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98" r:id="rId3"/>
    <p:sldId id="277" r:id="rId4"/>
    <p:sldId id="278" r:id="rId5"/>
    <p:sldId id="280" r:id="rId6"/>
    <p:sldId id="294" r:id="rId7"/>
    <p:sldId id="295" r:id="rId8"/>
    <p:sldId id="279" r:id="rId9"/>
    <p:sldId id="296" r:id="rId10"/>
    <p:sldId id="297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76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1000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" y="0"/>
                </a:cxn>
                <a:cxn ang="0">
                  <a:pos x="1000" y="1000"/>
                </a:cxn>
                <a:cxn ang="0">
                  <a:pos x="0" y="1000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2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639E1C-690A-4DB9-8038-9F3C57FD9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F2AAF-C8FD-488F-BBB6-D0B78FD77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DBE2B-D483-4B67-AD25-7C925255E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FE15D-2EC3-4032-A9BF-E196EBA14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7310D-C63D-4C4F-9B08-7C32A5D06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08181-107A-4C77-9388-99E024063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1B23F-E91E-4664-9A3A-88CD9EDC4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08501-393A-416F-95B3-A29130305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0131A-C95D-4A76-B6F0-45E0CE2F2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DB1DB-806D-4FEA-8698-4B710634F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91801-6636-415F-935A-FD18D3001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F4770757-B1A7-40CA-AA47-301535C9F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09" name="Freeform 9"/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10" name="Freeform 10"/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  <a:cs typeface="+mn-cs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  <a:cs typeface="+mn-cs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9.wav"/><Relationship Id="rId7" Type="http://schemas.openxmlformats.org/officeDocument/2006/relationships/image" Target="../media/image18.png"/><Relationship Id="rId2" Type="http://schemas.microsoft.com/office/2007/relationships/media" Target="../media/media9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wav"/><Relationship Id="rId7" Type="http://schemas.openxmlformats.org/officeDocument/2006/relationships/image" Target="../media/image20.wmf"/><Relationship Id="rId2" Type="http://schemas.microsoft.com/office/2007/relationships/media" Target="../media/media10.wav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wav"/><Relationship Id="rId7" Type="http://schemas.openxmlformats.org/officeDocument/2006/relationships/image" Target="../media/image27.png"/><Relationship Id="rId2" Type="http://schemas.microsoft.com/office/2007/relationships/media" Target="../media/media14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media15.wav"/><Relationship Id="rId7" Type="http://schemas.openxmlformats.org/officeDocument/2006/relationships/oleObject" Target="../embeddings/oleObject12.bin"/><Relationship Id="rId2" Type="http://schemas.microsoft.com/office/2007/relationships/media" Target="../media/media15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6.wav"/><Relationship Id="rId7" Type="http://schemas.openxmlformats.org/officeDocument/2006/relationships/image" Target="../media/image31.wmf"/><Relationship Id="rId2" Type="http://schemas.microsoft.com/office/2007/relationships/media" Target="../media/media16.wav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7.wav"/><Relationship Id="rId7" Type="http://schemas.openxmlformats.org/officeDocument/2006/relationships/image" Target="../media/image34.wmf"/><Relationship Id="rId2" Type="http://schemas.microsoft.com/office/2007/relationships/media" Target="../media/media17.wav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akland.edu/~roth/hobbie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8.wav"/><Relationship Id="rId7" Type="http://schemas.openxmlformats.org/officeDocument/2006/relationships/image" Target="../media/image36.wmf"/><Relationship Id="rId2" Type="http://schemas.microsoft.com/office/2007/relationships/media" Target="../media/media18.wav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wav"/><Relationship Id="rId7" Type="http://schemas.openxmlformats.org/officeDocument/2006/relationships/image" Target="../media/image9.png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wav"/><Relationship Id="rId7" Type="http://schemas.openxmlformats.org/officeDocument/2006/relationships/image" Target="../media/image10.wmf"/><Relationship Id="rId2" Type="http://schemas.microsoft.com/office/2007/relationships/media" Target="../media/media4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5.png"/><Relationship Id="rId2" Type="http://schemas.microsoft.com/office/2007/relationships/media" Target="../media/media5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wav"/><Relationship Id="rId7" Type="http://schemas.openxmlformats.org/officeDocument/2006/relationships/image" Target="../media/image14.png"/><Relationship Id="rId2" Type="http://schemas.microsoft.com/office/2007/relationships/media" Target="../media/media6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media7.wav"/><Relationship Id="rId7" Type="http://schemas.openxmlformats.org/officeDocument/2006/relationships/oleObject" Target="../embeddings/oleObject7.bin"/><Relationship Id="rId2" Type="http://schemas.microsoft.com/office/2007/relationships/media" Target="../media/media7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315200" cy="16002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Intermediate Physics for Medicine and Biology </a:t>
            </a:r>
            <a:r>
              <a:rPr lang="en-US" sz="2400" b="1" dirty="0" smtClean="0">
                <a:solidFill>
                  <a:srgbClr val="C00000"/>
                </a:solidFill>
              </a:rPr>
              <a:t>Chapter 2: Exponential Decay and Growth</a:t>
            </a:r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581400"/>
            <a:ext cx="7391400" cy="1905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Professor Yasser M. Kadah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sz="2400" b="1" u="sng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http://www.k-space.org</a:t>
            </a:r>
          </a:p>
        </p:txBody>
      </p:sp>
      <p:pic>
        <p:nvPicPr>
          <p:cNvPr id="16388" name="Picture 3" descr="C:\Documents and Settings\YASSER.YMK\Desktop\Logo\log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475" y="5068888"/>
            <a:ext cx="12684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4"/>
    </mc:Choice>
    <mc:Fallback xmlns="">
      <p:transition spd="slow" advTm="656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Decay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7661275" cy="4114800"/>
          </a:xfrm>
        </p:spPr>
        <p:txBody>
          <a:bodyPr/>
          <a:lstStyle/>
          <a:p>
            <a:pPr eaLnBrk="1" hangingPunct="1"/>
            <a:r>
              <a:rPr lang="en-US" smtClean="0"/>
              <a:t>Example: Radioactive decay of </a:t>
            </a:r>
            <a:r>
              <a:rPr lang="en-US" baseline="30000" smtClean="0"/>
              <a:t>99m</a:t>
            </a:r>
            <a:r>
              <a:rPr lang="en-US" smtClean="0"/>
              <a:t>Tc</a:t>
            </a:r>
          </a:p>
          <a:p>
            <a:pPr lvl="1" eaLnBrk="1" hangingPunct="1"/>
            <a:r>
              <a:rPr lang="en-US" smtClean="0"/>
              <a:t>Decay rate: b= 0.1155 h</a:t>
            </a:r>
            <a:r>
              <a:rPr lang="en-US" baseline="30000" smtClean="0"/>
              <a:t>-1</a:t>
            </a:r>
          </a:p>
          <a:p>
            <a:pPr lvl="1" eaLnBrk="1" hangingPunct="1"/>
            <a:r>
              <a:rPr lang="en-US" i="1" smtClean="0"/>
              <a:t>T</a:t>
            </a:r>
            <a:r>
              <a:rPr lang="en-US" i="1" baseline="-25000" smtClean="0"/>
              <a:t>½</a:t>
            </a:r>
            <a:r>
              <a:rPr lang="en-US" smtClean="0"/>
              <a:t>  = 0.693/0.1155 = 6 h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</a:t>
            </a:r>
          </a:p>
        </p:txBody>
      </p:sp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614738"/>
            <a:ext cx="415925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85"/>
    </mc:Choice>
    <mc:Fallback xmlns="">
      <p:transition spd="slow" advTm="6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45" x="4425950" y="4457700"/>
          <p14:tracePt t="12531" x="4425950" y="4445000"/>
          <p14:tracePt t="12543" x="4432300" y="4413250"/>
          <p14:tracePt t="12547" x="4438650" y="4356100"/>
          <p14:tracePt t="12564" x="4438650" y="4286250"/>
          <p14:tracePt t="12578" x="4457700" y="4191000"/>
          <p14:tracePt t="12597" x="4476750" y="4006850"/>
          <p14:tracePt t="12619" x="4502150" y="3879850"/>
          <p14:tracePt t="12635" x="4533900" y="3752850"/>
          <p14:tracePt t="12651" x="4546600" y="3632200"/>
          <p14:tracePt t="12667" x="4565650" y="3517900"/>
          <p14:tracePt t="12683" x="4578350" y="3422650"/>
          <p14:tracePt t="12699" x="4584700" y="3346450"/>
          <p14:tracePt t="12715" x="4584700" y="3295650"/>
          <p14:tracePt t="12731" x="4584700" y="3251200"/>
          <p14:tracePt t="12747" x="4584700" y="3200400"/>
          <p14:tracePt t="12763" x="4584700" y="3143250"/>
          <p14:tracePt t="12778" x="4572000" y="3086100"/>
          <p14:tracePt t="12794" x="4552950" y="3003550"/>
          <p14:tracePt t="12811" x="4540250" y="2971800"/>
          <p14:tracePt t="12828" x="4533900" y="2940050"/>
          <p14:tracePt t="12845" x="4527550" y="2914650"/>
          <p14:tracePt t="12861" x="4514850" y="2895600"/>
          <p14:tracePt t="12879" x="4502150" y="2876550"/>
          <p14:tracePt t="12894" x="4495800" y="2870200"/>
          <p14:tracePt t="12911" x="4489450" y="2863850"/>
          <p14:tracePt t="12928" x="4476750" y="2863850"/>
          <p14:tracePt t="12945" x="4438650" y="2863850"/>
          <p14:tracePt t="12961" x="4394200" y="2863850"/>
          <p14:tracePt t="12978" x="4324350" y="2863850"/>
          <p14:tracePt t="12994" x="4171950" y="2901950"/>
          <p14:tracePt t="13012" x="4070350" y="2914650"/>
          <p14:tracePt t="13028" x="3981450" y="2927350"/>
          <p14:tracePt t="13044" x="3911600" y="2940050"/>
          <p14:tracePt t="13061" x="3860800" y="2952750"/>
          <p14:tracePt t="13078" x="3816350" y="2965450"/>
          <p14:tracePt t="13094" x="3778250" y="2978150"/>
          <p14:tracePt t="13112" x="3759200" y="2978150"/>
          <p14:tracePt t="13128" x="3752850" y="2984500"/>
          <p14:tracePt t="13145" x="3733800" y="2984500"/>
          <p14:tracePt t="13161" x="3727450" y="2990850"/>
          <p14:tracePt t="13178" x="3721100" y="2990850"/>
          <p14:tracePt t="13194" x="3708400" y="2990850"/>
          <p14:tracePt t="13211" x="3695700" y="2997200"/>
          <p14:tracePt t="13228" x="3670300" y="3003550"/>
          <p14:tracePt t="13244" x="3651250" y="3003550"/>
          <p14:tracePt t="13261" x="3644900" y="3009900"/>
          <p14:tracePt t="13299" x="3638550" y="3009900"/>
          <p14:tracePt t="13388" x="3632200" y="3009900"/>
          <p14:tracePt t="13403" x="3632200" y="3016250"/>
          <p14:tracePt t="13411" x="3638550" y="3022600"/>
          <p14:tracePt t="13419" x="3657600" y="3022600"/>
          <p14:tracePt t="13428" x="3676650" y="3028950"/>
          <p14:tracePt t="13428" x="3727450" y="3035300"/>
          <p14:tracePt t="13444" x="3790950" y="3041650"/>
          <p14:tracePt t="13461" x="3829050" y="3041650"/>
          <p14:tracePt t="13478" x="3886200" y="3048000"/>
          <p14:tracePt t="13494" x="3968750" y="3060700"/>
          <p14:tracePt t="13511" x="4070350" y="3067050"/>
          <p14:tracePt t="13528" x="4165600" y="3079750"/>
          <p14:tracePt t="13544" x="4235450" y="3079750"/>
          <p14:tracePt t="13561" x="4311650" y="3079750"/>
          <p14:tracePt t="13580" x="4330700" y="3086100"/>
          <p14:tracePt t="13594" x="4375150" y="3092450"/>
          <p14:tracePt t="13611" x="4400550" y="3092450"/>
          <p14:tracePt t="13628" x="4432300" y="3092450"/>
          <p14:tracePt t="13645" x="4464050" y="3092450"/>
          <p14:tracePt t="13661" x="4476750" y="3092450"/>
          <p14:tracePt t="13678" x="4495800" y="3092450"/>
          <p14:tracePt t="13694" x="4508500" y="3092450"/>
          <p14:tracePt t="13711" x="4527550" y="3092450"/>
          <p14:tracePt t="13727" x="4546600" y="3092450"/>
          <p14:tracePt t="13744" x="4578350" y="3092450"/>
          <p14:tracePt t="13761" x="4591050" y="3092450"/>
          <p14:tracePt t="13778" x="4616450" y="3092450"/>
          <p14:tracePt t="13794" x="4622800" y="3086100"/>
          <p14:tracePt t="13811" x="4635500" y="3086100"/>
          <p14:tracePt t="13827" x="4641850" y="3086100"/>
          <p14:tracePt t="13844" x="4654550" y="3086100"/>
          <p14:tracePt t="13861" x="4673600" y="3086100"/>
          <p14:tracePt t="13877" x="4692650" y="3086100"/>
          <p14:tracePt t="13894" x="4711700" y="3086100"/>
          <p14:tracePt t="13911" x="4730750" y="3086100"/>
          <p14:tracePt t="13929" x="4749800" y="3086100"/>
          <p14:tracePt t="13944" x="4762500" y="3086100"/>
          <p14:tracePt t="13962" x="4794250" y="3086100"/>
          <p14:tracePt t="13977" x="4813300" y="3086100"/>
          <p14:tracePt t="13977" x="4832350" y="3086100"/>
          <p14:tracePt t="13995" x="4857750" y="3086100"/>
          <p14:tracePt t="14012" x="4876800" y="3086100"/>
          <p14:tracePt t="14028" x="4895850" y="3086100"/>
          <p14:tracePt t="14044" x="4908550" y="3086100"/>
          <p14:tracePt t="14061" x="4921250" y="3086100"/>
          <p14:tracePt t="14077" x="4927600" y="3086100"/>
          <p14:tracePt t="14094" x="4933950" y="3086100"/>
          <p14:tracePt t="14111" x="4940300" y="3086100"/>
          <p14:tracePt t="14147" x="4946650" y="3086100"/>
          <p14:tracePt t="14187" x="4953000" y="3086100"/>
          <p14:tracePt t="14195" x="4959350" y="3086100"/>
          <p14:tracePt t="14196" x="4965700" y="3086100"/>
          <p14:tracePt t="14235" x="4972050" y="3086100"/>
          <p14:tracePt t="14251" x="4978400" y="3086100"/>
          <p14:tracePt t="14261" x="4984750" y="3086100"/>
          <p14:tracePt t="14262" x="4991100" y="3086100"/>
          <p14:tracePt t="14277" x="5010150" y="3086100"/>
          <p14:tracePt t="14295" x="5035550" y="3086100"/>
          <p14:tracePt t="14311" x="5060950" y="3086100"/>
          <p14:tracePt t="14328" x="5086350" y="3086100"/>
          <p14:tracePt t="14344" x="5118100" y="3086100"/>
          <p14:tracePt t="14361" x="5143500" y="3086100"/>
          <p14:tracePt t="14377" x="5168900" y="3086100"/>
          <p14:tracePt t="14377" x="5175250" y="3086100"/>
          <p14:tracePt t="14396" x="5187950" y="3086100"/>
          <p14:tracePt t="14411" x="5194300" y="3086100"/>
          <p14:tracePt t="14428" x="5200650" y="3086100"/>
          <p14:tracePt t="14475" x="5207000" y="3086100"/>
          <p14:tracePt t="14499" x="5213350" y="3086100"/>
          <p14:tracePt t="14523" x="5219700" y="3086100"/>
          <p14:tracePt t="14539" x="5226050" y="3086100"/>
          <p14:tracePt t="14563" x="5232400" y="3086100"/>
          <p14:tracePt t="14571" x="5238750" y="3086100"/>
          <p14:tracePt t="14579" x="5245100" y="3086100"/>
          <p14:tracePt t="14587" x="5251450" y="3086100"/>
          <p14:tracePt t="14594" x="5264150" y="3086100"/>
          <p14:tracePt t="14611" x="5270500" y="3086100"/>
          <p14:tracePt t="14628" x="5283200" y="3086100"/>
          <p14:tracePt t="14644" x="5289550" y="3086100"/>
          <p14:tracePt t="14661" x="5295900" y="3086100"/>
          <p14:tracePt t="14677" x="5308600" y="3086100"/>
          <p14:tracePt t="14694" x="5314950" y="3086100"/>
          <p14:tracePt t="14711" x="5321300" y="3079750"/>
          <p14:tracePt t="14728" x="5327650" y="3079750"/>
          <p14:tracePt t="14744" x="5334000" y="3079750"/>
          <p14:tracePt t="14761" x="5340350" y="3079750"/>
          <p14:tracePt t="14777" x="5346700" y="3079750"/>
          <p14:tracePt t="14794" x="5353050" y="3079750"/>
          <p14:tracePt t="14811" x="5365750" y="3079750"/>
          <p14:tracePt t="14827" x="5378450" y="3079750"/>
          <p14:tracePt t="14844" x="5397500" y="3079750"/>
          <p14:tracePt t="14861" x="5422900" y="3079750"/>
          <p14:tracePt t="14878" x="5448300" y="3079750"/>
          <p14:tracePt t="14894" x="5473700" y="3073400"/>
          <p14:tracePt t="14911" x="5499100" y="3073400"/>
          <p14:tracePt t="14927" x="5530850" y="3073400"/>
          <p14:tracePt t="14944" x="5556250" y="3073400"/>
          <p14:tracePt t="14961" x="5581650" y="3073400"/>
          <p14:tracePt t="14977" x="5607050" y="3073400"/>
          <p14:tracePt t="14994" x="5657850" y="3067050"/>
          <p14:tracePt t="15012" x="5676900" y="3067050"/>
          <p14:tracePt t="15028" x="5695950" y="3067050"/>
          <p14:tracePt t="15044" x="5708650" y="3067050"/>
          <p14:tracePt t="15061" x="5715000" y="3067050"/>
          <p14:tracePt t="15077" x="5721350" y="3067050"/>
          <p14:tracePt t="15123" x="5727700" y="3067050"/>
          <p14:tracePt t="15147" x="5734050" y="3067050"/>
          <p14:tracePt t="15591" x="5734050" y="3060700"/>
          <p14:tracePt t="15620" x="5740400" y="3060700"/>
          <p14:tracePt t="15620" x="5746750" y="3060700"/>
          <p14:tracePt t="15714" x="5753100" y="3060700"/>
          <p14:tracePt t="15723" x="5753100" y="3054350"/>
          <p14:tracePt t="16147" x="5740400" y="3054350"/>
          <p14:tracePt t="16155" x="5727700" y="3054350"/>
          <p14:tracePt t="16171" x="5638800" y="3060700"/>
          <p14:tracePt t="16179" x="5492750" y="3079750"/>
          <p14:tracePt t="16180" x="5372100" y="3098800"/>
          <p14:tracePt t="16194" x="5067300" y="3136900"/>
          <p14:tracePt t="16211" x="4914900" y="3149600"/>
          <p14:tracePt t="16227" x="4787900" y="3149600"/>
          <p14:tracePt t="16244" x="4667250" y="3149600"/>
          <p14:tracePt t="16261" x="4572000" y="3149600"/>
          <p14:tracePt t="16278" x="4489450" y="3149600"/>
          <p14:tracePt t="16294" x="4419600" y="3149600"/>
          <p14:tracePt t="16311" x="4368800" y="3149600"/>
          <p14:tracePt t="16327" x="4311650" y="3149600"/>
          <p14:tracePt t="16344" x="4279900" y="3149600"/>
          <p14:tracePt t="16361" x="4241800" y="3143250"/>
          <p14:tracePt t="16378" x="4210050" y="3136900"/>
          <p14:tracePt t="16394" x="4146550" y="3124200"/>
          <p14:tracePt t="16411" x="4070350" y="3117850"/>
          <p14:tracePt t="16427" x="4000500" y="3105150"/>
          <p14:tracePt t="16445" x="3911600" y="3092450"/>
          <p14:tracePt t="16461" x="3829050" y="3079750"/>
          <p14:tracePt t="16478" x="3765550" y="3073400"/>
          <p14:tracePt t="16494" x="3740150" y="3073400"/>
          <p14:tracePt t="16511" x="3721100" y="3067050"/>
          <p14:tracePt t="16528" x="3714750" y="3067050"/>
          <p14:tracePt t="16763" x="3708400" y="3060700"/>
          <p14:tracePt t="16811" x="3708400" y="3054350"/>
          <p14:tracePt t="17003" x="3714750" y="3054350"/>
          <p14:tracePt t="17011" x="3721100" y="3054350"/>
          <p14:tracePt t="17027" x="3727450" y="3054350"/>
          <p14:tracePt t="17059" x="3733800" y="3048000"/>
          <p14:tracePt t="17555" x="3740150" y="3048000"/>
          <p14:tracePt t="17579" x="3746500" y="3048000"/>
          <p14:tracePt t="17675" x="3752850" y="3048000"/>
          <p14:tracePt t="18844" x="3778250" y="3041650"/>
          <p14:tracePt t="18846" x="3797300" y="3035300"/>
          <p14:tracePt t="18862" x="3810000" y="3035300"/>
          <p14:tracePt t="18863" x="3854450" y="3035300"/>
          <p14:tracePt t="18878" x="3886200" y="3028950"/>
          <p14:tracePt t="18895" x="3924300" y="3022600"/>
          <p14:tracePt t="18913" x="3994150" y="3009900"/>
          <p14:tracePt t="18928" x="4064000" y="3003550"/>
          <p14:tracePt t="18946" x="4108450" y="3003550"/>
          <p14:tracePt t="18962" x="4203700" y="3003550"/>
          <p14:tracePt t="18979" x="4330700" y="3003550"/>
          <p14:tracePt t="18995" x="4546600" y="3003550"/>
          <p14:tracePt t="19014" x="4730750" y="3003550"/>
          <p14:tracePt t="19028" x="4838700" y="2997200"/>
          <p14:tracePt t="19045" x="5016500" y="2997200"/>
          <p14:tracePt t="19062" x="5156200" y="2990850"/>
          <p14:tracePt t="19078" x="5295900" y="2990850"/>
          <p14:tracePt t="19095" x="5378450" y="2990850"/>
          <p14:tracePt t="19112" x="5435600" y="2990850"/>
          <p14:tracePt t="19128" x="5473700" y="2990850"/>
          <p14:tracePt t="19145" x="5505450" y="2990850"/>
          <p14:tracePt t="19162" x="5537200" y="2990850"/>
          <p14:tracePt t="19178" x="5549900" y="2990850"/>
          <p14:tracePt t="19195" x="5581650" y="2990850"/>
          <p14:tracePt t="19212" x="5600700" y="2990850"/>
          <p14:tracePt t="19228" x="5613400" y="2990850"/>
          <p14:tracePt t="19245" x="5626100" y="2990850"/>
          <p14:tracePt t="19262" x="5638800" y="2990850"/>
          <p14:tracePt t="19279" x="5645150" y="2990850"/>
          <p14:tracePt t="19295" x="5651500" y="2990850"/>
          <p14:tracePt t="19364" x="5657850" y="2990850"/>
          <p14:tracePt t="19860" x="5638800" y="2990850"/>
          <p14:tracePt t="19868" x="5607050" y="2990850"/>
          <p14:tracePt t="19878" x="5581650" y="3009900"/>
          <p14:tracePt t="19900" x="5499100" y="3009900"/>
          <p14:tracePt t="19902" x="5448300" y="3009900"/>
          <p14:tracePt t="19912" x="5302250" y="3016250"/>
          <p14:tracePt t="19928" x="5175250" y="3016250"/>
          <p14:tracePt t="19946" x="5054600" y="3016250"/>
          <p14:tracePt t="19962" x="4927600" y="3016250"/>
          <p14:tracePt t="19980" x="4806950" y="3016250"/>
          <p14:tracePt t="19980" x="4756150" y="3016250"/>
          <p14:tracePt t="19997" x="4641850" y="3016250"/>
          <p14:tracePt t="20013" x="4527550" y="3022600"/>
          <p14:tracePt t="20029" x="4451350" y="3022600"/>
          <p14:tracePt t="20046" x="4387850" y="3022600"/>
          <p14:tracePt t="20062" x="4362450" y="3022600"/>
          <p14:tracePt t="20079" x="4349750" y="3022600"/>
          <p14:tracePt t="20096" x="4337050" y="3022600"/>
          <p14:tracePt t="20113" x="4324350" y="3022600"/>
          <p14:tracePt t="20129" x="4318000" y="3022600"/>
          <p14:tracePt t="20146" x="4305300" y="3022600"/>
          <p14:tracePt t="20162" x="4298950" y="3022600"/>
          <p14:tracePt t="20179" x="4292600" y="3022600"/>
          <p14:tracePt t="20196" x="4279900" y="3022600"/>
          <p14:tracePt t="20213" x="4267200" y="3022600"/>
          <p14:tracePt t="20229" x="4260850" y="3022600"/>
          <p14:tracePt t="20246" x="4254500" y="3022600"/>
          <p14:tracePt t="20333" x="4248150" y="3022600"/>
          <p14:tracePt t="20349" x="4241800" y="3022600"/>
          <p14:tracePt t="21114" x="4229100" y="3022600"/>
          <p14:tracePt t="21132" x="4216400" y="3022600"/>
          <p14:tracePt t="21141" x="4210050" y="3022600"/>
          <p14:tracePt t="21149" x="4197350" y="3028950"/>
          <p14:tracePt t="21157" x="4191000" y="3028950"/>
          <p14:tracePt t="21162" x="4178300" y="3028950"/>
          <p14:tracePt t="21179" x="4159250" y="3028950"/>
          <p14:tracePt t="21196" x="4140200" y="3035300"/>
          <p14:tracePt t="21213" x="4127500" y="3035300"/>
          <p14:tracePt t="21230" x="4108450" y="3035300"/>
          <p14:tracePt t="21246" x="4089400" y="3041650"/>
          <p14:tracePt t="21263" x="4070350" y="3048000"/>
          <p14:tracePt t="21279" x="4064000" y="3048000"/>
          <p14:tracePt t="21296" x="4057650" y="3048000"/>
          <p14:tracePt t="21348" x="4051300" y="3048000"/>
          <p14:tracePt t="21412" x="4044950" y="3048000"/>
          <p14:tracePt t="21420" x="4038600" y="3048000"/>
          <p14:tracePt t="21437" x="4032250" y="3048000"/>
          <p14:tracePt t="21445" x="4025900" y="3048000"/>
          <p14:tracePt t="21452" x="4019550" y="3048000"/>
          <p14:tracePt t="23077" x="4013200" y="3048000"/>
          <p14:tracePt t="23088" x="3924300" y="3060700"/>
          <p14:tracePt t="23093" x="3784600" y="3060700"/>
          <p14:tracePt t="23101" x="3365500" y="3092450"/>
          <p14:tracePt t="23112" x="2870200" y="3092450"/>
          <p14:tracePt t="23129" x="2457450" y="3117850"/>
          <p14:tracePt t="23146" x="2171700" y="3162300"/>
          <p14:tracePt t="23162" x="1987550" y="3213100"/>
          <p14:tracePt t="23179" x="1835150" y="3276600"/>
          <p14:tracePt t="23195" x="1644650" y="3371850"/>
          <p14:tracePt t="23213" x="1555750" y="3441700"/>
          <p14:tracePt t="23229" x="1473200" y="3498850"/>
          <p14:tracePt t="23246" x="1428750" y="3536950"/>
          <p14:tracePt t="23262" x="1397000" y="3562350"/>
          <p14:tracePt t="23279" x="1390650" y="3575050"/>
          <p14:tracePt t="23295" x="1390650" y="3594100"/>
          <p14:tracePt t="23312" x="1390650" y="3613150"/>
          <p14:tracePt t="23329" x="1390650" y="3619500"/>
          <p14:tracePt t="23346" x="1390650" y="3632200"/>
          <p14:tracePt t="23362" x="1390650" y="3651250"/>
          <p14:tracePt t="23379" x="1390650" y="3670300"/>
          <p14:tracePt t="23396" x="1397000" y="3702050"/>
          <p14:tracePt t="23413" x="1422400" y="3721100"/>
          <p14:tracePt t="23429" x="1466850" y="3740150"/>
          <p14:tracePt t="23446" x="1562100" y="3746500"/>
          <p14:tracePt t="23462" x="1682750" y="3746500"/>
          <p14:tracePt t="23479" x="1835150" y="3727450"/>
          <p14:tracePt t="23496" x="1949450" y="3670300"/>
          <p14:tracePt t="23512" x="2038350" y="3625850"/>
          <p14:tracePt t="23529" x="2089150" y="3581400"/>
          <p14:tracePt t="23547" x="2127250" y="3556000"/>
          <p14:tracePt t="23562" x="2146300" y="3530600"/>
          <p14:tracePt t="23579" x="2159000" y="3486150"/>
          <p14:tracePt t="23596" x="2178050" y="3448050"/>
          <p14:tracePt t="23613" x="2190750" y="3429000"/>
          <p14:tracePt t="23629" x="2190750" y="3409950"/>
          <p14:tracePt t="23646" x="2190750" y="3384550"/>
          <p14:tracePt t="23662" x="2190750" y="3365500"/>
          <p14:tracePt t="23679" x="2190750" y="3340100"/>
          <p14:tracePt t="23695" x="2190750" y="3314700"/>
          <p14:tracePt t="23712" x="2190750" y="3302000"/>
          <p14:tracePt t="23729" x="2190750" y="3282950"/>
          <p14:tracePt t="23746" x="2190750" y="3270250"/>
          <p14:tracePt t="23762" x="2190750" y="3251200"/>
          <p14:tracePt t="23779" x="2190750" y="3238500"/>
          <p14:tracePt t="23796" x="2184400" y="3232150"/>
          <p14:tracePt t="23812" x="2184400" y="3225800"/>
          <p14:tracePt t="23829" x="2178050" y="3219450"/>
          <p14:tracePt t="23846" x="2171700" y="3219450"/>
          <p14:tracePt t="23862" x="2139950" y="3219450"/>
          <p14:tracePt t="23879" x="2101850" y="3225800"/>
          <p14:tracePt t="23896" x="2044700" y="3263900"/>
          <p14:tracePt t="23912" x="2012950" y="3289300"/>
          <p14:tracePt t="23930" x="2000250" y="3308350"/>
          <p14:tracePt t="23946" x="1993900" y="3321050"/>
          <p14:tracePt t="23963" x="1987550" y="3340100"/>
          <p14:tracePt t="23979" x="1987550" y="3365500"/>
          <p14:tracePt t="23996" x="1981200" y="3403600"/>
          <p14:tracePt t="24013" x="1981200" y="3435350"/>
          <p14:tracePt t="24030" x="1981200" y="3454400"/>
          <p14:tracePt t="24046" x="1981200" y="3467100"/>
          <p14:tracePt t="24063" x="1987550" y="3473450"/>
          <p14:tracePt t="24549" x="2000250" y="3486150"/>
          <p14:tracePt t="24549" x="2012950" y="3498850"/>
          <p14:tracePt t="24564" x="2019300" y="3505200"/>
          <p14:tracePt t="24572" x="2038350" y="3517900"/>
          <p14:tracePt t="24589" x="2063750" y="3530600"/>
          <p14:tracePt t="24596" x="2082800" y="3536950"/>
          <p14:tracePt t="24597" x="2089150" y="3536950"/>
          <p14:tracePt t="24612" x="2108200" y="3543300"/>
          <p14:tracePt t="24629" x="2133600" y="3543300"/>
          <p14:tracePt t="24646" x="2152650" y="3543300"/>
          <p14:tracePt t="24663" x="2178050" y="3543300"/>
          <p14:tracePt t="24679" x="2197100" y="3536950"/>
          <p14:tracePt t="24696" x="2216150" y="3530600"/>
          <p14:tracePt t="24712" x="2235200" y="3517900"/>
          <p14:tracePt t="24730" x="2247900" y="3511550"/>
          <p14:tracePt t="24746" x="2260600" y="3505200"/>
          <p14:tracePt t="24763" x="2273300" y="3498850"/>
          <p14:tracePt t="24779" x="2292350" y="3479800"/>
          <p14:tracePt t="24779" x="2305050" y="3479800"/>
          <p14:tracePt t="24797" x="2317750" y="3460750"/>
          <p14:tracePt t="24813" x="2336800" y="3448050"/>
          <p14:tracePt t="24829" x="2355850" y="3429000"/>
          <p14:tracePt t="24845" x="2362200" y="3416300"/>
          <p14:tracePt t="24863" x="2368550" y="3409950"/>
          <p14:tracePt t="24972" x="2381250" y="3409950"/>
          <p14:tracePt t="24981" x="2400300" y="3409950"/>
          <p14:tracePt t="24996" x="2489200" y="3441700"/>
          <p14:tracePt t="24996" x="2622550" y="3498850"/>
          <p14:tracePt t="25013" x="2800350" y="3549650"/>
          <p14:tracePt t="25029" x="2959100" y="3581400"/>
          <p14:tracePt t="25046" x="3092450" y="3587750"/>
          <p14:tracePt t="25062" x="3187700" y="3587750"/>
          <p14:tracePt t="25079" x="3232150" y="3575050"/>
          <p14:tracePt t="25096" x="3244850" y="3568700"/>
          <p14:tracePt t="25112" x="3263900" y="3562350"/>
          <p14:tracePt t="25260" x="3257550" y="3562350"/>
          <p14:tracePt t="25492" x="3251200" y="3562350"/>
          <p14:tracePt t="25505" x="3238500" y="3562350"/>
          <p14:tracePt t="25523" x="3232150" y="3562350"/>
          <p14:tracePt t="25541" x="3225800" y="3562350"/>
          <p14:tracePt t="25554" x="3219450" y="3562350"/>
          <p14:tracePt t="25564" x="3213100" y="3562350"/>
          <p14:tracePt t="25621" x="3206750" y="3562350"/>
          <p14:tracePt t="26021" x="3200400" y="3562350"/>
          <p14:tracePt t="26038" x="3168650" y="3556000"/>
          <p14:tracePt t="26041" x="3149600" y="3549650"/>
          <p14:tracePt t="26046" x="3130550" y="3549650"/>
          <p14:tracePt t="26062" x="3117850" y="3543300"/>
          <p14:tracePt t="26079" x="3111500" y="3543300"/>
          <p14:tracePt t="26096" x="3105150" y="3543300"/>
          <p14:tracePt t="26112" x="3098800" y="3543300"/>
          <p14:tracePt t="26129" x="3092450" y="3543300"/>
          <p14:tracePt t="26220" x="3086100" y="3543300"/>
          <p14:tracePt t="26412" x="3098800" y="3543300"/>
          <p14:tracePt t="26421" x="3105150" y="3543300"/>
          <p14:tracePt t="26439" x="3117850" y="3543300"/>
          <p14:tracePt t="26452" x="3124200" y="3543300"/>
          <p14:tracePt t="26460" x="3130550" y="3543300"/>
          <p14:tracePt t="26469" x="3136900" y="3543300"/>
          <p14:tracePt t="26479" x="3149600" y="3543300"/>
          <p14:tracePt t="26495" x="3155950" y="3543300"/>
          <p14:tracePt t="26512" x="3168650" y="3543300"/>
          <p14:tracePt t="26529" x="3175000" y="3543300"/>
          <p14:tracePt t="26546" x="3187700" y="3543300"/>
          <p14:tracePt t="26562" x="3200400" y="3543300"/>
          <p14:tracePt t="26562" x="3206750" y="3543300"/>
          <p14:tracePt t="26581" x="3213100" y="3543300"/>
          <p14:tracePt t="26595" x="3232150" y="3543300"/>
          <p14:tracePt t="26613" x="3244850" y="3543300"/>
          <p14:tracePt t="26629" x="3257550" y="3543300"/>
          <p14:tracePt t="26646" x="3263900" y="3543300"/>
          <p14:tracePt t="26662" x="3276600" y="3543300"/>
          <p14:tracePt t="26679" x="3282950" y="3536950"/>
          <p14:tracePt t="26820" x="3295650" y="3536950"/>
          <p14:tracePt t="26836" x="3302000" y="3536950"/>
          <p14:tracePt t="26844" x="3308350" y="3530600"/>
          <p14:tracePt t="26852" x="3314700" y="3530600"/>
          <p14:tracePt t="26860" x="3321050" y="3530600"/>
          <p14:tracePt t="26866" x="3333750" y="3530600"/>
          <p14:tracePt t="26879" x="3340100" y="3530600"/>
          <p14:tracePt t="26895" x="3346450" y="3524250"/>
          <p14:tracePt t="26912" x="3352800" y="3524250"/>
          <p14:tracePt t="26947" x="3359150" y="3524250"/>
          <p14:tracePt t="26962" x="3365500" y="3524250"/>
          <p14:tracePt t="26980" x="3371850" y="3524250"/>
          <p14:tracePt t="26996" x="3378200" y="3524250"/>
          <p14:tracePt t="27044" x="3390900" y="3524250"/>
          <p14:tracePt t="27052" x="3403600" y="3524250"/>
          <p14:tracePt t="27061" x="3422650" y="3524250"/>
          <p14:tracePt t="27064" x="3460750" y="3524250"/>
          <p14:tracePt t="27079" x="3486150" y="3524250"/>
          <p14:tracePt t="27095" x="3530600" y="3511550"/>
          <p14:tracePt t="27112" x="3568700" y="3492500"/>
          <p14:tracePt t="27129" x="3619500" y="3473450"/>
          <p14:tracePt t="27145" x="3676650" y="3422650"/>
          <p14:tracePt t="27162" x="3740150" y="3371850"/>
          <p14:tracePt t="27179" x="3810000" y="3314700"/>
          <p14:tracePt t="27195" x="3873500" y="3238500"/>
          <p14:tracePt t="27213" x="3898900" y="3206750"/>
          <p14:tracePt t="27230" x="3911600" y="3194050"/>
          <p14:tracePt t="27246" x="3917950" y="3181350"/>
          <p14:tracePt t="27262" x="3924300" y="3175000"/>
          <p14:tracePt t="27404" x="3924300" y="3194050"/>
          <p14:tracePt t="27412" x="3924300" y="3302000"/>
          <p14:tracePt t="27429" x="3911600" y="3346450"/>
          <p14:tracePt t="27429" x="3905250" y="3409950"/>
          <p14:tracePt t="27445" x="3905250" y="3435350"/>
          <p14:tracePt t="27463" x="3905250" y="3448050"/>
          <p14:tracePt t="27480" x="3898900" y="3448050"/>
          <p14:tracePt t="27496" x="3898900" y="3454400"/>
          <p14:tracePt t="27621" x="3911600" y="3454400"/>
          <p14:tracePt t="27628" x="3917950" y="3454400"/>
          <p14:tracePt t="27629" x="3924300" y="3454400"/>
          <p14:tracePt t="27645" x="3943350" y="3454400"/>
          <p14:tracePt t="27646" x="3968750" y="3454400"/>
          <p14:tracePt t="27663" x="3987800" y="3454400"/>
          <p14:tracePt t="27679" x="4000500" y="3454400"/>
          <p14:tracePt t="27696" x="4006850" y="3454400"/>
          <p14:tracePt t="27712" x="4013200" y="3454400"/>
          <p14:tracePt t="27748" x="4019550" y="3454400"/>
          <p14:tracePt t="27772" x="4025900" y="3454400"/>
          <p14:tracePt t="27804" x="4038600" y="3454400"/>
          <p14:tracePt t="27820" x="4051300" y="3454400"/>
          <p14:tracePt t="27828" x="4070350" y="3454400"/>
          <p14:tracePt t="27829" x="4076700" y="3454400"/>
          <p14:tracePt t="27846" x="4102100" y="3467100"/>
          <p14:tracePt t="27852" x="4114800" y="3473450"/>
          <p14:tracePt t="27862" x="4121150" y="3473450"/>
          <p14:tracePt t="27924" x="4121150" y="3479800"/>
          <p14:tracePt t="27932" x="4121150" y="3492500"/>
          <p14:tracePt t="27941" x="4095750" y="3511550"/>
          <p14:tracePt t="27955" x="4076700" y="3517900"/>
          <p14:tracePt t="27956" x="4070350" y="3517900"/>
          <p14:tracePt t="27962" x="4006850" y="3536950"/>
          <p14:tracePt t="27979" x="3962400" y="3543300"/>
          <p14:tracePt t="27979" x="3949700" y="3543300"/>
          <p14:tracePt t="28132" x="3962400" y="3543300"/>
          <p14:tracePt t="28140" x="4006850" y="3536950"/>
          <p14:tracePt t="28148" x="4064000" y="3530600"/>
          <p14:tracePt t="28162" x="4133850" y="3530600"/>
          <p14:tracePt t="28163" x="4305300" y="3530600"/>
          <p14:tracePt t="28179" x="4476750" y="3530600"/>
          <p14:tracePt t="28196" x="4603750" y="3530600"/>
          <p14:tracePt t="28213" x="4629150" y="3530600"/>
          <p14:tracePt t="28229" x="4641850" y="3530600"/>
          <p14:tracePt t="28276" x="4673600" y="3530600"/>
          <p14:tracePt t="28284" x="4718050" y="3536950"/>
          <p14:tracePt t="28316" x="4787900" y="3549650"/>
          <p14:tracePt t="28324" x="4914900" y="3581400"/>
          <p14:tracePt t="28332" x="4972050" y="3594100"/>
          <p14:tracePt t="28340" x="5054600" y="3613150"/>
          <p14:tracePt t="28348" x="5137150" y="3632200"/>
          <p14:tracePt t="28362" x="5168900" y="3632200"/>
          <p14:tracePt t="28396" x="5175250" y="3632200"/>
          <p14:tracePt t="28420" x="5187950" y="3632200"/>
          <p14:tracePt t="28429" x="5194300" y="3632200"/>
          <p14:tracePt t="28429" x="5200650" y="3632200"/>
          <p14:tracePt t="28445" x="5207000" y="3632200"/>
          <p14:tracePt t="28462" x="5213350" y="3632200"/>
          <p14:tracePt t="28479" x="5226050" y="3632200"/>
          <p14:tracePt t="28496" x="5232400" y="3625850"/>
          <p14:tracePt t="28565" x="5251450" y="3619500"/>
          <p14:tracePt t="28572" x="5270500" y="3619500"/>
          <p14:tracePt t="28581" x="5289550" y="3613150"/>
          <p14:tracePt t="28595" x="5321300" y="3613150"/>
          <p14:tracePt t="28596" x="5353050" y="3606800"/>
          <p14:tracePt t="28613" x="5378450" y="3606800"/>
          <p14:tracePt t="28629" x="5410200" y="3606800"/>
          <p14:tracePt t="28645" x="5416550" y="3606800"/>
          <p14:tracePt t="28778" x="5422900" y="3600450"/>
          <p14:tracePt t="29780" x="5416550" y="3600450"/>
          <p14:tracePt t="29804" x="5410200" y="3600450"/>
          <p14:tracePt t="29812" x="5346700" y="3606800"/>
          <p14:tracePt t="29813" x="5175250" y="3632200"/>
          <p14:tracePt t="29829" x="5111750" y="3644900"/>
          <p14:tracePt t="29846" x="4838700" y="3689350"/>
          <p14:tracePt t="29862" x="4667250" y="3721100"/>
          <p14:tracePt t="29879" x="4508500" y="3759200"/>
          <p14:tracePt t="29895" x="4191000" y="3835400"/>
          <p14:tracePt t="29913" x="3930650" y="3892550"/>
          <p14:tracePt t="29929" x="3708400" y="3930650"/>
          <p14:tracePt t="29946" x="3536950" y="3968750"/>
          <p14:tracePt t="29962" x="3441700" y="3987800"/>
          <p14:tracePt t="29979" x="3384550" y="3994150"/>
          <p14:tracePt t="29995" x="3340100" y="4000500"/>
          <p14:tracePt t="30044" x="3333750" y="4006850"/>
          <p14:tracePt t="30053" x="3327400" y="4013200"/>
          <p14:tracePt t="30060" x="3321050" y="4013200"/>
          <p14:tracePt t="30066" x="3302000" y="4025900"/>
          <p14:tracePt t="30078" x="3276600" y="4025900"/>
          <p14:tracePt t="30095" x="3257550" y="4032250"/>
          <p14:tracePt t="30112" x="3232150" y="4032250"/>
          <p14:tracePt t="30129" x="3213100" y="4032250"/>
          <p14:tracePt t="30145" x="3200400" y="4038600"/>
          <p14:tracePt t="30162" x="3200400" y="4044950"/>
          <p14:tracePt t="30179" x="3194050" y="4044950"/>
          <p14:tracePt t="3030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Semilog Paper</a:t>
            </a:r>
          </a:p>
        </p:txBody>
      </p:sp>
      <p:sp>
        <p:nvSpPr>
          <p:cNvPr id="7172" name="AutoShape 6"/>
          <p:cNvSpPr>
            <a:spLocks noChangeArrowheads="1"/>
          </p:cNvSpPr>
          <p:nvPr/>
        </p:nvSpPr>
        <p:spPr bwMode="auto">
          <a:xfrm>
            <a:off x="3886200" y="38100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0" name="Object 8"/>
          <p:cNvGraphicFramePr>
            <a:graphicFrameLocks noChangeAspect="1"/>
          </p:cNvGraphicFramePr>
          <p:nvPr/>
        </p:nvGraphicFramePr>
        <p:xfrm>
          <a:off x="534988" y="1752600"/>
          <a:ext cx="80740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5" imgW="1828800" imgH="241200" progId="Equation.3">
                  <p:embed/>
                </p:oleObj>
              </mc:Choice>
              <mc:Fallback>
                <p:oleObj name="Equation" r:id="rId5" imgW="182880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1752600"/>
                        <a:ext cx="8074025" cy="106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200400"/>
            <a:ext cx="30353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46625" y="2895600"/>
            <a:ext cx="30257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05"/>
    </mc:Choice>
    <mc:Fallback xmlns="">
      <p:transition spd="slow" advTm="17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956" x="2032000" y="5886450"/>
          <p14:tracePt t="38113" x="2038350" y="5886450"/>
          <p14:tracePt t="38121" x="2057400" y="5880100"/>
          <p14:tracePt t="38126" x="2133600" y="5861050"/>
          <p14:tracePt t="38141" x="2222500" y="5822950"/>
          <p14:tracePt t="38157" x="2317750" y="5759450"/>
          <p14:tracePt t="38174" x="2413000" y="5676900"/>
          <p14:tracePt t="38191" x="2514600" y="5594350"/>
          <p14:tracePt t="38207" x="2609850" y="5511800"/>
          <p14:tracePt t="38224" x="2711450" y="5410200"/>
          <p14:tracePt t="38241" x="2781300" y="5327650"/>
          <p14:tracePt t="38257" x="2838450" y="5264150"/>
          <p14:tracePt t="38274" x="2895600" y="5181600"/>
          <p14:tracePt t="38290" x="2959100" y="5073650"/>
          <p14:tracePt t="38307" x="3028950" y="4972050"/>
          <p14:tracePt t="38324" x="3086100" y="4876800"/>
          <p14:tracePt t="38340" x="3149600" y="4775200"/>
          <p14:tracePt t="38358" x="3206750" y="4673600"/>
          <p14:tracePt t="38374" x="3244850" y="4578350"/>
          <p14:tracePt t="38391" x="3276600" y="4495800"/>
          <p14:tracePt t="38407" x="3302000" y="4425950"/>
          <p14:tracePt t="38424" x="3321050" y="4318000"/>
          <p14:tracePt t="38441" x="3333750" y="4273550"/>
          <p14:tracePt t="38457" x="3333750" y="4222750"/>
          <p14:tracePt t="38474" x="3333750" y="4184650"/>
          <p14:tracePt t="38491" x="3333750" y="4133850"/>
          <p14:tracePt t="38507" x="3333750" y="4076700"/>
          <p14:tracePt t="38524" x="3333750" y="4006850"/>
          <p14:tracePt t="38540" x="3333750" y="3937000"/>
          <p14:tracePt t="38557" x="3333750" y="3873500"/>
          <p14:tracePt t="38574" x="3333750" y="3841750"/>
          <p14:tracePt t="38591" x="3333750" y="3822700"/>
          <p14:tracePt t="38607" x="3327400" y="3816350"/>
          <p14:tracePt t="38624" x="3327400" y="3810000"/>
          <p14:tracePt t="38681" x="3327400" y="3803650"/>
          <p14:tracePt t="38687" x="3302000" y="3803650"/>
          <p14:tracePt t="38707" x="3282950" y="3803650"/>
          <p14:tracePt t="38708" x="3187700" y="3873500"/>
          <p14:tracePt t="38723" x="3155950" y="3905250"/>
          <p14:tracePt t="38740" x="3060700" y="4006850"/>
          <p14:tracePt t="38757" x="2959100" y="4121150"/>
          <p14:tracePt t="38774" x="2870200" y="4241800"/>
          <p14:tracePt t="38791" x="2768600" y="4381500"/>
          <p14:tracePt t="38808" x="2654300" y="4533900"/>
          <p14:tracePt t="38824" x="2413000" y="4806950"/>
          <p14:tracePt t="38841" x="2286000" y="4940300"/>
          <p14:tracePt t="38857" x="2178050" y="5048250"/>
          <p14:tracePt t="38874" x="2133600" y="5092700"/>
          <p14:tracePt t="38891" x="2076450" y="5137150"/>
          <p14:tracePt t="38907" x="2019300" y="5168900"/>
          <p14:tracePt t="38924" x="1987550" y="5181600"/>
          <p14:tracePt t="38960" x="1962150" y="5187950"/>
          <p14:tracePt t="38974" x="1936750" y="5200650"/>
          <p14:tracePt t="38974" x="1841500" y="5226050"/>
          <p14:tracePt t="38991" x="1752600" y="5251450"/>
          <p14:tracePt t="39007" x="1670050" y="5270500"/>
          <p14:tracePt t="39007" x="1631950" y="5289550"/>
          <p14:tracePt t="39025" x="1562100" y="5314950"/>
          <p14:tracePt t="39041" x="1504950" y="5340350"/>
          <p14:tracePt t="39057" x="1473200" y="5365750"/>
          <p14:tracePt t="39074" x="1454150" y="5378450"/>
          <p14:tracePt t="39091" x="1441450" y="5391150"/>
          <p14:tracePt t="39107" x="1435100" y="5397500"/>
          <p14:tracePt t="39169" x="1435100" y="5403850"/>
          <p14:tracePt t="39176" x="1454150" y="5403850"/>
          <p14:tracePt t="39190" x="1492250" y="5403850"/>
          <p14:tracePt t="39191" x="1600200" y="5403850"/>
          <p14:tracePt t="39207" x="1784350" y="5365750"/>
          <p14:tracePt t="39207" x="1917700" y="5308600"/>
          <p14:tracePt t="39225" x="2082800" y="5226050"/>
          <p14:tracePt t="39241" x="2178050" y="5137150"/>
          <p14:tracePt t="39257" x="2209800" y="5105400"/>
          <p14:tracePt t="39274" x="2298700" y="4991100"/>
          <p14:tracePt t="39291" x="2419350" y="4851400"/>
          <p14:tracePt t="39307" x="2520950" y="4711700"/>
          <p14:tracePt t="39324" x="2609850" y="4559300"/>
          <p14:tracePt t="39340" x="2686050" y="4445000"/>
          <p14:tracePt t="39357" x="2749550" y="4343400"/>
          <p14:tracePt t="39374" x="2813050" y="4229100"/>
          <p14:tracePt t="39391" x="2857500" y="4146550"/>
          <p14:tracePt t="39407" x="2895600" y="4070350"/>
          <p14:tracePt t="39424" x="2940050" y="3981450"/>
          <p14:tracePt t="39440" x="2959100" y="3917950"/>
          <p14:tracePt t="39457" x="2978150" y="3873500"/>
          <p14:tracePt t="39474" x="2990850" y="3835400"/>
          <p14:tracePt t="39490" x="2997200" y="3810000"/>
          <p14:tracePt t="39507" x="3003550" y="3790950"/>
          <p14:tracePt t="39524" x="3003550" y="3778250"/>
          <p14:tracePt t="39541" x="3009900" y="3765550"/>
          <p14:tracePt t="39557" x="3009900" y="3759200"/>
          <p14:tracePt t="39574" x="3016250" y="3752850"/>
          <p14:tracePt t="39633" x="3009900" y="3752850"/>
          <p14:tracePt t="39641" x="2946400" y="3822700"/>
          <p14:tracePt t="39657" x="2895600" y="3917950"/>
          <p14:tracePt t="39658" x="2730500" y="4222750"/>
          <p14:tracePt t="39674" x="2546350" y="4565650"/>
          <p14:tracePt t="39690" x="2457450" y="4737100"/>
          <p14:tracePt t="39707" x="2343150" y="5016500"/>
          <p14:tracePt t="39724" x="2241550" y="5200650"/>
          <p14:tracePt t="39740" x="2152650" y="5353050"/>
          <p14:tracePt t="39757" x="2057400" y="5480050"/>
          <p14:tracePt t="39773" x="1974850" y="5562600"/>
          <p14:tracePt t="39790" x="1879600" y="5632450"/>
          <p14:tracePt t="39807" x="1765300" y="5689600"/>
          <p14:tracePt t="39807" x="1758950" y="5689600"/>
          <p14:tracePt t="39826" x="1670050" y="5734050"/>
          <p14:tracePt t="39841" x="1568450" y="5772150"/>
          <p14:tracePt t="39857" x="1485900" y="5791200"/>
          <p14:tracePt t="39874" x="1422400" y="5816600"/>
          <p14:tracePt t="39890" x="1327150" y="5842000"/>
          <p14:tracePt t="39907" x="1257300" y="5867400"/>
          <p14:tracePt t="39924" x="1174750" y="5892800"/>
          <p14:tracePt t="39940" x="1104900" y="5911850"/>
          <p14:tracePt t="39957" x="1041400" y="5930900"/>
          <p14:tracePt t="39974" x="1003300" y="5937250"/>
          <p14:tracePt t="39990" x="977900" y="5943600"/>
          <p14:tracePt t="40007" x="958850" y="5949950"/>
          <p14:tracePt t="40024" x="939800" y="5956300"/>
          <p14:tracePt t="40105" x="958850" y="5956300"/>
          <p14:tracePt t="40115" x="984250" y="5956300"/>
          <p14:tracePt t="40124" x="1016000" y="5956300"/>
          <p14:tracePt t="40124" x="1098550" y="5956300"/>
          <p14:tracePt t="40140" x="1225550" y="5949950"/>
          <p14:tracePt t="40157" x="1403350" y="5905500"/>
          <p14:tracePt t="40174" x="1644650" y="5835650"/>
          <p14:tracePt t="40190" x="1885950" y="5727700"/>
          <p14:tracePt t="40207" x="2006600" y="5657850"/>
          <p14:tracePt t="40224" x="2222500" y="5486400"/>
          <p14:tracePt t="40241" x="2336800" y="5359400"/>
          <p14:tracePt t="40257" x="2432050" y="5213350"/>
          <p14:tracePt t="40274" x="2501900" y="5086350"/>
          <p14:tracePt t="40290" x="2565400" y="4991100"/>
          <p14:tracePt t="40307" x="2628900" y="4895850"/>
          <p14:tracePt t="40324" x="2692400" y="4794250"/>
          <p14:tracePt t="40341" x="2774950" y="4686300"/>
          <p14:tracePt t="40357" x="2851150" y="4578350"/>
          <p14:tracePt t="40374" x="2914650" y="4464050"/>
          <p14:tracePt t="40390" x="2959100" y="4368800"/>
          <p14:tracePt t="40407" x="3003550" y="4254500"/>
          <p14:tracePt t="40441" x="3022600" y="4197350"/>
          <p14:tracePt t="40442" x="3041650" y="4127500"/>
          <p14:tracePt t="40457" x="3054350" y="4076700"/>
          <p14:tracePt t="40474" x="3067050" y="4019550"/>
          <p14:tracePt t="40490" x="3086100" y="3968750"/>
          <p14:tracePt t="40507" x="3092450" y="3924300"/>
          <p14:tracePt t="40524" x="3111500" y="3873500"/>
          <p14:tracePt t="40541" x="3117850" y="3841750"/>
          <p14:tracePt t="40557" x="3124200" y="3822700"/>
          <p14:tracePt t="40648" x="3117850" y="3822700"/>
          <p14:tracePt t="40656" x="3048000" y="3943350"/>
          <p14:tracePt t="40674" x="2990850" y="4038600"/>
          <p14:tracePt t="40674" x="2857500" y="4292600"/>
          <p14:tracePt t="40691" x="2724150" y="4559300"/>
          <p14:tracePt t="40723" x="2603500" y="4768850"/>
          <p14:tracePt t="40724" x="2495550" y="4946650"/>
          <p14:tracePt t="40741" x="2406650" y="5080000"/>
          <p14:tracePt t="40757" x="2343150" y="5175250"/>
          <p14:tracePt t="40774" x="2286000" y="5257800"/>
          <p14:tracePt t="40790" x="2247900" y="5308600"/>
          <p14:tracePt t="40807" x="2222500" y="5340350"/>
          <p14:tracePt t="40824" x="2209800" y="5359400"/>
          <p14:tracePt t="40842" x="2209800" y="5365750"/>
          <p14:tracePt t="41305" x="2197100" y="5378450"/>
          <p14:tracePt t="41313" x="2178050" y="5397500"/>
          <p14:tracePt t="41321" x="2152650" y="5422900"/>
          <p14:tracePt t="41327" x="2108200" y="5461000"/>
          <p14:tracePt t="41341" x="2019300" y="5505450"/>
          <p14:tracePt t="41357" x="1924050" y="5568950"/>
          <p14:tracePt t="41374" x="1841500" y="5613400"/>
          <p14:tracePt t="41390" x="1758950" y="5651500"/>
          <p14:tracePt t="41407" x="1682750" y="5683250"/>
          <p14:tracePt t="41424" x="1574800" y="5721350"/>
          <p14:tracePt t="41441" x="1511300" y="5740400"/>
          <p14:tracePt t="41457" x="1454150" y="5753100"/>
          <p14:tracePt t="41475" x="1397000" y="5772150"/>
          <p14:tracePt t="41490" x="1327150" y="5791200"/>
          <p14:tracePt t="41507" x="1289050" y="5803900"/>
          <p14:tracePt t="41524" x="1250950" y="5810250"/>
          <p14:tracePt t="41541" x="1212850" y="5822950"/>
          <p14:tracePt t="41557" x="1181100" y="5842000"/>
          <p14:tracePt t="41574" x="1155700" y="5854700"/>
          <p14:tracePt t="41590" x="1130300" y="5861050"/>
          <p14:tracePt t="41607" x="1117600" y="5867400"/>
          <p14:tracePt t="41744" x="1111250" y="5867400"/>
          <p14:tracePt t="41944" x="1123950" y="5867400"/>
          <p14:tracePt t="41952" x="1136650" y="5867400"/>
          <p14:tracePt t="41954" x="1168400" y="5867400"/>
          <p14:tracePt t="41973" x="1219200" y="5873750"/>
          <p14:tracePt t="41989" x="1263650" y="5873750"/>
          <p14:tracePt t="42006" x="1327150" y="5873750"/>
          <p14:tracePt t="42023" x="1441450" y="5861050"/>
          <p14:tracePt t="42040" x="1524000" y="5835650"/>
          <p14:tracePt t="42056" x="1593850" y="5810250"/>
          <p14:tracePt t="42073" x="1670050" y="5784850"/>
          <p14:tracePt t="42089" x="1720850" y="5765800"/>
          <p14:tracePt t="42106" x="1778000" y="5734050"/>
          <p14:tracePt t="42123" x="1841500" y="5695950"/>
          <p14:tracePt t="42139" x="1898650" y="5651500"/>
          <p14:tracePt t="42156" x="1987550" y="5581650"/>
          <p14:tracePt t="42173" x="2044700" y="5549900"/>
          <p14:tracePt t="42189" x="2089150" y="5511800"/>
          <p14:tracePt t="42206" x="2133600" y="5473700"/>
          <p14:tracePt t="42223" x="2228850" y="5397500"/>
          <p14:tracePt t="42240" x="2311400" y="5327650"/>
          <p14:tracePt t="42256" x="2387600" y="5264150"/>
          <p14:tracePt t="42273" x="2451100" y="5194300"/>
          <p14:tracePt t="42289" x="2508250" y="5105400"/>
          <p14:tracePt t="42306" x="2571750" y="5029200"/>
          <p14:tracePt t="42323" x="2609850" y="4959350"/>
          <p14:tracePt t="42339" x="2647950" y="4895850"/>
          <p14:tracePt t="42356" x="2705100" y="4819650"/>
          <p14:tracePt t="42372" x="2762250" y="4737100"/>
          <p14:tracePt t="42389" x="2825750" y="4635500"/>
          <p14:tracePt t="42406" x="2889250" y="4527550"/>
          <p14:tracePt t="42423" x="2978150" y="4368800"/>
          <p14:tracePt t="42440" x="3022600" y="4286250"/>
          <p14:tracePt t="42457" x="3073400" y="4203700"/>
          <p14:tracePt t="42472" x="3105150" y="4127500"/>
          <p14:tracePt t="42489" x="3136900" y="4044950"/>
          <p14:tracePt t="42506" x="3168650" y="3968750"/>
          <p14:tracePt t="42523" x="3181350" y="3911600"/>
          <p14:tracePt t="42540" x="3200400" y="3841750"/>
          <p14:tracePt t="42556" x="3206750" y="3790950"/>
          <p14:tracePt t="42572" x="3225800" y="3714750"/>
          <p14:tracePt t="42589" x="3238500" y="3632200"/>
          <p14:tracePt t="42606" x="3244850" y="3587750"/>
          <p14:tracePt t="42623" x="3251200" y="3524250"/>
          <p14:tracePt t="42640" x="3251200" y="3505200"/>
          <p14:tracePt t="42656" x="3257550" y="3492500"/>
          <p14:tracePt t="42784" x="3244850" y="3498850"/>
          <p14:tracePt t="42792" x="3232150" y="3536950"/>
          <p14:tracePt t="42800" x="3213100" y="3575050"/>
          <p14:tracePt t="42807" x="3187700" y="3663950"/>
          <p14:tracePt t="42823" x="3149600" y="3803650"/>
          <p14:tracePt t="42840" x="3124200" y="3892550"/>
          <p14:tracePt t="42856" x="3098800" y="3994150"/>
          <p14:tracePt t="42873" x="3060700" y="4108450"/>
          <p14:tracePt t="42889" x="3022600" y="4241800"/>
          <p14:tracePt t="42906" x="2952750" y="4394200"/>
          <p14:tracePt t="42923" x="2889250" y="4540250"/>
          <p14:tracePt t="42940" x="2832100" y="4667250"/>
          <p14:tracePt t="42957" x="2768600" y="4781550"/>
          <p14:tracePt t="42973" x="2717800" y="4889500"/>
          <p14:tracePt t="42990" x="2654300" y="4984750"/>
          <p14:tracePt t="43007" x="2597150" y="5067300"/>
          <p14:tracePt t="43024" x="2514600" y="5168900"/>
          <p14:tracePt t="43040" x="2432050" y="5257800"/>
          <p14:tracePt t="43057" x="2343150" y="5334000"/>
          <p14:tracePt t="43073" x="2247900" y="5403850"/>
          <p14:tracePt t="43090" x="2159000" y="5461000"/>
          <p14:tracePt t="43107" x="2057400" y="5524500"/>
          <p14:tracePt t="43124" x="1962150" y="5568950"/>
          <p14:tracePt t="43140" x="1866900" y="5613400"/>
          <p14:tracePt t="43157" x="1803400" y="5638800"/>
          <p14:tracePt t="43173" x="1739900" y="5670550"/>
          <p14:tracePt t="43190" x="1689100" y="5702300"/>
          <p14:tracePt t="43207" x="1631950" y="5740400"/>
          <p14:tracePt t="43224" x="1530350" y="5791200"/>
          <p14:tracePt t="43241" x="1473200" y="5816600"/>
          <p14:tracePt t="43281" x="1466850" y="5816600"/>
          <p14:tracePt t="43289" x="1460500" y="5822950"/>
          <p14:tracePt t="43296" x="1441450" y="5822950"/>
          <p14:tracePt t="43308" x="1441450" y="5835650"/>
          <p14:tracePt t="43344" x="1428750" y="5842000"/>
          <p14:tracePt t="43375" x="1422400" y="5842000"/>
          <p14:tracePt t="46248" x="1416050" y="5842000"/>
          <p14:tracePt t="46256" x="1397000" y="5797550"/>
          <p14:tracePt t="46264" x="1365250" y="5715000"/>
          <p14:tracePt t="46272" x="1314450" y="5543550"/>
          <p14:tracePt t="46290" x="1282700" y="5467350"/>
          <p14:tracePt t="46291" x="1250950" y="5346700"/>
          <p14:tracePt t="46307" x="1225550" y="5251450"/>
          <p14:tracePt t="46323" x="1212850" y="5168900"/>
          <p14:tracePt t="46341" x="1193800" y="5111750"/>
          <p14:tracePt t="46357" x="1174750" y="5054600"/>
          <p14:tracePt t="46373" x="1168400" y="5016500"/>
          <p14:tracePt t="46390" x="1162050" y="4991100"/>
          <p14:tracePt t="46407" x="1155700" y="4978400"/>
          <p14:tracePt t="46407" x="1155700" y="4972050"/>
          <p14:tracePt t="46488" x="1149350" y="4965700"/>
          <p14:tracePt t="46496" x="1143000" y="4946650"/>
          <p14:tracePt t="46504" x="1136650" y="4940300"/>
          <p14:tracePt t="46508" x="1117600" y="4902200"/>
          <p14:tracePt t="46523" x="1085850" y="4838700"/>
          <p14:tracePt t="46540" x="1035050" y="4749800"/>
          <p14:tracePt t="46557" x="984250" y="4673600"/>
          <p14:tracePt t="46574" x="946150" y="4610100"/>
          <p14:tracePt t="46590" x="914400" y="4572000"/>
          <p14:tracePt t="46607" x="889000" y="4540250"/>
          <p14:tracePt t="46623" x="857250" y="4502150"/>
          <p14:tracePt t="46641" x="844550" y="4489450"/>
          <p14:tracePt t="46657" x="838200" y="4483100"/>
          <p14:tracePt t="46674" x="831850" y="4483100"/>
          <p14:tracePt t="46690" x="825500" y="4483100"/>
          <p14:tracePt t="46707" x="812800" y="4483100"/>
          <p14:tracePt t="46723" x="806450" y="4476750"/>
          <p14:tracePt t="46740" x="800100" y="4476750"/>
          <p14:tracePt t="46757" x="787400" y="4476750"/>
          <p14:tracePt t="46773" x="781050" y="4470400"/>
          <p14:tracePt t="46807" x="774700" y="4470400"/>
          <p14:tracePt t="46824" x="768350" y="4470400"/>
          <p14:tracePt t="46825" x="762000" y="4470400"/>
          <p14:tracePt t="46841" x="749300" y="4470400"/>
          <p14:tracePt t="46857" x="742950" y="4489450"/>
          <p14:tracePt t="46874" x="736600" y="4514850"/>
          <p14:tracePt t="46890" x="736600" y="4552950"/>
          <p14:tracePt t="46907" x="749300" y="4591050"/>
          <p14:tracePt t="46924" x="768350" y="4622800"/>
          <p14:tracePt t="46940" x="787400" y="4641850"/>
          <p14:tracePt t="46956" x="800100" y="4654550"/>
          <p14:tracePt t="46973" x="806450" y="4654550"/>
          <p14:tracePt t="46990" x="819150" y="4654550"/>
          <p14:tracePt t="47007" x="825500" y="4654550"/>
          <p14:tracePt t="47023" x="838200" y="4654550"/>
          <p14:tracePt t="47041" x="844550" y="4654550"/>
          <p14:tracePt t="47057" x="850900" y="4648200"/>
          <p14:tracePt t="47074" x="850900" y="4635500"/>
          <p14:tracePt t="47090" x="850900" y="4629150"/>
          <p14:tracePt t="47160" x="850900" y="4622800"/>
          <p14:tracePt t="47208" x="850900" y="4616450"/>
          <p14:tracePt t="47233" x="844550" y="4616450"/>
          <p14:tracePt t="47240" x="831850" y="4616450"/>
          <p14:tracePt t="47256" x="825500" y="4616450"/>
          <p14:tracePt t="47392" x="819150" y="4610100"/>
          <p14:tracePt t="47399" x="806450" y="4591050"/>
          <p14:tracePt t="47408" x="806450" y="4584700"/>
          <p14:tracePt t="47409" x="793750" y="4572000"/>
          <p14:tracePt t="47423" x="768350" y="4546600"/>
          <p14:tracePt t="47441" x="762000" y="4540250"/>
          <p14:tracePt t="47457" x="749300" y="4540250"/>
          <p14:tracePt t="47474" x="736600" y="4540250"/>
          <p14:tracePt t="47490" x="717550" y="4546600"/>
          <p14:tracePt t="47507" x="711200" y="4559300"/>
          <p14:tracePt t="47523" x="698500" y="4572000"/>
          <p14:tracePt t="47540" x="698500" y="4578350"/>
          <p14:tracePt t="47557" x="698500" y="4584700"/>
          <p14:tracePt t="47632" x="698500" y="4591050"/>
          <p14:tracePt t="47808" x="704850" y="4591050"/>
          <p14:tracePt t="47840" x="704850" y="4584700"/>
          <p14:tracePt t="47848" x="704850" y="4578350"/>
          <p14:tracePt t="47856" x="711200" y="4572000"/>
          <p14:tracePt t="47880" x="717550" y="4559300"/>
          <p14:tracePt t="47896" x="723900" y="4559300"/>
          <p14:tracePt t="47897" x="723900" y="4546600"/>
          <p14:tracePt t="47907" x="730250" y="4533900"/>
          <p14:tracePt t="47923" x="736600" y="4527550"/>
          <p14:tracePt t="47941" x="736600" y="4514850"/>
          <p14:tracePt t="47957" x="742950" y="4514850"/>
          <p14:tracePt t="48320" x="742950" y="4508500"/>
          <p14:tracePt t="48333" x="749300" y="4508500"/>
          <p14:tracePt t="48333" x="755650" y="4502150"/>
          <p14:tracePt t="48340" x="762000" y="4495800"/>
          <p14:tracePt t="48357" x="787400" y="4476750"/>
          <p14:tracePt t="48373" x="800100" y="4451350"/>
          <p14:tracePt t="48390" x="812800" y="4419600"/>
          <p14:tracePt t="48407" x="812800" y="4381500"/>
          <p14:tracePt t="48423" x="812800" y="4330700"/>
          <p14:tracePt t="48441" x="800100" y="4305300"/>
          <p14:tracePt t="48457" x="768350" y="4273550"/>
          <p14:tracePt t="48473" x="717550" y="4260850"/>
          <p14:tracePt t="48490" x="673100" y="4254500"/>
          <p14:tracePt t="48507" x="628650" y="4254500"/>
          <p14:tracePt t="48523" x="590550" y="4273550"/>
          <p14:tracePt t="48540" x="558800" y="4318000"/>
          <p14:tracePt t="48557" x="546100" y="4368800"/>
          <p14:tracePt t="48573" x="533400" y="4406900"/>
          <p14:tracePt t="48590" x="546100" y="4438650"/>
          <p14:tracePt t="48606" x="558800" y="4457700"/>
          <p14:tracePt t="48623" x="603250" y="4476750"/>
          <p14:tracePt t="48640" x="654050" y="4476750"/>
          <p14:tracePt t="48657" x="704850" y="4470400"/>
          <p14:tracePt t="48673" x="742950" y="4445000"/>
          <p14:tracePt t="48690" x="774700" y="4413250"/>
          <p14:tracePt t="48707" x="781050" y="4387850"/>
          <p14:tracePt t="48723" x="781050" y="4362450"/>
          <p14:tracePt t="48740" x="774700" y="4343400"/>
          <p14:tracePt t="48757" x="762000" y="4324350"/>
          <p14:tracePt t="48773" x="723900" y="4324350"/>
          <p14:tracePt t="48790" x="685800" y="4324350"/>
          <p14:tracePt t="48807" x="635000" y="4324350"/>
          <p14:tracePt t="48823" x="584200" y="4362450"/>
          <p14:tracePt t="48841" x="584200" y="4381500"/>
          <p14:tracePt t="48857" x="577850" y="4381500"/>
          <p14:tracePt t="48873" x="577850" y="4387850"/>
          <p14:tracePt t="48890" x="584200" y="4394200"/>
          <p14:tracePt t="48906" x="615950" y="4394200"/>
          <p14:tracePt t="48923" x="654050" y="4394200"/>
          <p14:tracePt t="48940" x="698500" y="4362450"/>
          <p14:tracePt t="48958" x="749300" y="4311650"/>
          <p14:tracePt t="48973" x="755650" y="4286250"/>
          <p14:tracePt t="48990" x="755650" y="4267200"/>
          <p14:tracePt t="49006" x="755650" y="4254500"/>
          <p14:tracePt t="49023" x="755650" y="4248150"/>
          <p14:tracePt t="52143" x="762000" y="4267200"/>
          <p14:tracePt t="52160" x="768350" y="4349750"/>
          <p14:tracePt t="52173" x="781050" y="4432300"/>
          <p14:tracePt t="52176" x="825500" y="4603750"/>
          <p14:tracePt t="52191" x="869950" y="4749800"/>
          <p14:tracePt t="52206" x="927100" y="4864100"/>
          <p14:tracePt t="52223" x="990600" y="4933950"/>
          <p14:tracePt t="52240" x="1016000" y="4946650"/>
          <p14:tracePt t="52257" x="1035050" y="4959350"/>
          <p14:tracePt t="52273" x="1066800" y="4959350"/>
          <p14:tracePt t="52290" x="1117600" y="4959350"/>
          <p14:tracePt t="52306" x="1162050" y="4959350"/>
          <p14:tracePt t="52323" x="1219200" y="4927600"/>
          <p14:tracePt t="52340" x="1308100" y="4851400"/>
          <p14:tracePt t="52357" x="1384300" y="4775200"/>
          <p14:tracePt t="52373" x="1422400" y="4679950"/>
          <p14:tracePt t="52390" x="1454150" y="4603750"/>
          <p14:tracePt t="52406" x="1473200" y="4546600"/>
          <p14:tracePt t="52406" x="1473200" y="4533900"/>
          <p14:tracePt t="52425" x="1473200" y="4521200"/>
          <p14:tracePt t="52440" x="1473200" y="4514850"/>
          <p14:tracePt t="52457" x="1473200" y="4508500"/>
          <p14:tracePt t="52473" x="1466850" y="4502150"/>
          <p14:tracePt t="52490" x="1409700" y="4489450"/>
          <p14:tracePt t="52507" x="1308100" y="4489450"/>
          <p14:tracePt t="52523" x="1174750" y="4489450"/>
          <p14:tracePt t="52540" x="1054100" y="4546600"/>
          <p14:tracePt t="52557" x="946150" y="4610100"/>
          <p14:tracePt t="52573" x="933450" y="4622800"/>
          <p14:tracePt t="52590" x="908050" y="4673600"/>
          <p14:tracePt t="52606" x="908050" y="4737100"/>
          <p14:tracePt t="52623" x="920750" y="4819650"/>
          <p14:tracePt t="52640" x="946150" y="4851400"/>
          <p14:tracePt t="52656" x="965200" y="4870450"/>
          <p14:tracePt t="52673" x="990600" y="4876800"/>
          <p14:tracePt t="52690" x="1041400" y="4876800"/>
          <p14:tracePt t="52706" x="1098550" y="4864100"/>
          <p14:tracePt t="52723" x="1174750" y="4813300"/>
          <p14:tracePt t="52740" x="1212850" y="4768850"/>
          <p14:tracePt t="52757" x="1219200" y="4718050"/>
          <p14:tracePt t="52773" x="1219200" y="4699000"/>
          <p14:tracePt t="52790" x="1219200" y="4692650"/>
          <p14:tracePt t="52806" x="1219200" y="4686300"/>
          <p14:tracePt t="53192" x="1225550" y="4686300"/>
          <p14:tracePt t="53216" x="1244600" y="4699000"/>
          <p14:tracePt t="53224" x="1244600" y="4705350"/>
          <p14:tracePt t="53224" x="1263650" y="4743450"/>
          <p14:tracePt t="53241" x="1301750" y="4794250"/>
          <p14:tracePt t="53256" x="1320800" y="4832350"/>
          <p14:tracePt t="53274" x="1365250" y="4889500"/>
          <p14:tracePt t="53290" x="1403350" y="4927600"/>
          <p14:tracePt t="53307" x="1441450" y="4965700"/>
          <p14:tracePt t="53323" x="1492250" y="5003800"/>
          <p14:tracePt t="53340" x="1555750" y="5054600"/>
          <p14:tracePt t="53356" x="1644650" y="5099050"/>
          <p14:tracePt t="53373" x="1739900" y="5156200"/>
          <p14:tracePt t="53390" x="1847850" y="5200650"/>
          <p14:tracePt t="53406" x="1974850" y="5245100"/>
          <p14:tracePt t="53423" x="2159000" y="5270500"/>
          <p14:tracePt t="53441" x="2279650" y="5270500"/>
          <p14:tracePt t="53456" x="2393950" y="5245100"/>
          <p14:tracePt t="53473" x="2501900" y="5149850"/>
          <p14:tracePt t="53490" x="2597150" y="5029200"/>
          <p14:tracePt t="53507" x="2641600" y="4902200"/>
          <p14:tracePt t="53523" x="2660650" y="4787900"/>
          <p14:tracePt t="53540" x="2667000" y="4699000"/>
          <p14:tracePt t="53556" x="2667000" y="4641850"/>
          <p14:tracePt t="53573" x="2654300" y="4591050"/>
          <p14:tracePt t="53590" x="2628900" y="4546600"/>
          <p14:tracePt t="53607" x="2590800" y="4508500"/>
          <p14:tracePt t="53623" x="2476500" y="4476750"/>
          <p14:tracePt t="53642" x="2362200" y="4476750"/>
          <p14:tracePt t="53656" x="2190750" y="4527550"/>
          <p14:tracePt t="53673" x="1924050" y="4705350"/>
          <p14:tracePt t="53690" x="1644650" y="4946650"/>
          <p14:tracePt t="53707" x="1460500" y="5143500"/>
          <p14:tracePt t="53723" x="1422400" y="5270500"/>
          <p14:tracePt t="53740" x="1416050" y="5353050"/>
          <p14:tracePt t="53756" x="1454150" y="5391150"/>
          <p14:tracePt t="53773" x="1524000" y="5473700"/>
          <p14:tracePt t="53790" x="1587500" y="5511800"/>
          <p14:tracePt t="53806" x="1670050" y="5530850"/>
          <p14:tracePt t="53823" x="1905000" y="5543550"/>
          <p14:tracePt t="53841" x="2114550" y="5511800"/>
          <p14:tracePt t="53856" x="2368550" y="5410200"/>
          <p14:tracePt t="53873" x="2540000" y="5295900"/>
          <p14:tracePt t="53889" x="2641600" y="5168900"/>
          <p14:tracePt t="53907" x="2686050" y="5067300"/>
          <p14:tracePt t="53923" x="2698750" y="4972050"/>
          <p14:tracePt t="53940" x="2698750" y="4908550"/>
          <p14:tracePt t="53956" x="2698750" y="4876800"/>
          <p14:tracePt t="53973" x="2692400" y="4851400"/>
          <p14:tracePt t="53989" x="2679700" y="4832350"/>
          <p14:tracePt t="54007" x="2673350" y="4826000"/>
          <p14:tracePt t="54007" x="2660650" y="4813300"/>
          <p14:tracePt t="54024" x="2654300" y="4806950"/>
          <p14:tracePt t="54040" x="2641600" y="4806950"/>
          <p14:tracePt t="54056" x="2628900" y="4806950"/>
          <p14:tracePt t="54073" x="2609850" y="4806950"/>
          <p14:tracePt t="54089" x="2565400" y="4832350"/>
          <p14:tracePt t="54107" x="2540000" y="4876800"/>
          <p14:tracePt t="54123" x="2514600" y="4921250"/>
          <p14:tracePt t="54140" x="2508250" y="4959350"/>
          <p14:tracePt t="54157" x="2508250" y="4978400"/>
          <p14:tracePt t="54173" x="2508250" y="4991100"/>
          <p14:tracePt t="54207" x="2508250" y="4997450"/>
          <p14:tracePt t="54240" x="2514600" y="5003800"/>
          <p14:tracePt t="54247" x="2527300" y="5003800"/>
          <p14:tracePt t="54255" x="2559050" y="5003800"/>
          <p14:tracePt t="54273" x="2590800" y="4978400"/>
          <p14:tracePt t="54273" x="2641600" y="4883150"/>
          <p14:tracePt t="54290" x="2679700" y="4775200"/>
          <p14:tracePt t="54307" x="2698750" y="4686300"/>
          <p14:tracePt t="54323" x="2698750" y="4648200"/>
          <p14:tracePt t="54340" x="2698750" y="4616450"/>
          <p14:tracePt t="54356" x="2692400" y="4603750"/>
          <p14:tracePt t="54373" x="2679700" y="4584700"/>
          <p14:tracePt t="54390" x="2660650" y="4578350"/>
          <p14:tracePt t="54406" x="2597150" y="4572000"/>
          <p14:tracePt t="54423" x="2432050" y="4597400"/>
          <p14:tracePt t="54441" x="2305050" y="4648200"/>
          <p14:tracePt t="54456" x="2197100" y="4718050"/>
          <p14:tracePt t="54473" x="2133600" y="4775200"/>
          <p14:tracePt t="54489" x="2108200" y="4851400"/>
          <p14:tracePt t="54506" x="2108200" y="4876800"/>
          <p14:tracePt t="54523" x="2108200" y="4895850"/>
          <p14:tracePt t="54540" x="2139950" y="4953000"/>
          <p14:tracePt t="54556" x="2165350" y="4997450"/>
          <p14:tracePt t="54573" x="2197100" y="5022850"/>
          <p14:tracePt t="54589" x="2235200" y="5041900"/>
          <p14:tracePt t="54607" x="2324100" y="5048250"/>
          <p14:tracePt t="54623" x="2540000" y="5010150"/>
          <p14:tracePt t="54641" x="2698750" y="4927600"/>
          <p14:tracePt t="54656" x="2870200" y="4800600"/>
          <p14:tracePt t="54673" x="2997200" y="4673600"/>
          <p14:tracePt t="54690" x="3067050" y="4584700"/>
          <p14:tracePt t="54706" x="3098800" y="4514850"/>
          <p14:tracePt t="54723" x="3105150" y="4457700"/>
          <p14:tracePt t="54739" x="3105150" y="4413250"/>
          <p14:tracePt t="54756" x="3105150" y="4381500"/>
          <p14:tracePt t="54773" x="3067050" y="4324350"/>
          <p14:tracePt t="54789" x="3022600" y="4286250"/>
          <p14:tracePt t="54806" x="2952750" y="4254500"/>
          <p14:tracePt t="54823" x="2806700" y="4248150"/>
          <p14:tracePt t="54840" x="2692400" y="4248150"/>
          <p14:tracePt t="54856" x="2540000" y="4337050"/>
          <p14:tracePt t="54873" x="2413000" y="4438650"/>
          <p14:tracePt t="54889" x="2298700" y="4578350"/>
          <p14:tracePt t="54906" x="2241550" y="4692650"/>
          <p14:tracePt t="54924" x="2228850" y="4794250"/>
          <p14:tracePt t="54940" x="2228850" y="4870450"/>
          <p14:tracePt t="54957" x="2247900" y="4933950"/>
          <p14:tracePt t="54973" x="2279650" y="4984750"/>
          <p14:tracePt t="54990" x="2305050" y="5010150"/>
          <p14:tracePt t="55006" x="2317750" y="5029200"/>
          <p14:tracePt t="55023" x="2343150" y="5048250"/>
          <p14:tracePt t="55041" x="2349500" y="5054600"/>
          <p14:tracePt t="55057" x="2374900" y="5060950"/>
          <p14:tracePt t="55073" x="2400300" y="5067300"/>
          <p14:tracePt t="55090" x="2419350" y="5073650"/>
          <p14:tracePt t="55106" x="2444750" y="5073650"/>
          <p14:tracePt t="55123" x="2463800" y="5073650"/>
          <p14:tracePt t="55139" x="2476500" y="5073650"/>
          <p14:tracePt t="55156" x="2495550" y="5073650"/>
          <p14:tracePt t="55173" x="2508250" y="5073650"/>
          <p14:tracePt t="55190" x="2520950" y="5073650"/>
          <p14:tracePt t="55206" x="2533650" y="5073650"/>
          <p14:tracePt t="55223" x="2546350" y="5067300"/>
          <p14:tracePt t="55240" x="2552700" y="5060950"/>
          <p14:tracePt t="55257" x="2559050" y="5054600"/>
          <p14:tracePt t="55273" x="2565400" y="5041900"/>
          <p14:tracePt t="55871" x="2571750" y="5041900"/>
          <p14:tracePt t="55888" x="2590800" y="5022850"/>
          <p14:tracePt t="55895" x="2622550" y="4984750"/>
          <p14:tracePt t="55904" x="2673350" y="4927600"/>
          <p14:tracePt t="55911" x="2762250" y="4749800"/>
          <p14:tracePt t="55923" x="2882900" y="4438650"/>
          <p14:tracePt t="55939" x="2978150" y="4102100"/>
          <p14:tracePt t="55956" x="3041650" y="3822700"/>
          <p14:tracePt t="55973" x="3067050" y="3683000"/>
          <p14:tracePt t="55990" x="3086100" y="3575050"/>
          <p14:tracePt t="56006" x="3086100" y="3505200"/>
          <p14:tracePt t="56006" x="3092450" y="3486150"/>
          <p14:tracePt t="56024" x="3092450" y="3448050"/>
          <p14:tracePt t="56040" x="3092450" y="3416300"/>
          <p14:tracePt t="56057" x="3092450" y="3397250"/>
          <p14:tracePt t="56073" x="3092450" y="3378200"/>
          <p14:tracePt t="56090" x="3092450" y="3359150"/>
          <p14:tracePt t="56106" x="3092450" y="3333750"/>
          <p14:tracePt t="56123" x="3092450" y="3314700"/>
          <p14:tracePt t="56139" x="3092450" y="3308350"/>
          <p14:tracePt t="56156" x="3092450" y="3295650"/>
          <p14:tracePt t="56311" x="3092450" y="3321050"/>
          <p14:tracePt t="56320" x="3092450" y="3346450"/>
          <p14:tracePt t="56328" x="3092450" y="3390900"/>
          <p14:tracePt t="56335" x="3092450" y="3429000"/>
          <p14:tracePt t="56341" x="3079750" y="3536950"/>
          <p14:tracePt t="56356" x="3060700" y="3651250"/>
          <p14:tracePt t="56373" x="3041650" y="3790950"/>
          <p14:tracePt t="56390" x="3016250" y="3924300"/>
          <p14:tracePt t="56406" x="2984500" y="4032250"/>
          <p14:tracePt t="56423" x="2946400" y="4178300"/>
          <p14:tracePt t="56441" x="2921000" y="4286250"/>
          <p14:tracePt t="56456" x="2882900" y="4400550"/>
          <p14:tracePt t="56473" x="2857500" y="4502150"/>
          <p14:tracePt t="56490" x="2825750" y="4597400"/>
          <p14:tracePt t="56506" x="2794000" y="4686300"/>
          <p14:tracePt t="56523" x="2749550" y="4775200"/>
          <p14:tracePt t="56540" x="2717800" y="4851400"/>
          <p14:tracePt t="56557" x="2660650" y="4953000"/>
          <p14:tracePt t="56573" x="2597150" y="5067300"/>
          <p14:tracePt t="56589" x="2540000" y="5162550"/>
          <p14:tracePt t="56606" x="2463800" y="5302250"/>
          <p14:tracePt t="56624" x="2393950" y="5391150"/>
          <p14:tracePt t="56640" x="2324100" y="5480050"/>
          <p14:tracePt t="56656" x="2254250" y="5568950"/>
          <p14:tracePt t="56673" x="2184400" y="5645150"/>
          <p14:tracePt t="56689" x="2127250" y="5708650"/>
          <p14:tracePt t="56706" x="2070100" y="5765800"/>
          <p14:tracePt t="56723" x="2006600" y="5810250"/>
          <p14:tracePt t="56740" x="1930400" y="5861050"/>
          <p14:tracePt t="56756" x="1854200" y="5911850"/>
          <p14:tracePt t="56773" x="1797050" y="5949950"/>
          <p14:tracePt t="56789" x="1727200" y="5988050"/>
          <p14:tracePt t="56806" x="1663700" y="6019800"/>
          <p14:tracePt t="56825" x="1612900" y="6045200"/>
          <p14:tracePt t="56840" x="1574800" y="6064250"/>
          <p14:tracePt t="56856" x="1530350" y="6076950"/>
          <p14:tracePt t="56873" x="1485900" y="6096000"/>
          <p14:tracePt t="56889" x="1447800" y="6102350"/>
          <p14:tracePt t="56906" x="1397000" y="6115050"/>
          <p14:tracePt t="56923" x="1365250" y="6115050"/>
          <p14:tracePt t="56940" x="1333500" y="6121400"/>
          <p14:tracePt t="56956" x="1289050" y="6127750"/>
          <p14:tracePt t="56973" x="1244600" y="6134100"/>
          <p14:tracePt t="56989" x="1212850" y="6140450"/>
          <p14:tracePt t="57006" x="1187450" y="6140450"/>
          <p14:tracePt t="57023" x="1162050" y="6146800"/>
          <p14:tracePt t="57040" x="1149350" y="6146800"/>
          <p14:tracePt t="57058" x="1143000" y="6146800"/>
          <p14:tracePt t="57073" x="1136650" y="6146800"/>
          <p14:tracePt t="57303" x="1149350" y="6146800"/>
          <p14:tracePt t="57328" x="1155700" y="6146800"/>
          <p14:tracePt t="57488" x="1162050" y="6140450"/>
          <p14:tracePt t="57495" x="1168400" y="6140450"/>
          <p14:tracePt t="57511" x="1174750" y="6140450"/>
          <p14:tracePt t="57520" x="1187450" y="6140450"/>
          <p14:tracePt t="57539" x="1212850" y="6134100"/>
          <p14:tracePt t="57540" x="1257300" y="6127750"/>
          <p14:tracePt t="57556" x="1289050" y="6121400"/>
          <p14:tracePt t="57573" x="1339850" y="6102350"/>
          <p14:tracePt t="57589" x="1403350" y="6083300"/>
          <p14:tracePt t="57606" x="1485900" y="6057900"/>
          <p14:tracePt t="57623" x="1530350" y="6032500"/>
          <p14:tracePt t="57640" x="1574800" y="6000750"/>
          <p14:tracePt t="57656" x="1631950" y="5975350"/>
          <p14:tracePt t="57673" x="1676400" y="5956300"/>
          <p14:tracePt t="57690" x="1727200" y="5937250"/>
          <p14:tracePt t="57706" x="1778000" y="5911850"/>
          <p14:tracePt t="57723" x="1790700" y="5905500"/>
          <p14:tracePt t="57739" x="1803400" y="5899150"/>
          <p14:tracePt t="57756" x="1822450" y="5886450"/>
          <p14:tracePt t="57773" x="1854200" y="5861050"/>
          <p14:tracePt t="57789" x="1873250" y="5842000"/>
          <p14:tracePt t="57806" x="1892300" y="5829300"/>
          <p14:tracePt t="57823" x="1911350" y="5822950"/>
          <p14:tracePt t="57840" x="1924050" y="5810250"/>
          <p14:tracePt t="57856" x="1943100" y="5797550"/>
          <p14:tracePt t="57873" x="1968500" y="5784850"/>
          <p14:tracePt t="57889" x="1981200" y="5778500"/>
          <p14:tracePt t="57906" x="2006600" y="5759450"/>
          <p14:tracePt t="57923" x="2032000" y="5746750"/>
          <p14:tracePt t="57939" x="2051050" y="5727700"/>
          <p14:tracePt t="57956" x="2082800" y="5702300"/>
          <p14:tracePt t="57973" x="2133600" y="5670550"/>
          <p14:tracePt t="57989" x="2178050" y="5645150"/>
          <p14:tracePt t="58006" x="2228850" y="5613400"/>
          <p14:tracePt t="58023" x="2311400" y="5568950"/>
          <p14:tracePt t="58041" x="2355850" y="5549900"/>
          <p14:tracePt t="58056" x="2387600" y="5524500"/>
          <p14:tracePt t="58073" x="2419350" y="5518150"/>
          <p14:tracePt t="58089" x="2451100" y="5505450"/>
          <p14:tracePt t="58106" x="2463800" y="5499100"/>
          <p14:tracePt t="58167" x="2470150" y="5499100"/>
          <p14:tracePt t="58433" x="0" y="0"/>
        </p14:tracePtLst>
        <p14:tracePtLst>
          <p14:tracePt t="71912" x="1117600" y="2546350"/>
          <p14:tracePt t="72087" x="1130300" y="2546350"/>
          <p14:tracePt t="72090" x="1149350" y="2552700"/>
          <p14:tracePt t="72106" x="1162050" y="2552700"/>
          <p14:tracePt t="72106" x="1193800" y="2565400"/>
          <p14:tracePt t="72122" x="1244600" y="2584450"/>
          <p14:tracePt t="72139" x="1276350" y="2590800"/>
          <p14:tracePt t="72156" x="1320800" y="2603500"/>
          <p14:tracePt t="72172" x="1358900" y="2609850"/>
          <p14:tracePt t="72189" x="1384300" y="2622550"/>
          <p14:tracePt t="72205" x="1403350" y="2622550"/>
          <p14:tracePt t="72335" x="1403350" y="2628900"/>
          <p14:tracePt t="72343" x="1397000" y="2628900"/>
          <p14:tracePt t="72351" x="1377950" y="2635250"/>
          <p14:tracePt t="72357" x="1346200" y="2641600"/>
          <p14:tracePt t="72373" x="1301750" y="2647950"/>
          <p14:tracePt t="72390" x="1257300" y="2654300"/>
          <p14:tracePt t="72406" x="1193800" y="2660650"/>
          <p14:tracePt t="72406" x="1168400" y="2660650"/>
          <p14:tracePt t="72424" x="1098550" y="2660650"/>
          <p14:tracePt t="72440" x="1016000" y="2660650"/>
          <p14:tracePt t="72456" x="927100" y="2660650"/>
          <p14:tracePt t="72473" x="857250" y="2660650"/>
          <p14:tracePt t="72490" x="812800" y="2667000"/>
          <p14:tracePt t="72506" x="787400" y="2667000"/>
          <p14:tracePt t="72523" x="774700" y="2667000"/>
          <p14:tracePt t="72540" x="768350" y="2667000"/>
          <p14:tracePt t="72719" x="762000" y="2667000"/>
          <p14:tracePt t="72831" x="768350" y="2667000"/>
          <p14:tracePt t="72840" x="806450" y="2673350"/>
          <p14:tracePt t="72856" x="831850" y="2686050"/>
          <p14:tracePt t="72857" x="914400" y="2705100"/>
          <p14:tracePt t="72873" x="1009650" y="2724150"/>
          <p14:tracePt t="72890" x="1104900" y="2736850"/>
          <p14:tracePt t="72906" x="1193800" y="2743200"/>
          <p14:tracePt t="72923" x="1250950" y="2755900"/>
          <p14:tracePt t="72940" x="1295400" y="2762250"/>
          <p14:tracePt t="72957" x="1314450" y="2762250"/>
          <p14:tracePt t="72973" x="1327150" y="2762250"/>
          <p14:tracePt t="72990" x="1333500" y="2762250"/>
          <p14:tracePt t="73006" x="1339850" y="2762250"/>
          <p14:tracePt t="73112" x="1346200" y="2762250"/>
          <p14:tracePt t="73119" x="1358900" y="2762250"/>
          <p14:tracePt t="73127" x="1371600" y="2762250"/>
          <p14:tracePt t="73148" x="1384300" y="2762250"/>
          <p14:tracePt t="73159" x="1390650" y="2762250"/>
          <p14:tracePt t="73296" x="1371600" y="2762250"/>
          <p14:tracePt t="73319" x="1339850" y="2762250"/>
          <p14:tracePt t="73328" x="1295400" y="2755900"/>
          <p14:tracePt t="73335" x="1250950" y="2749550"/>
          <p14:tracePt t="73356" x="1143000" y="2736850"/>
          <p14:tracePt t="73357" x="1054100" y="2717800"/>
          <p14:tracePt t="73373" x="977900" y="2717800"/>
          <p14:tracePt t="73390" x="920750" y="2711450"/>
          <p14:tracePt t="73406" x="863600" y="2711450"/>
          <p14:tracePt t="73424" x="825500" y="2711450"/>
          <p14:tracePt t="73440" x="806450" y="2711450"/>
          <p14:tracePt t="73456" x="781050" y="2711450"/>
          <p14:tracePt t="73473" x="768350" y="2711450"/>
          <p14:tracePt t="73490" x="755650" y="2711450"/>
          <p14:tracePt t="73506" x="736600" y="2711450"/>
          <p14:tracePt t="73523" x="730250" y="2711450"/>
          <p14:tracePt t="73559" x="723900" y="2711450"/>
          <p14:tracePt t="73574" x="717550" y="2711450"/>
          <p14:tracePt t="75759" x="723900" y="2711450"/>
          <p14:tracePt t="75767" x="736600" y="2711450"/>
          <p14:tracePt t="75775" x="749300" y="2711450"/>
          <p14:tracePt t="75783" x="755650" y="2711450"/>
          <p14:tracePt t="75789" x="774700" y="2711450"/>
          <p14:tracePt t="75806" x="800100" y="2711450"/>
          <p14:tracePt t="75825" x="819150" y="2711450"/>
          <p14:tracePt t="75840" x="831850" y="2711450"/>
          <p14:tracePt t="75856" x="857250" y="2711450"/>
          <p14:tracePt t="75873" x="876300" y="2711450"/>
          <p14:tracePt t="75890" x="908050" y="2711450"/>
          <p14:tracePt t="75906" x="927100" y="2711450"/>
          <p14:tracePt t="75923" x="958850" y="2711450"/>
          <p14:tracePt t="75939" x="1003300" y="2711450"/>
          <p14:tracePt t="75956" x="1047750" y="2711450"/>
          <p14:tracePt t="75973" x="1104900" y="2711450"/>
          <p14:tracePt t="75990" x="1168400" y="2711450"/>
          <p14:tracePt t="76006" x="1263650" y="2711450"/>
          <p14:tracePt t="76024" x="1320800" y="2711450"/>
          <p14:tracePt t="76039" x="1384300" y="2711450"/>
          <p14:tracePt t="76057" x="1435100" y="2711450"/>
          <p14:tracePt t="76073" x="1485900" y="2711450"/>
          <p14:tracePt t="76090" x="1530350" y="2711450"/>
          <p14:tracePt t="76106" x="1549400" y="2711450"/>
          <p14:tracePt t="76123" x="1568450" y="2711450"/>
          <p14:tracePt t="76140" x="1574800" y="2711450"/>
          <p14:tracePt t="76156" x="1587500" y="2711450"/>
          <p14:tracePt t="76173" x="1612900" y="2711450"/>
          <p14:tracePt t="76190" x="1651000" y="2711450"/>
          <p14:tracePt t="76206" x="1727200" y="2711450"/>
          <p14:tracePt t="76224" x="1778000" y="2705100"/>
          <p14:tracePt t="76239" x="1822450" y="2705100"/>
          <p14:tracePt t="76256" x="1847850" y="2705100"/>
          <p14:tracePt t="76273" x="1873250" y="2698750"/>
          <p14:tracePt t="76290" x="1885950" y="2692400"/>
          <p14:tracePt t="76306" x="1892300" y="2692400"/>
          <p14:tracePt t="76323" x="1898650" y="2692400"/>
          <p14:tracePt t="76339" x="1905000" y="2692400"/>
          <p14:tracePt t="76383" x="1911350" y="2692400"/>
          <p14:tracePt t="76391" x="1917700" y="2692400"/>
          <p14:tracePt t="77521" x="1943100" y="2686050"/>
          <p14:tracePt t="77529" x="2006600" y="2667000"/>
          <p14:tracePt t="77529" x="2076450" y="2641600"/>
          <p14:tracePt t="77544" x="2171700" y="2635250"/>
          <p14:tracePt t="77545" x="2266950" y="2628900"/>
          <p14:tracePt t="77560" x="2552700" y="2609850"/>
          <p14:tracePt t="77574" x="2762250" y="2609850"/>
          <p14:tracePt t="77590" x="2921000" y="2609850"/>
          <p14:tracePt t="77607" x="3041650" y="2609850"/>
          <p14:tracePt t="77625" x="3067050" y="2609850"/>
          <p14:tracePt t="77641" x="3092450" y="2609850"/>
          <p14:tracePt t="77657" x="3111500" y="2616200"/>
          <p14:tracePt t="77674" x="3149600" y="2622550"/>
          <p14:tracePt t="77690" x="3194050" y="2622550"/>
          <p14:tracePt t="77707" x="3238500" y="2628900"/>
          <p14:tracePt t="77724" x="3270250" y="2635250"/>
          <p14:tracePt t="77741" x="3295650" y="2641600"/>
          <p14:tracePt t="77757" x="3302000" y="2641600"/>
          <p14:tracePt t="77774" x="3314700" y="2641600"/>
          <p14:tracePt t="77790" x="3321050" y="2641600"/>
          <p14:tracePt t="77946" x="3327400" y="2641600"/>
          <p14:tracePt t="77953" x="3346450" y="2647950"/>
          <p14:tracePt t="77961" x="3390900" y="2654300"/>
          <p14:tracePt t="77975" x="3460750" y="2667000"/>
          <p14:tracePt t="77992" x="3536950" y="2673350"/>
          <p14:tracePt t="78009" x="3625850" y="2686050"/>
          <p14:tracePt t="78025" x="3663950" y="2686050"/>
          <p14:tracePt t="78041" x="3702050" y="2686050"/>
          <p14:tracePt t="78058" x="3727450" y="2686050"/>
          <p14:tracePt t="78075" x="3752850" y="2686050"/>
          <p14:tracePt t="78091" x="3784600" y="2686050"/>
          <p14:tracePt t="78108" x="3810000" y="2686050"/>
          <p14:tracePt t="78125" x="3829050" y="2686050"/>
          <p14:tracePt t="78141" x="3835400" y="2686050"/>
          <p14:tracePt t="78158" x="3841750" y="2686050"/>
          <p14:tracePt t="78175" x="3848100" y="2686050"/>
          <p14:tracePt t="78191" x="3854450" y="2686050"/>
          <p14:tracePt t="78208" x="3867150" y="2686050"/>
          <p14:tracePt t="78225" x="3905250" y="2686050"/>
          <p14:tracePt t="78242" x="3937000" y="2686050"/>
          <p14:tracePt t="78258" x="3975100" y="2686050"/>
          <p14:tracePt t="78275" x="4000500" y="2686050"/>
          <p14:tracePt t="78291" x="4025900" y="2686050"/>
          <p14:tracePt t="78308" x="4038600" y="2686050"/>
          <p14:tracePt t="78325" x="4051300" y="2686050"/>
          <p14:tracePt t="78341" x="4064000" y="2686050"/>
          <p14:tracePt t="78358" x="4070350" y="2686050"/>
          <p14:tracePt t="78375" x="4083050" y="2686050"/>
          <p14:tracePt t="78521" x="4095750" y="2686050"/>
          <p14:tracePt t="78537" x="4108450" y="2686050"/>
          <p14:tracePt t="78553" x="4114800" y="2686050"/>
          <p14:tracePt t="78553" x="4127500" y="2686050"/>
          <p14:tracePt t="78569" x="4133850" y="2686050"/>
          <p14:tracePt t="78577" x="4140200" y="2686050"/>
          <p14:tracePt t="78585" x="4146550" y="2686050"/>
          <p14:tracePt t="78585" x="4152900" y="2686050"/>
          <p14:tracePt t="78593" x="4159250" y="2686050"/>
          <p14:tracePt t="78608" x="4184650" y="2686050"/>
          <p14:tracePt t="78625" x="4191000" y="2686050"/>
          <p14:tracePt t="78641" x="4197350" y="2686050"/>
          <p14:tracePt t="78658" x="4203700" y="2686050"/>
          <p14:tracePt t="78675" x="4210050" y="2686050"/>
          <p14:tracePt t="78691" x="4222750" y="2679700"/>
          <p14:tracePt t="78708" x="4248150" y="2673350"/>
          <p14:tracePt t="78725" x="4273550" y="2667000"/>
          <p14:tracePt t="78741" x="4292600" y="2654300"/>
          <p14:tracePt t="78758" x="4305300" y="2647950"/>
          <p14:tracePt t="78775" x="4318000" y="2641600"/>
          <p14:tracePt t="78792" x="4330700" y="2635250"/>
          <p14:tracePt t="78808" x="4349750" y="2622550"/>
          <p14:tracePt t="78826" x="4356100" y="2616200"/>
          <p14:tracePt t="78841" x="4362450" y="2603500"/>
          <p14:tracePt t="78857" x="4381500" y="2590800"/>
          <p14:tracePt t="78874" x="4387850" y="2584450"/>
          <p14:tracePt t="78891" x="4406900" y="2571750"/>
          <p14:tracePt t="78908" x="4425950" y="2565400"/>
          <p14:tracePt t="78925" x="4445000" y="2546350"/>
          <p14:tracePt t="78941" x="4457700" y="2540000"/>
          <p14:tracePt t="78958" x="4483100" y="2527300"/>
          <p14:tracePt t="78975" x="4502150" y="2514600"/>
          <p14:tracePt t="78991" x="4533900" y="2501900"/>
          <p14:tracePt t="79010" x="4565650" y="2489200"/>
          <p14:tracePt t="79026" x="4597400" y="2470150"/>
          <p14:tracePt t="79041" x="4629150" y="2444750"/>
          <p14:tracePt t="79058" x="4648200" y="2425700"/>
          <p14:tracePt t="79075" x="4673600" y="2381250"/>
          <p14:tracePt t="79092" x="4724400" y="2317750"/>
          <p14:tracePt t="79108" x="4762500" y="2260600"/>
          <p14:tracePt t="79125" x="4781550" y="2216150"/>
          <p14:tracePt t="79141" x="4800600" y="2184400"/>
          <p14:tracePt t="79158" x="4813300" y="2171700"/>
          <p14:tracePt t="79175" x="4813300" y="2165350"/>
          <p14:tracePt t="79191" x="4819650" y="2159000"/>
          <p14:tracePt t="79561" x="4794250" y="2178050"/>
          <p14:tracePt t="79569" x="4762500" y="2222500"/>
          <p14:tracePt t="79577" x="4718050" y="2266950"/>
          <p14:tracePt t="79584" x="4660900" y="2330450"/>
          <p14:tracePt t="79591" x="4546600" y="2463800"/>
          <p14:tracePt t="79608" x="4400550" y="2590800"/>
          <p14:tracePt t="79626" x="4337050" y="2628900"/>
          <p14:tracePt t="79641" x="4298950" y="2660650"/>
          <p14:tracePt t="79658" x="4286250" y="2667000"/>
          <p14:tracePt t="79865" x="4273550" y="2667000"/>
          <p14:tracePt t="79872" x="4260850" y="2667000"/>
          <p14:tracePt t="79880" x="4235450" y="2654300"/>
          <p14:tracePt t="79891" x="4216400" y="2635250"/>
          <p14:tracePt t="79891" x="4178300" y="2609850"/>
          <p14:tracePt t="79907" x="4159250" y="2590800"/>
          <p14:tracePt t="79924" x="4146550" y="2584450"/>
          <p14:tracePt t="79941" x="4140200" y="2578100"/>
          <p14:tracePt t="79958" x="4133850" y="2565400"/>
          <p14:tracePt t="79975" x="4121150" y="2552700"/>
          <p14:tracePt t="79992" x="4108450" y="2540000"/>
          <p14:tracePt t="80008" x="4095750" y="2527300"/>
          <p14:tracePt t="80026" x="4095750" y="2520950"/>
          <p14:tracePt t="80081" x="4089400" y="2520950"/>
          <p14:tracePt t="80113" x="4083050" y="2508250"/>
          <p14:tracePt t="80129" x="4076700" y="2508250"/>
          <p14:tracePt t="80169" x="4076700" y="2501900"/>
          <p14:tracePt t="80185" x="4070350" y="2495550"/>
          <p14:tracePt t="80201" x="4070350" y="2489200"/>
          <p14:tracePt t="80577" x="4070350" y="2482850"/>
          <p14:tracePt t="80585" x="4076700" y="2482850"/>
          <p14:tracePt t="80593" x="4121150" y="2482850"/>
          <p14:tracePt t="80606" x="4178300" y="2482850"/>
          <p14:tracePt t="80625" x="4210050" y="2476500"/>
          <p14:tracePt t="80626" x="4267200" y="2476500"/>
          <p14:tracePt t="80641" x="4311650" y="2470150"/>
          <p14:tracePt t="80658" x="4356100" y="2470150"/>
          <p14:tracePt t="80675" x="4394200" y="2463800"/>
          <p14:tracePt t="80691" x="4438650" y="2457450"/>
          <p14:tracePt t="80708" x="4476750" y="2451100"/>
          <p14:tracePt t="80724" x="4508500" y="2451100"/>
          <p14:tracePt t="80742" x="4540250" y="2451100"/>
          <p14:tracePt t="80758" x="4559300" y="2451100"/>
          <p14:tracePt t="80775" x="4584700" y="2451100"/>
          <p14:tracePt t="80791" x="4597400" y="2451100"/>
          <p14:tracePt t="80808" x="4610100" y="2451100"/>
          <p14:tracePt t="80913" x="4616450" y="2451100"/>
          <p14:tracePt t="82433" x="4629150" y="2451100"/>
          <p14:tracePt t="82441" x="4737100" y="2451100"/>
          <p14:tracePt t="82450" x="4819650" y="2451100"/>
          <p14:tracePt t="82458" x="5022850" y="2451100"/>
          <p14:tracePt t="82474" x="5302250" y="2451100"/>
          <p14:tracePt t="82491" x="5499100" y="2451100"/>
          <p14:tracePt t="82508" x="5676900" y="2451100"/>
          <p14:tracePt t="82525" x="5803900" y="2444750"/>
          <p14:tracePt t="82541" x="5873750" y="2444750"/>
          <p14:tracePt t="82558" x="5899150" y="2444750"/>
          <p14:tracePt t="82574" x="5911850" y="2444750"/>
          <p14:tracePt t="82591" x="5924550" y="2444750"/>
          <p14:tracePt t="82608" x="5930900" y="2444750"/>
          <p14:tracePt t="82745" x="5937250" y="2444750"/>
          <p14:tracePt t="82754" x="5949950" y="2438400"/>
          <p14:tracePt t="82761" x="5962650" y="2438400"/>
          <p14:tracePt t="82777" x="5969000" y="2438400"/>
          <p14:tracePt t="82791" x="5975350" y="2438400"/>
          <p14:tracePt t="82792" x="5994400" y="2438400"/>
          <p14:tracePt t="82808" x="6019800" y="2425700"/>
          <p14:tracePt t="82826" x="6032500" y="2419350"/>
          <p14:tracePt t="82841" x="6038850" y="2419350"/>
          <p14:tracePt t="83097" x="6057900" y="2419350"/>
          <p14:tracePt t="83105" x="6070600" y="2419350"/>
          <p14:tracePt t="83113" x="6102350" y="2419350"/>
          <p14:tracePt t="83125" x="6203950" y="2419350"/>
          <p14:tracePt t="83141" x="6369050" y="2425700"/>
          <p14:tracePt t="83158" x="6648450" y="2444750"/>
          <p14:tracePt t="83174" x="6953250" y="2444750"/>
          <p14:tracePt t="83191" x="7232650" y="2425700"/>
          <p14:tracePt t="83208" x="7493000" y="2381250"/>
          <p14:tracePt t="83225" x="7639050" y="2349500"/>
          <p14:tracePt t="83241" x="7734300" y="2317750"/>
          <p14:tracePt t="83258" x="7797800" y="2298700"/>
          <p14:tracePt t="83274" x="7848600" y="2292350"/>
          <p14:tracePt t="83291" x="7893050" y="2279650"/>
          <p14:tracePt t="83308" x="7918450" y="2279650"/>
          <p14:tracePt t="83324" x="7950200" y="2273300"/>
          <p14:tracePt t="83341" x="7988300" y="2273300"/>
          <p14:tracePt t="83358" x="8045450" y="2273300"/>
          <p14:tracePt t="83374" x="8134350" y="2266950"/>
          <p14:tracePt t="83391" x="8223250" y="2260600"/>
          <p14:tracePt t="83408" x="8356600" y="2247900"/>
          <p14:tracePt t="83425" x="8458200" y="2235200"/>
          <p14:tracePt t="83441" x="8515350" y="2222500"/>
          <p14:tracePt t="83458" x="8521700" y="2222500"/>
          <p14:tracePt t="83569" x="8515350" y="2222500"/>
          <p14:tracePt t="83569" x="8496300" y="2222500"/>
          <p14:tracePt t="83585" x="8470900" y="2222500"/>
          <p14:tracePt t="83593" x="8432800" y="2222500"/>
          <p14:tracePt t="83593" x="8382000" y="2228850"/>
          <p14:tracePt t="83608" x="8204200" y="2254250"/>
          <p14:tracePt t="83626" x="8032750" y="2266950"/>
          <p14:tracePt t="83641" x="7829550" y="2273300"/>
          <p14:tracePt t="83658" x="7670800" y="2273300"/>
          <p14:tracePt t="83674" x="7550150" y="2273300"/>
          <p14:tracePt t="83691" x="7429500" y="2273300"/>
          <p14:tracePt t="83709" x="7340600" y="2273300"/>
          <p14:tracePt t="83724" x="7289800" y="2273300"/>
          <p14:tracePt t="83741" x="7264400" y="2273300"/>
          <p14:tracePt t="83758" x="7258050" y="2273300"/>
          <p14:tracePt t="83929" x="7264400" y="2273300"/>
          <p14:tracePt t="83937" x="7289800" y="2273300"/>
          <p14:tracePt t="83941" x="7346950" y="2273300"/>
          <p14:tracePt t="83958" x="7404100" y="2279650"/>
          <p14:tracePt t="83975" x="7448550" y="2279650"/>
          <p14:tracePt t="83991" x="7499350" y="2279650"/>
          <p14:tracePt t="84008" x="7556500" y="2279650"/>
          <p14:tracePt t="84025" x="7588250" y="2279650"/>
          <p14:tracePt t="84041" x="7607300" y="2279650"/>
          <p14:tracePt t="84058" x="7620000" y="2279650"/>
          <p14:tracePt t="84075" x="7632700" y="2279650"/>
          <p14:tracePt t="84091" x="7639050" y="2279650"/>
          <p14:tracePt t="84109" x="7645400" y="2279650"/>
          <p14:tracePt t="84161" x="7651750" y="2279650"/>
          <p14:tracePt t="84305" x="7658100" y="2286000"/>
          <p14:tracePt t="84328" x="7651750" y="2292350"/>
          <p14:tracePt t="84337" x="7645400" y="2292350"/>
          <p14:tracePt t="84345" x="7632700" y="2305050"/>
          <p14:tracePt t="84353" x="7613650" y="2317750"/>
          <p14:tracePt t="84361" x="7588250" y="2349500"/>
          <p14:tracePt t="84374" x="7562850" y="2387600"/>
          <p14:tracePt t="84391" x="7556500" y="2406650"/>
          <p14:tracePt t="84408" x="7543800" y="2425700"/>
          <p14:tracePt t="84424" x="7543800" y="2432050"/>
          <p14:tracePt t="84473" x="7543800" y="2438400"/>
          <p14:tracePt t="84489" x="7537450" y="2444750"/>
          <p14:tracePt t="84505" x="7531100" y="2451100"/>
          <p14:tracePt t="84513" x="7524750" y="2457450"/>
          <p14:tracePt t="84521" x="7505700" y="2463800"/>
          <p14:tracePt t="84529" x="7454900" y="2476500"/>
          <p14:tracePt t="84541" x="7353300" y="2489200"/>
          <p14:tracePt t="84557" x="7232650" y="2508250"/>
          <p14:tracePt t="84575" x="7112000" y="2527300"/>
          <p14:tracePt t="84591" x="7023100" y="2540000"/>
          <p14:tracePt t="84608" x="6889750" y="2546350"/>
          <p14:tracePt t="84625" x="6838950" y="2546350"/>
          <p14:tracePt t="84641" x="6819900" y="2546350"/>
          <p14:tracePt t="84658" x="6813550" y="2546350"/>
          <p14:tracePt t="84745" x="6819900" y="2546350"/>
          <p14:tracePt t="84753" x="6838950" y="2546350"/>
          <p14:tracePt t="84761" x="6858000" y="2546350"/>
          <p14:tracePt t="84774" x="6883400" y="2540000"/>
          <p14:tracePt t="84775" x="6940550" y="2533650"/>
          <p14:tracePt t="84791" x="7010400" y="2520950"/>
          <p14:tracePt t="84808" x="7156450" y="2501900"/>
          <p14:tracePt t="84825" x="7264400" y="2489200"/>
          <p14:tracePt t="84841" x="7334250" y="2476500"/>
          <p14:tracePt t="84858" x="7391400" y="2470150"/>
          <p14:tracePt t="84874" x="7423150" y="2463800"/>
          <p14:tracePt t="84891" x="7435850" y="2463800"/>
          <p14:tracePt t="84908" x="7442200" y="2463800"/>
          <p14:tracePt t="84924" x="7448550" y="2463800"/>
          <p14:tracePt t="84941" x="7461250" y="2463800"/>
          <p14:tracePt t="84958" x="7480300" y="2463800"/>
          <p14:tracePt t="84975" x="7499350" y="2463800"/>
          <p14:tracePt t="84991" x="7518400" y="2463800"/>
          <p14:tracePt t="85007" x="7537450" y="2463800"/>
          <p14:tracePt t="85024" x="7581900" y="2463800"/>
          <p14:tracePt t="85041" x="7600950" y="2463800"/>
          <p14:tracePt t="85058" x="7613650" y="2463800"/>
          <p14:tracePt t="85074" x="7620000" y="2463800"/>
          <p14:tracePt t="86057" x="7588250" y="2470150"/>
          <p14:tracePt t="86066" x="7518400" y="2482850"/>
          <p14:tracePt t="86073" x="7410450" y="2501900"/>
          <p14:tracePt t="86080" x="6902450" y="2559050"/>
          <p14:tracePt t="86091" x="6261100" y="2584450"/>
          <p14:tracePt t="86107" x="5575300" y="2584450"/>
          <p14:tracePt t="86125" x="5029200" y="2584450"/>
          <p14:tracePt t="86141" x="4686300" y="2571750"/>
          <p14:tracePt t="86158" x="4508500" y="2540000"/>
          <p14:tracePt t="86174" x="4419600" y="2520950"/>
          <p14:tracePt t="86191" x="4381500" y="2514600"/>
          <p14:tracePt t="86207" x="4298950" y="2501900"/>
          <p14:tracePt t="86225" x="4229100" y="2501900"/>
          <p14:tracePt t="86241" x="4152900" y="2501900"/>
          <p14:tracePt t="86258" x="4114800" y="2501900"/>
          <p14:tracePt t="86274" x="4095750" y="2501900"/>
          <p14:tracePt t="86291" x="4076700" y="2501900"/>
          <p14:tracePt t="86307" x="4051300" y="2495550"/>
          <p14:tracePt t="86324" x="4019550" y="2495550"/>
          <p14:tracePt t="86341" x="3994150" y="2482850"/>
          <p14:tracePt t="86358" x="3968750" y="2470150"/>
          <p14:tracePt t="86393" x="3968750" y="2463800"/>
          <p14:tracePt t="86425" x="3968750" y="2457450"/>
          <p14:tracePt t="86433" x="3981450" y="2457450"/>
          <p14:tracePt t="86441" x="4019550" y="2451100"/>
          <p14:tracePt t="86457" x="4032250" y="2451100"/>
          <p14:tracePt t="86458" x="4064000" y="2451100"/>
          <p14:tracePt t="86474" x="4076700" y="2444750"/>
          <p14:tracePt t="86491" x="4095750" y="2444750"/>
          <p14:tracePt t="86507" x="4102100" y="2438400"/>
          <p14:tracePt t="86524" x="4108450" y="2438400"/>
          <p14:tracePt t="86705" x="4089400" y="2432050"/>
          <p14:tracePt t="86711" x="4051300" y="2432050"/>
          <p14:tracePt t="86724" x="4013200" y="2432050"/>
          <p14:tracePt t="86725" x="3898900" y="2432050"/>
          <p14:tracePt t="86741" x="3784600" y="2432050"/>
          <p14:tracePt t="86757" x="3708400" y="2432050"/>
          <p14:tracePt t="86774" x="3670300" y="2432050"/>
          <p14:tracePt t="86791" x="3657600" y="2432050"/>
          <p14:tracePt t="86945" x="3676650" y="2432050"/>
          <p14:tracePt t="86952" x="3721100" y="2432050"/>
          <p14:tracePt t="86961" x="3771900" y="2432050"/>
          <p14:tracePt t="86968" x="3841750" y="2432050"/>
          <p14:tracePt t="86975" x="3981450" y="2432050"/>
          <p14:tracePt t="86991" x="4159250" y="2432050"/>
          <p14:tracePt t="87009" x="4235450" y="2432050"/>
          <p14:tracePt t="87025" x="4267200" y="2432050"/>
          <p14:tracePt t="87041" x="4279900" y="2432050"/>
          <p14:tracePt t="87057" x="4292600" y="2432050"/>
          <p14:tracePt t="87074" x="4305300" y="2425700"/>
          <p14:tracePt t="87090" x="4330700" y="2425700"/>
          <p14:tracePt t="87108" x="4356100" y="2425700"/>
          <p14:tracePt t="87124" x="4375150" y="2425700"/>
          <p14:tracePt t="87141" x="4387850" y="2425700"/>
          <p14:tracePt t="87157" x="4394200" y="2425700"/>
          <p14:tracePt t="87256" x="4406900" y="2425700"/>
          <p14:tracePt t="87263" x="4413250" y="2425700"/>
          <p14:tracePt t="87280" x="4425950" y="2425700"/>
          <p14:tracePt t="87641" x="4438650" y="2419350"/>
          <p14:tracePt t="87649" x="4457700" y="2393950"/>
          <p14:tracePt t="87656" x="4489450" y="2330450"/>
          <p14:tracePt t="87674" x="4514850" y="2286000"/>
          <p14:tracePt t="87675" x="4540250" y="2228850"/>
          <p14:tracePt t="87691" x="4565650" y="2190750"/>
          <p14:tracePt t="87708" x="4572000" y="2178050"/>
          <p14:tracePt t="87724" x="4584700" y="2165350"/>
          <p14:tracePt t="87741" x="4591050" y="2159000"/>
          <p14:tracePt t="87757" x="4610100" y="2146300"/>
          <p14:tracePt t="87775" x="4622800" y="2139950"/>
          <p14:tracePt t="87791" x="4641850" y="2127250"/>
          <p14:tracePt t="87808" x="4673600" y="2114550"/>
          <p14:tracePt t="87825" x="4699000" y="2108200"/>
          <p14:tracePt t="87841" x="4718050" y="2095500"/>
          <p14:tracePt t="87857" x="4730750" y="2095500"/>
          <p14:tracePt t="87874" x="4737100" y="2089150"/>
          <p14:tracePt t="87891" x="4749800" y="2089150"/>
          <p14:tracePt t="87908" x="4756150" y="2089150"/>
          <p14:tracePt t="87945" x="4762500" y="2089150"/>
          <p14:tracePt t="88368" x="4806950" y="2089150"/>
          <p14:tracePt t="88376" x="4914900" y="2127250"/>
          <p14:tracePt t="88384" x="5067300" y="2197100"/>
          <p14:tracePt t="88393" x="5524500" y="2336800"/>
          <p14:tracePt t="88407" x="6299200" y="2565400"/>
          <p14:tracePt t="88425" x="6769100" y="2654300"/>
          <p14:tracePt t="88441" x="7124700" y="2667000"/>
          <p14:tracePt t="88457" x="7270750" y="2667000"/>
          <p14:tracePt t="88474" x="7385050" y="2654300"/>
          <p14:tracePt t="88491" x="7480300" y="2622550"/>
          <p14:tracePt t="88508" x="7562850" y="2603500"/>
          <p14:tracePt t="88524" x="7613650" y="2590800"/>
          <p14:tracePt t="88541" x="7664450" y="2578100"/>
          <p14:tracePt t="88557" x="7702550" y="2571750"/>
          <p14:tracePt t="88574" x="7753350" y="2571750"/>
          <p14:tracePt t="88591" x="7797800" y="2565400"/>
          <p14:tracePt t="88607" x="7867650" y="2552700"/>
          <p14:tracePt t="88626" x="7912100" y="2552700"/>
          <p14:tracePt t="88641" x="7975600" y="2552700"/>
          <p14:tracePt t="88657" x="8070850" y="2552700"/>
          <p14:tracePt t="88674" x="8197850" y="2559050"/>
          <p14:tracePt t="88691" x="8350250" y="2578100"/>
          <p14:tracePt t="88707" x="8451850" y="2584450"/>
          <p14:tracePt t="88725" x="8521700" y="2584450"/>
          <p14:tracePt t="88742" x="8553450" y="2584450"/>
          <p14:tracePt t="88776" x="8559800" y="2584450"/>
          <p14:tracePt t="88959" x="8547100" y="2584450"/>
          <p14:tracePt t="88969" x="8528050" y="2584450"/>
          <p14:tracePt t="88982" x="8509000" y="2584450"/>
          <p14:tracePt t="88984" x="8489950" y="2584450"/>
          <p14:tracePt t="88991" x="8451850" y="2584450"/>
          <p14:tracePt t="89008" x="8388350" y="2584450"/>
          <p14:tracePt t="89025" x="8350250" y="2584450"/>
          <p14:tracePt t="89041" x="8312150" y="2584450"/>
          <p14:tracePt t="89057" x="8280400" y="2584450"/>
          <p14:tracePt t="89074" x="8248650" y="2584450"/>
          <p14:tracePt t="89091" x="8216900" y="2584450"/>
          <p14:tracePt t="89136" x="8210550" y="2584450"/>
          <p14:tracePt t="89160" x="8210550" y="2578100"/>
          <p14:tracePt t="89176" x="8204200" y="2578100"/>
          <p14:tracePt t="89792" x="8185150" y="2578100"/>
          <p14:tracePt t="89801" x="8108950" y="2578100"/>
          <p14:tracePt t="89808" x="7696200" y="2578100"/>
          <p14:tracePt t="89825" x="7448550" y="2578100"/>
          <p14:tracePt t="89825" x="6813550" y="2578100"/>
          <p14:tracePt t="89841" x="6229350" y="2578100"/>
          <p14:tracePt t="89857" x="5854700" y="2565400"/>
          <p14:tracePt t="89874" x="5638800" y="2552700"/>
          <p14:tracePt t="89891" x="5530850" y="2540000"/>
          <p14:tracePt t="89907" x="5486400" y="2533650"/>
          <p14:tracePt t="89924" x="5448300" y="2533650"/>
          <p14:tracePt t="89941" x="5378450" y="2533650"/>
          <p14:tracePt t="89957" x="5257800" y="2533650"/>
          <p14:tracePt t="89974" x="5111750" y="2533650"/>
          <p14:tracePt t="89991" x="4965700" y="2533650"/>
          <p14:tracePt t="90007" x="4756150" y="2533650"/>
          <p14:tracePt t="90026" x="4654550" y="2533650"/>
          <p14:tracePt t="90041" x="4546600" y="2533650"/>
          <p14:tracePt t="90057" x="4457700" y="2533650"/>
          <p14:tracePt t="90074" x="4356100" y="2533650"/>
          <p14:tracePt t="90091" x="4235450" y="2533650"/>
          <p14:tracePt t="90107" x="4070350" y="2533650"/>
          <p14:tracePt t="90124" x="3879850" y="2533650"/>
          <p14:tracePt t="90141" x="3683000" y="2533650"/>
          <p14:tracePt t="90157" x="3511550" y="2533650"/>
          <p14:tracePt t="90174" x="3384550" y="2533650"/>
          <p14:tracePt t="90191" x="3282950" y="2533650"/>
          <p14:tracePt t="90207" x="3200400" y="2533650"/>
          <p14:tracePt t="90224" x="3181350" y="2533650"/>
          <p14:tracePt t="90241" x="3168650" y="2533650"/>
          <p14:tracePt t="90257" x="3162300" y="2533650"/>
          <p14:tracePt t="90296" x="3155950" y="2533650"/>
          <p14:tracePt t="90336" x="3149600" y="2533650"/>
          <p14:tracePt t="90341" x="3143250" y="2533650"/>
          <p14:tracePt t="90357" x="3130550" y="2533650"/>
          <p14:tracePt t="90358" x="3092450" y="2533650"/>
          <p14:tracePt t="90374" x="3067050" y="2533650"/>
          <p14:tracePt t="90391" x="3048000" y="2533650"/>
          <p14:tracePt t="90407" x="3041650" y="2533650"/>
          <p14:tracePt t="90425" x="3028950" y="2533650"/>
          <p14:tracePt t="90776" x="3028950" y="2540000"/>
          <p14:tracePt t="90793" x="3035300" y="2540000"/>
          <p14:tracePt t="90816" x="3048000" y="2546350"/>
          <p14:tracePt t="90833" x="3054350" y="2546350"/>
          <p14:tracePt t="92833" x="3067050" y="2546350"/>
          <p14:tracePt t="92833" x="3079750" y="2546350"/>
          <p14:tracePt t="92856" x="3098800" y="2546350"/>
          <p14:tracePt t="92866" x="3117850" y="2546350"/>
          <p14:tracePt t="92872" x="3244850" y="2546350"/>
          <p14:tracePt t="92890" x="3321050" y="2546350"/>
          <p14:tracePt t="92891" x="3581400" y="2546350"/>
          <p14:tracePt t="92907" x="3854450" y="2546350"/>
          <p14:tracePt t="92924" x="4032250" y="2546350"/>
          <p14:tracePt t="92940" x="4159250" y="2546350"/>
          <p14:tracePt t="92957" x="4241800" y="2552700"/>
          <p14:tracePt t="92974" x="4267200" y="2552700"/>
          <p14:tracePt t="92991" x="4286250" y="2552700"/>
          <p14:tracePt t="93007" x="4305300" y="2552700"/>
          <p14:tracePt t="93025" x="4318000" y="2552700"/>
          <p14:tracePt t="93040" x="4330700" y="2552700"/>
          <p14:tracePt t="93057" x="4337050" y="2552700"/>
          <p14:tracePt t="93129" x="4343400" y="2552700"/>
          <p14:tracePt t="93152" x="4349750" y="2552700"/>
          <p14:tracePt t="93160" x="4356100" y="2552700"/>
          <p14:tracePt t="93168" x="4362450" y="2552700"/>
          <p14:tracePt t="93178" x="4375150" y="2552700"/>
          <p14:tracePt t="93329" x="4368800" y="2552700"/>
          <p14:tracePt t="93329" x="4362450" y="2552700"/>
          <p14:tracePt t="93352" x="4349750" y="2552700"/>
          <p14:tracePt t="93374" x="4337050" y="2552700"/>
          <p14:tracePt t="93384" x="4324350" y="2552700"/>
          <p14:tracePt t="93392" x="4318000" y="2559050"/>
          <p14:tracePt t="93393" x="4305300" y="2565400"/>
          <p14:tracePt t="93407" x="4241800" y="2571750"/>
          <p14:tracePt t="93425" x="4191000" y="2578100"/>
          <p14:tracePt t="93441" x="4127500" y="2584450"/>
          <p14:tracePt t="93457" x="4044950" y="2590800"/>
          <p14:tracePt t="93474" x="3975100" y="2590800"/>
          <p14:tracePt t="93491" x="3930650" y="2590800"/>
          <p14:tracePt t="93507" x="3886200" y="2590800"/>
          <p14:tracePt t="93524" x="3854450" y="2590800"/>
          <p14:tracePt t="93540" x="3835400" y="2590800"/>
          <p14:tracePt t="93557" x="3810000" y="2590800"/>
          <p14:tracePt t="93575" x="3790950" y="2590800"/>
          <p14:tracePt t="93590" x="3765550" y="2590800"/>
          <p14:tracePt t="93609" x="3746500" y="2590800"/>
          <p14:tracePt t="93625" x="3733800" y="2590800"/>
          <p14:tracePt t="93792" x="3759200" y="2590800"/>
          <p14:tracePt t="93801" x="3790950" y="2590800"/>
          <p14:tracePt t="93808" x="3848100" y="2590800"/>
          <p14:tracePt t="93809" x="3994150" y="2590800"/>
          <p14:tracePt t="93825" x="4203700" y="2590800"/>
          <p14:tracePt t="93841" x="4451350" y="2590800"/>
          <p14:tracePt t="93857" x="4648200" y="2590800"/>
          <p14:tracePt t="93874" x="4819650" y="2590800"/>
          <p14:tracePt t="93890" x="4914900" y="2590800"/>
          <p14:tracePt t="93907" x="4946650" y="2590800"/>
          <p14:tracePt t="93924" x="4959350" y="2590800"/>
          <p14:tracePt t="94208" x="4940300" y="2584450"/>
          <p14:tracePt t="94216" x="4927600" y="2578100"/>
          <p14:tracePt t="94224" x="4889500" y="2565400"/>
          <p14:tracePt t="94240" x="4876800" y="2559050"/>
          <p14:tracePt t="94241" x="4857750" y="2559050"/>
          <p14:tracePt t="94280" x="4851400" y="2559050"/>
          <p14:tracePt t="94296" x="4851400" y="2552700"/>
          <p14:tracePt t="94424" x="4857750" y="2552700"/>
          <p14:tracePt t="94440" x="4876800" y="2552700"/>
          <p14:tracePt t="94448" x="4889500" y="2552700"/>
          <p14:tracePt t="94457" x="4902200" y="2546350"/>
          <p14:tracePt t="94464" x="4927600" y="2520950"/>
          <p14:tracePt t="94474" x="4946650" y="2482850"/>
          <p14:tracePt t="94490" x="4972050" y="2432050"/>
          <p14:tracePt t="94507" x="4978400" y="2381250"/>
          <p14:tracePt t="94524" x="4984750" y="2355850"/>
          <p14:tracePt t="94541" x="4984750" y="2343150"/>
          <p14:tracePt t="94557" x="4991100" y="2324100"/>
          <p14:tracePt t="94574" x="4991100" y="2317750"/>
          <p14:tracePt t="94591" x="4991100" y="2311400"/>
          <p14:tracePt t="94607" x="4991100" y="2298700"/>
          <p14:tracePt t="94648" x="4991100" y="2292350"/>
          <p14:tracePt t="94656" x="4991100" y="2286000"/>
          <p14:tracePt t="94666" x="4997450" y="2273300"/>
          <p14:tracePt t="95048" x="5003800" y="2273300"/>
          <p14:tracePt t="95056" x="5029200" y="2273300"/>
          <p14:tracePt t="95074" x="5041900" y="2273300"/>
          <p14:tracePt t="95075" x="5086350" y="2260600"/>
          <p14:tracePt t="95090" x="5130800" y="2254250"/>
          <p14:tracePt t="95108" x="5162550" y="2254250"/>
          <p14:tracePt t="95124" x="5181600" y="2247900"/>
          <p14:tracePt t="95141" x="5200650" y="2241550"/>
          <p14:tracePt t="95157" x="5207000" y="2241550"/>
          <p14:tracePt t="96876" x="0" y="0"/>
        </p14:tracePtLst>
        <p14:tracePtLst>
          <p14:tracePt t="102993" x="1047750" y="3867150"/>
          <p14:tracePt t="103136" x="1047750" y="3873500"/>
          <p14:tracePt t="103145" x="1047750" y="3892550"/>
          <p14:tracePt t="103153" x="1047750" y="3917950"/>
          <p14:tracePt t="103161" x="1047750" y="3981450"/>
          <p14:tracePt t="103176" x="1047750" y="4076700"/>
          <p14:tracePt t="103191" x="1047750" y="4171950"/>
          <p14:tracePt t="103208" x="1028700" y="4324350"/>
          <p14:tracePt t="103225" x="1016000" y="4432300"/>
          <p14:tracePt t="103241" x="1003300" y="4552950"/>
          <p14:tracePt t="103258" x="984250" y="4679950"/>
          <p14:tracePt t="103274" x="965200" y="4794250"/>
          <p14:tracePt t="103291" x="939800" y="4933950"/>
          <p14:tracePt t="103308" x="927100" y="5067300"/>
          <p14:tracePt t="103324" x="908050" y="5194300"/>
          <p14:tracePt t="103341" x="889000" y="5327650"/>
          <p14:tracePt t="103358" x="882650" y="5441950"/>
          <p14:tracePt t="103374" x="882650" y="5543550"/>
          <p14:tracePt t="103391" x="882650" y="5626100"/>
          <p14:tracePt t="103408" x="882650" y="5778500"/>
          <p14:tracePt t="103425" x="882650" y="5873750"/>
          <p14:tracePt t="103441" x="882650" y="5911850"/>
          <p14:tracePt t="103457" x="882650" y="5962650"/>
          <p14:tracePt t="103473" x="882650" y="5981700"/>
          <p14:tracePt t="103491" x="882650" y="6026150"/>
          <p14:tracePt t="103507" x="882650" y="6038850"/>
          <p14:tracePt t="103524" x="882650" y="6076950"/>
          <p14:tracePt t="103541" x="882650" y="6115050"/>
          <p14:tracePt t="103558" x="882650" y="6153150"/>
          <p14:tracePt t="103575" x="882650" y="6165850"/>
          <p14:tracePt t="103591" x="882650" y="6172200"/>
          <p14:tracePt t="103784" x="895350" y="6178550"/>
          <p14:tracePt t="103793" x="927100" y="6178550"/>
          <p14:tracePt t="103800" x="971550" y="6178550"/>
          <p14:tracePt t="103808" x="1149350" y="6178550"/>
          <p14:tracePt t="103825" x="1301750" y="6178550"/>
          <p14:tracePt t="103841" x="1466850" y="6178550"/>
          <p14:tracePt t="103859" x="1619250" y="6178550"/>
          <p14:tracePt t="103874" x="1778000" y="6178550"/>
          <p14:tracePt t="103891" x="1930400" y="6178550"/>
          <p14:tracePt t="103908" x="2070100" y="6178550"/>
          <p14:tracePt t="103924" x="2184400" y="6178550"/>
          <p14:tracePt t="103941" x="2292350" y="6178550"/>
          <p14:tracePt t="103957" x="2393950" y="6184900"/>
          <p14:tracePt t="103974" x="2489200" y="6191250"/>
          <p14:tracePt t="103991" x="2578100" y="6191250"/>
          <p14:tracePt t="104008" x="2705100" y="6191250"/>
          <p14:tracePt t="104025" x="2762250" y="6191250"/>
          <p14:tracePt t="104041" x="2781300" y="6191250"/>
          <p14:tracePt t="104057" x="2800350" y="6191250"/>
          <p14:tracePt t="104074" x="2806700" y="6191250"/>
          <p14:tracePt t="104091" x="2819400" y="6191250"/>
          <p14:tracePt t="104136" x="2825750" y="6191250"/>
          <p14:tracePt t="104152" x="2832100" y="6191250"/>
          <p14:tracePt t="104177" x="2838450" y="6191250"/>
          <p14:tracePt t="104216" x="2844800" y="6191250"/>
          <p14:tracePt t="104225" x="2851150" y="6191250"/>
          <p14:tracePt t="104240" x="2863850" y="6191250"/>
          <p14:tracePt t="104256" x="2876550" y="6191250"/>
          <p14:tracePt t="104272" x="2882900" y="6191250"/>
          <p14:tracePt t="104273" x="2889250" y="6191250"/>
          <p14:tracePt t="104288" x="2895600" y="6191250"/>
          <p14:tracePt t="104296" x="2901950" y="6191250"/>
          <p14:tracePt t="104307" x="2914650" y="6191250"/>
          <p14:tracePt t="104324" x="2921000" y="6191250"/>
          <p14:tracePt t="104360" x="2927350" y="6191250"/>
          <p14:tracePt t="105521" x="2959100" y="6191250"/>
          <p14:tracePt t="105528" x="3048000" y="6191250"/>
          <p14:tracePt t="105536" x="3194050" y="6191250"/>
          <p14:tracePt t="105550" x="3403600" y="6191250"/>
          <p14:tracePt t="105552" x="3632200" y="6191250"/>
          <p14:tracePt t="105557" x="4178300" y="6191250"/>
          <p14:tracePt t="105574" x="4660900" y="6203950"/>
          <p14:tracePt t="105591" x="5067300" y="6203950"/>
          <p14:tracePt t="105607" x="5429250" y="6210300"/>
          <p14:tracePt t="105625" x="5588000" y="6210300"/>
          <p14:tracePt t="105641" x="5708650" y="6197600"/>
          <p14:tracePt t="105658" x="5854700" y="6153150"/>
          <p14:tracePt t="105674" x="5905500" y="6140450"/>
          <p14:tracePt t="105692" x="5981700" y="6108700"/>
          <p14:tracePt t="105707" x="6032500" y="6096000"/>
          <p14:tracePt t="105724" x="6057900" y="6089650"/>
          <p14:tracePt t="105741" x="6064250" y="6083300"/>
          <p14:tracePt t="105976" x="6051550" y="6083300"/>
          <p14:tracePt t="105980" x="6038850" y="6083300"/>
          <p14:tracePt t="105992" x="6019800" y="6083300"/>
          <p14:tracePt t="105993" x="6007100" y="6083300"/>
          <p14:tracePt t="106007" x="5975350" y="6083300"/>
          <p14:tracePt t="106025" x="5962650" y="6083300"/>
          <p14:tracePt t="106041" x="5949950" y="6083300"/>
          <p14:tracePt t="106059" x="5943600" y="6083300"/>
          <p14:tracePt t="106074" x="5937250" y="6083300"/>
          <p14:tracePt t="106216" x="5930900" y="6083300"/>
          <p14:tracePt t="106225" x="5918200" y="6083300"/>
          <p14:tracePt t="106234" x="5911850" y="6083300"/>
          <p14:tracePt t="106240" x="5892800" y="6089650"/>
          <p14:tracePt t="106257" x="5880100" y="6089650"/>
          <p14:tracePt t="106258" x="5861050" y="6096000"/>
          <p14:tracePt t="106274" x="5848350" y="6102350"/>
          <p14:tracePt t="106291" x="5835650" y="6102350"/>
          <p14:tracePt t="106336" x="5822950" y="6102350"/>
          <p14:tracePt t="106384" x="5816600" y="6108700"/>
          <p14:tracePt t="106400" x="5803900" y="6115050"/>
          <p14:tracePt t="106409" x="5791200" y="6121400"/>
          <p14:tracePt t="106425" x="5784850" y="6127750"/>
          <p14:tracePt t="106425" x="5759450" y="6134100"/>
          <p14:tracePt t="106441" x="5740400" y="6146800"/>
          <p14:tracePt t="106457" x="5721350" y="6159500"/>
          <p14:tracePt t="106474" x="5708650" y="6172200"/>
          <p14:tracePt t="106491" x="5695950" y="6172200"/>
          <p14:tracePt t="106507" x="5695950" y="6178550"/>
          <p14:tracePt t="106524" x="5689600" y="6184900"/>
          <p14:tracePt t="106540" x="5676900" y="6191250"/>
          <p14:tracePt t="106557" x="5670550" y="6197600"/>
          <p14:tracePt t="106574" x="5664200" y="6197600"/>
          <p14:tracePt t="106609" x="5657850" y="6197600"/>
          <p14:tracePt t="106609" x="5651500" y="6210300"/>
          <p14:tracePt t="106624" x="5626100" y="6223000"/>
          <p14:tracePt t="106641" x="5607050" y="6229350"/>
          <p14:tracePt t="106658" x="5581650" y="6248400"/>
          <p14:tracePt t="106674" x="5549900" y="6254750"/>
          <p14:tracePt t="106691" x="5511800" y="6267450"/>
          <p14:tracePt t="106707" x="5492750" y="6267450"/>
          <p14:tracePt t="106724" x="5461000" y="6273800"/>
          <p14:tracePt t="106741" x="5441950" y="6273800"/>
          <p14:tracePt t="106757" x="5416550" y="6273800"/>
          <p14:tracePt t="106774" x="5391150" y="6273800"/>
          <p14:tracePt t="106791" x="5359400" y="6273800"/>
          <p14:tracePt t="106807" x="5276850" y="6273800"/>
          <p14:tracePt t="106825" x="5232400" y="6273800"/>
          <p14:tracePt t="106841" x="5200650" y="6273800"/>
          <p14:tracePt t="106858" x="5187950" y="6273800"/>
          <p14:tracePt t="106896" x="5181600" y="6273800"/>
          <p14:tracePt t="107224" x="5187950" y="6273800"/>
          <p14:tracePt t="107233" x="5207000" y="6261100"/>
          <p14:tracePt t="107241" x="5232400" y="6248400"/>
          <p14:tracePt t="107242" x="5270500" y="6178550"/>
          <p14:tracePt t="107257" x="5289550" y="6038850"/>
          <p14:tracePt t="107276" x="5289550" y="5810250"/>
          <p14:tracePt t="107291" x="5289550" y="5511800"/>
          <p14:tracePt t="107308" x="5270500" y="5232400"/>
          <p14:tracePt t="107324" x="5257800" y="5035550"/>
          <p14:tracePt t="107341" x="5257800" y="4870450"/>
          <p14:tracePt t="107357" x="5270500" y="4730750"/>
          <p14:tracePt t="107374" x="5289550" y="4603750"/>
          <p14:tracePt t="107391" x="5302250" y="4483100"/>
          <p14:tracePt t="107408" x="5314950" y="4318000"/>
          <p14:tracePt t="107424" x="5314950" y="4222750"/>
          <p14:tracePt t="107441" x="5314950" y="4121150"/>
          <p14:tracePt t="107457" x="5314950" y="4019550"/>
          <p14:tracePt t="107474" x="5314950" y="3943350"/>
          <p14:tracePt t="107491" x="5314950" y="3911600"/>
          <p14:tracePt t="107508" x="5314950" y="3879850"/>
          <p14:tracePt t="107524" x="5308600" y="3816350"/>
          <p14:tracePt t="107541" x="5302250" y="3733800"/>
          <p14:tracePt t="107557" x="5289550" y="3657600"/>
          <p14:tracePt t="107574" x="5276850" y="3568700"/>
          <p14:tracePt t="107591" x="5270500" y="3511550"/>
          <p14:tracePt t="107608" x="5264150" y="3409950"/>
          <p14:tracePt t="107625" x="5257800" y="3346450"/>
          <p14:tracePt t="107641" x="5251450" y="3302000"/>
          <p14:tracePt t="107657" x="5245100" y="3263900"/>
          <p14:tracePt t="107674" x="5238750" y="3225800"/>
          <p14:tracePt t="107691" x="5232400" y="3206750"/>
          <p14:tracePt t="107708" x="5232400" y="3181350"/>
          <p14:tracePt t="107724" x="5232400" y="3162300"/>
          <p14:tracePt t="107741" x="5226050" y="3143250"/>
          <p14:tracePt t="107757" x="5219700" y="3136900"/>
          <p14:tracePt t="107774" x="5219700" y="3124200"/>
          <p14:tracePt t="107791" x="5213350" y="3105150"/>
          <p14:tracePt t="107808" x="5207000" y="3073400"/>
          <p14:tracePt t="107825" x="5207000" y="3054350"/>
          <p14:tracePt t="107841" x="5207000" y="3035300"/>
          <p14:tracePt t="107857" x="5207000" y="3022600"/>
          <p14:tracePt t="107874" x="5207000" y="3009900"/>
          <p14:tracePt t="108008" x="5200650" y="3028950"/>
          <p14:tracePt t="108016" x="5194300" y="3079750"/>
          <p14:tracePt t="108033" x="5181600" y="3213100"/>
          <p14:tracePt t="108034" x="5181600" y="3282950"/>
          <p14:tracePt t="108041" x="5168900" y="3448050"/>
          <p14:tracePt t="108058" x="5168900" y="3600450"/>
          <p14:tracePt t="108074" x="5168900" y="3746500"/>
          <p14:tracePt t="108091" x="5168900" y="3886200"/>
          <p14:tracePt t="108107" x="5168900" y="4013200"/>
          <p14:tracePt t="108124" x="5168900" y="4152900"/>
          <p14:tracePt t="108141" x="5168900" y="4298950"/>
          <p14:tracePt t="108157" x="5168900" y="4457700"/>
          <p14:tracePt t="108174" x="5168900" y="4584700"/>
          <p14:tracePt t="108191" x="5168900" y="4718050"/>
          <p14:tracePt t="108208" x="5162550" y="4857750"/>
          <p14:tracePt t="108225" x="5162550" y="4927600"/>
          <p14:tracePt t="108241" x="5162550" y="4991100"/>
          <p14:tracePt t="108257" x="5162550" y="5041900"/>
          <p14:tracePt t="108274" x="5162550" y="5099050"/>
          <p14:tracePt t="108291" x="5162550" y="5162550"/>
          <p14:tracePt t="108307" x="5162550" y="5213350"/>
          <p14:tracePt t="108324" x="5162550" y="5283200"/>
          <p14:tracePt t="108341" x="5162550" y="5372100"/>
          <p14:tracePt t="108357" x="5162550" y="5461000"/>
          <p14:tracePt t="108374" x="5162550" y="5543550"/>
          <p14:tracePt t="108391" x="5162550" y="5626100"/>
          <p14:tracePt t="108407" x="5162550" y="5695950"/>
          <p14:tracePt t="108424" x="5162550" y="5734050"/>
          <p14:tracePt t="108441" x="5162550" y="5772150"/>
          <p14:tracePt t="108457" x="5162550" y="5816600"/>
          <p14:tracePt t="108474" x="5162550" y="5854700"/>
          <p14:tracePt t="108490" x="5162550" y="5886450"/>
          <p14:tracePt t="108507" x="5162550" y="5911850"/>
          <p14:tracePt t="108524" x="5162550" y="5937250"/>
          <p14:tracePt t="108541" x="5162550" y="5956300"/>
          <p14:tracePt t="108558" x="5162550" y="5969000"/>
          <p14:tracePt t="108574" x="5162550" y="5988050"/>
          <p14:tracePt t="108591" x="5156200" y="6000750"/>
          <p14:tracePt t="108624" x="5156200" y="6013450"/>
          <p14:tracePt t="108652" x="5156200" y="6019800"/>
          <p14:tracePt t="108688" x="5149850" y="6019800"/>
          <p14:tracePt t="108721" x="5149850" y="6026150"/>
          <p14:tracePt t="109361" x="5149850" y="6038850"/>
          <p14:tracePt t="109368" x="5149850" y="6051550"/>
          <p14:tracePt t="109376" x="5149850" y="6070600"/>
          <p14:tracePt t="109390" x="5149850" y="6083300"/>
          <p14:tracePt t="109391" x="5149850" y="6121400"/>
          <p14:tracePt t="109407" x="5149850" y="6153150"/>
          <p14:tracePt t="109425" x="5149850" y="6172200"/>
          <p14:tracePt t="109736" x="5156200" y="6178550"/>
          <p14:tracePt t="109744" x="5162550" y="6178550"/>
          <p14:tracePt t="109750" x="5175250" y="6178550"/>
          <p14:tracePt t="109757" x="5200650" y="6178550"/>
          <p14:tracePt t="109774" x="5232400" y="6178550"/>
          <p14:tracePt t="109791" x="5257800" y="6178550"/>
          <p14:tracePt t="109791" x="5270500" y="6178550"/>
          <p14:tracePt t="109809" x="5289550" y="6178550"/>
          <p14:tracePt t="109825" x="5314950" y="6178550"/>
          <p14:tracePt t="109841" x="5327650" y="6178550"/>
          <p14:tracePt t="109857" x="5353050" y="6178550"/>
          <p14:tracePt t="109874" x="5378450" y="6178550"/>
          <p14:tracePt t="109891" x="5410200" y="6178550"/>
          <p14:tracePt t="109907" x="5441950" y="6178550"/>
          <p14:tracePt t="109924" x="5473700" y="6178550"/>
          <p14:tracePt t="109941" x="5511800" y="6178550"/>
          <p14:tracePt t="109957" x="5549900" y="6178550"/>
          <p14:tracePt t="109974" x="5588000" y="6184900"/>
          <p14:tracePt t="109991" x="5645150" y="6184900"/>
          <p14:tracePt t="110007" x="5715000" y="6184900"/>
          <p14:tracePt t="110025" x="5721350" y="6184900"/>
          <p14:tracePt t="110065" x="5727700" y="6184900"/>
          <p14:tracePt t="110072" x="5784850" y="6184900"/>
          <p14:tracePt t="110090" x="5822950" y="6184900"/>
          <p14:tracePt t="110091" x="5892800" y="6197600"/>
          <p14:tracePt t="110107" x="5937250" y="6203950"/>
          <p14:tracePt t="110124" x="6000750" y="6203950"/>
          <p14:tracePt t="110140" x="6013450" y="6210300"/>
          <p14:tracePt t="110184" x="6032500" y="6210300"/>
          <p14:tracePt t="110192" x="6064250" y="6210300"/>
          <p14:tracePt t="110200" x="6083300" y="6210300"/>
          <p14:tracePt t="110207" x="6191250" y="6210300"/>
          <p14:tracePt t="110225" x="6235700" y="6210300"/>
          <p14:tracePt t="110296" x="6261100" y="6210300"/>
          <p14:tracePt t="110304" x="6286500" y="6210300"/>
          <p14:tracePt t="110312" x="6305550" y="6210300"/>
          <p14:tracePt t="110313" x="6330950" y="6210300"/>
          <p14:tracePt t="110328" x="6375400" y="6210300"/>
          <p14:tracePt t="110341" x="6407150" y="6216650"/>
          <p14:tracePt t="110357" x="6457950" y="6216650"/>
          <p14:tracePt t="110374" x="6515100" y="6223000"/>
          <p14:tracePt t="110390" x="6540500" y="6223000"/>
          <p14:tracePt t="110408" x="6572250" y="6223000"/>
          <p14:tracePt t="110424" x="6623050" y="6223000"/>
          <p14:tracePt t="110441" x="6667500" y="6223000"/>
          <p14:tracePt t="110457" x="6711950" y="6223000"/>
          <p14:tracePt t="110474" x="6750050" y="6223000"/>
          <p14:tracePt t="110490" x="6800850" y="6223000"/>
          <p14:tracePt t="110507" x="6845300" y="6223000"/>
          <p14:tracePt t="110524" x="6902450" y="6223000"/>
          <p14:tracePt t="110541" x="6959600" y="6223000"/>
          <p14:tracePt t="110557" x="7010400" y="6223000"/>
          <p14:tracePt t="110574" x="7054850" y="6223000"/>
          <p14:tracePt t="110590" x="7105650" y="6223000"/>
          <p14:tracePt t="110590" x="7124700" y="6223000"/>
          <p14:tracePt t="110608" x="7162800" y="6223000"/>
          <p14:tracePt t="110625" x="7200900" y="6223000"/>
          <p14:tracePt t="110641" x="7239000" y="6223000"/>
          <p14:tracePt t="110657" x="7270750" y="6229350"/>
          <p14:tracePt t="110674" x="7315200" y="6229350"/>
          <p14:tracePt t="110691" x="7346950" y="6229350"/>
          <p14:tracePt t="110708" x="7359650" y="6229350"/>
          <p14:tracePt t="120233" x="7302500" y="6153150"/>
          <p14:tracePt t="120233" x="7137400" y="5949950"/>
          <p14:tracePt t="120250" x="6934200" y="5746750"/>
          <p14:tracePt t="120250" x="6731000" y="5556250"/>
          <p14:tracePt t="120258" x="6419850" y="5308600"/>
          <p14:tracePt t="120275" x="6280150" y="5207000"/>
          <p14:tracePt t="120291" x="6210300" y="5168900"/>
          <p14:tracePt t="120308" x="6146800" y="5162550"/>
          <p14:tracePt t="120324" x="6089650" y="5162550"/>
          <p14:tracePt t="120341" x="6000750" y="5168900"/>
          <p14:tracePt t="120358" x="5873750" y="5213350"/>
          <p14:tracePt t="120375" x="5721350" y="5276850"/>
          <p14:tracePt t="120391" x="5562600" y="5359400"/>
          <p14:tracePt t="120408" x="5378450" y="5511800"/>
          <p14:tracePt t="120426" x="5276850" y="5613400"/>
          <p14:tracePt t="120441" x="5200650" y="5721350"/>
          <p14:tracePt t="120458" x="5130800" y="5835650"/>
          <p14:tracePt t="120475" x="5073650" y="5930900"/>
          <p14:tracePt t="120491" x="5035550" y="5988050"/>
          <p14:tracePt t="120508" x="5016500" y="6013450"/>
          <p14:tracePt t="120524" x="4997450" y="6045200"/>
          <p14:tracePt t="120541" x="4984750" y="6051550"/>
          <p14:tracePt t="120558" x="4965700" y="6064250"/>
          <p14:tracePt t="120574" x="4946650" y="6070600"/>
          <p14:tracePt t="120591" x="4933950" y="6083300"/>
          <p14:tracePt t="120608" x="4914900" y="6102350"/>
          <p14:tracePt t="120624" x="4895850" y="6140450"/>
          <p14:tracePt t="120641" x="4889500" y="6178550"/>
          <p14:tracePt t="120658" x="4889500" y="6210300"/>
          <p14:tracePt t="120675" x="4889500" y="6242050"/>
          <p14:tracePt t="120691" x="4889500" y="6254750"/>
          <p14:tracePt t="120708" x="4895850" y="6267450"/>
          <p14:tracePt t="120776" x="4908550" y="6273800"/>
          <p14:tracePt t="120784" x="4927600" y="6273800"/>
          <p14:tracePt t="120792" x="4953000" y="6273800"/>
          <p14:tracePt t="120792" x="4972050" y="6273800"/>
          <p14:tracePt t="120809" x="4997450" y="6273800"/>
          <p14:tracePt t="120809" x="5035550" y="6273800"/>
          <p14:tracePt t="120825" x="5060950" y="6273800"/>
          <p14:tracePt t="120841" x="5080000" y="6273800"/>
          <p14:tracePt t="120880" x="5092700" y="6267450"/>
          <p14:tracePt t="120889" x="5099050" y="6261100"/>
          <p14:tracePt t="120908" x="5111750" y="6248400"/>
          <p14:tracePt t="120924" x="5124450" y="6242050"/>
          <p14:tracePt t="120924" x="5137150" y="6229350"/>
          <p14:tracePt t="120941" x="5156200" y="6210300"/>
          <p14:tracePt t="120958" x="5181600" y="6191250"/>
          <p14:tracePt t="120975" x="5200650" y="6184900"/>
          <p14:tracePt t="121448" x="5200650" y="6165850"/>
          <p14:tracePt t="121457" x="5194300" y="6102350"/>
          <p14:tracePt t="121458" x="5181600" y="6007100"/>
          <p14:tracePt t="121475" x="5175250" y="5924550"/>
          <p14:tracePt t="121491" x="5168900" y="5848350"/>
          <p14:tracePt t="121508" x="5168900" y="5765800"/>
          <p14:tracePt t="121524" x="5162550" y="5695950"/>
          <p14:tracePt t="121541" x="5149850" y="5632450"/>
          <p14:tracePt t="121558" x="5143500" y="5575300"/>
          <p14:tracePt t="121574" x="5137150" y="5524500"/>
          <p14:tracePt t="121591" x="5130800" y="5467350"/>
          <p14:tracePt t="121608" x="5111750" y="5346700"/>
          <p14:tracePt t="121626" x="5105400" y="5270500"/>
          <p14:tracePt t="121641" x="5099050" y="5181600"/>
          <p14:tracePt t="121657" x="5092700" y="5086350"/>
          <p14:tracePt t="121674" x="5086350" y="4997450"/>
          <p14:tracePt t="121692" x="5086350" y="4902200"/>
          <p14:tracePt t="121708" x="5086350" y="4794250"/>
          <p14:tracePt t="121725" x="5086350" y="4692650"/>
          <p14:tracePt t="121741" x="5086350" y="4616450"/>
          <p14:tracePt t="121758" x="5086350" y="4540250"/>
          <p14:tracePt t="121774" x="5086350" y="4432300"/>
          <p14:tracePt t="121791" x="5080000" y="4337050"/>
          <p14:tracePt t="121808" x="5080000" y="4191000"/>
          <p14:tracePt t="121825" x="5080000" y="4095750"/>
          <p14:tracePt t="121841" x="5080000" y="3994150"/>
          <p14:tracePt t="121858" x="5080000" y="3911600"/>
          <p14:tracePt t="121874" x="5080000" y="3829050"/>
          <p14:tracePt t="121891" x="5080000" y="3759200"/>
          <p14:tracePt t="121908" x="5080000" y="3695700"/>
          <p14:tracePt t="121924" x="5080000" y="3651250"/>
          <p14:tracePt t="121941" x="5080000" y="3613150"/>
          <p14:tracePt t="121958" x="5080000" y="3575050"/>
          <p14:tracePt t="121974" x="5073650" y="3530600"/>
          <p14:tracePt t="121991" x="5073650" y="3498850"/>
          <p14:tracePt t="122008" x="5073650" y="3479800"/>
          <p14:tracePt t="122025" x="5073650" y="3473450"/>
          <p14:tracePt t="122111" x="5073650" y="3467100"/>
          <p14:tracePt t="122145" x="5073650" y="3460750"/>
          <p14:tracePt t="122160" x="5073650" y="3454400"/>
          <p14:tracePt t="122184" x="5073650" y="3448050"/>
          <p14:tracePt t="122192" x="5073650" y="3441700"/>
          <p14:tracePt t="122193" x="5073650" y="3429000"/>
          <p14:tracePt t="122209" x="5080000" y="3416300"/>
          <p14:tracePt t="122225" x="5086350" y="3384550"/>
          <p14:tracePt t="122241" x="5086350" y="3352800"/>
          <p14:tracePt t="122258" x="5092700" y="3295650"/>
          <p14:tracePt t="122275" x="5099050" y="3244850"/>
          <p14:tracePt t="122292" x="5099050" y="3206750"/>
          <p14:tracePt t="122308" x="5099050" y="3175000"/>
          <p14:tracePt t="122325" x="5099050" y="3155950"/>
          <p14:tracePt t="122341" x="5099050" y="3149600"/>
          <p14:tracePt t="122358" x="5099050" y="3143250"/>
          <p14:tracePt t="125432" x="5175250" y="3213100"/>
          <p14:tracePt t="125440" x="5448300" y="3416300"/>
          <p14:tracePt t="125457" x="5626100" y="3536950"/>
          <p14:tracePt t="125458" x="5842000" y="3752850"/>
          <p14:tracePt t="125474" x="5975350" y="4006850"/>
          <p14:tracePt t="125491" x="6089650" y="4368800"/>
          <p14:tracePt t="125508" x="6146800" y="4756150"/>
          <p14:tracePt t="125525" x="6159500" y="5168900"/>
          <p14:tracePt t="125541" x="6210300" y="5575300"/>
          <p14:tracePt t="125558" x="6261100" y="5918200"/>
          <p14:tracePt t="125574" x="6273800" y="6013450"/>
          <p14:tracePt t="125591" x="6280150" y="6070600"/>
          <p14:tracePt t="125607" x="6299200" y="6140450"/>
          <p14:tracePt t="125625" x="6305550" y="6159500"/>
          <p14:tracePt t="125641" x="6305550" y="6172200"/>
          <p14:tracePt t="125658" x="6305550" y="6178550"/>
          <p14:tracePt t="125696" x="6299200" y="6191250"/>
          <p14:tracePt t="125707" x="6280150" y="6216650"/>
          <p14:tracePt t="125712" x="6229350" y="6280150"/>
          <p14:tracePt t="125724" x="6165850" y="6350000"/>
          <p14:tracePt t="125741" x="6102350" y="6419850"/>
          <p14:tracePt t="125758" x="6032500" y="6483350"/>
          <p14:tracePt t="125774" x="5994400" y="6515100"/>
          <p14:tracePt t="125791" x="5956300" y="6527800"/>
          <p14:tracePt t="125807" x="5899150" y="6546850"/>
          <p14:tracePt t="125825" x="5873750" y="6559550"/>
          <p14:tracePt t="125841" x="5835650" y="6559550"/>
          <p14:tracePt t="125858" x="5803900" y="6559550"/>
          <p14:tracePt t="125874" x="5772150" y="6559550"/>
          <p14:tracePt t="125891" x="5746750" y="6553200"/>
          <p14:tracePt t="125908" x="5689600" y="6527800"/>
          <p14:tracePt t="125924" x="5626100" y="6502400"/>
          <p14:tracePt t="125941" x="5556250" y="6464300"/>
          <p14:tracePt t="125958" x="5505450" y="6445250"/>
          <p14:tracePt t="125974" x="5454650" y="6413500"/>
          <p14:tracePt t="125991" x="5416550" y="6388100"/>
          <p14:tracePt t="126007" x="5359400" y="6343650"/>
          <p14:tracePt t="126024" x="5334000" y="6330950"/>
          <p14:tracePt t="126041" x="5314950" y="6311900"/>
          <p14:tracePt t="126057" x="5289550" y="6292850"/>
          <p14:tracePt t="126074" x="5264150" y="6280150"/>
          <p14:tracePt t="126091" x="5238750" y="6261100"/>
          <p14:tracePt t="126107" x="5219700" y="6248400"/>
          <p14:tracePt t="126124" x="5207000" y="6242050"/>
          <p14:tracePt t="126141" x="5200650" y="6235700"/>
          <p14:tracePt t="126157" x="5181600" y="6223000"/>
          <p14:tracePt t="126174" x="5168900" y="6223000"/>
          <p14:tracePt t="126191" x="5162550" y="6216650"/>
          <p14:tracePt t="126312" x="5168900" y="6216650"/>
          <p14:tracePt t="126320" x="5181600" y="6210300"/>
          <p14:tracePt t="126332" x="5187950" y="6210300"/>
          <p14:tracePt t="126336" x="5194300" y="6210300"/>
          <p14:tracePt t="126336" x="5200650" y="6210300"/>
          <p14:tracePt t="126345" x="5219700" y="6210300"/>
          <p14:tracePt t="126357" x="5232400" y="6210300"/>
          <p14:tracePt t="126374" x="5245100" y="6210300"/>
          <p14:tracePt t="126391" x="5264150" y="6210300"/>
          <p14:tracePt t="126407" x="5289550" y="6210300"/>
          <p14:tracePt t="126425" x="5302250" y="6203950"/>
          <p14:tracePt t="126441" x="5314950" y="6203950"/>
          <p14:tracePt t="126488" x="5321300" y="6203950"/>
          <p14:tracePt t="126496" x="5327650" y="6203950"/>
          <p14:tracePt t="126504" x="5334000" y="6203950"/>
          <p14:tracePt t="126524" x="5359400" y="6203950"/>
          <p14:tracePt t="126524" x="5378450" y="6203950"/>
          <p14:tracePt t="126541" x="5410200" y="6203950"/>
          <p14:tracePt t="126558" x="5486400" y="6203950"/>
          <p14:tracePt t="126576" x="5511800" y="6203950"/>
          <p14:tracePt t="126591" x="5562600" y="6203950"/>
          <p14:tracePt t="126607" x="5632450" y="6203950"/>
          <p14:tracePt t="126625" x="5664200" y="6203950"/>
          <p14:tracePt t="126641" x="5702300" y="6203950"/>
          <p14:tracePt t="126657" x="5746750" y="6203950"/>
          <p14:tracePt t="126675" x="5791200" y="6203950"/>
          <p14:tracePt t="126691" x="5822950" y="6203950"/>
          <p14:tracePt t="126708" x="5848350" y="6203950"/>
          <p14:tracePt t="126724" x="5880100" y="6203950"/>
          <p14:tracePt t="126741" x="5918200" y="6203950"/>
          <p14:tracePt t="126757" x="5962650" y="6203950"/>
          <p14:tracePt t="126775" x="6013450" y="6203950"/>
          <p14:tracePt t="126791" x="6096000" y="6203950"/>
          <p14:tracePt t="126791" x="6121400" y="6203950"/>
          <p14:tracePt t="126808" x="6127750" y="6203950"/>
          <p14:tracePt t="126824" x="6203950" y="6203950"/>
          <p14:tracePt t="126841" x="6305550" y="6216650"/>
          <p14:tracePt t="126857" x="6407150" y="6235700"/>
          <p14:tracePt t="126874" x="6483350" y="6242050"/>
          <p14:tracePt t="126891" x="6565900" y="6254750"/>
          <p14:tracePt t="126908" x="6648450" y="6261100"/>
          <p14:tracePt t="126924" x="6711950" y="6261100"/>
          <p14:tracePt t="126941" x="6781800" y="6261100"/>
          <p14:tracePt t="126957" x="6838950" y="6261100"/>
          <p14:tracePt t="126974" x="6889750" y="6261100"/>
          <p14:tracePt t="126990" x="6915150" y="6261100"/>
          <p14:tracePt t="126990" x="6921500" y="6261100"/>
          <p14:tracePt t="127064" x="6934200" y="6267450"/>
          <p14:tracePt t="127070" x="6940550" y="6267450"/>
          <p14:tracePt t="127072" x="6972300" y="6273800"/>
          <p14:tracePt t="127091" x="7010400" y="6273800"/>
          <p14:tracePt t="127108" x="7061200" y="6280150"/>
          <p14:tracePt t="127124" x="7118350" y="6286500"/>
          <p14:tracePt t="127141" x="7169150" y="6299200"/>
          <p14:tracePt t="127157" x="7213600" y="6299200"/>
          <p14:tracePt t="127174" x="7251700" y="6305550"/>
          <p14:tracePt t="127191" x="7270750" y="6305550"/>
          <p14:tracePt t="127207" x="7277100" y="6305550"/>
          <p14:tracePt t="127224" x="7283450" y="6305550"/>
          <p14:tracePt t="127328" x="7289800" y="6305550"/>
          <p14:tracePt t="127480" x="7289800" y="6299200"/>
          <p14:tracePt t="127488" x="7308850" y="6280150"/>
          <p14:tracePt t="127493" x="7315200" y="6223000"/>
          <p14:tracePt t="127508" x="7340600" y="6115050"/>
          <p14:tracePt t="127524" x="7359650" y="6045200"/>
          <p14:tracePt t="127541" x="7378700" y="5943600"/>
          <p14:tracePt t="127557" x="7385050" y="5880100"/>
          <p14:tracePt t="127574" x="7404100" y="5765800"/>
          <p14:tracePt t="127591" x="7410450" y="5727700"/>
          <p14:tracePt t="127591" x="7423150" y="5651500"/>
          <p14:tracePt t="127608" x="7416800" y="5461000"/>
          <p14:tracePt t="127624" x="7416800" y="5391150"/>
          <p14:tracePt t="127641" x="7397750" y="5162550"/>
          <p14:tracePt t="127657" x="7385050" y="5118100"/>
          <p14:tracePt t="127674" x="7315200" y="4794250"/>
          <p14:tracePt t="127691" x="7188200" y="4051300"/>
          <p14:tracePt t="127708" x="7067550" y="3206750"/>
          <p14:tracePt t="127724" x="6972300" y="2419350"/>
          <p14:tracePt t="127741" x="6902450" y="1765300"/>
          <p14:tracePt t="127757" x="6826250" y="1403350"/>
          <p14:tracePt t="127774" x="6699250" y="1092200"/>
          <p14:tracePt t="127791" x="6642100" y="996950"/>
          <p14:tracePt t="127791" x="6642100" y="984250"/>
          <p14:tracePt t="127984" x="6642100" y="1035050"/>
          <p14:tracePt t="127992" x="6750050" y="1187450"/>
          <p14:tracePt t="128008" x="6813550" y="1308100"/>
          <p14:tracePt t="128009" x="6921500" y="1511300"/>
          <p14:tracePt t="128024" x="7023100" y="1682750"/>
          <p14:tracePt t="128041" x="7112000" y="1809750"/>
          <p14:tracePt t="128058" x="7181850" y="1905000"/>
          <p14:tracePt t="128074" x="7226300" y="1962150"/>
          <p14:tracePt t="128091" x="7283450" y="2019300"/>
          <p14:tracePt t="128107" x="7327900" y="2051050"/>
          <p14:tracePt t="128123" x="7404100" y="2070100"/>
          <p14:tracePt t="128141" x="7480300" y="2076450"/>
          <p14:tracePt t="128157" x="7556500" y="2076450"/>
          <p14:tracePt t="128174" x="7639050" y="2076450"/>
          <p14:tracePt t="128191" x="7747000" y="2032000"/>
          <p14:tracePt t="128208" x="7804150" y="2019300"/>
          <p14:tracePt t="128224" x="7842250" y="2000250"/>
          <p14:tracePt t="128242" x="7874000" y="1993900"/>
          <p14:tracePt t="128257" x="7886700" y="1987550"/>
          <p14:tracePt t="128296" x="7893050" y="1987550"/>
          <p14:tracePt t="128312" x="7899400" y="1987550"/>
          <p14:tracePt t="128328" x="7905750" y="1987550"/>
          <p14:tracePt t="128329" x="7912100" y="1987550"/>
          <p14:tracePt t="128341" x="7924800" y="1987550"/>
          <p14:tracePt t="128358" x="7950200" y="1987550"/>
          <p14:tracePt t="128374" x="7994650" y="2006600"/>
          <p14:tracePt t="128391" x="8039100" y="2038350"/>
          <p14:tracePt t="128407" x="8089900" y="2082800"/>
          <p14:tracePt t="128424" x="8102600" y="2095500"/>
          <p14:tracePt t="128504" x="8102600" y="2101850"/>
          <p14:tracePt t="128516" x="8083550" y="2108200"/>
          <p14:tracePt t="128520" x="8058150" y="2114550"/>
          <p14:tracePt t="128524" x="7950200" y="2127250"/>
          <p14:tracePt t="128540" x="7785100" y="2146300"/>
          <p14:tracePt t="128557" x="7410450" y="2203450"/>
          <p14:tracePt t="128574" x="6845300" y="2279650"/>
          <p14:tracePt t="128591" x="6121400" y="2292350"/>
          <p14:tracePt t="128607" x="4730750" y="2292350"/>
          <p14:tracePt t="128624" x="3835400" y="2292350"/>
          <p14:tracePt t="128641" x="3079750" y="2305050"/>
          <p14:tracePt t="128658" x="2482850" y="2305050"/>
          <p14:tracePt t="128674" x="2038350" y="2305050"/>
          <p14:tracePt t="128691" x="1682750" y="2305050"/>
          <p14:tracePt t="128707" x="1416050" y="2305050"/>
          <p14:tracePt t="128724" x="1200150" y="2305050"/>
          <p14:tracePt t="128740" x="1022350" y="2305050"/>
          <p14:tracePt t="128757" x="831850" y="2305050"/>
          <p14:tracePt t="128774" x="673100" y="2305050"/>
          <p14:tracePt t="128791" x="533400" y="2298700"/>
          <p14:tracePt t="128807" x="368300" y="2266950"/>
          <p14:tracePt t="128824" x="292100" y="2254250"/>
          <p14:tracePt t="128840" x="254000" y="2254250"/>
          <p14:tracePt t="128857" x="241300" y="2254250"/>
          <p14:tracePt t="128874" x="234950" y="2254250"/>
          <p14:tracePt t="128945" x="260350" y="2266950"/>
          <p14:tracePt t="128953" x="279400" y="2273300"/>
          <p14:tracePt t="128960" x="311150" y="2292350"/>
          <p14:tracePt t="128960" x="349250" y="2311400"/>
          <p14:tracePt t="128976" x="438150" y="2343150"/>
          <p14:tracePt t="128991" x="584200" y="2381250"/>
          <p14:tracePt t="129008" x="882650" y="2400300"/>
          <p14:tracePt t="129024" x="1085850" y="2400300"/>
          <p14:tracePt t="129041" x="1276350" y="2400300"/>
          <p14:tracePt t="129057" x="1447800" y="2400300"/>
          <p14:tracePt t="129074" x="1562100" y="2387600"/>
          <p14:tracePt t="129091" x="1625600" y="2355850"/>
          <p14:tracePt t="129107" x="1663700" y="2330450"/>
          <p14:tracePt t="129124" x="1695450" y="2292350"/>
          <p14:tracePt t="129140" x="1701800" y="2247900"/>
          <p14:tracePt t="129157" x="1708150" y="2190750"/>
          <p14:tracePt t="129174" x="1708150" y="2146300"/>
          <p14:tracePt t="129191" x="1708150" y="2095500"/>
          <p14:tracePt t="129207" x="1676400" y="2044700"/>
          <p14:tracePt t="129225" x="1651000" y="2006600"/>
          <p14:tracePt t="129240" x="1600200" y="1949450"/>
          <p14:tracePt t="129258" x="1549400" y="1905000"/>
          <p14:tracePt t="129274" x="1498600" y="1873250"/>
          <p14:tracePt t="129291" x="1466850" y="1866900"/>
          <p14:tracePt t="129307" x="1403350" y="1854200"/>
          <p14:tracePt t="129324" x="1314450" y="1854200"/>
          <p14:tracePt t="129340" x="1231900" y="1854200"/>
          <p14:tracePt t="129358" x="1130300" y="1898650"/>
          <p14:tracePt t="129374" x="1022350" y="1968500"/>
          <p14:tracePt t="129391" x="914400" y="2057400"/>
          <p14:tracePt t="129407" x="787400" y="2171700"/>
          <p14:tracePt t="129424" x="755650" y="2228850"/>
          <p14:tracePt t="129440" x="742950" y="2286000"/>
          <p14:tracePt t="129457" x="742950" y="2355850"/>
          <p14:tracePt t="129474" x="749300" y="2432050"/>
          <p14:tracePt t="129491" x="800100" y="2527300"/>
          <p14:tracePt t="129507" x="876300" y="2622550"/>
          <p14:tracePt t="129524" x="971550" y="2711450"/>
          <p14:tracePt t="129540" x="1085850" y="2781300"/>
          <p14:tracePt t="129557" x="1270000" y="2851150"/>
          <p14:tracePt t="129574" x="1454150" y="2889250"/>
          <p14:tracePt t="129591" x="1752600" y="2927350"/>
          <p14:tracePt t="129607" x="2152650" y="2933700"/>
          <p14:tracePt t="129624" x="2343150" y="2933700"/>
          <p14:tracePt t="129640" x="2508250" y="2908300"/>
          <p14:tracePt t="129657" x="2584450" y="2863850"/>
          <p14:tracePt t="129674" x="2584450" y="2857500"/>
          <p14:tracePt t="129691" x="2597150" y="2774950"/>
          <p14:tracePt t="129707" x="2584450" y="2628900"/>
          <p14:tracePt t="129724" x="2546350" y="2540000"/>
          <p14:tracePt t="129741" x="2520950" y="2476500"/>
          <p14:tracePt t="129757" x="2495550" y="2451100"/>
          <p14:tracePt t="129774" x="2489200" y="2438400"/>
          <p14:tracePt t="129816" x="2482850" y="2432050"/>
          <p14:tracePt t="129840" x="2476500" y="2432050"/>
          <p14:tracePt t="129856" x="2463800" y="2432050"/>
          <p14:tracePt t="129864" x="2457450" y="2432050"/>
          <p14:tracePt t="129872" x="2444750" y="2432050"/>
          <p14:tracePt t="129875" x="2419350" y="2463800"/>
          <p14:tracePt t="129890" x="2413000" y="2527300"/>
          <p14:tracePt t="129907" x="2419350" y="2622550"/>
          <p14:tracePt t="129924" x="2546350" y="2781300"/>
          <p14:tracePt t="129940" x="2876550" y="2990850"/>
          <p14:tracePt t="129957" x="3467100" y="3206750"/>
          <p14:tracePt t="129975" x="4356100" y="3378200"/>
          <p14:tracePt t="129991" x="5994400" y="3416300"/>
          <p14:tracePt t="130009" x="7137400" y="3225800"/>
          <p14:tracePt t="130024" x="7969250" y="2940050"/>
          <p14:tracePt t="130041" x="8318500" y="2749550"/>
          <p14:tracePt t="130057" x="8382000" y="2698750"/>
          <p14:tracePt t="130074" x="8445500" y="2635250"/>
          <p14:tracePt t="130091" x="8458200" y="2603500"/>
          <p14:tracePt t="130107" x="8458200" y="2597150"/>
          <p14:tracePt t="130124" x="8458200" y="2590800"/>
          <p14:tracePt t="130168" x="8458200" y="2584450"/>
          <p14:tracePt t="130173" x="8451850" y="2578100"/>
          <p14:tracePt t="130190" x="8439150" y="2571750"/>
          <p14:tracePt t="130191" x="8407400" y="2565400"/>
          <p14:tracePt t="130208" x="8362950" y="2552700"/>
          <p14:tracePt t="130224" x="8274050" y="2540000"/>
          <p14:tracePt t="130241" x="8223250" y="2533650"/>
          <p14:tracePt t="130257" x="8134350" y="2495550"/>
          <p14:tracePt t="130274" x="8013700" y="2438400"/>
          <p14:tracePt t="130290" x="7943850" y="2393950"/>
          <p14:tracePt t="130307" x="7823200" y="2311400"/>
          <p14:tracePt t="130324" x="7753350" y="2266950"/>
          <p14:tracePt t="130341" x="7658100" y="2197100"/>
          <p14:tracePt t="130358" x="7531100" y="2101850"/>
          <p14:tracePt t="130375" x="7435850" y="2044700"/>
          <p14:tracePt t="130391" x="7346950" y="1981200"/>
          <p14:tracePt t="130409" x="7315200" y="1962150"/>
          <p14:tracePt t="130425" x="7302500" y="1955800"/>
          <p14:tracePt t="130443" x="7289800" y="1943100"/>
          <p14:tracePt t="130458" x="7270750" y="1936750"/>
          <p14:tracePt t="130475" x="7251700" y="1924050"/>
          <p14:tracePt t="130491" x="7181850" y="1885950"/>
          <p14:tracePt t="130508" x="7086600" y="1835150"/>
          <p14:tracePt t="130525" x="6946900" y="1765300"/>
          <p14:tracePt t="130542" x="6769100" y="1701800"/>
          <p14:tracePt t="130558" x="6553200" y="1651000"/>
          <p14:tracePt t="130575" x="6216650" y="1600200"/>
          <p14:tracePt t="130591" x="5867400" y="1574800"/>
          <p14:tracePt t="130591" x="5689600" y="1574800"/>
          <p14:tracePt t="130609" x="5308600" y="1663700"/>
          <p14:tracePt t="130625" x="5003800" y="1809750"/>
          <p14:tracePt t="130642" x="4826000" y="1936750"/>
          <p14:tracePt t="130658" x="4718050" y="2038350"/>
          <p14:tracePt t="130675" x="4673600" y="2139950"/>
          <p14:tracePt t="130692" x="4654550" y="2247900"/>
          <p14:tracePt t="130708" x="4660900" y="2343150"/>
          <p14:tracePt t="130725" x="4768850" y="2508250"/>
          <p14:tracePt t="130742" x="4933950" y="2698750"/>
          <p14:tracePt t="130758" x="5086350" y="2825750"/>
          <p14:tracePt t="130775" x="5181600" y="2901950"/>
          <p14:tracePt t="130791" x="5289550" y="2965450"/>
          <p14:tracePt t="130791" x="5340350" y="2984500"/>
          <p14:tracePt t="130809" x="5454650" y="3009900"/>
          <p14:tracePt t="130825" x="5638800" y="3022600"/>
          <p14:tracePt t="130842" x="5975350" y="3035300"/>
          <p14:tracePt t="130858" x="6375400" y="3009900"/>
          <p14:tracePt t="130875" x="6724650" y="2870200"/>
          <p14:tracePt t="130891" x="6934200" y="2730500"/>
          <p14:tracePt t="130908" x="7061200" y="2622550"/>
          <p14:tracePt t="130925" x="7112000" y="2540000"/>
          <p14:tracePt t="130942" x="7150100" y="2419350"/>
          <p14:tracePt t="130958" x="7150100" y="2298700"/>
          <p14:tracePt t="130975" x="7150100" y="2178050"/>
          <p14:tracePt t="130992" x="7143750" y="2089150"/>
          <p14:tracePt t="130992" x="7118350" y="2038350"/>
          <p14:tracePt t="131009" x="7073900" y="1955800"/>
          <p14:tracePt t="131025" x="7035800" y="1892300"/>
          <p14:tracePt t="131041" x="6997700" y="1847850"/>
          <p14:tracePt t="131058" x="6934200" y="1797050"/>
          <p14:tracePt t="131075" x="6851650" y="1765300"/>
          <p14:tracePt t="131091" x="6737350" y="1746250"/>
          <p14:tracePt t="131109" x="6597650" y="1739900"/>
          <p14:tracePt t="131125" x="6438900" y="1739900"/>
          <p14:tracePt t="131142" x="6254750" y="1771650"/>
          <p14:tracePt t="131158" x="6140450" y="1809750"/>
          <p14:tracePt t="131175" x="6026150" y="1873250"/>
          <p14:tracePt t="131192" x="5924550" y="1936750"/>
          <p14:tracePt t="131208" x="5848350" y="2000250"/>
          <p14:tracePt t="131224" x="5759450" y="2089150"/>
          <p14:tracePt t="131242" x="5721350" y="2152650"/>
          <p14:tracePt t="131258" x="5695950" y="2203450"/>
          <p14:tracePt t="131275" x="5695950" y="2254250"/>
          <p14:tracePt t="131291" x="5695950" y="2311400"/>
          <p14:tracePt t="131308" x="5695950" y="2355850"/>
          <p14:tracePt t="131325" x="5702300" y="2400300"/>
          <p14:tracePt t="131342" x="5740400" y="2463800"/>
          <p14:tracePt t="131358" x="5797550" y="2527300"/>
          <p14:tracePt t="131375" x="5880100" y="2609850"/>
          <p14:tracePt t="131391" x="6000750" y="2679700"/>
          <p14:tracePt t="131391" x="6070600" y="2717800"/>
          <p14:tracePt t="131409" x="6203950" y="2768600"/>
          <p14:tracePt t="131425" x="6350000" y="2806700"/>
          <p14:tracePt t="131441" x="6489700" y="2825750"/>
          <p14:tracePt t="131458" x="6648450" y="2825750"/>
          <p14:tracePt t="131475" x="6788150" y="2819400"/>
          <p14:tracePt t="131491" x="6915150" y="2768600"/>
          <p14:tracePt t="131508" x="7029450" y="2679700"/>
          <p14:tracePt t="131525" x="7073900" y="2635250"/>
          <p14:tracePt t="131541" x="7118350" y="2546350"/>
          <p14:tracePt t="131558" x="7143750" y="2463800"/>
          <p14:tracePt t="131575" x="7143750" y="2393950"/>
          <p14:tracePt t="131591" x="7143750" y="2343150"/>
          <p14:tracePt t="131609" x="7137400" y="2330450"/>
          <p14:tracePt t="131626" x="7124700" y="2311400"/>
          <p14:tracePt t="131953" x="7156450" y="2311400"/>
          <p14:tracePt t="131961" x="7200900" y="2311400"/>
          <p14:tracePt t="131961" x="7245350" y="2324100"/>
          <p14:tracePt t="131975" x="7346950" y="2343150"/>
          <p14:tracePt t="131992" x="7429500" y="2349500"/>
          <p14:tracePt t="132008" x="7480300" y="2355850"/>
          <p14:tracePt t="132025" x="7493000" y="2355850"/>
          <p14:tracePt t="132081" x="7499350" y="2355850"/>
          <p14:tracePt t="132089" x="7505700" y="2355850"/>
          <p14:tracePt t="132105" x="7512050" y="2355850"/>
          <p14:tracePt t="132117" x="7524750" y="2355850"/>
          <p14:tracePt t="132128" x="7531100" y="2355850"/>
          <p14:tracePt t="132129" x="7537450" y="2355850"/>
          <p14:tracePt t="132141" x="7556500" y="2362200"/>
          <p14:tracePt t="132158" x="7575550" y="2362200"/>
          <p14:tracePt t="132174" x="7600950" y="2362200"/>
          <p14:tracePt t="132192" x="7607300" y="2368550"/>
          <p14:tracePt t="132345" x="7613650" y="2368550"/>
          <p14:tracePt t="132352" x="7645400" y="2374900"/>
          <p14:tracePt t="132361" x="7664450" y="2374900"/>
          <p14:tracePt t="132361" x="7696200" y="2387600"/>
          <p14:tracePt t="132377" x="7778750" y="2400300"/>
          <p14:tracePt t="132392" x="7861300" y="2413000"/>
          <p14:tracePt t="132408" x="7950200" y="2419350"/>
          <p14:tracePt t="132425" x="7981950" y="2425700"/>
          <p14:tracePt t="132544" x="7994650" y="2425700"/>
          <p14:tracePt t="132561" x="8007350" y="2425700"/>
          <p14:tracePt t="132569" x="8007350" y="2432050"/>
          <p14:tracePt t="132576" x="8020050" y="2432050"/>
          <p14:tracePt t="132591" x="8026400" y="2432050"/>
          <p14:tracePt t="132592" x="8051800" y="2444750"/>
          <p14:tracePt t="132608" x="8077200" y="2451100"/>
          <p14:tracePt t="132809" x="8083550" y="2451100"/>
          <p14:tracePt t="132812" x="8115300" y="2457450"/>
          <p14:tracePt t="132825" x="8134350" y="2457450"/>
          <p14:tracePt t="132825" x="8185150" y="2470150"/>
          <p14:tracePt t="132841" x="8242300" y="2482850"/>
          <p14:tracePt t="132858" x="8299450" y="2489200"/>
          <p14:tracePt t="132875" x="8337550" y="2489200"/>
          <p14:tracePt t="132891" x="8369300" y="2495550"/>
          <p14:tracePt t="132908" x="8388350" y="2495550"/>
          <p14:tracePt t="132925" x="8394700" y="2495550"/>
          <p14:tracePt t="132941" x="8401050" y="2495550"/>
          <p14:tracePt t="133769" x="8401050" y="2501900"/>
          <p14:tracePt t="133777" x="8394700" y="2527300"/>
          <p14:tracePt t="133777" x="8343900" y="2571750"/>
          <p14:tracePt t="133793" x="8121650" y="2876550"/>
          <p14:tracePt t="133793" x="7969250" y="3079750"/>
          <p14:tracePt t="133809" x="7556500" y="3568700"/>
          <p14:tracePt t="133825" x="7277100" y="3911600"/>
          <p14:tracePt t="133842" x="7188200" y="4013200"/>
          <p14:tracePt t="133858" x="6915150" y="4330700"/>
          <p14:tracePt t="133875" x="6826250" y="4445000"/>
          <p14:tracePt t="133891" x="6661150" y="4679950"/>
          <p14:tracePt t="133908" x="6559550" y="4838700"/>
          <p14:tracePt t="133925" x="6521450" y="4914900"/>
          <p14:tracePt t="133942" x="6464300" y="5035550"/>
          <p14:tracePt t="133958" x="6438900" y="5111750"/>
          <p14:tracePt t="133975" x="6426200" y="5130800"/>
          <p14:tracePt t="133991" x="6426200" y="5137150"/>
          <p14:tracePt t="134041" x="6426200" y="5149850"/>
          <p14:tracePt t="134051" x="6419850" y="5162550"/>
          <p14:tracePt t="134056" x="6419850" y="5175250"/>
          <p14:tracePt t="134065" x="6407150" y="5213350"/>
          <p14:tracePt t="134075" x="6388100" y="5283200"/>
          <p14:tracePt t="134092" x="6375400" y="5314950"/>
          <p14:tracePt t="134108" x="6350000" y="5372100"/>
          <p14:tracePt t="134124" x="6286500" y="5461000"/>
          <p14:tracePt t="134143" x="6235700" y="5505450"/>
          <p14:tracePt t="134158" x="6165850" y="5594350"/>
          <p14:tracePt t="134175" x="6102350" y="5657850"/>
          <p14:tracePt t="134191" x="6070600" y="5708650"/>
          <p14:tracePt t="134209" x="6032500" y="5740400"/>
          <p14:tracePt t="134225" x="6019800" y="5746750"/>
          <p14:tracePt t="134241" x="5994400" y="5753100"/>
          <p14:tracePt t="134258" x="5937250" y="5772150"/>
          <p14:tracePt t="134275" x="5842000" y="5810250"/>
          <p14:tracePt t="134291" x="5816600" y="5822950"/>
          <p14:tracePt t="134307" x="5721350" y="5867400"/>
          <p14:tracePt t="134325" x="5613400" y="5911850"/>
          <p14:tracePt t="134342" x="5562600" y="5930900"/>
          <p14:tracePt t="134358" x="5530850" y="5949950"/>
          <p14:tracePt t="134375" x="5524500" y="5949950"/>
          <p14:tracePt t="134391" x="5505450" y="5962650"/>
          <p14:tracePt t="134409" x="5486400" y="5975350"/>
          <p14:tracePt t="134425" x="5467350" y="5981700"/>
          <p14:tracePt t="134441" x="5441950" y="5988050"/>
          <p14:tracePt t="134458" x="5410200" y="6000750"/>
          <p14:tracePt t="134475" x="5391150" y="6007100"/>
          <p14:tracePt t="134491" x="5372100" y="6019800"/>
          <p14:tracePt t="134508" x="5346700" y="6038850"/>
          <p14:tracePt t="134524" x="5340350" y="6045200"/>
          <p14:tracePt t="134541" x="5327650" y="6057900"/>
          <p14:tracePt t="134558" x="5321300" y="6064250"/>
          <p14:tracePt t="134705" x="5314950" y="6064250"/>
          <p14:tracePt t="134712" x="5314950" y="6070600"/>
          <p14:tracePt t="134832" x="5327650" y="6070600"/>
          <p14:tracePt t="134851" x="5372100" y="6032500"/>
          <p14:tracePt t="134856" x="5435600" y="5988050"/>
          <p14:tracePt t="134867" x="5473700" y="5956300"/>
          <p14:tracePt t="134875" x="5543550" y="5886450"/>
          <p14:tracePt t="134891" x="5626100" y="5822950"/>
          <p14:tracePt t="134908" x="5727700" y="5759450"/>
          <p14:tracePt t="134924" x="5822950" y="5702300"/>
          <p14:tracePt t="134941" x="5905500" y="5645150"/>
          <p14:tracePt t="134959" x="5975350" y="5600700"/>
          <p14:tracePt t="134974" x="6045200" y="5549900"/>
          <p14:tracePt t="134974" x="6089650" y="5524500"/>
          <p14:tracePt t="134993" x="6159500" y="5480050"/>
          <p14:tracePt t="135009" x="6191250" y="5454650"/>
          <p14:tracePt t="135025" x="6280150" y="5391150"/>
          <p14:tracePt t="135041" x="6318250" y="5372100"/>
          <p14:tracePt t="135081" x="6324600" y="5365750"/>
          <p14:tracePt t="135089" x="6356350" y="5340350"/>
          <p14:tracePt t="135091" x="6413500" y="5308600"/>
          <p14:tracePt t="135108" x="6438900" y="5295900"/>
          <p14:tracePt t="135125" x="6502400" y="5245100"/>
          <p14:tracePt t="135141" x="6584950" y="5187950"/>
          <p14:tracePt t="135159" x="6654800" y="5130800"/>
          <p14:tracePt t="135175" x="6743700" y="5060950"/>
          <p14:tracePt t="135192" x="6775450" y="5029200"/>
          <p14:tracePt t="135209" x="6838950" y="4953000"/>
          <p14:tracePt t="135225" x="6915150" y="4857750"/>
          <p14:tracePt t="135241" x="6959600" y="4794250"/>
          <p14:tracePt t="135258" x="7023100" y="4711700"/>
          <p14:tracePt t="135274" x="7092950" y="4635500"/>
          <p14:tracePt t="135292" x="7162800" y="4552950"/>
          <p14:tracePt t="135308" x="7239000" y="4476750"/>
          <p14:tracePt t="135325" x="7296150" y="4394200"/>
          <p14:tracePt t="135341" x="7327900" y="4349750"/>
          <p14:tracePt t="135358" x="7353300" y="4292600"/>
          <p14:tracePt t="135375" x="7372350" y="4254500"/>
          <p14:tracePt t="135391" x="7385050" y="4229100"/>
          <p14:tracePt t="135408" x="7397750" y="4197350"/>
          <p14:tracePt t="135425" x="7404100" y="4178300"/>
          <p14:tracePt t="135441" x="7404100" y="4171950"/>
          <p14:tracePt t="135543" x="7410450" y="4171950"/>
          <p14:tracePt t="139440" x="7416800" y="4165600"/>
          <p14:tracePt t="139451" x="7423150" y="4165600"/>
          <p14:tracePt t="139452" x="7429500" y="4165600"/>
          <p14:tracePt t="139458" x="7461250" y="4165600"/>
          <p14:tracePt t="139474" x="7473950" y="4165600"/>
          <p14:tracePt t="139491" x="7480300" y="4165600"/>
          <p14:tracePt t="139507" x="7493000" y="4165600"/>
          <p14:tracePt t="139543" x="7499350" y="4165600"/>
          <p14:tracePt t="140055" x="0" y="0"/>
        </p14:tracePtLst>
        <p14:tracePtLst>
          <p14:tracePt t="142240" x="2851150" y="4394200"/>
          <p14:tracePt t="142250" x="2857500" y="4387850"/>
          <p14:tracePt t="142264" x="2863850" y="4387850"/>
          <p14:tracePt t="142392" x="2863850" y="4394200"/>
          <p14:tracePt t="142400" x="2857500" y="4419600"/>
          <p14:tracePt t="142408" x="2857500" y="4425950"/>
          <p14:tracePt t="142432" x="2838450" y="4451350"/>
          <p14:tracePt t="142441" x="2800350" y="4489450"/>
          <p14:tracePt t="142442" x="2717800" y="4603750"/>
          <p14:tracePt t="142457" x="2673350" y="4654550"/>
          <p14:tracePt t="142474" x="2603500" y="4718050"/>
          <p14:tracePt t="142491" x="2489200" y="4813300"/>
          <p14:tracePt t="142508" x="2298700" y="4959350"/>
          <p14:tracePt t="142523" x="2127250" y="5086350"/>
          <p14:tracePt t="142541" x="1962150" y="5207000"/>
          <p14:tracePt t="142557" x="1784350" y="5327650"/>
          <p14:tracePt t="142574" x="1612900" y="5429250"/>
          <p14:tracePt t="142591" x="1422400" y="5524500"/>
          <p14:tracePt t="142609" x="1301750" y="5568950"/>
          <p14:tracePt t="142624" x="1193800" y="5600700"/>
          <p14:tracePt t="142641" x="1111250" y="5626100"/>
          <p14:tracePt t="142657" x="1073150" y="5632450"/>
          <p14:tracePt t="142674" x="1054100" y="5638800"/>
          <p14:tracePt t="142691" x="1047750" y="5638800"/>
          <p14:tracePt t="142708" x="1041400" y="5645150"/>
          <p14:tracePt t="142724" x="1028700" y="5651500"/>
          <p14:tracePt t="142808" x="1035050" y="5651500"/>
          <p14:tracePt t="142816" x="1066800" y="5651500"/>
          <p14:tracePt t="142824" x="1187450" y="5651500"/>
          <p14:tracePt t="142841" x="1282700" y="5645150"/>
          <p14:tracePt t="142841" x="1504950" y="5619750"/>
          <p14:tracePt t="142858" x="1860550" y="5511800"/>
          <p14:tracePt t="142874" x="2203450" y="5384800"/>
          <p14:tracePt t="142891" x="2552700" y="5238750"/>
          <p14:tracePt t="142908" x="2870200" y="5022850"/>
          <p14:tracePt t="142924" x="3060700" y="4826000"/>
          <p14:tracePt t="142941" x="3162300" y="4648200"/>
          <p14:tracePt t="142957" x="3225800" y="4476750"/>
          <p14:tracePt t="142974" x="3270250" y="4330700"/>
          <p14:tracePt t="142991" x="3308350" y="4197350"/>
          <p14:tracePt t="143009" x="3327400" y="4140200"/>
          <p14:tracePt t="143024" x="3346450" y="4095750"/>
          <p14:tracePt t="143041" x="3359150" y="4064000"/>
          <p14:tracePt t="143058" x="3365500" y="4044950"/>
          <p14:tracePt t="143074" x="3371850" y="4025900"/>
          <p14:tracePt t="143231" x="3359150" y="4044950"/>
          <p14:tracePt t="143240" x="3340100" y="4076700"/>
          <p14:tracePt t="143248" x="3308350" y="4114800"/>
          <p14:tracePt t="143256" x="3282950" y="4146550"/>
          <p14:tracePt t="143262" x="3232150" y="4216400"/>
          <p14:tracePt t="143275" x="3200400" y="4254500"/>
          <p14:tracePt t="143291" x="3181350" y="4286250"/>
          <p14:tracePt t="143308" x="3168650" y="4305300"/>
          <p14:tracePt t="143504" x="3168650" y="4330700"/>
          <p14:tracePt t="143512" x="3206750" y="4368800"/>
          <p14:tracePt t="143520" x="3244850" y="4419600"/>
          <p14:tracePt t="143526" x="3378200" y="4597400"/>
          <p14:tracePt t="143541" x="3689350" y="4914900"/>
          <p14:tracePt t="143558" x="4178300" y="5314950"/>
          <p14:tracePt t="143574" x="4851400" y="5784850"/>
          <p14:tracePt t="143593" x="5029200" y="5905500"/>
          <p14:tracePt t="143607" x="5187950" y="5988050"/>
          <p14:tracePt t="143624" x="5353050" y="6057900"/>
          <p14:tracePt t="143641" x="5441950" y="6083300"/>
          <p14:tracePt t="143657" x="5473700" y="6083300"/>
          <p14:tracePt t="143674" x="5480050" y="6083300"/>
          <p14:tracePt t="143691" x="5505450" y="6057900"/>
          <p14:tracePt t="143707" x="5518150" y="5994400"/>
          <p14:tracePt t="143725" x="5543550" y="5911850"/>
          <p14:tracePt t="143741" x="5562600" y="5829300"/>
          <p14:tracePt t="143758" x="5575300" y="5765800"/>
          <p14:tracePt t="143774" x="5581650" y="5689600"/>
          <p14:tracePt t="143774" x="5581650" y="5657850"/>
          <p14:tracePt t="143792" x="5581650" y="5613400"/>
          <p14:tracePt t="143808" x="5581650" y="5486400"/>
          <p14:tracePt t="143848" x="5581650" y="5467350"/>
          <p14:tracePt t="143856" x="5575300" y="5454650"/>
          <p14:tracePt t="143867" x="5575300" y="5448300"/>
          <p14:tracePt t="143952" x="5562600" y="5454650"/>
          <p14:tracePt t="143960" x="5549900" y="5486400"/>
          <p14:tracePt t="143961" x="5537200" y="5518150"/>
          <p14:tracePt t="143974" x="5505450" y="5600700"/>
          <p14:tracePt t="143991" x="5480050" y="5708650"/>
          <p14:tracePt t="144007" x="5448300" y="5880100"/>
          <p14:tracePt t="144024" x="5435600" y="5949950"/>
          <p14:tracePt t="144041" x="5435600" y="5956300"/>
          <p14:tracePt t="144058" x="5422900" y="5975350"/>
          <p14:tracePt t="144074" x="5422900" y="6000750"/>
          <p14:tracePt t="144091" x="5422900" y="6007100"/>
          <p14:tracePt t="144108" x="5416550" y="6019800"/>
          <p14:tracePt t="144124" x="5416550" y="6032500"/>
          <p14:tracePt t="144216" x="5416550" y="6038850"/>
          <p14:tracePt t="144224" x="5429250" y="6038850"/>
          <p14:tracePt t="144225" x="5441950" y="6007100"/>
          <p14:tracePt t="144241" x="5448300" y="5962650"/>
          <p14:tracePt t="144257" x="5480050" y="5753100"/>
          <p14:tracePt t="144258" x="5480050" y="5365750"/>
          <p14:tracePt t="144274" x="5480050" y="4889500"/>
          <p14:tracePt t="144291" x="5454650" y="4451350"/>
          <p14:tracePt t="144307" x="5448300" y="4356100"/>
          <p14:tracePt t="144324" x="5429250" y="4191000"/>
          <p14:tracePt t="144342" x="5397500" y="3943350"/>
          <p14:tracePt t="144358" x="5384800" y="3803650"/>
          <p14:tracePt t="144374" x="5365750" y="3695700"/>
          <p14:tracePt t="144391" x="5353050" y="3625850"/>
          <p14:tracePt t="144407" x="5327650" y="3530600"/>
          <p14:tracePt t="144425" x="5314950" y="3492500"/>
          <p14:tracePt t="144441" x="5302250" y="3454400"/>
          <p14:tracePt t="144458" x="5295900" y="3416300"/>
          <p14:tracePt t="144474" x="5289550" y="3371850"/>
          <p14:tracePt t="144491" x="5289550" y="3327400"/>
          <p14:tracePt t="144507" x="5289550" y="3282950"/>
          <p14:tracePt t="144524" x="5289550" y="3244850"/>
          <p14:tracePt t="144541" x="5289550" y="3213100"/>
          <p14:tracePt t="144558" x="5276850" y="3187700"/>
          <p14:tracePt t="144574" x="5276850" y="3162300"/>
          <p14:tracePt t="144590" x="5270500" y="3143250"/>
          <p14:tracePt t="144607" x="5270500" y="3117850"/>
          <p14:tracePt t="144656" x="5270500" y="3111500"/>
          <p14:tracePt t="144664" x="5270500" y="3105150"/>
          <p14:tracePt t="144688" x="5270500" y="3098800"/>
          <p14:tracePt t="144728" x="5264150" y="3098800"/>
          <p14:tracePt t="144793" x="5264150" y="3136900"/>
          <p14:tracePt t="144801" x="5264150" y="3206750"/>
          <p14:tracePt t="144809" x="5264150" y="3352800"/>
          <p14:tracePt t="144817" x="5264150" y="3441700"/>
          <p14:tracePt t="144824" x="5264150" y="3587750"/>
          <p14:tracePt t="144841" x="5264150" y="3746500"/>
          <p14:tracePt t="144857" x="5264150" y="3937000"/>
          <p14:tracePt t="144874" x="5264150" y="4152900"/>
          <p14:tracePt t="144891" x="5226050" y="4356100"/>
          <p14:tracePt t="144907" x="5194300" y="4514850"/>
          <p14:tracePt t="144924" x="5181600" y="4667250"/>
          <p14:tracePt t="144941" x="5181600" y="4781550"/>
          <p14:tracePt t="144958" x="5181600" y="4870450"/>
          <p14:tracePt t="144974" x="5181600" y="4946650"/>
          <p14:tracePt t="144991" x="5187950" y="5029200"/>
          <p14:tracePt t="145007" x="5207000" y="5143500"/>
          <p14:tracePt t="145025" x="5219700" y="5245100"/>
          <p14:tracePt t="145041" x="5232400" y="5340350"/>
          <p14:tracePt t="145057" x="5251450" y="5435600"/>
          <p14:tracePt t="145074" x="5270500" y="5530850"/>
          <p14:tracePt t="145091" x="5302250" y="5626100"/>
          <p14:tracePt t="145107" x="5321300" y="5695950"/>
          <p14:tracePt t="145124" x="5327650" y="5759450"/>
          <p14:tracePt t="145141" x="5340350" y="5822950"/>
          <p14:tracePt t="145157" x="5346700" y="5886450"/>
          <p14:tracePt t="145174" x="5346700" y="5937250"/>
          <p14:tracePt t="145191" x="5346700" y="6000750"/>
          <p14:tracePt t="145208" x="5346700" y="6051550"/>
          <p14:tracePt t="145224" x="5346700" y="6096000"/>
          <p14:tracePt t="145241" x="5346700" y="6146800"/>
          <p14:tracePt t="145257" x="5346700" y="6178550"/>
          <p14:tracePt t="145274" x="5346700" y="6191250"/>
          <p14:tracePt t="145291" x="5353050" y="6203950"/>
          <p14:tracePt t="145384" x="5372100" y="6216650"/>
          <p14:tracePt t="145392" x="5416550" y="6216650"/>
          <p14:tracePt t="145400" x="5530850" y="6216650"/>
          <p14:tracePt t="145409" x="5613400" y="6216650"/>
          <p14:tracePt t="145424" x="5638800" y="6216650"/>
          <p14:tracePt t="145441" x="5822950" y="6216650"/>
          <p14:tracePt t="145457" x="5949950" y="6216650"/>
          <p14:tracePt t="145474" x="5975350" y="6216650"/>
          <p14:tracePt t="145491" x="6051550" y="6210300"/>
          <p14:tracePt t="145507" x="6096000" y="6203950"/>
          <p14:tracePt t="145524" x="6223000" y="6203950"/>
          <p14:tracePt t="145541" x="6343650" y="6203950"/>
          <p14:tracePt t="145558" x="6470650" y="6203950"/>
          <p14:tracePt t="145574" x="6591300" y="6216650"/>
          <p14:tracePt t="145591" x="6616700" y="6216650"/>
          <p14:tracePt t="145607" x="6623050" y="6216650"/>
          <p14:tracePt t="145624" x="6673850" y="6216650"/>
          <p14:tracePt t="145640" x="6724650" y="6216650"/>
          <p14:tracePt t="145657" x="6743700" y="6216650"/>
          <p14:tracePt t="145674" x="6762750" y="6216650"/>
          <p14:tracePt t="145691" x="6769100" y="6216650"/>
          <p14:tracePt t="145736" x="6775450" y="6216650"/>
          <p14:tracePt t="145752" x="6781800" y="6216650"/>
          <p14:tracePt t="145760" x="6788150" y="6216650"/>
          <p14:tracePt t="145776" x="6794500" y="6216650"/>
          <p14:tracePt t="145790" x="6800850" y="6216650"/>
          <p14:tracePt t="145792" x="6813550" y="6216650"/>
          <p14:tracePt t="145809" x="6819900" y="6216650"/>
          <p14:tracePt t="145824" x="6826250" y="6216650"/>
          <p14:tracePt t="145920" x="6807200" y="6216650"/>
          <p14:tracePt t="145928" x="6762750" y="6216650"/>
          <p14:tracePt t="145928" x="6705600" y="6216650"/>
          <p14:tracePt t="145944" x="6635750" y="6216650"/>
          <p14:tracePt t="145944" x="6546850" y="6216650"/>
          <p14:tracePt t="145957" x="6534150" y="6216650"/>
          <p14:tracePt t="145974" x="6242050" y="6184900"/>
          <p14:tracePt t="145991" x="5695950" y="6153150"/>
          <p14:tracePt t="146008" x="5403850" y="6108700"/>
          <p14:tracePt t="146024" x="5340350" y="6096000"/>
          <p14:tracePt t="146041" x="5270500" y="6089650"/>
          <p14:tracePt t="146057" x="5232400" y="6083300"/>
          <p14:tracePt t="146074" x="5219700" y="6083300"/>
          <p14:tracePt t="146224" x="5213350" y="6083300"/>
          <p14:tracePt t="146576" x="5213350" y="6089650"/>
          <p14:tracePt t="146584" x="5219700" y="6102350"/>
          <p14:tracePt t="146592" x="5226050" y="6108700"/>
          <p14:tracePt t="146608" x="5238750" y="6115050"/>
          <p14:tracePt t="146609" x="5238750" y="6121400"/>
          <p14:tracePt t="146872" x="5245100" y="6121400"/>
          <p14:tracePt t="146880" x="5245100" y="6102350"/>
          <p14:tracePt t="146888" x="5245100" y="6070600"/>
          <p14:tracePt t="146892" x="5245100" y="5975350"/>
          <p14:tracePt t="146907" x="5245100" y="5854700"/>
          <p14:tracePt t="146924" x="5245100" y="5835650"/>
          <p14:tracePt t="146941" x="5245100" y="5784850"/>
          <p14:tracePt t="146957" x="5245100" y="5689600"/>
          <p14:tracePt t="146974" x="5245100" y="5581650"/>
          <p14:tracePt t="146990" x="5245100" y="5461000"/>
          <p14:tracePt t="147008" x="5245100" y="5448300"/>
          <p14:tracePt t="147024" x="5226050" y="5365750"/>
          <p14:tracePt t="147040" x="5207000" y="5295900"/>
          <p14:tracePt t="147058" x="5194300" y="5238750"/>
          <p14:tracePt t="147074" x="5194300" y="5187950"/>
          <p14:tracePt t="147091" x="5175250" y="5124450"/>
          <p14:tracePt t="147107" x="5162550" y="5035550"/>
          <p14:tracePt t="147124" x="5149850" y="4927600"/>
          <p14:tracePt t="147141" x="5143500" y="4826000"/>
          <p14:tracePt t="147157" x="5143500" y="4813300"/>
          <p14:tracePt t="147174" x="5124450" y="4768850"/>
          <p14:tracePt t="147191" x="5124450" y="4673600"/>
          <p14:tracePt t="147208" x="5124450" y="4572000"/>
          <p14:tracePt t="147224" x="5124450" y="4514850"/>
          <p14:tracePt t="147241" x="5124450" y="4476750"/>
          <p14:tracePt t="147257" x="5111750" y="4337050"/>
          <p14:tracePt t="147274" x="5105400" y="4171950"/>
          <p14:tracePt t="147291" x="5105400" y="4019550"/>
          <p14:tracePt t="147307" x="5105400" y="3886200"/>
          <p14:tracePt t="147324" x="5105400" y="3765550"/>
          <p14:tracePt t="147340" x="5105400" y="3663950"/>
          <p14:tracePt t="147357" x="5105400" y="3581400"/>
          <p14:tracePt t="147374" x="5105400" y="3505200"/>
          <p14:tracePt t="147391" x="5111750" y="3390900"/>
          <p14:tracePt t="147408" x="5118100" y="3333750"/>
          <p14:tracePt t="147424" x="5124450" y="3282950"/>
          <p14:tracePt t="147440" x="5124450" y="3263900"/>
          <p14:tracePt t="147457" x="5130800" y="3244850"/>
          <p14:tracePt t="147474" x="5130800" y="3238500"/>
          <p14:tracePt t="147491" x="5130800" y="3232150"/>
          <p14:tracePt t="147507" x="5130800" y="3225800"/>
          <p14:tracePt t="147544" x="5130800" y="3219450"/>
          <p14:tracePt t="147584" x="5130800" y="3213100"/>
          <p14:tracePt t="147600" x="5130800" y="3200400"/>
          <p14:tracePt t="147615" x="5130800" y="3194050"/>
          <p14:tracePt t="147632" x="5130800" y="3187700"/>
          <p14:tracePt t="147640" x="5137150" y="3181350"/>
          <p14:tracePt t="147657" x="5137150" y="3175000"/>
          <p14:tracePt t="147658" x="5137150" y="3162300"/>
          <p14:tracePt t="147873" x="5137150" y="3155950"/>
          <p14:tracePt t="147881" x="5143500" y="3143250"/>
          <p14:tracePt t="147891" x="5149850" y="3136900"/>
          <p14:tracePt t="147892" x="5149850" y="3130550"/>
          <p14:tracePt t="148038" x="5149850" y="3149600"/>
          <p14:tracePt t="148056" x="5143500" y="3187700"/>
          <p14:tracePt t="148064" x="5137150" y="3232150"/>
          <p14:tracePt t="148075" x="5130800" y="3282950"/>
          <p14:tracePt t="148076" x="5118100" y="3390900"/>
          <p14:tracePt t="148092" x="5118100" y="3492500"/>
          <p14:tracePt t="148108" x="5105400" y="3594100"/>
          <p14:tracePt t="148125" x="5099050" y="3708400"/>
          <p14:tracePt t="148141" x="5086350" y="3803650"/>
          <p14:tracePt t="148158" x="5086350" y="3810000"/>
          <p14:tracePt t="148175" x="5086350" y="3848100"/>
          <p14:tracePt t="148192" x="5080000" y="4006850"/>
          <p14:tracePt t="148209" x="5080000" y="4083050"/>
          <p14:tracePt t="148226" x="5080000" y="4140200"/>
          <p14:tracePt t="148241" x="5080000" y="4171950"/>
          <p14:tracePt t="148289" x="5080000" y="4191000"/>
          <p14:tracePt t="148297" x="5080000" y="4210050"/>
          <p14:tracePt t="148305" x="5080000" y="4229100"/>
          <p14:tracePt t="148305" x="5080000" y="4260850"/>
          <p14:tracePt t="148313" x="5080000" y="4286250"/>
          <p14:tracePt t="148325" x="5080000" y="4330700"/>
          <p14:tracePt t="148341" x="5080000" y="4362450"/>
          <p14:tracePt t="148359" x="5080000" y="4406900"/>
          <p14:tracePt t="148375" x="5080000" y="4438650"/>
          <p14:tracePt t="148392" x="5060950" y="4521200"/>
          <p14:tracePt t="148409" x="5016500" y="4768850"/>
          <p14:tracePt t="148425" x="5003800" y="4845050"/>
          <p14:tracePt t="148441" x="4997450" y="4895850"/>
          <p14:tracePt t="148458" x="4984750" y="5251450"/>
          <p14:tracePt t="148475" x="4991100" y="5372100"/>
          <p14:tracePt t="148491" x="5048250" y="5524500"/>
          <p14:tracePt t="148508" x="5086350" y="5607050"/>
          <p14:tracePt t="148525" x="5111750" y="5657850"/>
          <p14:tracePt t="148541" x="5130800" y="5676900"/>
          <p14:tracePt t="148558" x="5137150" y="5683250"/>
          <p14:tracePt t="148592" x="5143500" y="5689600"/>
          <p14:tracePt t="148649" x="5143500" y="5683250"/>
          <p14:tracePt t="148656" x="5143500" y="5657850"/>
          <p14:tracePt t="148665" x="5137150" y="5632450"/>
          <p14:tracePt t="148676" x="5124450" y="5613400"/>
          <p14:tracePt t="148785" x="5124450" y="5651500"/>
          <p14:tracePt t="148793" x="5124450" y="5683250"/>
          <p14:tracePt t="148801" x="5137150" y="5727700"/>
          <p14:tracePt t="148817" x="5175250" y="5842000"/>
          <p14:tracePt t="148825" x="5181600" y="5899150"/>
          <p14:tracePt t="148825" x="5213350" y="5994400"/>
          <p14:tracePt t="148842" x="5226050" y="6013450"/>
          <p14:tracePt t="148859" x="5238750" y="6045200"/>
          <p14:tracePt t="148875" x="5245100" y="6057900"/>
          <p14:tracePt t="148891" x="5251450" y="6070600"/>
          <p14:tracePt t="148908" x="5257800" y="6076950"/>
          <p14:tracePt t="149057" x="5264150" y="6089650"/>
          <p14:tracePt t="149065" x="5270500" y="6089650"/>
          <p14:tracePt t="149075" x="5289550" y="6096000"/>
          <p14:tracePt t="149075" x="5359400" y="6115050"/>
          <p14:tracePt t="149092" x="5499100" y="6127750"/>
          <p14:tracePt t="149108" x="5765800" y="6172200"/>
          <p14:tracePt t="149125" x="6070600" y="6210300"/>
          <p14:tracePt t="149142" x="6165850" y="6223000"/>
          <p14:tracePt t="149158" x="6419850" y="6267450"/>
          <p14:tracePt t="149175" x="6604000" y="6292850"/>
          <p14:tracePt t="149191" x="6718300" y="6292850"/>
          <p14:tracePt t="149210" x="6807200" y="6292850"/>
          <p14:tracePt t="149225" x="6870700" y="6292850"/>
          <p14:tracePt t="149242" x="6889750" y="6299200"/>
          <p14:tracePt t="149258" x="6908800" y="6299200"/>
          <p14:tracePt t="149275" x="6915150" y="6299200"/>
          <p14:tracePt t="149384" x="6921500" y="6299200"/>
          <p14:tracePt t="149976" x="6896100" y="6299200"/>
          <p14:tracePt t="149984" x="6819900" y="6292850"/>
          <p14:tracePt t="149992" x="6737350" y="6267450"/>
          <p14:tracePt t="150008" x="6705600" y="6261100"/>
          <p14:tracePt t="150008" x="6419850" y="6172200"/>
          <p14:tracePt t="150024" x="6210300" y="6140450"/>
          <p14:tracePt t="150041" x="6007100" y="6121400"/>
          <p14:tracePt t="150057" x="5861050" y="6121400"/>
          <p14:tracePt t="150074" x="5784850" y="6121400"/>
          <p14:tracePt t="150091" x="5626100" y="6121400"/>
          <p14:tracePt t="150107" x="5524500" y="6121400"/>
          <p14:tracePt t="150124" x="5461000" y="6121400"/>
          <p14:tracePt t="150141" x="5422900" y="6121400"/>
          <p14:tracePt t="150158" x="5416550" y="6121400"/>
          <p14:tracePt t="150193" x="5410200" y="6121400"/>
          <p14:tracePt t="150194" x="5397500" y="6127750"/>
          <p14:tracePt t="150209" x="5384800" y="6127750"/>
          <p14:tracePt t="150225" x="5327650" y="6127750"/>
          <p14:tracePt t="150241" x="5257800" y="6127750"/>
          <p14:tracePt t="150258" x="5187950" y="6121400"/>
          <p14:tracePt t="150275" x="5149850" y="6115050"/>
          <p14:tracePt t="150291" x="5111750" y="6115050"/>
          <p14:tracePt t="150308" x="5099050" y="6115050"/>
          <p14:tracePt t="150325" x="5092700" y="6115050"/>
          <p14:tracePt t="150473" x="5099050" y="6115050"/>
          <p14:tracePt t="150489" x="5105400" y="6115050"/>
          <p14:tracePt t="150491" x="5118100" y="6115050"/>
          <p14:tracePt t="150508" x="5130800" y="6115050"/>
          <p14:tracePt t="150525" x="5162550" y="6115050"/>
          <p14:tracePt t="150541" x="5175250" y="6115050"/>
          <p14:tracePt t="150558" x="5207000" y="6108700"/>
          <p14:tracePt t="150575" x="5226050" y="6102350"/>
          <p14:tracePt t="150592" x="5276850" y="6089650"/>
          <p14:tracePt t="150609" x="5308600" y="6070600"/>
          <p14:tracePt t="150625" x="5321300" y="6057900"/>
          <p14:tracePt t="150641" x="5334000" y="6045200"/>
          <p14:tracePt t="150658" x="5346700" y="6038850"/>
          <p14:tracePt t="150675" x="5365750" y="6026150"/>
          <p14:tracePt t="150692" x="5384800" y="6013450"/>
          <p14:tracePt t="150708" x="5410200" y="5994400"/>
          <p14:tracePt t="150725" x="5435600" y="5975350"/>
          <p14:tracePt t="150742" x="5454650" y="5956300"/>
          <p14:tracePt t="150758" x="5486400" y="5930900"/>
          <p14:tracePt t="150774" x="5524500" y="5905500"/>
          <p14:tracePt t="150792" x="5581650" y="5873750"/>
          <p14:tracePt t="150809" x="5670550" y="5829300"/>
          <p14:tracePt t="150825" x="5784850" y="5784850"/>
          <p14:tracePt t="150841" x="5848350" y="5746750"/>
          <p14:tracePt t="150858" x="5905500" y="5695950"/>
          <p14:tracePt t="150875" x="5969000" y="5638800"/>
          <p14:tracePt t="150892" x="6013450" y="5600700"/>
          <p14:tracePt t="150908" x="6057900" y="5537200"/>
          <p14:tracePt t="150925" x="6121400" y="5467350"/>
          <p14:tracePt t="150941" x="6191250" y="5397500"/>
          <p14:tracePt t="150958" x="6191250" y="5384800"/>
          <p14:tracePt t="150975" x="6273800" y="5283200"/>
          <p14:tracePt t="150991" x="6394450" y="5162550"/>
          <p14:tracePt t="151009" x="6502400" y="5080000"/>
          <p14:tracePt t="151025" x="6597650" y="5010150"/>
          <p14:tracePt t="151041" x="6680200" y="4946650"/>
          <p14:tracePt t="151058" x="6750050" y="4883150"/>
          <p14:tracePt t="151075" x="6807200" y="4826000"/>
          <p14:tracePt t="151092" x="6864350" y="4781550"/>
          <p14:tracePt t="151108" x="6927850" y="4718050"/>
          <p14:tracePt t="151125" x="6946900" y="4705350"/>
          <p14:tracePt t="151141" x="7004050" y="4654550"/>
          <p14:tracePt t="151158" x="7080250" y="4572000"/>
          <p14:tracePt t="151175" x="7124700" y="4521200"/>
          <p14:tracePt t="151192" x="7226300" y="4425950"/>
          <p14:tracePt t="151209" x="7327900" y="4318000"/>
          <p14:tracePt t="151225" x="7416800" y="4191000"/>
          <p14:tracePt t="151241" x="7480300" y="4108450"/>
          <p14:tracePt t="151258" x="7480300" y="4102100"/>
          <p14:tracePt t="151320" x="7480300" y="4095750"/>
          <p14:tracePt t="151345" x="7486650" y="4089400"/>
          <p14:tracePt t="152240" x="7473950" y="4108450"/>
          <p14:tracePt t="152241" x="7423150" y="4165600"/>
          <p14:tracePt t="152258" x="7366000" y="4210050"/>
          <p14:tracePt t="152259" x="7258050" y="4318000"/>
          <p14:tracePt t="152275" x="7175500" y="4406900"/>
          <p14:tracePt t="152291" x="7124700" y="4470400"/>
          <p14:tracePt t="152308" x="7080250" y="4514850"/>
          <p14:tracePt t="152325" x="7048500" y="4546600"/>
          <p14:tracePt t="152341" x="7023100" y="4578350"/>
          <p14:tracePt t="152358" x="6991350" y="4603750"/>
          <p14:tracePt t="152375" x="6959600" y="4635500"/>
          <p14:tracePt t="152391" x="6902450" y="4679950"/>
          <p14:tracePt t="152409" x="6883400" y="4699000"/>
          <p14:tracePt t="152425" x="6864350" y="4711700"/>
          <p14:tracePt t="152442" x="6858000" y="4718050"/>
          <p14:tracePt t="152576" x="6851650" y="4718050"/>
          <p14:tracePt t="152592" x="6845300" y="4718050"/>
          <p14:tracePt t="152640" x="6838950" y="4718050"/>
          <p14:tracePt t="152935" x="6851650" y="4718050"/>
          <p14:tracePt t="152944" x="6877050" y="4711700"/>
          <p14:tracePt t="152955" x="6877050" y="4705350"/>
          <p14:tracePt t="152960" x="6896100" y="4692650"/>
          <p14:tracePt t="152974" x="6915150" y="4692650"/>
          <p14:tracePt t="152975" x="6953250" y="4660900"/>
          <p14:tracePt t="152991" x="6991350" y="4622800"/>
          <p14:tracePt t="153009" x="7004050" y="4610100"/>
          <p14:tracePt t="153025" x="7016750" y="4584700"/>
          <p14:tracePt t="153041" x="7023100" y="4572000"/>
          <p14:tracePt t="153058" x="7029450" y="4559300"/>
          <p14:tracePt t="153075" x="7029450" y="4546600"/>
          <p14:tracePt t="153091" x="7035800" y="4540250"/>
          <p14:tracePt t="153108" x="7042150" y="4533900"/>
          <p14:tracePt t="153125" x="7042150" y="4514850"/>
          <p14:tracePt t="153141" x="7048500" y="4495800"/>
          <p14:tracePt t="153158" x="7054850" y="4489450"/>
          <p14:tracePt t="153175" x="7061200" y="4476750"/>
          <p14:tracePt t="153191" x="7073900" y="4457700"/>
          <p14:tracePt t="153209" x="7086600" y="4438650"/>
          <p14:tracePt t="153224" x="7092950" y="4425950"/>
          <p14:tracePt t="153241" x="7099300" y="4419600"/>
          <p14:tracePt t="153505" x="7099300" y="4425950"/>
          <p14:tracePt t="153513" x="7099300" y="4470400"/>
          <p14:tracePt t="153520" x="7099300" y="4521200"/>
          <p14:tracePt t="153526" x="7099300" y="4591050"/>
          <p14:tracePt t="153541" x="7099300" y="4629150"/>
          <p14:tracePt t="153558" x="7080250" y="4756150"/>
          <p14:tracePt t="153575" x="7061200" y="4870450"/>
          <p14:tracePt t="153591" x="7054850" y="4953000"/>
          <p14:tracePt t="153609" x="7054850" y="5067300"/>
          <p14:tracePt t="153625" x="7054850" y="5156200"/>
          <p14:tracePt t="153641" x="7054850" y="5226050"/>
          <p14:tracePt t="153658" x="7054850" y="5264150"/>
          <p14:tracePt t="153697" x="7054850" y="5270500"/>
          <p14:tracePt t="153712" x="7054850" y="5276850"/>
          <p14:tracePt t="153841" x="7054850" y="5289550"/>
          <p14:tracePt t="153848" x="7054850" y="5295900"/>
          <p14:tracePt t="153848" x="7048500" y="5302250"/>
          <p14:tracePt t="153864" x="7048500" y="5321300"/>
          <p14:tracePt t="153872" x="7042150" y="5327650"/>
          <p14:tracePt t="153881" x="7042150" y="5346700"/>
          <p14:tracePt t="153891" x="7035800" y="5359400"/>
          <p14:tracePt t="153908" x="7035800" y="5384800"/>
          <p14:tracePt t="153925" x="7029450" y="5403850"/>
          <p14:tracePt t="153941" x="7023100" y="5422900"/>
          <p14:tracePt t="153958" x="7023100" y="5435600"/>
          <p14:tracePt t="153974" x="7023100" y="5441950"/>
          <p14:tracePt t="153991" x="7016750" y="5448300"/>
          <p14:tracePt t="154008" x="7010400" y="5454650"/>
          <p14:tracePt t="154072" x="7004050" y="5454650"/>
          <p14:tracePt t="154088" x="6991350" y="5461000"/>
          <p14:tracePt t="154096" x="6959600" y="5467350"/>
          <p14:tracePt t="154104" x="6946900" y="5467350"/>
          <p14:tracePt t="154112" x="6883400" y="5480050"/>
          <p14:tracePt t="154124" x="6813550" y="5480050"/>
          <p14:tracePt t="154141" x="6724650" y="5486400"/>
          <p14:tracePt t="154158" x="6718300" y="5486400"/>
          <p14:tracePt t="154175" x="6629400" y="5486400"/>
          <p14:tracePt t="154191" x="6502400" y="5486400"/>
          <p14:tracePt t="154209" x="6438900" y="5486400"/>
          <p14:tracePt t="154225" x="6400800" y="5486400"/>
          <p14:tracePt t="154241" x="6362700" y="5486400"/>
          <p14:tracePt t="154258" x="6324600" y="5486400"/>
          <p14:tracePt t="154275" x="6299200" y="5486400"/>
          <p14:tracePt t="154292" x="6273800" y="5486400"/>
          <p14:tracePt t="154337" x="6267450" y="5486400"/>
          <p14:tracePt t="154351" x="6229350" y="5486400"/>
          <p14:tracePt t="154360" x="6216650" y="5486400"/>
          <p14:tracePt t="154361" x="6197600" y="5486400"/>
          <p14:tracePt t="154374" x="6153150" y="5486400"/>
          <p14:tracePt t="154391" x="6108700" y="5486400"/>
          <p14:tracePt t="154409" x="6076950" y="5486400"/>
          <p14:tracePt t="154425" x="6057900" y="5486400"/>
          <p14:tracePt t="154441" x="6051550" y="5486400"/>
          <p14:tracePt t="154458" x="6045200" y="5486400"/>
          <p14:tracePt t="154520" x="6038850" y="5486400"/>
          <p14:tracePt t="154585" x="6032500" y="5486400"/>
          <p14:tracePt t="154673" x="6026150" y="5486400"/>
          <p14:tracePt t="154721" x="6019800" y="5486400"/>
          <p14:tracePt t="154736" x="6013450" y="5486400"/>
          <p14:tracePt t="154769" x="6007100" y="5486400"/>
          <p14:tracePt t="154800" x="6000750" y="5486400"/>
          <p14:tracePt t="154817" x="5988050" y="5486400"/>
          <p14:tracePt t="154832" x="5981700" y="5486400"/>
          <p14:tracePt t="154841" x="5969000" y="5486400"/>
          <p14:tracePt t="154851" x="5962650" y="5486400"/>
          <p14:tracePt t="154858" x="5949950" y="5486400"/>
          <p14:tracePt t="154874" x="5937250" y="5486400"/>
          <p14:tracePt t="154891" x="5924550" y="5486400"/>
          <p14:tracePt t="154908" x="5918200" y="5486400"/>
          <p14:tracePt t="154925" x="5905500" y="5486400"/>
          <p14:tracePt t="154942" x="5899150" y="5486400"/>
          <p14:tracePt t="154958" x="5886450" y="5486400"/>
          <p14:tracePt t="155984" x="5969000" y="5448300"/>
          <p14:tracePt t="155992" x="6299200" y="5257800"/>
          <p14:tracePt t="156008" x="6527800" y="5086350"/>
          <p14:tracePt t="156024" x="6902450" y="4718050"/>
          <p14:tracePt t="156025" x="7353300" y="4064000"/>
          <p14:tracePt t="156042" x="7753350" y="3270250"/>
          <p14:tracePt t="156058" x="8013700" y="2444750"/>
          <p14:tracePt t="156075" x="8096250" y="1860550"/>
          <p14:tracePt t="156091" x="8115300" y="1574800"/>
          <p14:tracePt t="156108" x="8115300" y="1511300"/>
          <p14:tracePt t="156125" x="8115300" y="1479550"/>
          <p14:tracePt t="156141" x="8115300" y="1473200"/>
          <p14:tracePt t="156368" x="8115300" y="1460500"/>
          <p14:tracePt t="156376" x="8115300" y="1479550"/>
          <p14:tracePt t="156384" x="8121650" y="1562100"/>
          <p14:tracePt t="156392" x="8140700" y="1733550"/>
          <p14:tracePt t="156408" x="8140700" y="1866900"/>
          <p14:tracePt t="156409" x="8140700" y="2127250"/>
          <p14:tracePt t="156424" x="8140700" y="2190750"/>
          <p14:tracePt t="156441" x="8140700" y="2286000"/>
          <p14:tracePt t="156458" x="8140700" y="2343150"/>
          <p14:tracePt t="156474" x="8140700" y="2368550"/>
          <p14:tracePt t="156491" x="8140700" y="2374900"/>
          <p14:tracePt t="156544" x="8140700" y="2381250"/>
          <p14:tracePt t="156600" x="8140700" y="2374900"/>
          <p14:tracePt t="156608" x="8147050" y="2349500"/>
          <p14:tracePt t="156616" x="8153400" y="2311400"/>
          <p14:tracePt t="156624" x="8172450" y="2247900"/>
          <p14:tracePt t="156641" x="8178800" y="2228850"/>
          <p14:tracePt t="156642" x="8185150" y="2228850"/>
          <p14:tracePt t="156658" x="8191500" y="2216150"/>
          <p14:tracePt t="156674" x="8210550" y="2178050"/>
          <p14:tracePt t="156691" x="8210550" y="2152650"/>
          <p14:tracePt t="156708" x="8216900" y="2114550"/>
          <p14:tracePt t="156724" x="8216900" y="2070100"/>
          <p14:tracePt t="156741" x="8216900" y="2044700"/>
          <p14:tracePt t="156758" x="8197850" y="2006600"/>
          <p14:tracePt t="156774" x="8185150" y="2000250"/>
          <p14:tracePt t="156791" x="8172450" y="1987550"/>
          <p14:tracePt t="156809" x="8140700" y="1987550"/>
          <p14:tracePt t="156824" x="8096250" y="2006600"/>
          <p14:tracePt t="156841" x="8007350" y="2057400"/>
          <p14:tracePt t="156858" x="7943850" y="2114550"/>
          <p14:tracePt t="156875" x="7899400" y="2171700"/>
          <p14:tracePt t="156891" x="7861300" y="2222500"/>
          <p14:tracePt t="156908" x="7842250" y="2273300"/>
          <p14:tracePt t="156924" x="7816850" y="2349500"/>
          <p14:tracePt t="156941" x="7816850" y="2355850"/>
          <p14:tracePt t="156975" x="7816850" y="2374900"/>
          <p14:tracePt t="156976" x="7823200" y="2419350"/>
          <p14:tracePt t="156993" x="7842250" y="2457450"/>
          <p14:tracePt t="157008" x="7861300" y="2489200"/>
          <p14:tracePt t="157026" x="7880350" y="2514600"/>
          <p14:tracePt t="157041" x="7899400" y="2533650"/>
          <p14:tracePt t="157058" x="7918450" y="2546350"/>
          <p14:tracePt t="157074" x="7931150" y="2546350"/>
          <p14:tracePt t="157091" x="7962900" y="2546350"/>
          <p14:tracePt t="157108" x="8001000" y="2546350"/>
          <p14:tracePt t="157125" x="8051800" y="2533650"/>
          <p14:tracePt t="157141" x="8096250" y="2501900"/>
          <p14:tracePt t="157158" x="8134350" y="2463800"/>
          <p14:tracePt t="157174" x="8172450" y="2387600"/>
          <p14:tracePt t="157174" x="8185150" y="2349500"/>
          <p14:tracePt t="157193" x="8216900" y="2254250"/>
          <p14:tracePt t="157208" x="8229600" y="2190750"/>
          <p14:tracePt t="157225" x="8235950" y="2146300"/>
          <p14:tracePt t="157241" x="8235950" y="2101850"/>
          <p14:tracePt t="157259" x="8235950" y="2070100"/>
          <p14:tracePt t="157274" x="8235950" y="2038350"/>
          <p14:tracePt t="157291" x="8235950" y="2012950"/>
          <p14:tracePt t="157308" x="8235950" y="1993900"/>
          <p14:tracePt t="157324" x="8235950" y="1968500"/>
          <p14:tracePt t="157341" x="8229600" y="1949450"/>
          <p14:tracePt t="157358" x="8216900" y="1917700"/>
          <p14:tracePt t="157374" x="8204200" y="1905000"/>
          <p14:tracePt t="157391" x="8185150" y="1898650"/>
          <p14:tracePt t="157409" x="8153400" y="1892300"/>
          <p14:tracePt t="157425" x="8102600" y="1892300"/>
          <p14:tracePt t="157441" x="8020050" y="1905000"/>
          <p14:tracePt t="157458" x="7956550" y="1955800"/>
          <p14:tracePt t="157474" x="7912100" y="1993900"/>
          <p14:tracePt t="157492" x="7861300" y="2057400"/>
          <p14:tracePt t="157508" x="7848600" y="2108200"/>
          <p14:tracePt t="157525" x="7823200" y="2159000"/>
          <p14:tracePt t="157541" x="7810500" y="2216150"/>
          <p14:tracePt t="157558" x="7810500" y="2260600"/>
          <p14:tracePt t="157574" x="7810500" y="2266950"/>
          <p14:tracePt t="157591" x="7816850" y="2298700"/>
          <p14:tracePt t="157608" x="7829550" y="2330450"/>
          <p14:tracePt t="157625" x="7848600" y="2368550"/>
          <p14:tracePt t="157641" x="7874000" y="2400300"/>
          <p14:tracePt t="157658" x="7893050" y="2425700"/>
          <p14:tracePt t="157674" x="7893050" y="2432050"/>
          <p14:tracePt t="157691" x="7899400" y="2432050"/>
          <p14:tracePt t="157708" x="7918450" y="2444750"/>
          <p14:tracePt t="157725" x="7950200" y="2463800"/>
          <p14:tracePt t="157741" x="7975600" y="2470150"/>
          <p14:tracePt t="157758" x="8001000" y="2476500"/>
          <p14:tracePt t="157774" x="8032750" y="2482850"/>
          <p14:tracePt t="157774" x="8039100" y="2482850"/>
          <p14:tracePt t="157793" x="8064500" y="2482850"/>
          <p14:tracePt t="157808" x="8096250" y="2470150"/>
          <p14:tracePt t="157825" x="8134350" y="2432050"/>
          <p14:tracePt t="157841" x="8178800" y="2374900"/>
          <p14:tracePt t="157858" x="8210550" y="2298700"/>
          <p14:tracePt t="157874" x="8210550" y="2273300"/>
          <p14:tracePt t="157891" x="8229600" y="2190750"/>
          <p14:tracePt t="157908" x="8235950" y="2146300"/>
          <p14:tracePt t="157925" x="8235950" y="2108200"/>
          <p14:tracePt t="157941" x="8235950" y="2082800"/>
          <p14:tracePt t="157958" x="8235950" y="2063750"/>
          <p14:tracePt t="157974" x="8229600" y="2057400"/>
          <p14:tracePt t="157974" x="8229600" y="2051050"/>
          <p14:tracePt t="158008" x="8223250" y="2044700"/>
          <p14:tracePt t="158009" x="8216900" y="2044700"/>
          <p14:tracePt t="158025" x="8216900" y="2038350"/>
          <p14:tracePt t="158041" x="8204200" y="2038350"/>
          <p14:tracePt t="158058" x="8197850" y="2038350"/>
          <p14:tracePt t="158920" x="8197850" y="2044700"/>
          <p14:tracePt t="158934" x="8197850" y="2095500"/>
          <p14:tracePt t="158936" x="8197850" y="2159000"/>
          <p14:tracePt t="158941" x="8185150" y="2254250"/>
          <p14:tracePt t="158957" x="8185150" y="2343150"/>
          <p14:tracePt t="158974" x="8185150" y="2432050"/>
          <p14:tracePt t="158974" x="8185150" y="2457450"/>
          <p14:tracePt t="158992" x="8185150" y="2495550"/>
          <p14:tracePt t="159009" x="8191500" y="2520950"/>
          <p14:tracePt t="159144" x="8204200" y="2501900"/>
          <p14:tracePt t="159152" x="8216900" y="2489200"/>
          <p14:tracePt t="159160" x="8229600" y="2451100"/>
          <p14:tracePt t="159168" x="8248650" y="2419350"/>
          <p14:tracePt t="159174" x="8280400" y="2311400"/>
          <p14:tracePt t="159191" x="8305800" y="2165350"/>
          <p14:tracePt t="159208" x="8305800" y="2070100"/>
          <p14:tracePt t="159225" x="8305800" y="1993900"/>
          <p14:tracePt t="159241" x="8305800" y="1968500"/>
          <p14:tracePt t="159296" x="8305800" y="1962150"/>
          <p14:tracePt t="159312" x="8305800" y="1949450"/>
          <p14:tracePt t="159320" x="8293100" y="1943100"/>
          <p14:tracePt t="159336" x="8286750" y="1930400"/>
          <p14:tracePt t="159344" x="8267700" y="1930400"/>
          <p14:tracePt t="159357" x="8261350" y="1930400"/>
          <p14:tracePt t="159360" x="8229600" y="1924050"/>
          <p14:tracePt t="159374" x="8197850" y="1917700"/>
          <p14:tracePt t="159391" x="8172450" y="1917700"/>
          <p14:tracePt t="159408" x="8134350" y="1917700"/>
          <p14:tracePt t="159424" x="8089900" y="1943100"/>
          <p14:tracePt t="159441" x="8039100" y="1974850"/>
          <p14:tracePt t="159458" x="8001000" y="2006600"/>
          <p14:tracePt t="159474" x="7969250" y="2032000"/>
          <p14:tracePt t="159491" x="7924800" y="2076450"/>
          <p14:tracePt t="159508" x="7912100" y="2089150"/>
          <p14:tracePt t="159524" x="7880350" y="2127250"/>
          <p14:tracePt t="159541" x="7867650" y="2178050"/>
          <p14:tracePt t="159557" x="7848600" y="2235200"/>
          <p14:tracePt t="159575" x="7835900" y="2266950"/>
          <p14:tracePt t="159591" x="7835900" y="2298700"/>
          <p14:tracePt t="159608" x="7829550" y="2362200"/>
          <p14:tracePt t="159624" x="7835900" y="2438400"/>
          <p14:tracePt t="159641" x="7854950" y="2501900"/>
          <p14:tracePt t="159658" x="7874000" y="2559050"/>
          <p14:tracePt t="159674" x="7893050" y="2597150"/>
          <p14:tracePt t="159691" x="7912100" y="2628900"/>
          <p14:tracePt t="159708" x="7931150" y="2654300"/>
          <p14:tracePt t="159724" x="7956550" y="2673350"/>
          <p14:tracePt t="159741" x="7994650" y="2692400"/>
          <p14:tracePt t="159757" x="8026400" y="2711450"/>
          <p14:tracePt t="159775" x="8064500" y="2717800"/>
          <p14:tracePt t="159791" x="8115300" y="2717800"/>
          <p14:tracePt t="159809" x="8147050" y="2717800"/>
          <p14:tracePt t="159824" x="8153400" y="2717800"/>
          <p14:tracePt t="159841" x="8178800" y="2692400"/>
          <p14:tracePt t="159857" x="8204200" y="2628900"/>
          <p14:tracePt t="159896" x="8223250" y="2590800"/>
          <p14:tracePt t="159908" x="8235950" y="2552700"/>
          <p14:tracePt t="159924" x="8248650" y="2463800"/>
          <p14:tracePt t="159925" x="8248650" y="2393950"/>
          <p14:tracePt t="159941" x="8248650" y="2368550"/>
          <p14:tracePt t="159957" x="8242300" y="2317750"/>
          <p14:tracePt t="159974" x="8223250" y="2273300"/>
          <p14:tracePt t="159991" x="8204200" y="2247900"/>
          <p14:tracePt t="160010" x="8204200" y="2235200"/>
          <p14:tracePt t="160024" x="8197850" y="2235200"/>
          <p14:tracePt t="160216" x="8185150" y="2235200"/>
          <p14:tracePt t="160224" x="8140700" y="2247900"/>
          <p14:tracePt t="160234" x="8108950" y="2273300"/>
          <p14:tracePt t="160241" x="8058150" y="2298700"/>
          <p14:tracePt t="160258" x="7854950" y="2393950"/>
          <p14:tracePt t="160274" x="7835900" y="2400300"/>
          <p14:tracePt t="160291" x="7524750" y="2482850"/>
          <p14:tracePt t="160307" x="7232650" y="2540000"/>
          <p14:tracePt t="160324" x="7118350" y="2552700"/>
          <p14:tracePt t="160341" x="7029450" y="2565400"/>
          <p14:tracePt t="160358" x="6896100" y="2584450"/>
          <p14:tracePt t="160374" x="6807200" y="2584450"/>
          <p14:tracePt t="160391" x="6775450" y="2590800"/>
          <p14:tracePt t="160528" x="6769100" y="2590800"/>
          <p14:tracePt t="160536" x="6756400" y="2584450"/>
          <p14:tracePt t="160544" x="6750050" y="2571750"/>
          <p14:tracePt t="160552" x="6737350" y="2540000"/>
          <p14:tracePt t="160558" x="6699250" y="2482850"/>
          <p14:tracePt t="160574" x="6642100" y="2393950"/>
          <p14:tracePt t="160591" x="6591300" y="2298700"/>
          <p14:tracePt t="160608" x="6591300" y="2292350"/>
          <p14:tracePt t="160624" x="6584950" y="2286000"/>
          <p14:tracePt t="160641" x="6578600" y="2273300"/>
          <p14:tracePt t="160658" x="6578600" y="2247900"/>
          <p14:tracePt t="160674" x="6565900" y="2228850"/>
          <p14:tracePt t="160691" x="6559550" y="2203450"/>
          <p14:tracePt t="160708" x="6559550" y="2190750"/>
          <p14:tracePt t="160724" x="6553200" y="2165350"/>
          <p14:tracePt t="160741" x="6546850" y="2146300"/>
          <p14:tracePt t="160758" x="6527800" y="2120900"/>
          <p14:tracePt t="160774" x="6515100" y="2089150"/>
          <p14:tracePt t="160791" x="6483350" y="2057400"/>
          <p14:tracePt t="160808" x="6464300" y="2051050"/>
          <p14:tracePt t="160825" x="6432550" y="2044700"/>
          <p14:tracePt t="160841" x="6375400" y="2044700"/>
          <p14:tracePt t="160858" x="6324600" y="2051050"/>
          <p14:tracePt t="160874" x="6242050" y="2114550"/>
          <p14:tracePt t="160891" x="6178550" y="2178050"/>
          <p14:tracePt t="160908" x="6108700" y="2254250"/>
          <p14:tracePt t="160924" x="6076950" y="2305050"/>
          <p14:tracePt t="160941" x="6038850" y="2381250"/>
          <p14:tracePt t="160958" x="6007100" y="2463800"/>
          <p14:tracePt t="160974" x="5988050" y="2546350"/>
          <p14:tracePt t="160991" x="5981700" y="2584450"/>
          <p14:tracePt t="161032" x="5988050" y="2597150"/>
          <p14:tracePt t="161040" x="6019800" y="2647950"/>
          <p14:tracePt t="161057" x="6051550" y="2679700"/>
          <p14:tracePt t="161057" x="6102350" y="2724150"/>
          <p14:tracePt t="161074" x="6203950" y="2762250"/>
          <p14:tracePt t="161090" x="6350000" y="2806700"/>
          <p14:tracePt t="161107" x="6515100" y="2844800"/>
          <p14:tracePt t="161124" x="6699250" y="2863850"/>
          <p14:tracePt t="161142" x="6851650" y="2863850"/>
          <p14:tracePt t="161158" x="6985000" y="2851150"/>
          <p14:tracePt t="161174" x="7086600" y="2794000"/>
          <p14:tracePt t="161191" x="7175500" y="2736850"/>
          <p14:tracePt t="161208" x="7200900" y="2686050"/>
          <p14:tracePt t="161224" x="7239000" y="2597150"/>
          <p14:tracePt t="161241" x="7264400" y="2501900"/>
          <p14:tracePt t="161257" x="7270750" y="2387600"/>
          <p14:tracePt t="161274" x="7270750" y="2305050"/>
          <p14:tracePt t="161291" x="7270750" y="2273300"/>
          <p14:tracePt t="161307" x="7270750" y="2260600"/>
          <p14:tracePt t="161324" x="7264400" y="2203450"/>
          <p14:tracePt t="161341" x="7239000" y="2127250"/>
          <p14:tracePt t="161358" x="7207250" y="2070100"/>
          <p14:tracePt t="161374" x="7156450" y="2000250"/>
          <p14:tracePt t="161391" x="7048500" y="1911350"/>
          <p14:tracePt t="161408" x="6921500" y="1854200"/>
          <p14:tracePt t="161424" x="6756400" y="1778000"/>
          <p14:tracePt t="161441" x="6610350" y="1739900"/>
          <p14:tracePt t="161457" x="6521450" y="1714500"/>
          <p14:tracePt t="161504" x="6483350" y="1714500"/>
          <p14:tracePt t="161504" x="6445250" y="1714500"/>
          <p14:tracePt t="161520" x="6394450" y="1727200"/>
          <p14:tracePt t="161527" x="6350000" y="1739900"/>
          <p14:tracePt t="161541" x="6299200" y="1758950"/>
          <p14:tracePt t="161541" x="6191250" y="1797050"/>
          <p14:tracePt t="161558" x="6064250" y="1866900"/>
          <p14:tracePt t="161573" x="5943600" y="1936750"/>
          <p14:tracePt t="161590" x="5816600" y="2019300"/>
          <p14:tracePt t="161606" x="5708650" y="2139950"/>
          <p14:tracePt t="161623" x="5676900" y="2216150"/>
          <p14:tracePt t="161640" x="5657850" y="2292350"/>
          <p14:tracePt t="161656" x="5657850" y="2362200"/>
          <p14:tracePt t="161673" x="5657850" y="2413000"/>
          <p14:tracePt t="161690" x="5670550" y="2470150"/>
          <p14:tracePt t="161707" x="5683250" y="2508250"/>
          <p14:tracePt t="161723" x="5702300" y="2540000"/>
          <p14:tracePt t="161741" x="5721350" y="2565400"/>
          <p14:tracePt t="161757" x="5765800" y="2609850"/>
          <p14:tracePt t="161774" x="5835650" y="2660650"/>
          <p14:tracePt t="161791" x="6057900" y="2755900"/>
          <p14:tracePt t="161809" x="6267450" y="2851150"/>
          <p14:tracePt t="161824" x="6508750" y="2908300"/>
          <p14:tracePt t="161841" x="6616700" y="2940050"/>
          <p14:tracePt t="161857" x="6794500" y="2965450"/>
          <p14:tracePt t="161875" x="6940550" y="2971800"/>
          <p14:tracePt t="161891" x="7054850" y="2952750"/>
          <p14:tracePt t="161908" x="7143750" y="2889250"/>
          <p14:tracePt t="161924" x="7226300" y="2813050"/>
          <p14:tracePt t="161941" x="7277100" y="2724150"/>
          <p14:tracePt t="161957" x="7321550" y="2641600"/>
          <p14:tracePt t="161974" x="7359650" y="2565400"/>
          <p14:tracePt t="161991" x="7391400" y="2457450"/>
          <p14:tracePt t="162008" x="7404100" y="2419350"/>
          <p14:tracePt t="162024" x="7404100" y="2355850"/>
          <p14:tracePt t="162040" x="7404100" y="2311400"/>
          <p14:tracePt t="162057" x="7404100" y="2266950"/>
          <p14:tracePt t="162073" x="7385050" y="2209800"/>
          <p14:tracePt t="162090" x="7346950" y="2146300"/>
          <p14:tracePt t="162106" x="7308850" y="2089150"/>
          <p14:tracePt t="162123" x="7251700" y="2032000"/>
          <p14:tracePt t="162140" x="7162800" y="1962150"/>
          <p14:tracePt t="162156" x="7035800" y="1898650"/>
          <p14:tracePt t="162173" x="6883400" y="1854200"/>
          <p14:tracePt t="162190" x="6724650" y="1809750"/>
          <p14:tracePt t="162207" x="6597650" y="1803400"/>
          <p14:tracePt t="162224" x="6483350" y="1809750"/>
          <p14:tracePt t="162241" x="6375400" y="1854200"/>
          <p14:tracePt t="162257" x="6267450" y="1917700"/>
          <p14:tracePt t="162274" x="6191250" y="1981200"/>
          <p14:tracePt t="162291" x="6096000" y="2057400"/>
          <p14:tracePt t="162308" x="6026150" y="2127250"/>
          <p14:tracePt t="162324" x="5975350" y="2197100"/>
          <p14:tracePt t="162341" x="5943600" y="2266950"/>
          <p14:tracePt t="162357" x="5930900" y="2343150"/>
          <p14:tracePt t="162374" x="5924550" y="2406650"/>
          <p14:tracePt t="162391" x="5924550" y="2432050"/>
          <p14:tracePt t="162407" x="5924550" y="2444750"/>
          <p14:tracePt t="162429" x="5943600" y="2482850"/>
          <p14:tracePt t="162441" x="5981700" y="2514600"/>
          <p14:tracePt t="162457" x="6038850" y="2546350"/>
          <p14:tracePt t="162473" x="6070600" y="2559050"/>
          <p14:tracePt t="162490" x="6178550" y="2578100"/>
          <p14:tracePt t="162506" x="6350000" y="2603500"/>
          <p14:tracePt t="162523" x="6451600" y="2616200"/>
          <p14:tracePt t="162540" x="6515100" y="2616200"/>
          <p14:tracePt t="162556" x="6578600" y="2609850"/>
          <p14:tracePt t="162573" x="6680200" y="2584450"/>
          <p14:tracePt t="162590" x="6737350" y="2559050"/>
          <p14:tracePt t="162607" x="6743700" y="2559050"/>
          <p14:tracePt t="162623" x="6781800" y="2533650"/>
          <p14:tracePt t="162641" x="6851650" y="2489200"/>
          <p14:tracePt t="162657" x="6915150" y="2438400"/>
          <p14:tracePt t="162674" x="6978650" y="2374900"/>
          <p14:tracePt t="162691" x="7023100" y="2292350"/>
          <p14:tracePt t="162707" x="7054850" y="2190750"/>
          <p14:tracePt t="162723" x="7054850" y="2070100"/>
          <p14:tracePt t="162740" x="7054850" y="1949450"/>
          <p14:tracePt t="162756" x="7010400" y="1847850"/>
          <p14:tracePt t="162773" x="6940550" y="1733550"/>
          <p14:tracePt t="162790" x="6851650" y="1651000"/>
          <p14:tracePt t="162807" x="6705600" y="1568450"/>
          <p14:tracePt t="162823" x="6527800" y="1543050"/>
          <p14:tracePt t="162840" x="6375400" y="1543050"/>
          <p14:tracePt t="162857" x="6330950" y="1543050"/>
          <p14:tracePt t="162873" x="6280150" y="1555750"/>
          <p14:tracePt t="162891" x="6172200" y="1631950"/>
          <p14:tracePt t="162908" x="6083300" y="1746250"/>
          <p14:tracePt t="162924" x="6019800" y="1860550"/>
          <p14:tracePt t="162941" x="6000750" y="1943100"/>
          <p14:tracePt t="162957" x="6000750" y="1993900"/>
          <p14:tracePt t="162974" x="6000750" y="2012950"/>
          <p14:tracePt t="162991" x="6026150" y="2070100"/>
          <p14:tracePt t="163008" x="6051550" y="2101850"/>
          <p14:tracePt t="163055" x="6051550" y="2108200"/>
          <p14:tracePt t="163060" x="6070600" y="2114550"/>
          <p14:tracePt t="163073" x="6083300" y="2127250"/>
          <p14:tracePt t="163073" x="6127750" y="2146300"/>
          <p14:tracePt t="163090" x="6178550" y="2178050"/>
          <p14:tracePt t="163106" x="6203950" y="2190750"/>
          <p14:tracePt t="163123" x="6229350" y="2197100"/>
          <p14:tracePt t="163140" x="6242050" y="2203450"/>
          <p14:tracePt t="163156" x="6248400" y="2209800"/>
          <p14:tracePt t="164271" x="6254750" y="2216150"/>
          <p14:tracePt t="164283" x="6235700" y="2266950"/>
          <p14:tracePt t="164290" x="6210300" y="2311400"/>
          <p14:tracePt t="164290" x="6146800" y="2457450"/>
          <p14:tracePt t="164306" x="6096000" y="2578100"/>
          <p14:tracePt t="164323" x="5924550" y="2978150"/>
          <p14:tracePt t="164340" x="5715000" y="3422650"/>
          <p14:tracePt t="164356" x="5607050" y="3663950"/>
          <p14:tracePt t="164373" x="5403850" y="4076700"/>
          <p14:tracePt t="164390" x="5187950" y="4565650"/>
          <p14:tracePt t="164406" x="5060950" y="5003800"/>
          <p14:tracePt t="164423" x="5035550" y="5156200"/>
          <p14:tracePt t="164440" x="5035550" y="5257800"/>
          <p14:tracePt t="164457" x="5035550" y="5321300"/>
          <p14:tracePt t="164474" x="5035550" y="5340350"/>
          <p14:tracePt t="164491" x="5035550" y="5359400"/>
          <p14:tracePt t="164507" x="5035550" y="5384800"/>
          <p14:tracePt t="164524" x="5035550" y="5416550"/>
          <p14:tracePt t="164540" x="5035550" y="5448300"/>
          <p14:tracePt t="164557" x="5035550" y="5486400"/>
          <p14:tracePt t="164573" x="5035550" y="5575300"/>
          <p14:tracePt t="164590" x="5035550" y="5695950"/>
          <p14:tracePt t="164606" x="5003800" y="5867400"/>
          <p14:tracePt t="164655" x="5003800" y="5905500"/>
          <p14:tracePt t="164663" x="5010150" y="5949950"/>
          <p14:tracePt t="164673" x="5022850" y="5981700"/>
          <p14:tracePt t="164673" x="5035550" y="6007100"/>
          <p14:tracePt t="164679" x="5048250" y="6038850"/>
          <p14:tracePt t="164690" x="5060950" y="6057900"/>
          <p14:tracePt t="164735" x="5067300" y="6057900"/>
          <p14:tracePt t="164743" x="5073650" y="6057900"/>
          <p14:tracePt t="164757" x="5080000" y="6057900"/>
          <p14:tracePt t="164758" x="5105400" y="6045200"/>
          <p14:tracePt t="164773" x="5130800" y="6032500"/>
          <p14:tracePt t="164790" x="5156200" y="6019800"/>
          <p14:tracePt t="164806" x="5168900" y="6000750"/>
          <p14:tracePt t="164823" x="5187950" y="5988050"/>
          <p14:tracePt t="164840" x="5200650" y="5975350"/>
          <p14:tracePt t="164856" x="5213350" y="5962650"/>
          <p14:tracePt t="164903" x="5219700" y="5962650"/>
          <p14:tracePt t="164952" x="5226050" y="5962650"/>
          <p14:tracePt t="164960" x="5232400" y="5962650"/>
          <p14:tracePt t="164968" x="5245100" y="5962650"/>
          <p14:tracePt t="164975" x="5276850" y="5975350"/>
          <p14:tracePt t="164991" x="5334000" y="6007100"/>
          <p14:tracePt t="165007" x="5372100" y="6038850"/>
          <p14:tracePt t="165024" x="5403850" y="6064250"/>
          <p14:tracePt t="165040" x="5429250" y="6083300"/>
          <p14:tracePt t="165056" x="5448300" y="6096000"/>
          <p14:tracePt t="165073" x="5448300" y="6102350"/>
          <p14:tracePt t="165090" x="5454650" y="6102350"/>
          <p14:tracePt t="165199" x="5461000" y="6108700"/>
          <p14:tracePt t="165223" x="5461000" y="6102350"/>
          <p14:tracePt t="165232" x="5461000" y="6096000"/>
          <p14:tracePt t="165240" x="5461000" y="6064250"/>
          <p14:tracePt t="165257" x="5461000" y="6051550"/>
          <p14:tracePt t="165258" x="5461000" y="6026150"/>
          <p14:tracePt t="165274" x="5448300" y="5994400"/>
          <p14:tracePt t="165291" x="5429250" y="5969000"/>
          <p14:tracePt t="165307" x="5410200" y="5949950"/>
          <p14:tracePt t="165325" x="5403850" y="5943600"/>
          <p14:tracePt t="165342" x="5384800" y="5937250"/>
          <p14:tracePt t="165358" x="5365750" y="5930900"/>
          <p14:tracePt t="165375" x="5346700" y="5930900"/>
          <p14:tracePt t="165391" x="5327650" y="5930900"/>
          <p14:tracePt t="165409" x="5308600" y="5937250"/>
          <p14:tracePt t="165425" x="5302250" y="5943600"/>
          <p14:tracePt t="165441" x="5295900" y="5956300"/>
          <p14:tracePt t="165458" x="5289550" y="5975350"/>
          <p14:tracePt t="165475" x="5289550" y="5988050"/>
          <p14:tracePt t="165492" x="5283200" y="6007100"/>
          <p14:tracePt t="165508" x="5283200" y="6019800"/>
          <p14:tracePt t="165524" x="5283200" y="6038850"/>
          <p14:tracePt t="165541" x="5283200" y="6051550"/>
          <p14:tracePt t="165557" x="5283200" y="6070600"/>
          <p14:tracePt t="165574" x="5283200" y="6096000"/>
          <p14:tracePt t="165591" x="5283200" y="6102350"/>
          <p14:tracePt t="165607" x="5295900" y="6108700"/>
          <p14:tracePt t="165624" x="5302250" y="6121400"/>
          <p14:tracePt t="165641" x="5308600" y="6127750"/>
          <p14:tracePt t="165657" x="5314950" y="6134100"/>
          <p14:tracePt t="165674" x="5321300" y="6134100"/>
          <p14:tracePt t="165691" x="5334000" y="6134100"/>
          <p14:tracePt t="165708" x="5346700" y="6134100"/>
          <p14:tracePt t="165725" x="5365750" y="6134100"/>
          <p14:tracePt t="165742" x="5372100" y="6127750"/>
          <p14:tracePt t="165758" x="5378450" y="6108700"/>
          <p14:tracePt t="165776" x="5378450" y="6089650"/>
          <p14:tracePt t="165791" x="5378450" y="6064250"/>
          <p14:tracePt t="165809" x="5365750" y="6026150"/>
          <p14:tracePt t="165825" x="5359400" y="6000750"/>
          <p14:tracePt t="165842" x="5346700" y="5981700"/>
          <p14:tracePt t="165858" x="5340350" y="5975350"/>
          <p14:tracePt t="165875" x="5334000" y="5962650"/>
          <p14:tracePt t="165891" x="5327650" y="5956300"/>
          <p14:tracePt t="165909" x="5321300" y="5956300"/>
          <p14:tracePt t="165944" x="5308600" y="5949950"/>
          <p14:tracePt t="165969" x="5302250" y="5949950"/>
          <p14:tracePt t="165993" x="5295900" y="5949950"/>
          <p14:tracePt t="166024" x="5289550" y="5949950"/>
          <p14:tracePt t="166056" x="5289550" y="5956300"/>
          <p14:tracePt t="166072" x="5289550" y="5969000"/>
          <p14:tracePt t="166104" x="5289550" y="5975350"/>
          <p14:tracePt t="166304" x="5295900" y="5975350"/>
          <p14:tracePt t="166318" x="5295900" y="5981700"/>
          <p14:tracePt t="166328" x="5302250" y="5988050"/>
          <p14:tracePt t="166369" x="5308600" y="5988050"/>
          <p14:tracePt t="166385" x="5314950" y="5994400"/>
          <p14:tracePt t="166472" x="5321300" y="5994400"/>
          <p14:tracePt t="166512" x="5327650" y="6000750"/>
          <p14:tracePt t="166576" x="5334000" y="6000750"/>
          <p14:tracePt t="167729" x="5346700" y="6000750"/>
          <p14:tracePt t="167737" x="5391150" y="5962650"/>
          <p14:tracePt t="167750" x="5480050" y="5835650"/>
          <p14:tracePt t="167751" x="5645150" y="5721350"/>
          <p14:tracePt t="167758" x="5645150" y="5715000"/>
          <p14:tracePt t="167775" x="5943600" y="5613400"/>
          <p14:tracePt t="167791" x="6223000" y="5486400"/>
          <p14:tracePt t="167809" x="6286500" y="5429250"/>
          <p14:tracePt t="167825" x="6318250" y="5391150"/>
          <p14:tracePt t="167841" x="6337300" y="5359400"/>
          <p14:tracePt t="167905" x="6343650" y="5359400"/>
          <p14:tracePt t="167917" x="6343650" y="5353050"/>
          <p14:tracePt t="167925" x="6350000" y="5346700"/>
          <p14:tracePt t="167925" x="6362700" y="5327650"/>
          <p14:tracePt t="167941" x="6388100" y="5308600"/>
          <p14:tracePt t="167958" x="6400800" y="5276850"/>
          <p14:tracePt t="167975" x="6407150" y="5270500"/>
          <p14:tracePt t="168016" x="6413500" y="5264150"/>
          <p14:tracePt t="168017" x="6426200" y="5238750"/>
          <p14:tracePt t="168025" x="6451600" y="5200650"/>
          <p14:tracePt t="168041" x="6457950" y="5181600"/>
          <p14:tracePt t="168137" x="6470650" y="5175250"/>
          <p14:tracePt t="168145" x="6470650" y="5162550"/>
          <p14:tracePt t="168158" x="6477000" y="5156200"/>
          <p14:tracePt t="168159" x="6496050" y="5124450"/>
          <p14:tracePt t="168175" x="6508750" y="5105400"/>
          <p14:tracePt t="168191" x="6521450" y="5092700"/>
          <p14:tracePt t="168207" x="6540500" y="5060950"/>
          <p14:tracePt t="168225" x="6553200" y="5041900"/>
          <p14:tracePt t="168241" x="6578600" y="5016500"/>
          <p14:tracePt t="168258" x="6591300" y="4991100"/>
          <p14:tracePt t="168275" x="6604000" y="4972050"/>
          <p14:tracePt t="168292" x="6610350" y="4965700"/>
          <p14:tracePt t="168308" x="6610350" y="4959350"/>
          <p14:tracePt t="168342" x="6610350" y="4953000"/>
          <p14:tracePt t="168360" x="6610350" y="4946650"/>
          <p14:tracePt t="168361" x="6610350" y="4940300"/>
          <p14:tracePt t="168375" x="6616700" y="4921250"/>
          <p14:tracePt t="168391" x="6623050" y="4889500"/>
          <p14:tracePt t="168409" x="6623050" y="4883150"/>
          <p14:tracePt t="168425" x="6629400" y="4876800"/>
          <p14:tracePt t="168608" x="6629400" y="4889500"/>
          <p14:tracePt t="168609" x="6629400" y="4921250"/>
          <p14:tracePt t="168625" x="6629400" y="4953000"/>
          <p14:tracePt t="168625" x="6629400" y="4959350"/>
          <p14:tracePt t="168642" x="6635750" y="4997450"/>
          <p14:tracePt t="168658" x="6642100" y="5041900"/>
          <p14:tracePt t="168675" x="6642100" y="5092700"/>
          <p14:tracePt t="168691" x="6648450" y="5124450"/>
          <p14:tracePt t="168708" x="6654800" y="5149850"/>
          <p14:tracePt t="168725" x="6654800" y="5156200"/>
          <p14:tracePt t="168742" x="6654800" y="5168900"/>
          <p14:tracePt t="168758" x="6654800" y="5175250"/>
          <p14:tracePt t="168775" x="6654800" y="5187950"/>
          <p14:tracePt t="168791" x="6654800" y="5194300"/>
          <p14:tracePt t="168953" x="6654800" y="5200650"/>
          <p14:tracePt t="168967" x="6642100" y="5200650"/>
          <p14:tracePt t="168976" x="6623050" y="5200650"/>
          <p14:tracePt t="168977" x="6616700" y="5200650"/>
          <p14:tracePt t="168991" x="6591300" y="5200650"/>
          <p14:tracePt t="169009" x="6572250" y="5200650"/>
          <p14:tracePt t="169064" x="6559550" y="5200650"/>
          <p14:tracePt t="169072" x="6540500" y="5200650"/>
          <p14:tracePt t="169080" x="6534150" y="5200650"/>
          <p14:tracePt t="169091" x="6508750" y="5200650"/>
          <p14:tracePt t="169096" x="6483350" y="5200650"/>
          <p14:tracePt t="169108" x="6464300" y="5200650"/>
          <p14:tracePt t="169125" x="6438900" y="5200650"/>
          <p14:tracePt t="169142" x="6413500" y="5200650"/>
          <p14:tracePt t="169158" x="6394450" y="5200650"/>
          <p14:tracePt t="169175" x="6375400" y="5200650"/>
          <p14:tracePt t="169191" x="6350000" y="5200650"/>
          <p14:tracePt t="169209" x="6337300" y="5200650"/>
          <p14:tracePt t="169224" x="6324600" y="5200650"/>
          <p14:tracePt t="169242" x="6311900" y="5200650"/>
          <p14:tracePt t="169280" x="6305550" y="5200650"/>
          <p14:tracePt t="169296" x="6299200" y="5200650"/>
          <p14:tracePt t="169320" x="6292850" y="5200650"/>
          <p14:tracePt t="169336" x="6286500" y="5200650"/>
          <p14:tracePt t="169344" x="6280150" y="5200650"/>
          <p14:tracePt t="169521" x="6273800" y="5200650"/>
          <p14:tracePt t="17326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866900"/>
            <a:ext cx="37338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Semilog Paper: Example</a:t>
            </a: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457200" y="2551113"/>
          <a:ext cx="4702175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6" imgW="1168200" imgH="482400" progId="Equation.3">
                  <p:embed/>
                </p:oleObj>
              </mc:Choice>
              <mc:Fallback>
                <p:oleObj name="Equation" r:id="rId6" imgW="1168200" imgH="482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51113"/>
                        <a:ext cx="4702175" cy="19446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77"/>
    </mc:Choice>
    <mc:Fallback xmlns="">
      <p:transition spd="slow" advTm="7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8" x="6203950" y="2266950"/>
          <p14:tracePt t="5015" x="6203950" y="2273300"/>
          <p14:tracePt t="5023" x="6203950" y="2286000"/>
          <p14:tracePt t="5031" x="6210300" y="2305050"/>
          <p14:tracePt t="5039" x="6216650" y="2362200"/>
          <p14:tracePt t="5055" x="6235700" y="2419350"/>
          <p14:tracePt t="5067" x="6254750" y="2482850"/>
          <p14:tracePt t="5084" x="6286500" y="2552700"/>
          <p14:tracePt t="5101" x="6324600" y="2622550"/>
          <p14:tracePt t="5135" x="6337300" y="2647950"/>
          <p14:tracePt t="5135" x="6369050" y="2711450"/>
          <p14:tracePt t="5152" x="6407150" y="2768600"/>
          <p14:tracePt t="5167" x="6445250" y="2825750"/>
          <p14:tracePt t="5184" x="6483350" y="2895600"/>
          <p14:tracePt t="5201" x="6515100" y="2933700"/>
          <p14:tracePt t="5217" x="6546850" y="2990850"/>
          <p14:tracePt t="5234" x="6559550" y="3009900"/>
          <p14:tracePt t="5287" x="6578600" y="3035300"/>
          <p14:tracePt t="5296" x="6597650" y="3054350"/>
          <p14:tracePt t="5303" x="6616700" y="3092450"/>
          <p14:tracePt t="5303" x="6623050" y="3117850"/>
          <p14:tracePt t="5317" x="6661150" y="3175000"/>
          <p14:tracePt t="5334" x="6680200" y="3213100"/>
          <p14:tracePt t="5351" x="6718300" y="3270250"/>
          <p14:tracePt t="5367" x="6750050" y="3321050"/>
          <p14:tracePt t="5384" x="6800850" y="3384550"/>
          <p14:tracePt t="5401" x="6851650" y="3460750"/>
          <p14:tracePt t="5417" x="6908800" y="3524250"/>
          <p14:tracePt t="5434" x="6927850" y="3549650"/>
          <p14:tracePt t="5450" x="6953250" y="3600450"/>
          <p14:tracePt t="5466" x="6959600" y="3600450"/>
          <p14:tracePt t="5503" x="6965950" y="3613150"/>
          <p14:tracePt t="5504" x="6978650" y="3632200"/>
          <p14:tracePt t="5517" x="6978650" y="3657600"/>
          <p14:tracePt t="5534" x="7010400" y="3689350"/>
          <p14:tracePt t="5550" x="7054850" y="3759200"/>
          <p14:tracePt t="5567" x="7099300" y="3822700"/>
          <p14:tracePt t="5584" x="7137400" y="3873500"/>
          <p14:tracePt t="5601" x="7169150" y="3911600"/>
          <p14:tracePt t="5617" x="7188200" y="3937000"/>
          <p14:tracePt t="5635" x="7207250" y="3962400"/>
          <p14:tracePt t="5651" x="7232650" y="3994150"/>
          <p14:tracePt t="5668" x="7264400" y="4038600"/>
          <p14:tracePt t="5685" x="7302500" y="4083050"/>
          <p14:tracePt t="5702" x="7340600" y="4127500"/>
          <p14:tracePt t="5718" x="7366000" y="4165600"/>
          <p14:tracePt t="5735" x="7385050" y="4191000"/>
          <p14:tracePt t="5751" x="7416800" y="4229100"/>
          <p14:tracePt t="5768" x="7429500" y="4254500"/>
          <p14:tracePt t="5808" x="7429500" y="4267200"/>
          <p14:tracePt t="5832" x="7429500" y="4273550"/>
          <p14:tracePt t="5843" x="7461250" y="4311650"/>
          <p14:tracePt t="5844" x="7480300" y="4330700"/>
          <p14:tracePt t="5856" x="7499350" y="4349750"/>
          <p14:tracePt t="5869" x="7512050" y="4362450"/>
          <p14:tracePt t="5885" x="7531100" y="4387850"/>
          <p14:tracePt t="5902" x="7550150" y="4406900"/>
          <p14:tracePt t="5936" x="7550150" y="4413250"/>
          <p14:tracePt t="5937" x="7569200" y="4438650"/>
          <p14:tracePt t="5952" x="7581900" y="4464050"/>
          <p14:tracePt t="5968" x="7620000" y="4502150"/>
          <p14:tracePt t="5985" x="7651750" y="4546600"/>
          <p14:tracePt t="6001" x="7696200" y="4616450"/>
          <p14:tracePt t="6018" x="7766050" y="4699000"/>
          <p14:tracePt t="6035" x="7778750" y="4711700"/>
          <p14:tracePt t="6051" x="7810500" y="4743450"/>
          <p14:tracePt t="6068" x="7829550" y="4768850"/>
          <p14:tracePt t="6085" x="7842250" y="4787900"/>
          <p14:tracePt t="6102" x="7861300" y="4813300"/>
          <p14:tracePt t="6152" x="7886700" y="4838700"/>
          <p14:tracePt t="6160" x="7912100" y="4870450"/>
          <p14:tracePt t="6161" x="7931150" y="4908550"/>
          <p14:tracePt t="6168" x="7956550" y="4959350"/>
          <p14:tracePt t="6185" x="7988300" y="5003800"/>
          <p14:tracePt t="6201" x="7988300" y="5010150"/>
          <p14:tracePt t="6256" x="7994650" y="5016500"/>
          <p14:tracePt t="6264" x="8007350" y="5029200"/>
          <p14:tracePt t="6272" x="8013700" y="5041900"/>
          <p14:tracePt t="6280" x="8032750" y="5067300"/>
          <p14:tracePt t="6286" x="8058150" y="5111750"/>
          <p14:tracePt t="6301" x="8077200" y="5149850"/>
          <p14:tracePt t="6318" x="8121650" y="5207000"/>
          <p14:tracePt t="6335" x="8172450" y="5276850"/>
          <p14:tracePt t="6335" x="8204200" y="5308600"/>
          <p14:tracePt t="6353" x="8210550" y="5314950"/>
          <p14:tracePt t="6424" x="8216900" y="5314950"/>
          <p14:tracePt t="6600" x="8216900" y="5321300"/>
          <p14:tracePt t="6617" x="8185150" y="5264150"/>
          <p14:tracePt t="6627" x="8159750" y="5226050"/>
          <p14:tracePt t="6635" x="8102600" y="5124450"/>
          <p14:tracePt t="6651" x="8051800" y="5029200"/>
          <p14:tracePt t="6668" x="7994650" y="4953000"/>
          <p14:tracePt t="6685" x="7950200" y="4895850"/>
          <p14:tracePt t="6720" x="7905750" y="4851400"/>
          <p14:tracePt t="6720" x="7874000" y="4819650"/>
          <p14:tracePt t="6734" x="7753350" y="4718050"/>
          <p14:tracePt t="6752" x="7658100" y="4622800"/>
          <p14:tracePt t="6768" x="7588250" y="4559300"/>
          <p14:tracePt t="6785" x="7562850" y="4533900"/>
          <p14:tracePt t="6801" x="7512050" y="4476750"/>
          <p14:tracePt t="6818" x="7454900" y="4425950"/>
          <p14:tracePt t="6835" x="7410450" y="4362450"/>
          <p14:tracePt t="6852" x="7359650" y="4298950"/>
          <p14:tracePt t="6868" x="7277100" y="4203700"/>
          <p14:tracePt t="6885" x="7232650" y="4159250"/>
          <p14:tracePt t="6920" x="7232650" y="4152900"/>
          <p14:tracePt t="6920" x="7194550" y="4102100"/>
          <p14:tracePt t="6935" x="7054850" y="3911600"/>
          <p14:tracePt t="6953" x="6965950" y="3765550"/>
          <p14:tracePt t="6968" x="6915150" y="3695700"/>
          <p14:tracePt t="6985" x="6889750" y="3651250"/>
          <p14:tracePt t="7001" x="6819900" y="3549650"/>
          <p14:tracePt t="7018" x="6807200" y="3517900"/>
          <p14:tracePt t="7034" x="6800850" y="3492500"/>
          <p14:tracePt t="7051" x="6750050" y="3403600"/>
          <p14:tracePt t="7068" x="6711950" y="3314700"/>
          <p14:tracePt t="7085" x="6692900" y="3263900"/>
          <p14:tracePt t="7101" x="6692900" y="3257550"/>
          <p14:tracePt t="7118" x="6686550" y="3244850"/>
          <p14:tracePt t="7135" x="6667500" y="3213100"/>
          <p14:tracePt t="7152" x="6610350" y="3124200"/>
          <p14:tracePt t="7168" x="6559550" y="3028950"/>
          <p14:tracePt t="7185" x="6496050" y="2940050"/>
          <p14:tracePt t="7201" x="6445250" y="2844800"/>
          <p14:tracePt t="7218" x="6438900" y="2825750"/>
          <p14:tracePt t="7234" x="6432550" y="2825750"/>
          <p14:tracePt t="7251" x="6419850" y="2806700"/>
          <p14:tracePt t="7268" x="6413500" y="2806700"/>
          <p14:tracePt t="7285" x="6400800" y="2781300"/>
          <p14:tracePt t="7301" x="6394450" y="2743200"/>
          <p14:tracePt t="7319" x="6375400" y="2705100"/>
          <p14:tracePt t="7334" x="6343650" y="2647950"/>
          <p14:tracePt t="7334" x="6318250" y="2609850"/>
          <p14:tracePt t="7351" x="6286500" y="2565400"/>
          <p14:tracePt t="7367" x="6261100" y="2489200"/>
          <p14:tracePt t="7384" x="6216650" y="2400300"/>
          <p14:tracePt t="7400" x="6178550" y="2336800"/>
          <p14:tracePt t="7417" x="6159500" y="2273300"/>
          <p14:tracePt t="7436" x="6134100" y="2222500"/>
          <p14:tracePt t="7452" x="6115050" y="2171700"/>
          <p14:tracePt t="7468" x="6083300" y="2120900"/>
          <p14:tracePt t="7511" x="6076950" y="2114550"/>
          <p14:tracePt t="7520" x="6070600" y="2108200"/>
          <p14:tracePt t="7535" x="6064250" y="2101850"/>
          <p14:tracePt t="7559" x="6064250" y="2095500"/>
          <p14:tracePt t="7679" x="6064250" y="2114550"/>
          <p14:tracePt t="7688" x="6076950" y="2133600"/>
          <p14:tracePt t="7704" x="6096000" y="2165350"/>
          <p14:tracePt t="7718" x="6127750" y="2222500"/>
          <p14:tracePt t="7718" x="6178550" y="2324100"/>
          <p14:tracePt t="7735" x="6280150" y="2470150"/>
          <p14:tracePt t="7752" x="6343650" y="2559050"/>
          <p14:tracePt t="7768" x="6407150" y="2654300"/>
          <p14:tracePt t="7785" x="6470650" y="2743200"/>
          <p14:tracePt t="7801" x="6527800" y="2813050"/>
          <p14:tracePt t="7818" x="6604000" y="2901950"/>
          <p14:tracePt t="7835" x="6654800" y="2971800"/>
          <p14:tracePt t="7852" x="6661150" y="2984500"/>
          <p14:tracePt t="7868" x="6667500" y="2997200"/>
          <p14:tracePt t="7885" x="6724650" y="3092450"/>
          <p14:tracePt t="7901" x="6788150" y="3194050"/>
          <p14:tracePt t="7918" x="6851650" y="3308350"/>
          <p14:tracePt t="7934" x="6915150" y="3409950"/>
          <p14:tracePt t="7951" x="6965950" y="3517900"/>
          <p14:tracePt t="7968" x="6972300" y="3524250"/>
          <p14:tracePt t="8008" x="6978650" y="3530600"/>
          <p14:tracePt t="8016" x="6985000" y="3530600"/>
          <p14:tracePt t="8034" x="7004050" y="3562350"/>
          <p14:tracePt t="8051" x="7054850" y="3632200"/>
          <p14:tracePt t="8052" x="7099300" y="3695700"/>
          <p14:tracePt t="8069" x="7143750" y="3765550"/>
          <p14:tracePt t="8084" x="7175500" y="3810000"/>
          <p14:tracePt t="8102" x="7188200" y="3841750"/>
          <p14:tracePt t="8119" x="7213600" y="3873500"/>
          <p14:tracePt t="8135" x="7219950" y="3879850"/>
          <p14:tracePt t="8151" x="7226300" y="3879850"/>
          <p14:tracePt t="8168" x="7258050" y="3930650"/>
          <p14:tracePt t="8184" x="7296150" y="3987800"/>
          <p14:tracePt t="8201" x="7321550" y="4019550"/>
          <p14:tracePt t="8218" x="7346950" y="4051300"/>
          <p14:tracePt t="8235" x="7366000" y="4089400"/>
          <p14:tracePt t="8251" x="7385050" y="4108450"/>
          <p14:tracePt t="8268" x="7397750" y="4127500"/>
          <p14:tracePt t="8285" x="7423150" y="4171950"/>
          <p14:tracePt t="8302" x="7461250" y="4222750"/>
          <p14:tracePt t="8318" x="7467600" y="4235450"/>
          <p14:tracePt t="8415" x="7480300" y="4248150"/>
          <p14:tracePt t="8424" x="7493000" y="4273550"/>
          <p14:tracePt t="8424" x="7505700" y="4292600"/>
          <p14:tracePt t="8440" x="7531100" y="4318000"/>
          <p14:tracePt t="8451" x="7556500" y="4356100"/>
          <p14:tracePt t="8455" x="7594600" y="4406900"/>
          <p14:tracePt t="8468" x="7607300" y="4438650"/>
          <p14:tracePt t="8484" x="7639050" y="4476750"/>
          <p14:tracePt t="8501" x="7664450" y="4514850"/>
          <p14:tracePt t="8518" x="7696200" y="4565650"/>
          <p14:tracePt t="8534" x="7721600" y="4591050"/>
          <p14:tracePt t="8550" x="7721600" y="4603750"/>
          <p14:tracePt t="8616" x="7727950" y="4603750"/>
          <p14:tracePt t="8640" x="7727950" y="4610100"/>
          <p14:tracePt t="8656" x="7734300" y="4616450"/>
          <p14:tracePt t="8680" x="7740650" y="4622800"/>
          <p14:tracePt t="19247" x="7708900" y="4546600"/>
          <p14:tracePt t="19260" x="7651750" y="4457700"/>
          <p14:tracePt t="19295" x="7651750" y="4445000"/>
          <p14:tracePt t="19311" x="7569200" y="4298950"/>
          <p14:tracePt t="19319" x="7512050" y="4197350"/>
          <p14:tracePt t="19335" x="7493000" y="4159250"/>
          <p14:tracePt t="19336" x="7473950" y="4114800"/>
          <p14:tracePt t="19407" x="7461250" y="4076700"/>
          <p14:tracePt t="19415" x="7416800" y="4013200"/>
          <p14:tracePt t="19420" x="7340600" y="3924300"/>
          <p14:tracePt t="19434" x="7283450" y="3835400"/>
          <p14:tracePt t="19450" x="7226300" y="3765550"/>
          <p14:tracePt t="19467" x="7213600" y="3746500"/>
          <p14:tracePt t="19484" x="7194550" y="3708400"/>
          <p14:tracePt t="19501" x="7162800" y="3676650"/>
          <p14:tracePt t="19517" x="7143750" y="3644900"/>
          <p14:tracePt t="19517" x="7124700" y="3625850"/>
          <p14:tracePt t="19575" x="7124700" y="3619500"/>
          <p14:tracePt t="19591" x="7099300" y="3575050"/>
          <p14:tracePt t="19599" x="7061200" y="3536950"/>
          <p14:tracePt t="19607" x="6978650" y="3422650"/>
          <p14:tracePt t="19618" x="6889750" y="3295650"/>
          <p14:tracePt t="19634" x="6807200" y="3175000"/>
          <p14:tracePt t="19651" x="6737350" y="3048000"/>
          <p14:tracePt t="19667" x="6680200" y="2946400"/>
          <p14:tracePt t="19684" x="6673850" y="2933700"/>
          <p14:tracePt t="19701" x="6629400" y="2857500"/>
          <p14:tracePt t="19718" x="6584950" y="2781300"/>
          <p14:tracePt t="19734" x="6515100" y="2660650"/>
          <p14:tracePt t="19752" x="6470650" y="2584450"/>
          <p14:tracePt t="19768" x="6445250" y="2540000"/>
          <p14:tracePt t="19807" x="6426200" y="2508250"/>
          <p14:tracePt t="19817" x="6419850" y="2508250"/>
          <p14:tracePt t="19818" x="6419850" y="2501900"/>
          <p14:tracePt t="20063" x="6413500" y="2501900"/>
          <p14:tracePt t="20079" x="6407150" y="2501900"/>
          <p14:tracePt t="20095" x="6400800" y="2501900"/>
          <p14:tracePt t="20103" x="6400800" y="2527300"/>
          <p14:tracePt t="20111" x="6400800" y="2571750"/>
          <p14:tracePt t="20117" x="6445250" y="2717800"/>
          <p14:tracePt t="20134" x="6591300" y="2997200"/>
          <p14:tracePt t="20152" x="6731000" y="3238500"/>
          <p14:tracePt t="20167" x="6756400" y="3295650"/>
          <p14:tracePt t="20184" x="6883400" y="3467100"/>
          <p14:tracePt t="20200" x="6997700" y="3625850"/>
          <p14:tracePt t="20217" x="7099300" y="3765550"/>
          <p14:tracePt t="20234" x="7175500" y="3873500"/>
          <p14:tracePt t="20251" x="7219950" y="3968750"/>
          <p14:tracePt t="20295" x="7226300" y="3975100"/>
          <p14:tracePt t="20311" x="7239000" y="4000500"/>
          <p14:tracePt t="20320" x="7264400" y="4044950"/>
          <p14:tracePt t="20320" x="7296150" y="4095750"/>
          <p14:tracePt t="20335" x="7372350" y="4216400"/>
          <p14:tracePt t="20353" x="7410450" y="4318000"/>
          <p14:tracePt t="20368" x="7467600" y="4400550"/>
          <p14:tracePt t="20385" x="7505700" y="4470400"/>
          <p14:tracePt t="20440" x="7518400" y="4489450"/>
          <p14:tracePt t="20448" x="7524750" y="4508500"/>
          <p14:tracePt t="20456" x="7543800" y="4527550"/>
          <p14:tracePt t="20464" x="7556500" y="4546600"/>
          <p14:tracePt t="20470" x="7575550" y="4578350"/>
          <p14:tracePt t="20485" x="7607300" y="4616450"/>
          <p14:tracePt t="20501" x="7620000" y="4635500"/>
          <p14:tracePt t="20518" x="7620000" y="4648200"/>
          <p14:tracePt t="20535" x="7645400" y="4686300"/>
          <p14:tracePt t="20553" x="7658100" y="4711700"/>
          <p14:tracePt t="20568" x="7664450" y="4724400"/>
          <p14:tracePt t="20585" x="7683500" y="4743450"/>
          <p14:tracePt t="20602" x="7683500" y="4749800"/>
          <p14:tracePt t="20618" x="7689850" y="4756150"/>
          <p14:tracePt t="21432" x="7689850" y="4762500"/>
          <p14:tracePt t="22800" x="7683500" y="4762500"/>
          <p14:tracePt t="23624" x="7677150" y="4762500"/>
          <p14:tracePt t="23752" x="7651750" y="4737100"/>
          <p14:tracePt t="23760" x="7613650" y="4648200"/>
          <p14:tracePt t="23768" x="7588250" y="4591050"/>
          <p14:tracePt t="23785" x="7531100" y="4495800"/>
          <p14:tracePt t="23816" x="7524750" y="4483100"/>
          <p14:tracePt t="23824" x="7493000" y="4419600"/>
          <p14:tracePt t="23831" x="7467600" y="4381500"/>
          <p14:tracePt t="23841" x="7404100" y="4279900"/>
          <p14:tracePt t="23852" x="7346950" y="4165600"/>
          <p14:tracePt t="23904" x="7340600" y="4140200"/>
          <p14:tracePt t="23912" x="7315200" y="4076700"/>
          <p14:tracePt t="23919" x="7283450" y="3994150"/>
          <p14:tracePt t="23928" x="7245350" y="3917950"/>
          <p14:tracePt t="23936" x="7105650" y="3663950"/>
          <p14:tracePt t="23952" x="7067550" y="3613150"/>
          <p14:tracePt t="24000" x="7061200" y="3606800"/>
          <p14:tracePt t="24000" x="7048500" y="3581400"/>
          <p14:tracePt t="24016" x="7023100" y="3549650"/>
          <p14:tracePt t="24024" x="6997700" y="3511550"/>
          <p14:tracePt t="24032" x="6991350" y="3486150"/>
          <p14:tracePt t="24039" x="6940550" y="3416300"/>
          <p14:tracePt t="24051" x="6889750" y="3352800"/>
          <p14:tracePt t="24068" x="6845300" y="3282950"/>
          <p14:tracePt t="24085" x="6800850" y="3232150"/>
          <p14:tracePt t="24102" x="6756400" y="3168650"/>
          <p14:tracePt t="24118" x="6724650" y="3111500"/>
          <p14:tracePt t="24135" x="6642100" y="2997200"/>
          <p14:tracePt t="24153" x="6591300" y="2927350"/>
          <p14:tracePt t="24169" x="6565900" y="2882900"/>
          <p14:tracePt t="24185" x="6559550" y="2870200"/>
          <p14:tracePt t="24201" x="6508750" y="2781300"/>
          <p14:tracePt t="24218" x="6445250" y="2686050"/>
          <p14:tracePt t="24234" x="6388100" y="2603500"/>
          <p14:tracePt t="24251" x="6388100" y="2597150"/>
          <p14:tracePt t="24268" x="6350000" y="2533650"/>
          <p14:tracePt t="24285" x="6330950" y="2514600"/>
          <p14:tracePt t="24301" x="6311900" y="2470150"/>
          <p14:tracePt t="24318" x="6292850" y="2425700"/>
          <p14:tracePt t="24335" x="6267450" y="2387600"/>
          <p14:tracePt t="24353" x="6254750" y="2374900"/>
          <p14:tracePt t="24392" x="6254750" y="2368550"/>
          <p14:tracePt t="24400" x="6248400" y="2355850"/>
          <p14:tracePt t="24424" x="6248400" y="2349500"/>
          <p14:tracePt t="24432" x="6242050" y="2336800"/>
          <p14:tracePt t="24436" x="6229350" y="2305050"/>
          <p14:tracePt t="24451" x="6223000" y="2266950"/>
          <p14:tracePt t="24468" x="6197600" y="2235200"/>
          <p14:tracePt t="24485" x="6191250" y="2209800"/>
          <p14:tracePt t="24501" x="6178550" y="2197100"/>
          <p14:tracePt t="24518" x="6172200" y="2178050"/>
          <p14:tracePt t="24535" x="6165850" y="2159000"/>
          <p14:tracePt t="24904" x="6165850" y="2165350"/>
          <p14:tracePt t="24912" x="6172200" y="2178050"/>
          <p14:tracePt t="24920" x="6172200" y="2184400"/>
          <p14:tracePt t="24927" x="6184900" y="2203450"/>
          <p14:tracePt t="24934" x="6203950" y="2241550"/>
          <p14:tracePt t="24952" x="6223000" y="2266950"/>
          <p14:tracePt t="24968" x="6242050" y="2292350"/>
          <p14:tracePt t="24985" x="6254750" y="2305050"/>
          <p14:tracePt t="25002" x="6261100" y="2317750"/>
          <p14:tracePt t="25057" x="6267450" y="2317750"/>
          <p14:tracePt t="25479" x="6267450" y="2324100"/>
          <p14:tracePt t="25487" x="6267450" y="2336800"/>
          <p14:tracePt t="25500" x="6261100" y="2343150"/>
          <p14:tracePt t="25501" x="6254750" y="2381250"/>
          <p14:tracePt t="25517" x="6254750" y="2419350"/>
          <p14:tracePt t="25534" x="6254750" y="2444750"/>
          <p14:tracePt t="25550" x="6254750" y="2527300"/>
          <p14:tracePt t="25567" x="6267450" y="2609850"/>
          <p14:tracePt t="25584" x="6280150" y="2724150"/>
          <p14:tracePt t="25600" x="6299200" y="2851150"/>
          <p14:tracePt t="25617" x="6324600" y="2997200"/>
          <p14:tracePt t="25635" x="6330950" y="3105150"/>
          <p14:tracePt t="25651" x="6330950" y="3270250"/>
          <p14:tracePt t="25668" x="6375400" y="3575050"/>
          <p14:tracePt t="25685" x="6438900" y="3917950"/>
          <p14:tracePt t="25701" x="6515100" y="4248150"/>
          <p14:tracePt t="25718" x="6521450" y="4279900"/>
          <p14:tracePt t="25735" x="6559550" y="4533900"/>
          <p14:tracePt t="25752" x="6565900" y="4572000"/>
          <p14:tracePt t="25768" x="6565900" y="4705350"/>
          <p14:tracePt t="25784" x="6565900" y="4838700"/>
          <p14:tracePt t="25801" x="6553200" y="4946650"/>
          <p14:tracePt t="25818" x="6534150" y="4984750"/>
          <p14:tracePt t="25835" x="6515100" y="5054600"/>
          <p14:tracePt t="25851" x="6502400" y="5105400"/>
          <p14:tracePt t="25868" x="6477000" y="5143500"/>
          <p14:tracePt t="25884" x="6470650" y="5168900"/>
          <p14:tracePt t="25902" x="6451600" y="5200650"/>
          <p14:tracePt t="25918" x="6426200" y="5245100"/>
          <p14:tracePt t="25935" x="6369050" y="5359400"/>
          <p14:tracePt t="25951" x="6350000" y="5416550"/>
          <p14:tracePt t="25967" x="6343650" y="5473700"/>
          <p14:tracePt t="25984" x="6343650" y="5511800"/>
          <p14:tracePt t="26000" x="6343650" y="5537200"/>
          <p14:tracePt t="26017" x="6343650" y="5556250"/>
          <p14:tracePt t="26034" x="6343650" y="5581650"/>
          <p14:tracePt t="26050" x="6343650" y="5619750"/>
          <p14:tracePt t="26067" x="6343650" y="5664200"/>
          <p14:tracePt t="26084" x="6337300" y="5715000"/>
          <p14:tracePt t="26100" x="6330950" y="5746750"/>
          <p14:tracePt t="26117" x="6330950" y="5765800"/>
          <p14:tracePt t="26134" x="6330950" y="5772150"/>
          <p14:tracePt t="26153" x="6330950" y="5778500"/>
          <p14:tracePt t="26168" x="6330950" y="5784850"/>
          <p14:tracePt t="26184" x="6330950" y="5791200"/>
          <p14:tracePt t="26201" x="6330950" y="5803900"/>
          <p14:tracePt t="26263" x="6337300" y="5810250"/>
          <p14:tracePt t="26496" x="6343650" y="5810250"/>
          <p14:tracePt t="26503" x="6362700" y="5803900"/>
          <p14:tracePt t="26520" x="6388100" y="5797550"/>
          <p14:tracePt t="26520" x="6413500" y="5772150"/>
          <p14:tracePt t="26535" x="6464300" y="5581650"/>
          <p14:tracePt t="26552" x="6489700" y="5403850"/>
          <p14:tracePt t="26568" x="6534150" y="5086350"/>
          <p14:tracePt t="26585" x="6584950" y="4762500"/>
          <p14:tracePt t="26601" x="6604000" y="4419600"/>
          <p14:tracePt t="26618" x="6604000" y="4064000"/>
          <p14:tracePt t="26634" x="6565900" y="3771900"/>
          <p14:tracePt t="26650" x="6546850" y="3663950"/>
          <p14:tracePt t="26667" x="6483350" y="3397250"/>
          <p14:tracePt t="26684" x="6451600" y="3302000"/>
          <p14:tracePt t="26700" x="6413500" y="3111500"/>
          <p14:tracePt t="26717" x="6375400" y="2978150"/>
          <p14:tracePt t="26733" x="6330950" y="2838450"/>
          <p14:tracePt t="26750" x="6286500" y="2692400"/>
          <p14:tracePt t="26767" x="6261100" y="2622550"/>
          <p14:tracePt t="26785" x="6248400" y="2590800"/>
          <p14:tracePt t="26801" x="6235700" y="2559050"/>
          <p14:tracePt t="26818" x="6229350" y="2540000"/>
          <p14:tracePt t="26863" x="6223000" y="2533650"/>
          <p14:tracePt t="26871" x="6216650" y="2527300"/>
          <p14:tracePt t="26878" x="6210300" y="2514600"/>
          <p14:tracePt t="26884" x="6203950" y="2501900"/>
          <p14:tracePt t="26900" x="6191250" y="2489200"/>
          <p14:tracePt t="26917" x="6178550" y="2457450"/>
          <p14:tracePt t="26933" x="6159500" y="2406650"/>
          <p14:tracePt t="26950" x="6134100" y="2343150"/>
          <p14:tracePt t="26967" x="6115050" y="2279650"/>
          <p14:tracePt t="26984" x="6108700" y="2266950"/>
          <p14:tracePt t="27000" x="6102350" y="2260600"/>
          <p14:tracePt t="27017" x="6102350" y="2254250"/>
          <p14:tracePt t="27207" x="6102350" y="2247900"/>
          <p14:tracePt t="27247" x="6108700" y="2247900"/>
          <p14:tracePt t="27343" x="6108700" y="2241550"/>
          <p14:tracePt t="28071" x="6115050" y="2241550"/>
          <p14:tracePt t="28128" x="6115050" y="2235200"/>
          <p14:tracePt t="28167" x="6121400" y="2235200"/>
          <p14:tracePt t="29423" x="6127750" y="2228850"/>
          <p14:tracePt t="30064" x="6127750" y="2241550"/>
          <p14:tracePt t="30071" x="6134100" y="2266950"/>
          <p14:tracePt t="30071" x="6146800" y="2298700"/>
          <p14:tracePt t="30087" x="6165850" y="2336800"/>
          <p14:tracePt t="30101" x="6172200" y="2362200"/>
          <p14:tracePt t="30127" x="6172200" y="2368550"/>
          <p14:tracePt t="30135" x="6197600" y="2406650"/>
          <p14:tracePt t="30151" x="6203950" y="2425700"/>
          <p14:tracePt t="30151" x="6216650" y="2444750"/>
          <p14:tracePt t="30167" x="6216650" y="2457450"/>
          <p14:tracePt t="30184" x="6229350" y="2476500"/>
          <p14:tracePt t="30200" x="6235700" y="2495550"/>
          <p14:tracePt t="30217" x="6235700" y="2501900"/>
          <p14:tracePt t="30234" x="6242050" y="2501900"/>
          <p14:tracePt t="30271" x="6242050" y="2508250"/>
          <p14:tracePt t="30543" x="6254750" y="2508250"/>
          <p14:tracePt t="30559" x="6261100" y="2508250"/>
          <p14:tracePt t="30567" x="6261100" y="2501900"/>
          <p14:tracePt t="30577" x="6267450" y="2495550"/>
          <p14:tracePt t="30604" x="6273800" y="2489200"/>
          <p14:tracePt t="30647" x="6280150" y="2482850"/>
          <p14:tracePt t="30767" x="6286500" y="2495550"/>
          <p14:tracePt t="30777" x="6292850" y="2501900"/>
          <p14:tracePt t="30777" x="6292850" y="2508250"/>
          <p14:tracePt t="30824" x="6305550" y="2520950"/>
          <p14:tracePt t="30831" x="6311900" y="2533650"/>
          <p14:tracePt t="30839" x="6337300" y="2559050"/>
          <p14:tracePt t="30851" x="6356350" y="2578100"/>
          <p14:tracePt t="30867" x="6369050" y="2597150"/>
          <p14:tracePt t="30884" x="6381750" y="2603500"/>
          <p14:tracePt t="30901" x="6381750" y="2609850"/>
          <p14:tracePt t="30918" x="6388100" y="2616200"/>
          <p14:tracePt t="30991" x="6394450" y="2616200"/>
          <p14:tracePt t="31023" x="6400800" y="2616200"/>
          <p14:tracePt t="31031" x="6407150" y="2616200"/>
          <p14:tracePt t="31036" x="6407150" y="2578100"/>
          <p14:tracePt t="31051" x="6407150" y="2540000"/>
          <p14:tracePt t="31068" x="6407150" y="2514600"/>
          <p14:tracePt t="31085" x="6407150" y="2508250"/>
          <p14:tracePt t="31100" x="6407150" y="2501900"/>
          <p14:tracePt t="31376" x="6407150" y="2514600"/>
          <p14:tracePt t="31383" x="6407150" y="2533650"/>
          <p14:tracePt t="31383" x="6407150" y="2540000"/>
          <p14:tracePt t="31423" x="6407150" y="2546350"/>
          <p14:tracePt t="31431" x="6400800" y="2546350"/>
          <p14:tracePt t="31435" x="6400800" y="2559050"/>
          <p14:tracePt t="31451" x="6407150" y="2590800"/>
          <p14:tracePt t="31469" x="6419850" y="2641600"/>
          <p14:tracePt t="31484" x="6438900" y="2717800"/>
          <p14:tracePt t="31501" x="6483350" y="2800350"/>
          <p14:tracePt t="31518" x="6527800" y="2889250"/>
          <p14:tracePt t="31534" x="6604000" y="3016250"/>
          <p14:tracePt t="31551" x="6635750" y="3048000"/>
          <p14:tracePt t="31568" x="6654800" y="3067050"/>
          <p14:tracePt t="31647" x="6667500" y="3079750"/>
          <p14:tracePt t="31656" x="6680200" y="3092450"/>
          <p14:tracePt t="31656" x="6686550" y="3098800"/>
          <p14:tracePt t="31671" x="6705600" y="3130550"/>
          <p14:tracePt t="31684" x="6724650" y="3143250"/>
          <p14:tracePt t="31687" x="6769100" y="3187700"/>
          <p14:tracePt t="31687" x="6794500" y="3206750"/>
          <p14:tracePt t="31703" x="6807200" y="3225800"/>
          <p14:tracePt t="31718" x="6851650" y="3276600"/>
          <p14:tracePt t="31734" x="6908800" y="3365500"/>
          <p14:tracePt t="31751" x="6940550" y="3409950"/>
          <p14:tracePt t="31768" x="6978650" y="3467100"/>
          <p14:tracePt t="31784" x="6978650" y="3473450"/>
          <p14:tracePt t="31801" x="7004050" y="3517900"/>
          <p14:tracePt t="31818" x="7029450" y="3568700"/>
          <p14:tracePt t="31835" x="7029450" y="3575050"/>
          <p14:tracePt t="31851" x="7042150" y="3600450"/>
          <p14:tracePt t="31868" x="7061200" y="3619500"/>
          <p14:tracePt t="31884" x="7073900" y="3638550"/>
          <p14:tracePt t="31901" x="7092950" y="3663950"/>
          <p14:tracePt t="31918" x="7118350" y="3695700"/>
          <p14:tracePt t="31935" x="7143750" y="3727450"/>
          <p14:tracePt t="31951" x="7175500" y="3778250"/>
          <p14:tracePt t="31969" x="7219950" y="3829050"/>
          <p14:tracePt t="31984" x="7239000" y="3848100"/>
          <p14:tracePt t="32001" x="7258050" y="3873500"/>
          <p14:tracePt t="32018" x="7277100" y="3905250"/>
          <p14:tracePt t="32034" x="7315200" y="3956050"/>
          <p14:tracePt t="32051" x="7340600" y="3994150"/>
          <p14:tracePt t="32068" x="7359650" y="4019550"/>
          <p14:tracePt t="32111" x="7366000" y="4032250"/>
          <p14:tracePt t="32119" x="7378700" y="4051300"/>
          <p14:tracePt t="32119" x="7378700" y="4057650"/>
          <p14:tracePt t="32151" x="7385050" y="4070350"/>
          <p14:tracePt t="32160" x="7397750" y="4114800"/>
          <p14:tracePt t="32167" x="7410450" y="4159250"/>
          <p14:tracePt t="32168" x="7442200" y="4273550"/>
          <p14:tracePt t="32184" x="7473950" y="4375150"/>
          <p14:tracePt t="32202" x="7480300" y="4406900"/>
          <p14:tracePt t="32304" x="7480300" y="4413250"/>
          <p14:tracePt t="32312" x="7461250" y="4438650"/>
          <p14:tracePt t="32319" x="7448550" y="4464050"/>
          <p14:tracePt t="32334" x="7416800" y="4565650"/>
          <p14:tracePt t="32335" x="7410450" y="4705350"/>
          <p14:tracePt t="32352" x="7410450" y="4762500"/>
          <p14:tracePt t="32368" x="7429500" y="4813300"/>
          <p14:tracePt t="32384" x="7524750" y="4959350"/>
          <p14:tracePt t="32401" x="7556500" y="5010150"/>
          <p14:tracePt t="32417" x="7581900" y="5035550"/>
          <p14:tracePt t="32434" x="7670800" y="5130800"/>
          <p14:tracePt t="32451" x="7727950" y="5168900"/>
          <p14:tracePt t="32468" x="7797800" y="5226050"/>
          <p14:tracePt t="32484" x="7854950" y="5245100"/>
          <p14:tracePt t="32501" x="7861300" y="5245100"/>
          <p14:tracePt t="32517" x="7874000" y="5257800"/>
          <p14:tracePt t="32615" x="7874000" y="5270500"/>
          <p14:tracePt t="32620" x="7880350" y="5276850"/>
          <p14:tracePt t="32634" x="7886700" y="5283200"/>
          <p14:tracePt t="32635" x="7905750" y="5314950"/>
          <p14:tracePt t="32651" x="7918450" y="5346700"/>
          <p14:tracePt t="32668" x="7931150" y="5365750"/>
          <p14:tracePt t="32684" x="7943850" y="5397500"/>
          <p14:tracePt t="32701" x="7950200" y="5416550"/>
          <p14:tracePt t="32718" x="7956550" y="5429250"/>
          <p14:tracePt t="32734" x="7956550" y="5454650"/>
          <p14:tracePt t="32752" x="7962900" y="5480050"/>
          <p14:tracePt t="32768" x="7962900" y="5492750"/>
          <p14:tracePt t="32807" x="7962900" y="5505450"/>
          <p14:tracePt t="32823" x="7956550" y="5511800"/>
          <p14:tracePt t="32919" x="7962900" y="5511800"/>
          <p14:tracePt t="32935" x="7962900" y="5492750"/>
          <p14:tracePt t="32959" x="7962900" y="5467350"/>
          <p14:tracePt t="32960" x="7918450" y="5346700"/>
          <p14:tracePt t="32967" x="7816850" y="4997450"/>
          <p14:tracePt t="32984" x="7715250" y="4692650"/>
          <p14:tracePt t="33001" x="7658100" y="4483100"/>
          <p14:tracePt t="33018" x="7626350" y="4362450"/>
          <p14:tracePt t="33034" x="7613650" y="4318000"/>
          <p14:tracePt t="33051" x="7607300" y="4279900"/>
          <p14:tracePt t="33068" x="7600950" y="4267200"/>
          <p14:tracePt t="33311" x="7607300" y="4286250"/>
          <p14:tracePt t="33319" x="7607300" y="4298950"/>
          <p14:tracePt t="33327" x="7613650" y="4318000"/>
          <p14:tracePt t="33335" x="7613650" y="4330700"/>
          <p14:tracePt t="33391" x="7613650" y="4343400"/>
          <p14:tracePt t="33399" x="7620000" y="4356100"/>
          <p14:tracePt t="33406" x="7626350" y="4368800"/>
          <p14:tracePt t="33419" x="7632700" y="4381500"/>
          <p14:tracePt t="33436" x="7639050" y="4394200"/>
          <p14:tracePt t="33452" x="7645400" y="4413250"/>
          <p14:tracePt t="33469" x="7651750" y="4425950"/>
          <p14:tracePt t="33485" x="7651750" y="4432300"/>
          <p14:tracePt t="33502" x="7658100" y="4432300"/>
          <p14:tracePt t="33519" x="7658100" y="4438650"/>
          <p14:tracePt t="33648" x="7658100" y="4445000"/>
          <p14:tracePt t="33704" x="7651750" y="4438650"/>
          <p14:tracePt t="33712" x="7626350" y="4406900"/>
          <p14:tracePt t="33720" x="7581900" y="4362450"/>
          <p14:tracePt t="33721" x="7550150" y="4324350"/>
          <p14:tracePt t="33735" x="7512050" y="4260850"/>
          <p14:tracePt t="33777" x="7499350" y="4248150"/>
          <p14:tracePt t="33785" x="7461250" y="4191000"/>
          <p14:tracePt t="33786" x="7385050" y="4095750"/>
          <p14:tracePt t="33824" x="7378700" y="4083050"/>
          <p14:tracePt t="33832" x="7359650" y="4064000"/>
          <p14:tracePt t="33840" x="7321550" y="4019550"/>
          <p14:tracePt t="33852" x="7321550" y="4006850"/>
          <p14:tracePt t="33896" x="7308850" y="4000500"/>
          <p14:tracePt t="33910" x="7296150" y="3987800"/>
          <p14:tracePt t="33911" x="7283450" y="3968750"/>
          <p14:tracePt t="33918" x="7258050" y="3937000"/>
          <p14:tracePt t="33935" x="7207250" y="3860800"/>
          <p14:tracePt t="33953" x="7169150" y="3790950"/>
          <p14:tracePt t="33968" x="7124700" y="3721100"/>
          <p14:tracePt t="33985" x="7092950" y="3676650"/>
          <p14:tracePt t="34002" x="7010400" y="3575050"/>
          <p14:tracePt t="34018" x="6934200" y="3479800"/>
          <p14:tracePt t="34035" x="6934200" y="3473450"/>
          <p14:tracePt t="34072" x="6908800" y="3435350"/>
          <p14:tracePt t="34085" x="6883400" y="3397250"/>
          <p14:tracePt t="34086" x="6832600" y="3302000"/>
          <p14:tracePt t="34102" x="6781800" y="3232150"/>
          <p14:tracePt t="34119" x="6731000" y="3162300"/>
          <p14:tracePt t="34135" x="6654800" y="3048000"/>
          <p14:tracePt t="34152" x="6654800" y="3041650"/>
          <p14:tracePt t="34168" x="6642100" y="3016250"/>
          <p14:tracePt t="34184" x="6572250" y="2889250"/>
          <p14:tracePt t="34201" x="6496050" y="2768600"/>
          <p14:tracePt t="34218" x="6419850" y="2641600"/>
          <p14:tracePt t="34236" x="6362700" y="2533650"/>
          <p14:tracePt t="34252" x="6305550" y="2438400"/>
          <p14:tracePt t="34269" x="6286500" y="2400300"/>
          <p14:tracePt t="34285" x="6223000" y="2317750"/>
          <p14:tracePt t="34302" x="6184900" y="2266950"/>
          <p14:tracePt t="34319" x="6165850" y="2228850"/>
          <p14:tracePt t="34335" x="6134100" y="2171700"/>
          <p14:tracePt t="34353" x="6134100" y="2159000"/>
          <p14:tracePt t="34368" x="6127750" y="2152650"/>
          <p14:tracePt t="34385" x="6127750" y="2139950"/>
          <p14:tracePt t="34424" x="6121400" y="2127250"/>
          <p14:tracePt t="34888" x="6121400" y="2139950"/>
          <p14:tracePt t="34896" x="6146800" y="2184400"/>
          <p14:tracePt t="34904" x="6165850" y="2247900"/>
          <p14:tracePt t="34905" x="6191250" y="2279650"/>
          <p14:tracePt t="34918" x="6229350" y="2343150"/>
          <p14:tracePt t="34935" x="6438900" y="2781300"/>
          <p14:tracePt t="34953" x="6635750" y="3124200"/>
          <p14:tracePt t="34969" x="6642100" y="3149600"/>
          <p14:tracePt t="34985" x="6750050" y="3352800"/>
          <p14:tracePt t="35002" x="6838950" y="3486150"/>
          <p14:tracePt t="35018" x="6870700" y="3530600"/>
          <p14:tracePt t="35035" x="6889750" y="3556000"/>
          <p14:tracePt t="35112" x="6902450" y="3568700"/>
          <p14:tracePt t="35128" x="6902450" y="3575050"/>
          <p14:tracePt t="35136" x="6902450" y="3581400"/>
          <p14:tracePt t="35137" x="6908800" y="3587750"/>
          <p14:tracePt t="35153" x="6915150" y="3594100"/>
          <p14:tracePt t="35169" x="6921500" y="3606800"/>
          <p14:tracePt t="35185" x="6934200" y="3625850"/>
          <p14:tracePt t="35202" x="6946900" y="3638550"/>
          <p14:tracePt t="35219" x="6959600" y="3657600"/>
          <p14:tracePt t="35236" x="6985000" y="3695700"/>
          <p14:tracePt t="35253" x="7023100" y="3746500"/>
          <p14:tracePt t="35269" x="7080250" y="3816350"/>
          <p14:tracePt t="35285" x="7150100" y="3905250"/>
          <p14:tracePt t="35302" x="7232650" y="3994150"/>
          <p14:tracePt t="35318" x="7308850" y="4083050"/>
          <p14:tracePt t="35335" x="7327900" y="4114800"/>
          <p14:tracePt t="35352" x="7346950" y="4127500"/>
          <p14:tracePt t="35369" x="7366000" y="4146550"/>
          <p14:tracePt t="35385" x="7435850" y="4216400"/>
          <p14:tracePt t="35402" x="7499350" y="4298950"/>
          <p14:tracePt t="35418" x="7569200" y="4375150"/>
          <p14:tracePt t="35435" x="7620000" y="4432300"/>
          <p14:tracePt t="35452" x="7645400" y="4464050"/>
          <p14:tracePt t="35469" x="7664450" y="4483100"/>
          <p14:tracePt t="35485" x="7689850" y="4514850"/>
          <p14:tracePt t="35502" x="7708900" y="4540250"/>
          <p14:tracePt t="35518" x="7727950" y="4559300"/>
          <p14:tracePt t="35535" x="7740650" y="4565650"/>
          <p14:tracePt t="35608" x="7759700" y="4584700"/>
          <p14:tracePt t="35616" x="7766050" y="4597400"/>
          <p14:tracePt t="35625" x="7785100" y="4622800"/>
          <p14:tracePt t="35635" x="7816850" y="4660900"/>
          <p14:tracePt t="35652" x="7823200" y="4679950"/>
          <p14:tracePt t="35669" x="7835900" y="4699000"/>
          <p14:tracePt t="35872" x="7810500" y="4654550"/>
          <p14:tracePt t="35880" x="7785100" y="4591050"/>
          <p14:tracePt t="35888" x="7747000" y="4502150"/>
          <p14:tracePt t="35894" x="7677150" y="4368800"/>
          <p14:tracePt t="35901" x="7543800" y="4095750"/>
          <p14:tracePt t="35918" x="7499350" y="4006850"/>
          <p14:tracePt t="35935" x="7372350" y="3784600"/>
          <p14:tracePt t="35952" x="7346950" y="3733800"/>
          <p14:tracePt t="35968" x="7296150" y="3632200"/>
          <p14:tracePt t="35985" x="7207250" y="3460750"/>
          <p14:tracePt t="36002" x="7118350" y="3295650"/>
          <p14:tracePt t="36018" x="7048500" y="3181350"/>
          <p14:tracePt t="36035" x="7042150" y="3162300"/>
          <p14:tracePt t="36052" x="7016750" y="3130550"/>
          <p14:tracePt t="36068" x="6965950" y="3067050"/>
          <p14:tracePt t="36085" x="6946900" y="3035300"/>
          <p14:tracePt t="36102" x="6896100" y="2984500"/>
          <p14:tracePt t="36118" x="6838950" y="2940050"/>
          <p14:tracePt t="36135" x="6769100" y="2876550"/>
          <p14:tracePt t="36153" x="6724650" y="2838450"/>
          <p14:tracePt t="36168" x="6661150" y="2781300"/>
          <p14:tracePt t="36186" x="6597650" y="2724150"/>
          <p14:tracePt t="36202" x="6553200" y="2686050"/>
          <p14:tracePt t="36219" x="6489700" y="2635250"/>
          <p14:tracePt t="36235" x="6445250" y="2590800"/>
          <p14:tracePt t="36251" x="6426200" y="2571750"/>
          <p14:tracePt t="36268" x="6400800" y="2546350"/>
          <p14:tracePt t="36285" x="6388100" y="2527300"/>
          <p14:tracePt t="36302" x="6350000" y="2495550"/>
          <p14:tracePt t="36318" x="6311900" y="2457450"/>
          <p14:tracePt t="36337" x="6280150" y="2432050"/>
          <p14:tracePt t="36352" x="6261100" y="2419350"/>
          <p14:tracePt t="36369" x="6242050" y="2406650"/>
          <p14:tracePt t="36385" x="6216650" y="2393950"/>
          <p14:tracePt t="36401" x="6203950" y="2368550"/>
          <p14:tracePt t="36464" x="6203950" y="2362200"/>
          <p14:tracePt t="36472" x="6191250" y="2343150"/>
          <p14:tracePt t="36480" x="6178550" y="2330450"/>
          <p14:tracePt t="36485" x="6153150" y="2298700"/>
          <p14:tracePt t="36501" x="6134100" y="2266950"/>
          <p14:tracePt t="36518" x="6108700" y="2241550"/>
          <p14:tracePt t="36535" x="6083300" y="2209800"/>
          <p14:tracePt t="36552" x="6076950" y="2197100"/>
          <p14:tracePt t="36568" x="6070600" y="2190750"/>
          <p14:tracePt t="36696" x="6070600" y="2197100"/>
          <p14:tracePt t="36704" x="6070600" y="2209800"/>
          <p14:tracePt t="36712" x="6070600" y="2235200"/>
          <p14:tracePt t="36719" x="6083300" y="2298700"/>
          <p14:tracePt t="36735" x="6134100" y="2406650"/>
          <p14:tracePt t="36753" x="6203950" y="2508250"/>
          <p14:tracePt t="36768" x="6286500" y="2635250"/>
          <p14:tracePt t="36786" x="6381750" y="2794000"/>
          <p14:tracePt t="36802" x="6483350" y="2940050"/>
          <p14:tracePt t="36819" x="6597650" y="3073400"/>
          <p14:tracePt t="36835" x="6616700" y="3098800"/>
          <p14:tracePt t="36888" x="6654800" y="3149600"/>
          <p14:tracePt t="36896" x="6686550" y="3187700"/>
          <p14:tracePt t="36904" x="6711950" y="3225800"/>
          <p14:tracePt t="36911" x="6737350" y="3276600"/>
          <p14:tracePt t="36919" x="6800850" y="3365500"/>
          <p14:tracePt t="36935" x="6858000" y="3441700"/>
          <p14:tracePt t="36952" x="6908800" y="3511550"/>
          <p14:tracePt t="37008" x="6921500" y="3549650"/>
          <p14:tracePt t="37016" x="6953250" y="3587750"/>
          <p14:tracePt t="37024" x="6997700" y="3644900"/>
          <p14:tracePt t="37032" x="7023100" y="3695700"/>
          <p14:tracePt t="37052" x="7099300" y="3778250"/>
          <p14:tracePt t="37053" x="7143750" y="3867150"/>
          <p14:tracePt t="37068" x="7194550" y="3937000"/>
          <p14:tracePt t="37085" x="7226300" y="3987800"/>
          <p14:tracePt t="37152" x="7239000" y="4000500"/>
          <p14:tracePt t="37160" x="7251700" y="4025900"/>
          <p14:tracePt t="37168" x="7289800" y="4089400"/>
          <p14:tracePt t="37185" x="7308850" y="4127500"/>
          <p14:tracePt t="37185" x="7346950" y="4203700"/>
          <p14:tracePt t="37202" x="7404100" y="4298950"/>
          <p14:tracePt t="37218" x="7454900" y="4381500"/>
          <p14:tracePt t="37235" x="7480300" y="4432300"/>
          <p14:tracePt t="37252" x="7493000" y="4445000"/>
          <p14:tracePt t="37268" x="7537450" y="4533900"/>
          <p14:tracePt t="37285" x="7613650" y="4629150"/>
          <p14:tracePt t="37302" x="7639050" y="4654550"/>
          <p14:tracePt t="37319" x="7683500" y="4705350"/>
          <p14:tracePt t="37335" x="7797800" y="4832350"/>
          <p14:tracePt t="37352" x="7854950" y="4902200"/>
          <p14:tracePt t="37368" x="7893050" y="4940300"/>
          <p14:tracePt t="37385" x="7931150" y="4972050"/>
          <p14:tracePt t="37401" x="7950200" y="4991100"/>
          <p14:tracePt t="37419" x="7956550" y="5003800"/>
          <p14:tracePt t="37435" x="7962900" y="5003800"/>
          <p14:tracePt t="38368" x="7962900" y="5010150"/>
          <p14:tracePt t="38464" x="7943850" y="4984750"/>
          <p14:tracePt t="38471" x="7905750" y="4908550"/>
          <p14:tracePt t="38480" x="7842250" y="4832350"/>
          <p14:tracePt t="38488" x="7708900" y="4610100"/>
          <p14:tracePt t="38502" x="7594600" y="4438650"/>
          <p14:tracePt t="38518" x="7353300" y="4038600"/>
          <p14:tracePt t="38537" x="7194550" y="3759200"/>
          <p14:tracePt t="38552" x="7143750" y="3689350"/>
          <p14:tracePt t="38568" x="7131050" y="3663950"/>
          <p14:tracePt t="38585" x="7061200" y="3568700"/>
          <p14:tracePt t="38602" x="6959600" y="3409950"/>
          <p14:tracePt t="38618" x="6838950" y="3225800"/>
          <p14:tracePt t="38635" x="6838950" y="3219450"/>
          <p14:tracePt t="38651" x="6775450" y="3130550"/>
          <p14:tracePt t="38668" x="6699250" y="3028950"/>
          <p14:tracePt t="38685" x="6610350" y="2895600"/>
          <p14:tracePt t="38702" x="6584950" y="2863850"/>
          <p14:tracePt t="38718" x="6559550" y="2825750"/>
          <p14:tracePt t="38735" x="6483350" y="2724150"/>
          <p14:tracePt t="38752" x="6457950" y="2698750"/>
          <p14:tracePt t="38768" x="6426200" y="2647950"/>
          <p14:tracePt t="38785" x="6381750" y="2571750"/>
          <p14:tracePt t="38802" x="6356350" y="2520950"/>
          <p14:tracePt t="38818" x="6324600" y="2470150"/>
          <p14:tracePt t="38835" x="6286500" y="2419350"/>
          <p14:tracePt t="38852" x="6254750" y="2381250"/>
          <p14:tracePt t="38869" x="6254750" y="2374900"/>
          <p14:tracePt t="38885" x="6248400" y="2362200"/>
          <p14:tracePt t="38902" x="6216650" y="2343150"/>
          <p14:tracePt t="38918" x="6197600" y="2324100"/>
          <p14:tracePt t="38935" x="6165850" y="2298700"/>
          <p14:tracePt t="38976" x="6165850" y="2292350"/>
          <p14:tracePt t="38984" x="6159500" y="2286000"/>
          <p14:tracePt t="39008" x="6153150" y="2279650"/>
          <p14:tracePt t="39015" x="6153150" y="2266950"/>
          <p14:tracePt t="39015" x="6146800" y="2260600"/>
          <p14:tracePt t="39024" x="6140450" y="2241550"/>
          <p14:tracePt t="39035" x="6134100" y="2216150"/>
          <p14:tracePt t="39051" x="6121400" y="2184400"/>
          <p14:tracePt t="39069" x="6121400" y="2152650"/>
          <p14:tracePt t="39085" x="6115050" y="2127250"/>
          <p14:tracePt t="39102" x="6102350" y="2095500"/>
          <p14:tracePt t="39118" x="6096000" y="2070100"/>
          <p14:tracePt t="39135" x="6076950" y="2038350"/>
          <p14:tracePt t="39152" x="6070600" y="2025650"/>
          <p14:tracePt t="39168" x="6064250" y="2012950"/>
          <p14:tracePt t="39185" x="6064250" y="2006600"/>
          <p14:tracePt t="39201" x="6064250" y="2000250"/>
          <p14:tracePt t="39218" x="6057900" y="2000250"/>
          <p14:tracePt t="39235" x="6057900" y="1993900"/>
          <p14:tracePt t="39252" x="6051550" y="1987550"/>
          <p14:tracePt t="39268" x="6051550" y="1981200"/>
          <p14:tracePt t="39286" x="6045200" y="1968500"/>
          <p14:tracePt t="39502" x="6045200" y="1974850"/>
          <p14:tracePt t="39528" x="6051550" y="1993900"/>
          <p14:tracePt t="39536" x="6057900" y="2000250"/>
          <p14:tracePt t="39536" x="6083300" y="2044700"/>
          <p14:tracePt t="39552" x="6115050" y="2089150"/>
          <p14:tracePt t="39568" x="6146800" y="2139950"/>
          <p14:tracePt t="39585" x="6178550" y="2184400"/>
          <p14:tracePt t="39601" x="6216650" y="2247900"/>
          <p14:tracePt t="39618" x="6235700" y="2286000"/>
          <p14:tracePt t="39635" x="6254750" y="2324100"/>
          <p14:tracePt t="39652" x="6280150" y="2362200"/>
          <p14:tracePt t="39668" x="6299200" y="2393950"/>
          <p14:tracePt t="39704" x="6305550" y="2406650"/>
          <p14:tracePt t="39704" x="6318250" y="2419350"/>
          <p14:tracePt t="39718" x="6324600" y="2470150"/>
          <p14:tracePt t="39735" x="6369050" y="2527300"/>
          <p14:tracePt t="39753" x="6394450" y="2559050"/>
          <p14:tracePt t="39768" x="6426200" y="2609850"/>
          <p14:tracePt t="39785" x="6470650" y="2660650"/>
          <p14:tracePt t="39801" x="6496050" y="2698750"/>
          <p14:tracePt t="39819" x="6527800" y="2743200"/>
          <p14:tracePt t="39835" x="6540500" y="2762250"/>
          <p14:tracePt t="39852" x="6578600" y="2819400"/>
          <p14:tracePt t="39868" x="6610350" y="2876550"/>
          <p14:tracePt t="39885" x="6635750" y="2921000"/>
          <p14:tracePt t="39901" x="6667500" y="2971800"/>
          <p14:tracePt t="39918" x="6705600" y="3041650"/>
          <p14:tracePt t="39935" x="6737350" y="3111500"/>
          <p14:tracePt t="39953" x="6775450" y="3175000"/>
          <p14:tracePt t="39968" x="6800850" y="3238500"/>
          <p14:tracePt t="39986" x="6819900" y="3270250"/>
          <p14:tracePt t="40001" x="6838950" y="3321050"/>
          <p14:tracePt t="40018" x="6877050" y="3397250"/>
          <p14:tracePt t="40072" x="6883400" y="3403600"/>
          <p14:tracePt t="40078" x="6896100" y="3441700"/>
          <p14:tracePt t="40087" x="6915150" y="3467100"/>
          <p14:tracePt t="40088" x="6940550" y="3511550"/>
          <p14:tracePt t="40101" x="6991350" y="3587750"/>
          <p14:tracePt t="40118" x="7010400" y="3625850"/>
          <p14:tracePt t="40135" x="7035800" y="3663950"/>
          <p14:tracePt t="40153" x="7067550" y="3714750"/>
          <p14:tracePt t="40168" x="7073900" y="3714750"/>
          <p14:tracePt t="40240" x="7086600" y="3733800"/>
          <p14:tracePt t="40247" x="7112000" y="3759200"/>
          <p14:tracePt t="40255" x="7124700" y="3784600"/>
          <p14:tracePt t="40263" x="7143750" y="3816350"/>
          <p14:tracePt t="40272" x="7181850" y="3860800"/>
          <p14:tracePt t="40285" x="7213600" y="3911600"/>
          <p14:tracePt t="40301" x="7251700" y="3975100"/>
          <p14:tracePt t="40319" x="7302500" y="4044950"/>
          <p14:tracePt t="40335" x="7391400" y="4171950"/>
          <p14:tracePt t="40352" x="7410450" y="4197350"/>
          <p14:tracePt t="40367" x="7435850" y="4241800"/>
          <p14:tracePt t="40384" x="7461250" y="4279900"/>
          <p14:tracePt t="40401" x="7493000" y="4318000"/>
          <p14:tracePt t="40418" x="7512050" y="4349750"/>
          <p14:tracePt t="40435" x="7537450" y="4387850"/>
          <p14:tracePt t="40452" x="7556500" y="4419600"/>
          <p14:tracePt t="40468" x="7562850" y="4425950"/>
          <p14:tracePt t="40485" x="7594600" y="4464050"/>
          <p14:tracePt t="40501" x="7639050" y="4514850"/>
          <p14:tracePt t="40518" x="7683500" y="4559300"/>
          <p14:tracePt t="40535" x="7753350" y="4616450"/>
          <p14:tracePt t="40552" x="7797800" y="4648200"/>
          <p14:tracePt t="40568" x="7835900" y="4673600"/>
          <p14:tracePt t="40585" x="7874000" y="4699000"/>
          <p14:tracePt t="40601" x="7905750" y="4730750"/>
          <p14:tracePt t="40618" x="7924800" y="4756150"/>
          <p14:tracePt t="40635" x="7943850" y="4787900"/>
          <p14:tracePt t="40651" x="7969250" y="4826000"/>
          <p14:tracePt t="40668" x="8001000" y="4883150"/>
          <p14:tracePt t="40685" x="8020050" y="4933950"/>
          <p14:tracePt t="40702" x="8039100" y="4972050"/>
          <p14:tracePt t="40718" x="8058150" y="5029200"/>
          <p14:tracePt t="40735" x="8102600" y="5124450"/>
          <p14:tracePt t="40752" x="8121650" y="5162550"/>
          <p14:tracePt t="40768" x="8140700" y="5187950"/>
          <p14:tracePt t="40785" x="8153400" y="5207000"/>
          <p14:tracePt t="40801" x="8166100" y="5232400"/>
          <p14:tracePt t="40818" x="8172450" y="5245100"/>
          <p14:tracePt t="40835" x="8178800" y="5251450"/>
          <p14:tracePt t="40852" x="8185150" y="5264150"/>
          <p14:tracePt t="40944" x="8185150" y="5270500"/>
          <p14:tracePt t="40992" x="8178800" y="5270500"/>
          <p14:tracePt t="41032" x="8172450" y="5270500"/>
          <p14:tracePt t="41064" x="8166100" y="5270500"/>
          <p14:tracePt t="41088" x="8153400" y="5270500"/>
          <p14:tracePt t="41096" x="8134350" y="5270500"/>
          <p14:tracePt t="41101" x="8115300" y="5257800"/>
          <p14:tracePt t="41118" x="8089900" y="5207000"/>
          <p14:tracePt t="41119" x="7994650" y="5080000"/>
          <p14:tracePt t="41119" x="7950200" y="5022850"/>
          <p14:tracePt t="41136" x="7874000" y="4921250"/>
          <p14:tracePt t="41152" x="7816850" y="4832350"/>
          <p14:tracePt t="41168" x="7759700" y="4743450"/>
          <p14:tracePt t="41185" x="7708900" y="4654550"/>
          <p14:tracePt t="41202" x="7677150" y="4610100"/>
          <p14:tracePt t="41218" x="7639050" y="4552950"/>
          <p14:tracePt t="41235" x="7600950" y="4514850"/>
          <p14:tracePt t="41251" x="7562850" y="4470400"/>
          <p14:tracePt t="41268" x="7531100" y="4438650"/>
          <p14:tracePt t="41285" x="7499350" y="4406900"/>
          <p14:tracePt t="41302" x="7480300" y="4381500"/>
          <p14:tracePt t="41318" x="7480300" y="4375150"/>
          <p14:tracePt t="41318" x="7467600" y="4368800"/>
          <p14:tracePt t="41337" x="7454900" y="4330700"/>
          <p14:tracePt t="41352" x="7423150" y="4286250"/>
          <p14:tracePt t="41369" x="7397750" y="4248150"/>
          <p14:tracePt t="41385" x="7359650" y="4197350"/>
          <p14:tracePt t="41402" x="7340600" y="4165600"/>
          <p14:tracePt t="41418" x="7289800" y="4108450"/>
          <p14:tracePt t="41435" x="7264400" y="4064000"/>
          <p14:tracePt t="41451" x="7226300" y="4019550"/>
          <p14:tracePt t="41468" x="7181850" y="3956050"/>
          <p14:tracePt t="41485" x="7143750" y="3911600"/>
          <p14:tracePt t="41502" x="7086600" y="3829050"/>
          <p14:tracePt t="41518" x="7042150" y="3759200"/>
          <p14:tracePt t="41576" x="7035800" y="3759200"/>
          <p14:tracePt t="41583" x="6978650" y="3683000"/>
          <p14:tracePt t="41601" x="6934200" y="3625850"/>
          <p14:tracePt t="41602" x="6858000" y="3511550"/>
          <p14:tracePt t="41618" x="6769100" y="3390900"/>
          <p14:tracePt t="41635" x="6680200" y="3270250"/>
          <p14:tracePt t="41651" x="6610350" y="3175000"/>
          <p14:tracePt t="41668" x="6565900" y="3098800"/>
          <p14:tracePt t="41712" x="6540500" y="3067050"/>
          <p14:tracePt t="41727" x="6496050" y="3003550"/>
          <p14:tracePt t="41735" x="6477000" y="2971800"/>
          <p14:tracePt t="41736" x="6438900" y="2908300"/>
          <p14:tracePt t="41752" x="6400800" y="2838450"/>
          <p14:tracePt t="41768" x="6362700" y="2762250"/>
          <p14:tracePt t="41785" x="6343650" y="2711450"/>
          <p14:tracePt t="41802" x="6330950" y="2679700"/>
          <p14:tracePt t="41818" x="6299200" y="2641600"/>
          <p14:tracePt t="41835" x="6273800" y="2590800"/>
          <p14:tracePt t="41852" x="6242050" y="2533650"/>
          <p14:tracePt t="41868" x="6229350" y="2482850"/>
          <p14:tracePt t="41885" x="6184900" y="2406650"/>
          <p14:tracePt t="41901" x="6159500" y="2349500"/>
          <p14:tracePt t="41918" x="6121400" y="2279650"/>
          <p14:tracePt t="41935" x="6057900" y="2190750"/>
          <p14:tracePt t="41952" x="6038850" y="2152650"/>
          <p14:tracePt t="41968" x="6019800" y="2127250"/>
          <p14:tracePt t="41985" x="6000750" y="2101850"/>
          <p14:tracePt t="42002" x="5988050" y="2082800"/>
          <p14:tracePt t="42018" x="5981700" y="2063750"/>
          <p14:tracePt t="42035" x="5975350" y="2063750"/>
          <p14:tracePt t="42051" x="5969000" y="2044700"/>
          <p14:tracePt t="42068" x="5962650" y="2038350"/>
          <p14:tracePt t="42103" x="5962650" y="2032000"/>
          <p14:tracePt t="42127" x="5956300" y="2032000"/>
          <p14:tracePt t="42272" x="5956300" y="2044700"/>
          <p14:tracePt t="42281" x="5956300" y="2063750"/>
          <p14:tracePt t="42287" x="5969000" y="2095500"/>
          <p14:tracePt t="42301" x="5988050" y="2133600"/>
          <p14:tracePt t="42302" x="6057900" y="2254250"/>
          <p14:tracePt t="42318" x="6134100" y="2387600"/>
          <p14:tracePt t="42335" x="6286500" y="2609850"/>
          <p14:tracePt t="42353" x="6375400" y="2736850"/>
          <p14:tracePt t="42368" x="6388100" y="2743200"/>
          <p14:tracePt t="42385" x="6426200" y="2768600"/>
          <p14:tracePt t="42401" x="6521450" y="2895600"/>
          <p14:tracePt t="42418" x="6610350" y="3016250"/>
          <p14:tracePt t="42435" x="6673850" y="3117850"/>
          <p14:tracePt t="42451" x="6686550" y="3143250"/>
          <p14:tracePt t="42468" x="6699250" y="3149600"/>
          <p14:tracePt t="42485" x="6699250" y="3155950"/>
          <p14:tracePt t="42501" x="6737350" y="3213100"/>
          <p14:tracePt t="42518" x="6832600" y="3352800"/>
          <p14:tracePt t="42518" x="6883400" y="3409950"/>
          <p14:tracePt t="42536" x="6927850" y="3473450"/>
          <p14:tracePt t="42552" x="6959600" y="3524250"/>
          <p14:tracePt t="42623" x="6985000" y="3562350"/>
          <p14:tracePt t="42632" x="7010400" y="3606800"/>
          <p14:tracePt t="42640" x="7042150" y="3670300"/>
          <p14:tracePt t="42647" x="7061200" y="3708400"/>
          <p14:tracePt t="42652" x="7061200" y="3714750"/>
          <p14:tracePt t="42668" x="7092950" y="3771900"/>
          <p14:tracePt t="42712" x="7105650" y="3797300"/>
          <p14:tracePt t="42726" x="7200900" y="3937000"/>
          <p14:tracePt t="42736" x="7251700" y="4006850"/>
          <p14:tracePt t="42736" x="7346950" y="4146550"/>
          <p14:tracePt t="42752" x="7359650" y="4165600"/>
          <p14:tracePt t="42768" x="7391400" y="4222750"/>
          <p14:tracePt t="42785" x="7429500" y="4279900"/>
          <p14:tracePt t="42801" x="7448550" y="4311650"/>
          <p14:tracePt t="42818" x="7473950" y="4337050"/>
          <p14:tracePt t="42834" x="7486650" y="4349750"/>
          <p14:tracePt t="42852" x="7505700" y="4375150"/>
          <p14:tracePt t="42868" x="7524750" y="4394200"/>
          <p14:tracePt t="42885" x="7556500" y="4425950"/>
          <p14:tracePt t="42901" x="7575550" y="4451350"/>
          <p14:tracePt t="42936" x="7588250" y="4476750"/>
          <p14:tracePt t="42936" x="7632700" y="4533900"/>
          <p14:tracePt t="42952" x="7664450" y="4578350"/>
          <p14:tracePt t="42968" x="7689850" y="4603750"/>
          <p14:tracePt t="42985" x="7708900" y="4622800"/>
          <p14:tracePt t="43001" x="7715250" y="4629150"/>
          <p14:tracePt t="43018" x="7727950" y="4641850"/>
          <p14:tracePt t="43034" x="7747000" y="4667250"/>
          <p14:tracePt t="43051" x="7772400" y="4692650"/>
          <p14:tracePt t="43068" x="7804150" y="4737100"/>
          <p14:tracePt t="43085" x="7842250" y="4775200"/>
          <p14:tracePt t="43101" x="7893050" y="4838700"/>
          <p14:tracePt t="43118" x="7943850" y="4902200"/>
          <p14:tracePt t="43134" x="8051800" y="5016500"/>
          <p14:tracePt t="43152" x="8089900" y="5080000"/>
          <p14:tracePt t="43168" x="8102600" y="5105400"/>
          <p14:tracePt t="43185" x="8108950" y="5105400"/>
          <p14:tracePt t="43240" x="8115300" y="5111750"/>
          <p14:tracePt t="43447" x="8108950" y="5105400"/>
          <p14:tracePt t="43455" x="8096250" y="5073650"/>
          <p14:tracePt t="43464" x="8058150" y="5035550"/>
          <p14:tracePt t="43471" x="8007350" y="4959350"/>
          <p14:tracePt t="43485" x="7962900" y="4895850"/>
          <p14:tracePt t="43501" x="7905750" y="4800600"/>
          <p14:tracePt t="43518" x="7829550" y="4692650"/>
          <p14:tracePt t="43535" x="7734300" y="4552950"/>
          <p14:tracePt t="43552" x="7715250" y="4533900"/>
          <p14:tracePt t="43568" x="7689850" y="4483100"/>
          <p14:tracePt t="43585" x="7664450" y="4445000"/>
          <p14:tracePt t="43601" x="7620000" y="4387850"/>
          <p14:tracePt t="43618" x="7581900" y="4324350"/>
          <p14:tracePt t="43635" x="7531100" y="4241800"/>
          <p14:tracePt t="43651" x="7486650" y="4171950"/>
          <p14:tracePt t="43668" x="7442200" y="4102100"/>
          <p14:tracePt t="43685" x="7397750" y="4025900"/>
          <p14:tracePt t="43701" x="7346950" y="3949700"/>
          <p14:tracePt t="43718" x="7283450" y="3854450"/>
          <p14:tracePt t="43735" x="7188200" y="3733800"/>
          <p14:tracePt t="43752" x="7143750" y="3670300"/>
          <p14:tracePt t="43768" x="7112000" y="3632200"/>
          <p14:tracePt t="43785" x="7035800" y="3556000"/>
          <p14:tracePt t="43801" x="6978650" y="3479800"/>
          <p14:tracePt t="43818" x="6946900" y="3448050"/>
          <p14:tracePt t="43855" x="6934200" y="3429000"/>
          <p14:tracePt t="43868" x="6908800" y="3390900"/>
          <p14:tracePt t="43884" x="6896100" y="3384550"/>
          <p14:tracePt t="43886" x="6826250" y="3282950"/>
          <p14:tracePt t="43901" x="6724650" y="3136900"/>
          <p14:tracePt t="43918" x="6654800" y="3022600"/>
          <p14:tracePt t="43935" x="6642100" y="3003550"/>
          <p14:tracePt t="43976" x="6610350" y="2965450"/>
          <p14:tracePt t="43976" x="6565900" y="2908300"/>
          <p14:tracePt t="43985" x="6489700" y="2806700"/>
          <p14:tracePt t="44001" x="6438900" y="2724150"/>
          <p14:tracePt t="44018" x="6407150" y="2673350"/>
          <p14:tracePt t="44035" x="6381750" y="2635250"/>
          <p14:tracePt t="44051" x="6356350" y="2603500"/>
          <p14:tracePt t="44068" x="6330950" y="2546350"/>
          <p14:tracePt t="44085" x="6318250" y="2533650"/>
          <p14:tracePt t="44136" x="6305550" y="2514600"/>
          <p14:tracePt t="44144" x="6286500" y="2489200"/>
          <p14:tracePt t="44144" x="6280150" y="2476500"/>
          <p14:tracePt t="44151" x="6261100" y="2438400"/>
          <p14:tracePt t="44168" x="6248400" y="2419350"/>
          <p14:tracePt t="44184" x="6229350" y="2400300"/>
          <p14:tracePt t="44201" x="6203950" y="2362200"/>
          <p14:tracePt t="44218" x="6191250" y="2330450"/>
          <p14:tracePt t="44235" x="6172200" y="2298700"/>
          <p14:tracePt t="44251" x="6146800" y="2260600"/>
          <p14:tracePt t="44268" x="6140450" y="2247900"/>
          <p14:tracePt t="44311" x="6134100" y="2241550"/>
          <p14:tracePt t="44319" x="6127750" y="2228850"/>
          <p14:tracePt t="44327" x="6121400" y="2222500"/>
          <p14:tracePt t="44327" x="6121400" y="2209800"/>
          <p14:tracePt t="44336" x="6108700" y="2184400"/>
          <p14:tracePt t="44352" x="6096000" y="2165350"/>
          <p14:tracePt t="44370" x="6089650" y="2146300"/>
          <p14:tracePt t="44385" x="6076950" y="2133600"/>
          <p14:tracePt t="44402" x="6070600" y="2120900"/>
          <p14:tracePt t="44418" x="6070600" y="2114550"/>
          <p14:tracePt t="44455" x="6070600" y="2108200"/>
          <p14:tracePt t="44816" x="6070600" y="2114550"/>
          <p14:tracePt t="44823" x="6070600" y="2133600"/>
          <p14:tracePt t="44835" x="6070600" y="2159000"/>
          <p14:tracePt t="44835" x="6115050" y="2235200"/>
          <p14:tracePt t="44851" x="6159500" y="2305050"/>
          <p14:tracePt t="44868" x="6223000" y="2425700"/>
          <p14:tracePt t="44885" x="6286500" y="2527300"/>
          <p14:tracePt t="44901" x="6356350" y="2622550"/>
          <p14:tracePt t="44944" x="6381750" y="2673350"/>
          <p14:tracePt t="44951" x="6407150" y="2717800"/>
          <p14:tracePt t="44959" x="6470650" y="2832100"/>
          <p14:tracePt t="44968" x="6515100" y="2895600"/>
          <p14:tracePt t="44984" x="6559550" y="2984500"/>
          <p14:tracePt t="45001" x="6584950" y="3022600"/>
          <p14:tracePt t="45039" x="6591300" y="3035300"/>
          <p14:tracePt t="45047" x="6616700" y="3086100"/>
          <p14:tracePt t="45056" x="6692900" y="3194050"/>
          <p14:tracePt t="45068" x="6762750" y="3295650"/>
          <p14:tracePt t="45084" x="6769100" y="3308350"/>
          <p14:tracePt t="45101" x="6788150" y="3346450"/>
          <p14:tracePt t="45118" x="6813550" y="3371850"/>
          <p14:tracePt t="45135" x="6851650" y="3422650"/>
          <p14:tracePt t="45152" x="6896100" y="3492500"/>
          <p14:tracePt t="45168" x="6959600" y="3587750"/>
          <p14:tracePt t="45184" x="7010400" y="3663950"/>
          <p14:tracePt t="45201" x="7042150" y="3714750"/>
          <p14:tracePt t="45218" x="7080250" y="3765550"/>
          <p14:tracePt t="45235" x="7143750" y="3841750"/>
          <p14:tracePt t="45251" x="7188200" y="3905250"/>
          <p14:tracePt t="45268" x="7245350" y="3975100"/>
          <p14:tracePt t="45284" x="7289800" y="4038600"/>
          <p14:tracePt t="45336" x="7315200" y="4057650"/>
          <p14:tracePt t="45343" x="7327900" y="4070350"/>
          <p14:tracePt t="45351" x="7359650" y="4102100"/>
          <p14:tracePt t="45360" x="7372350" y="4108450"/>
          <p14:tracePt t="45368" x="7397750" y="4146550"/>
          <p14:tracePt t="45384" x="7423150" y="4191000"/>
          <p14:tracePt t="45402" x="7461250" y="4241800"/>
          <p14:tracePt t="45418" x="7499350" y="4298950"/>
          <p14:tracePt t="45435" x="7550150" y="4356100"/>
          <p14:tracePt t="45451" x="7575550" y="4413250"/>
          <p14:tracePt t="45467" x="7626350" y="4483100"/>
          <p14:tracePt t="45484" x="7664450" y="4533900"/>
          <p14:tracePt t="45502" x="7677150" y="4552950"/>
          <p14:tracePt t="45518" x="7702550" y="4597400"/>
          <p14:tracePt t="45534" x="7747000" y="4654550"/>
          <p14:tracePt t="45552" x="7772400" y="4679950"/>
          <p14:tracePt t="45568" x="7804150" y="4705350"/>
          <p14:tracePt t="45585" x="7823200" y="4724400"/>
          <p14:tracePt t="45603" x="7842250" y="4743450"/>
          <p14:tracePt t="45618" x="7848600" y="4749800"/>
          <p14:tracePt t="45634" x="7861300" y="4762500"/>
          <p14:tracePt t="45651" x="7867650" y="4762500"/>
          <p14:tracePt t="45743" x="7874000" y="4762500"/>
          <p14:tracePt t="47798" x="7867650" y="4762500"/>
          <p14:tracePt t="47822" x="7861300" y="4762500"/>
          <p14:tracePt t="47842" x="7854950" y="4762500"/>
          <p14:tracePt t="47854" x="7842250" y="4762500"/>
          <p14:tracePt t="47862" x="7835900" y="4762500"/>
          <p14:tracePt t="47867" x="7810500" y="4743450"/>
          <p14:tracePt t="47883" x="7766050" y="4654550"/>
          <p14:tracePt t="47900" x="7721600" y="4540250"/>
          <p14:tracePt t="47917" x="7664450" y="4413250"/>
          <p14:tracePt t="47917" x="7632700" y="4343400"/>
          <p14:tracePt t="47935" x="7562850" y="4210050"/>
          <p14:tracePt t="47950" x="7461250" y="4038600"/>
          <p14:tracePt t="47967" x="7353300" y="3879850"/>
          <p14:tracePt t="47983" x="7258050" y="3778250"/>
          <p14:tracePt t="48000" x="7232650" y="3746500"/>
          <p14:tracePt t="48017" x="7124700" y="3663950"/>
          <p14:tracePt t="48035" x="6997700" y="3594100"/>
          <p14:tracePt t="48050" x="6877050" y="3524250"/>
          <p14:tracePt t="48067" x="6743700" y="3467100"/>
          <p14:tracePt t="48083" x="6629400" y="3403600"/>
          <p14:tracePt t="48100" x="6483350" y="3321050"/>
          <p14:tracePt t="48117" x="6394450" y="3282950"/>
          <p14:tracePt t="48175" x="6350000" y="3270250"/>
          <p14:tracePt t="48182" x="6178550" y="3225800"/>
          <p14:tracePt t="48200" x="6102350" y="3213100"/>
          <p14:tracePt t="48201" x="5924550" y="3181350"/>
          <p14:tracePt t="48217" x="5835650" y="3175000"/>
          <p14:tracePt t="48234" x="5822950" y="3175000"/>
          <p14:tracePt t="48250" x="5791200" y="3175000"/>
          <p14:tracePt t="48267" x="5670550" y="3194050"/>
          <p14:tracePt t="48283" x="5588000" y="3213100"/>
          <p14:tracePt t="48300" x="5492750" y="3232150"/>
          <p14:tracePt t="48317" x="5410200" y="3251200"/>
          <p14:tracePt t="48317" x="5372100" y="3263900"/>
          <p14:tracePt t="48334" x="5289550" y="3276600"/>
          <p14:tracePt t="48351" x="5200650" y="3289300"/>
          <p14:tracePt t="48367" x="5111750" y="3321050"/>
          <p14:tracePt t="48383" x="4978400" y="3359150"/>
          <p14:tracePt t="48400" x="4883150" y="3403600"/>
          <p14:tracePt t="48417" x="4787900" y="3448050"/>
          <p14:tracePt t="48435" x="4692650" y="3505200"/>
          <p14:tracePt t="48450" x="4622800" y="3549650"/>
          <p14:tracePt t="48467" x="4578350" y="3575050"/>
          <p14:tracePt t="48483" x="4546600" y="3587750"/>
          <p14:tracePt t="48500" x="4483100" y="3625850"/>
          <p14:tracePt t="48517" x="4394200" y="3663950"/>
          <p14:tracePt t="48517" x="4356100" y="3689350"/>
          <p14:tracePt t="48535" x="4254500" y="3733800"/>
          <p14:tracePt t="48550" x="4197350" y="3771900"/>
          <p14:tracePt t="48567" x="4108450" y="3829050"/>
          <p14:tracePt t="48583" x="4032250" y="3886200"/>
          <p14:tracePt t="48601" x="3943350" y="3924300"/>
          <p14:tracePt t="48616" x="3892550" y="3949700"/>
          <p14:tracePt t="48633" x="3867150" y="3962400"/>
          <p14:tracePt t="48650" x="3854450" y="3968750"/>
          <p14:tracePt t="48667" x="3835400" y="3975100"/>
          <p14:tracePt t="48683" x="3822700" y="3981450"/>
          <p14:tracePt t="48718" x="3810000" y="3987800"/>
          <p14:tracePt t="48734" x="3816350" y="4000500"/>
          <p14:tracePt t="48758" x="3810000" y="4006850"/>
          <p14:tracePt t="48783" x="3803650" y="4006850"/>
          <p14:tracePt t="48793" x="3797300" y="4013200"/>
          <p14:tracePt t="48831" x="3790950" y="4013200"/>
          <p14:tracePt t="49006" x="3784600" y="4013200"/>
          <p14:tracePt t="49599" x="3797300" y="4044950"/>
          <p14:tracePt t="49606" x="3854450" y="4108450"/>
          <p14:tracePt t="49614" x="3886200" y="4127500"/>
          <p14:tracePt t="49617" x="4273550" y="4311650"/>
          <p14:tracePt t="49633" x="4870450" y="4470400"/>
          <p14:tracePt t="49650" x="5022850" y="4502150"/>
          <p14:tracePt t="49666" x="5416550" y="4565650"/>
          <p14:tracePt t="49683" x="5613400" y="4565650"/>
          <p14:tracePt t="49700" x="5924550" y="4495800"/>
          <p14:tracePt t="49717" x="6026150" y="4425950"/>
          <p14:tracePt t="49733" x="6083300" y="4286250"/>
          <p14:tracePt t="49750" x="6051550" y="4121150"/>
          <p14:tracePt t="49767" x="5969000" y="3790950"/>
          <p14:tracePt t="49783" x="5899150" y="3524250"/>
          <p14:tracePt t="49800" x="5880100" y="3486150"/>
          <p14:tracePt t="49817" x="5842000" y="3416300"/>
          <p14:tracePt t="49833" x="5810250" y="3378200"/>
          <p14:tracePt t="49850" x="5791200" y="3359150"/>
          <p14:tracePt t="49886" x="5784850" y="3359150"/>
          <p14:tracePt t="50006" x="5791200" y="3352800"/>
          <p14:tracePt t="50014" x="5816600" y="3346450"/>
          <p14:tracePt t="50022" x="5854700" y="3333750"/>
          <p14:tracePt t="50030" x="5905500" y="3321050"/>
          <p14:tracePt t="50038" x="6013450" y="3263900"/>
          <p14:tracePt t="50050" x="6115050" y="3194050"/>
          <p14:tracePt t="50067" x="6153150" y="3117850"/>
          <p14:tracePt t="50118" x="6153150" y="3111500"/>
          <p14:tracePt t="50126" x="6153150" y="3086100"/>
          <p14:tracePt t="50134" x="6146800" y="3067050"/>
          <p14:tracePt t="50150" x="6146800" y="3060700"/>
          <p14:tracePt t="50190" x="6134100" y="3060700"/>
          <p14:tracePt t="50198" x="6121400" y="3060700"/>
          <p14:tracePt t="50217" x="6115050" y="3067050"/>
          <p14:tracePt t="50238" x="6115050" y="3086100"/>
          <p14:tracePt t="50242" x="6115050" y="3098800"/>
          <p14:tracePt t="50250" x="6134100" y="3168650"/>
          <p14:tracePt t="50267" x="6172200" y="3232150"/>
          <p14:tracePt t="50283" x="6172200" y="3238500"/>
          <p14:tracePt t="50300" x="6178550" y="3244850"/>
          <p14:tracePt t="50317" x="6191250" y="3257550"/>
          <p14:tracePt t="50333" x="6197600" y="3263900"/>
          <p14:tracePt t="50414" x="6197600" y="3270250"/>
          <p14:tracePt t="50426" x="6191250" y="3282950"/>
          <p14:tracePt t="50430" x="6184900" y="3295650"/>
          <p14:tracePt t="50454" x="6172200" y="3314700"/>
          <p14:tracePt t="50462" x="6165850" y="3327400"/>
          <p14:tracePt t="50467" x="6140450" y="3435350"/>
          <p14:tracePt t="50484" x="6140450" y="3536950"/>
          <p14:tracePt t="50500" x="6159500" y="3619500"/>
          <p14:tracePt t="50517" x="6223000" y="3683000"/>
          <p14:tracePt t="50533" x="6311900" y="3708400"/>
          <p14:tracePt t="50551" x="6407150" y="3721100"/>
          <p14:tracePt t="50567" x="6451600" y="3721100"/>
          <p14:tracePt t="50629" x="6432550" y="3689350"/>
          <p14:tracePt t="50646" x="6407150" y="3651250"/>
          <p14:tracePt t="50654" x="6375400" y="3613150"/>
          <p14:tracePt t="50662" x="6337300" y="3562350"/>
          <p14:tracePt t="50670" x="6273800" y="3517900"/>
          <p14:tracePt t="50683" x="6197600" y="3498850"/>
          <p14:tracePt t="50700" x="6140450" y="3486150"/>
          <p14:tracePt t="50717" x="6108700" y="3486150"/>
          <p14:tracePt t="50733" x="6102350" y="3486150"/>
          <p14:tracePt t="50838" x="6121400" y="3479800"/>
          <p14:tracePt t="50846" x="6159500" y="3454400"/>
          <p14:tracePt t="50854" x="6184900" y="3422650"/>
          <p14:tracePt t="50862" x="6203950" y="3390900"/>
          <p14:tracePt t="50868" x="6210300" y="3340100"/>
          <p14:tracePt t="50883" x="6223000" y="3117850"/>
          <p14:tracePt t="50901" x="6216650" y="3054350"/>
          <p14:tracePt t="50918" x="6108700" y="2692400"/>
          <p14:tracePt t="50934" x="6026150" y="2495550"/>
          <p14:tracePt t="50952" x="5949950" y="2330450"/>
          <p14:tracePt t="50967" x="5911850" y="2266950"/>
          <p14:tracePt t="50985" x="5899150" y="2235200"/>
          <p14:tracePt t="51001" x="5873750" y="2209800"/>
          <p14:tracePt t="51018" x="5867400" y="2197100"/>
          <p14:tracePt t="51127" x="5861050" y="2197100"/>
          <p14:tracePt t="51231" x="5873750" y="2197100"/>
          <p14:tracePt t="51239" x="5899150" y="2184400"/>
          <p14:tracePt t="51239" x="5924550" y="2159000"/>
          <p14:tracePt t="51255" x="5969000" y="2076450"/>
          <p14:tracePt t="51268" x="6013450" y="1955800"/>
          <p14:tracePt t="51284" x="6038850" y="1841500"/>
          <p14:tracePt t="51301" x="6045200" y="1771650"/>
          <p14:tracePt t="51317" x="6045200" y="1727200"/>
          <p14:tracePt t="51334" x="6045200" y="1701800"/>
          <p14:tracePt t="51439" x="6038850" y="1701800"/>
          <p14:tracePt t="51447" x="6032500" y="1701800"/>
          <p14:tracePt t="51463" x="6032500" y="1714500"/>
          <p14:tracePt t="51471" x="6026150" y="1727200"/>
          <p14:tracePt t="51472" x="6026150" y="1733550"/>
          <p14:tracePt t="51484" x="6026150" y="1752600"/>
          <p14:tracePt t="51501" x="6026150" y="1771650"/>
          <p14:tracePt t="51517" x="6032500" y="1784350"/>
          <p14:tracePt t="51567" x="6032500" y="1790700"/>
          <p14:tracePt t="51599" x="6032500" y="1803400"/>
          <p14:tracePt t="51600" x="6032500" y="1809750"/>
          <p14:tracePt t="51617" x="6032500" y="1822450"/>
          <p14:tracePt t="51623" x="6032500" y="1854200"/>
          <p14:tracePt t="51634" x="6019800" y="1917700"/>
          <p14:tracePt t="51651" x="5981700" y="2006600"/>
          <p14:tracePt t="51668" x="5962650" y="2070100"/>
          <p14:tracePt t="51684" x="5949950" y="2108200"/>
          <p14:tracePt t="51701" x="5949950" y="2114550"/>
          <p14:tracePt t="51735" x="5949950" y="2120900"/>
          <p14:tracePt t="51775" x="5956300" y="2120900"/>
          <p14:tracePt t="51783" x="5962650" y="2120900"/>
          <p14:tracePt t="51791" x="5975350" y="2114550"/>
          <p14:tracePt t="51801" x="5981700" y="2108200"/>
          <p14:tracePt t="51801" x="5994400" y="2063750"/>
          <p14:tracePt t="51817" x="6000750" y="2019300"/>
          <p14:tracePt t="51834" x="6000750" y="1981200"/>
          <p14:tracePt t="51851" x="5988050" y="1943100"/>
          <p14:tracePt t="51868" x="5969000" y="1917700"/>
          <p14:tracePt t="51884" x="5956300" y="1898650"/>
          <p14:tracePt t="51935" x="5937250" y="1898650"/>
          <p14:tracePt t="51943" x="5918200" y="1905000"/>
          <p14:tracePt t="51950" x="5899150" y="1917700"/>
          <p14:tracePt t="51960" x="5892800" y="1924050"/>
          <p14:tracePt t="51967" x="5873750" y="1936750"/>
          <p14:tracePt t="51984" x="5873750" y="1955800"/>
          <p14:tracePt t="52002" x="5873750" y="1968500"/>
          <p14:tracePt t="52018" x="5873750" y="1974850"/>
          <p14:tracePt t="52035" x="5873750" y="1987550"/>
          <p14:tracePt t="52051" x="5880100" y="1993900"/>
          <p14:tracePt t="52068" x="5886450" y="2000250"/>
          <p14:tracePt t="52159" x="5892800" y="1987550"/>
          <p14:tracePt t="52167" x="5892800" y="1981200"/>
          <p14:tracePt t="52174" x="5892800" y="1968500"/>
          <p14:tracePt t="52182" x="5892800" y="1955800"/>
          <p14:tracePt t="52189" x="5886450" y="1943100"/>
          <p14:tracePt t="52201" x="5880100" y="1930400"/>
          <p14:tracePt t="52271" x="5867400" y="1930400"/>
          <p14:tracePt t="52279" x="5867400" y="1936750"/>
          <p14:tracePt t="52287" x="5867400" y="1949450"/>
          <p14:tracePt t="52301" x="5861050" y="1962150"/>
          <p14:tracePt t="52301" x="5861050" y="1987550"/>
          <p14:tracePt t="52317" x="5861050" y="1993900"/>
          <p14:tracePt t="52334" x="5861050" y="2006600"/>
          <p14:tracePt t="52351" x="5873750" y="2006600"/>
          <p14:tracePt t="52367" x="5892800" y="2006600"/>
          <p14:tracePt t="52384" x="5911850" y="2006600"/>
          <p14:tracePt t="52401" x="5937250" y="2000250"/>
          <p14:tracePt t="52417" x="5943600" y="1987550"/>
          <p14:tracePt t="52434" x="5943600" y="1974850"/>
          <p14:tracePt t="52451" x="5943600" y="1968500"/>
          <p14:tracePt t="52503" x="5943600" y="1962150"/>
          <p14:tracePt t="52516" x="5937250" y="1962150"/>
          <p14:tracePt t="52535" x="5918200" y="1968500"/>
          <p14:tracePt t="52535" x="5905500" y="1987550"/>
          <p14:tracePt t="52551" x="5899150" y="2025650"/>
          <p14:tracePt t="52567" x="5899150" y="2057400"/>
          <p14:tracePt t="52607" x="5905500" y="2076450"/>
          <p14:tracePt t="52615" x="5924550" y="2108200"/>
          <p14:tracePt t="52618" x="5930900" y="2120900"/>
          <p14:tracePt t="52634" x="6007100" y="2216150"/>
          <p14:tracePt t="52651" x="6096000" y="2317750"/>
          <p14:tracePt t="52667" x="6172200" y="2438400"/>
          <p14:tracePt t="52685" x="6254750" y="2578100"/>
          <p14:tracePt t="52701" x="6311900" y="2711450"/>
          <p14:tracePt t="52718" x="6318250" y="2724150"/>
          <p14:tracePt t="52734" x="6419850" y="2908300"/>
          <p14:tracePt t="52751" x="6477000" y="3009900"/>
          <p14:tracePt t="52768" x="6534150" y="3111500"/>
          <p14:tracePt t="52784" x="6584950" y="3181350"/>
          <p14:tracePt t="52935" x="6559550" y="3086100"/>
          <p14:tracePt t="52943" x="6508750" y="2927350"/>
          <p14:tracePt t="52951" x="6464300" y="2800350"/>
          <p14:tracePt t="52951" x="6394450" y="2647950"/>
          <p14:tracePt t="52967" x="6223000" y="2336800"/>
          <p14:tracePt t="52984" x="6076950" y="2114550"/>
          <p14:tracePt t="53002" x="5930900" y="1924050"/>
          <p14:tracePt t="53018" x="5842000" y="1816100"/>
          <p14:tracePt t="53034" x="5835650" y="1809750"/>
          <p14:tracePt t="53051" x="5822950" y="1797050"/>
          <p14:tracePt t="53111" x="5810250" y="1803400"/>
          <p14:tracePt t="53118" x="5810250" y="1816100"/>
          <p14:tracePt t="53166" x="5810250" y="1828800"/>
          <p14:tracePt t="53174" x="5810250" y="1866900"/>
          <p14:tracePt t="53179" x="5816600" y="1892300"/>
          <p14:tracePt t="53184" x="5842000" y="1943100"/>
          <p14:tracePt t="53201" x="5873750" y="1993900"/>
          <p14:tracePt t="53218" x="5924550" y="2057400"/>
          <p14:tracePt t="53254" x="5930900" y="2063750"/>
          <p14:tracePt t="53255" x="5962650" y="2076450"/>
          <p14:tracePt t="53267" x="6064250" y="2146300"/>
          <p14:tracePt t="53284" x="6064250" y="2152650"/>
          <p14:tracePt t="53301" x="6140450" y="2165350"/>
          <p14:tracePt t="53317" x="6178550" y="2171700"/>
          <p14:tracePt t="53334" x="6197600" y="2171700"/>
          <p14:tracePt t="53351" x="6203950" y="2159000"/>
          <p14:tracePt t="53367" x="6203950" y="2133600"/>
          <p14:tracePt t="53384" x="6203950" y="2095500"/>
          <p14:tracePt t="53401" x="6172200" y="2051050"/>
          <p14:tracePt t="53418" x="6134100" y="2019300"/>
          <p14:tracePt t="53434" x="6089650" y="2006600"/>
          <p14:tracePt t="53451" x="6032500" y="2000250"/>
          <p14:tracePt t="53467" x="5988050" y="2000250"/>
          <p14:tracePt t="53484" x="5937250" y="2051050"/>
          <p14:tracePt t="53501" x="5880100" y="2127250"/>
          <p14:tracePt t="53518" x="5861050" y="2216150"/>
          <p14:tracePt t="53534" x="5873750" y="2336800"/>
          <p14:tracePt t="53551" x="5943600" y="2419350"/>
          <p14:tracePt t="53567" x="6019800" y="2508250"/>
          <p14:tracePt t="53584" x="6096000" y="2584450"/>
          <p14:tracePt t="53601" x="6172200" y="2635250"/>
          <p14:tracePt t="53618" x="6216650" y="2667000"/>
          <p14:tracePt t="53634" x="6242050" y="2686050"/>
          <p14:tracePt t="53651" x="6261100" y="2692400"/>
          <p14:tracePt t="53743" x="6267450" y="2692400"/>
          <p14:tracePt t="53759" x="6267450" y="2705100"/>
          <p14:tracePt t="53767" x="6267450" y="2749550"/>
          <p14:tracePt t="53784" x="6267450" y="2781300"/>
          <p14:tracePt t="53785" x="6292850" y="2863850"/>
          <p14:tracePt t="53801" x="6337300" y="2971800"/>
          <p14:tracePt t="53817" x="6337300" y="2978150"/>
          <p14:tracePt t="53834" x="6375400" y="3028950"/>
          <p14:tracePt t="53851" x="6457950" y="3149600"/>
          <p14:tracePt t="53867" x="6527800" y="3257550"/>
          <p14:tracePt t="53885" x="6559550" y="3333750"/>
          <p14:tracePt t="53901" x="6591300" y="3409950"/>
          <p14:tracePt t="53918" x="6610350" y="3467100"/>
          <p14:tracePt t="53934" x="6667500" y="3657600"/>
          <p14:tracePt t="53951" x="6686550" y="3708400"/>
          <p14:tracePt t="53991" x="6692900" y="3721100"/>
          <p14:tracePt t="54001" x="6699250" y="3740150"/>
          <p14:tracePt t="54004" x="6718300" y="3778250"/>
          <p14:tracePt t="54017" x="6724650" y="3790950"/>
          <p14:tracePt t="54034" x="6724650" y="3797300"/>
          <p14:tracePt t="56830" x="6692900" y="3803650"/>
          <p14:tracePt t="56842" x="6629400" y="3803650"/>
          <p14:tracePt t="56843" x="6540500" y="3803650"/>
          <p14:tracePt t="56851" x="6153150" y="3803650"/>
          <p14:tracePt t="56867" x="5689600" y="3803650"/>
          <p14:tracePt t="56884" x="5283200" y="3803650"/>
          <p14:tracePt t="56900" x="4667250" y="3803650"/>
          <p14:tracePt t="56917" x="4191000" y="3816350"/>
          <p14:tracePt t="56934" x="4006850" y="3816350"/>
          <p14:tracePt t="56951" x="3695700" y="3822700"/>
          <p14:tracePt t="56967" x="3676650" y="3822700"/>
          <p14:tracePt t="56984" x="3575050" y="3822700"/>
          <p14:tracePt t="57001" x="3517900" y="3829050"/>
          <p14:tracePt t="57018" x="3498850" y="3829050"/>
          <p14:tracePt t="57167" x="3498850" y="3835400"/>
          <p14:tracePt t="57182" x="3511550" y="3841750"/>
          <p14:tracePt t="57190" x="3511550" y="3848100"/>
          <p14:tracePt t="57198" x="3524250" y="3854450"/>
          <p14:tracePt t="57204" x="3536950" y="3867150"/>
          <p14:tracePt t="57217" x="3568700" y="3892550"/>
          <p14:tracePt t="57234" x="3619500" y="3911600"/>
          <p14:tracePt t="57250" x="3676650" y="3917950"/>
          <p14:tracePt t="57267" x="3714750" y="3917950"/>
          <p14:tracePt t="57284" x="3740150" y="3898900"/>
          <p14:tracePt t="57300" x="3740150" y="3879850"/>
          <p14:tracePt t="57317" x="3702050" y="3810000"/>
          <p14:tracePt t="57334" x="3536950" y="3632200"/>
          <p14:tracePt t="57351" x="3333750" y="3505200"/>
          <p14:tracePt t="57367" x="3105150" y="3409950"/>
          <p14:tracePt t="57384" x="2870200" y="3378200"/>
          <p14:tracePt t="57400" x="2755900" y="3378200"/>
          <p14:tracePt t="57417" x="2616200" y="3422650"/>
          <p14:tracePt t="57434" x="2476500" y="3524250"/>
          <p14:tracePt t="57451" x="2381250" y="3644900"/>
          <p14:tracePt t="57467" x="2317750" y="3771900"/>
          <p14:tracePt t="57484" x="2286000" y="3898900"/>
          <p14:tracePt t="57500" x="2254250" y="3994150"/>
          <p14:tracePt t="57517" x="2254250" y="4146550"/>
          <p14:tracePt t="57536" x="2254250" y="4229100"/>
          <p14:tracePt t="57551" x="2279650" y="4292600"/>
          <p14:tracePt t="57568" x="2292350" y="4311650"/>
          <p14:tracePt t="57584" x="2355850" y="4387850"/>
          <p14:tracePt t="57601" x="2470150" y="4470400"/>
          <p14:tracePt t="57617" x="2711450" y="4546600"/>
          <p14:tracePt t="57634" x="3124200" y="4610100"/>
          <p14:tracePt t="57651" x="3568700" y="4622800"/>
          <p14:tracePt t="57667" x="3975100" y="4622800"/>
          <p14:tracePt t="57684" x="4095750" y="4610100"/>
          <p14:tracePt t="57701" x="4241800" y="4572000"/>
          <p14:tracePt t="57717" x="4362450" y="4495800"/>
          <p14:tracePt t="57717" x="4400550" y="4445000"/>
          <p14:tracePt t="57735" x="4451350" y="4337050"/>
          <p14:tracePt t="57751" x="4476750" y="4203700"/>
          <p14:tracePt t="57767" x="4476750" y="4114800"/>
          <p14:tracePt t="57784" x="4476750" y="4051300"/>
          <p14:tracePt t="57801" x="4476750" y="4044950"/>
          <p14:tracePt t="58049" x="4540250" y="4038600"/>
          <p14:tracePt t="58070" x="4711700" y="4006850"/>
          <p14:tracePt t="58071" x="4775200" y="3994150"/>
          <p14:tracePt t="58084" x="5003800" y="3930650"/>
          <p14:tracePt t="58101" x="5588000" y="3752850"/>
          <p14:tracePt t="58117" x="5816600" y="3657600"/>
          <p14:tracePt t="58175" x="5816600" y="3638550"/>
          <p14:tracePt t="58183" x="5816600" y="3581400"/>
          <p14:tracePt t="58193" x="5810250" y="3549650"/>
          <p14:tracePt t="58201" x="5791200" y="3498850"/>
          <p14:tracePt t="58217" x="5778500" y="3467100"/>
          <p14:tracePt t="58234" x="5759450" y="3422650"/>
          <p14:tracePt t="58250" x="5734050" y="3378200"/>
          <p14:tracePt t="58302" x="5727700" y="3365500"/>
          <p14:tracePt t="58310" x="5727700" y="3359150"/>
          <p14:tracePt t="58318" x="5721350" y="3352800"/>
          <p14:tracePt t="58335" x="5721350" y="3346450"/>
          <p14:tracePt t="58367" x="5721350" y="3333750"/>
          <p14:tracePt t="58375" x="5746750" y="3295650"/>
          <p14:tracePt t="58384" x="5778500" y="3257550"/>
          <p14:tracePt t="58390" x="5867400" y="3168650"/>
          <p14:tracePt t="58400" x="5943600" y="3111500"/>
          <p14:tracePt t="58417" x="5981700" y="3092450"/>
          <p14:tracePt t="58434" x="6000750" y="3086100"/>
          <p14:tracePt t="58450" x="6096000" y="3041650"/>
          <p14:tracePt t="58468" x="6127750" y="3028950"/>
          <p14:tracePt t="58484" x="6159500" y="3003550"/>
          <p14:tracePt t="58501" x="6197600" y="2984500"/>
          <p14:tracePt t="58517" x="6235700" y="2965450"/>
          <p14:tracePt t="58631" x="6235700" y="2959100"/>
          <p14:tracePt t="58647" x="6248400" y="2952750"/>
          <p14:tracePt t="58654" x="6267450" y="2952750"/>
          <p14:tracePt t="58667" x="6280150" y="2952750"/>
          <p14:tracePt t="58668" x="6318250" y="2933700"/>
          <p14:tracePt t="58684" x="6356350" y="2921000"/>
          <p14:tracePt t="58701" x="6375400" y="2908300"/>
          <p14:tracePt t="58717" x="6381750" y="2895600"/>
          <p14:tracePt t="58734" x="6394450" y="2889250"/>
          <p14:tracePt t="58806" x="6407150" y="2876550"/>
          <p14:tracePt t="58815" x="6413500" y="2876550"/>
          <p14:tracePt t="58821" x="6438900" y="2851150"/>
          <p14:tracePt t="58834" x="6445250" y="2851150"/>
          <p14:tracePt t="58851" x="6445250" y="2844800"/>
          <p14:tracePt t="58867" x="6464300" y="2832100"/>
          <p14:tracePt t="58884" x="6470650" y="2825750"/>
          <p14:tracePt t="58900" x="6470650" y="2819400"/>
          <p14:tracePt t="59007" x="6470650" y="2844800"/>
          <p14:tracePt t="59014" x="6470650" y="2882900"/>
          <p14:tracePt t="59019" x="6470650" y="2914650"/>
          <p14:tracePt t="59034" x="6470650" y="2984500"/>
          <p14:tracePt t="59050" x="6470650" y="3111500"/>
          <p14:tracePt t="59067" x="6470650" y="3238500"/>
          <p14:tracePt t="59085" x="6470650" y="3244850"/>
          <p14:tracePt t="59100" x="6483350" y="3321050"/>
          <p14:tracePt t="59117" x="6496050" y="3416300"/>
          <p14:tracePt t="59134" x="6515100" y="3511550"/>
          <p14:tracePt t="59151" x="6521450" y="3536950"/>
          <p14:tracePt t="59279" x="6527800" y="3536950"/>
          <p14:tracePt t="59292" x="6534150" y="3543300"/>
          <p14:tracePt t="59311" x="6553200" y="3543300"/>
          <p14:tracePt t="59318" x="6610350" y="3568700"/>
          <p14:tracePt t="59342" x="6648450" y="3575050"/>
          <p14:tracePt t="59359" x="6731000" y="3587750"/>
          <p14:tracePt t="59367" x="6769100" y="3594100"/>
          <p14:tracePt t="59368" x="6838950" y="3600450"/>
          <p14:tracePt t="59384" x="6864350" y="3606800"/>
          <p14:tracePt t="59400" x="6870700" y="3606800"/>
          <p14:tracePt t="59417" x="6877050" y="3606800"/>
          <p14:tracePt t="59434" x="6883400" y="3606800"/>
          <p14:tracePt t="59670" x="6877050" y="3606800"/>
          <p14:tracePt t="59679" x="6838950" y="3606800"/>
          <p14:tracePt t="59686" x="6743700" y="3613150"/>
          <p14:tracePt t="59700" x="6623050" y="3663950"/>
          <p14:tracePt t="59701" x="6057900" y="3835400"/>
          <p14:tracePt t="59717" x="5359400" y="4152900"/>
          <p14:tracePt t="59733" x="4324350" y="4686300"/>
          <p14:tracePt t="59751" x="4000500" y="4908550"/>
          <p14:tracePt t="59767" x="3956050" y="4940300"/>
          <p14:tracePt t="59784" x="3937000" y="4959350"/>
          <p14:tracePt t="59801" x="3924300" y="4965700"/>
          <p14:tracePt t="59878" x="3917950" y="4953000"/>
          <p14:tracePt t="59886" x="3905250" y="4933950"/>
          <p14:tracePt t="59895" x="3905250" y="4914900"/>
          <p14:tracePt t="59902" x="3898900" y="4889500"/>
          <p14:tracePt t="59902" x="3898900" y="4864100"/>
          <p14:tracePt t="59918" x="3892550" y="4838700"/>
          <p14:tracePt t="59919" x="3886200" y="4800600"/>
          <p14:tracePt t="59934" x="3860800" y="4679950"/>
          <p14:tracePt t="59951" x="3841750" y="4572000"/>
          <p14:tracePt t="59967" x="3829050" y="4483100"/>
          <p14:tracePt t="59984" x="3829050" y="4438650"/>
          <p14:tracePt t="60000" x="3829050" y="4413250"/>
          <p14:tracePt t="60017" x="3835400" y="4381500"/>
          <p14:tracePt t="60034" x="3867150" y="4356100"/>
          <p14:tracePt t="60051" x="3917950" y="4311650"/>
          <p14:tracePt t="60067" x="4013200" y="4254500"/>
          <p14:tracePt t="60084" x="4108450" y="4203700"/>
          <p14:tracePt t="60101" x="4114800" y="4203700"/>
          <p14:tracePt t="60134" x="4127500" y="4197350"/>
          <p14:tracePt t="60135" x="4171950" y="4184650"/>
          <p14:tracePt t="60151" x="4235450" y="4159250"/>
          <p14:tracePt t="60167" x="4241800" y="4152900"/>
          <p14:tracePt t="60184" x="4305300" y="4140200"/>
          <p14:tracePt t="60200" x="4362450" y="4121150"/>
          <p14:tracePt t="60217" x="4400550" y="4108450"/>
          <p14:tracePt t="60234" x="4406900" y="4108450"/>
          <p14:tracePt t="60251" x="4432300" y="4108450"/>
          <p14:tracePt t="60267" x="4457700" y="4102100"/>
          <p14:tracePt t="60284" x="4489450" y="4095750"/>
          <p14:tracePt t="60300" x="4514850" y="4089400"/>
          <p14:tracePt t="60351" x="4521200" y="4070350"/>
          <p14:tracePt t="60358" x="4521200" y="4057650"/>
          <p14:tracePt t="60366" x="4533900" y="4000500"/>
          <p14:tracePt t="60384" x="4533900" y="3962400"/>
          <p14:tracePt t="60384" x="4533900" y="3873500"/>
          <p14:tracePt t="60400" x="4514850" y="3784600"/>
          <p14:tracePt t="60417" x="4495800" y="3746500"/>
          <p14:tracePt t="60434" x="4476750" y="3733800"/>
          <p14:tracePt t="60450" x="4457700" y="3733800"/>
          <p14:tracePt t="60467" x="4438650" y="3727450"/>
          <p14:tracePt t="60485" x="4400550" y="3733800"/>
          <p14:tracePt t="60500" x="4298950" y="3816350"/>
          <p14:tracePt t="60517" x="4216400" y="3911600"/>
          <p14:tracePt t="60534" x="4210050" y="3949700"/>
          <p14:tracePt t="60551" x="4210050" y="4051300"/>
          <p14:tracePt t="60567" x="4229100" y="4133850"/>
          <p14:tracePt t="60584" x="4273550" y="4191000"/>
          <p14:tracePt t="60600" x="4279900" y="4203700"/>
          <p14:tracePt t="60654" x="4305300" y="4210050"/>
          <p14:tracePt t="60663" x="4343400" y="4210050"/>
          <p14:tracePt t="60669" x="4387850" y="4216400"/>
          <p14:tracePt t="60685" x="4432300" y="4216400"/>
          <p14:tracePt t="60700" x="4483100" y="4216400"/>
          <p14:tracePt t="60701" x="4584700" y="4216400"/>
          <p14:tracePt t="60717" x="4616450" y="4216400"/>
          <p14:tracePt t="60734" x="4635500" y="4197350"/>
          <p14:tracePt t="60751" x="4667250" y="4127500"/>
          <p14:tracePt t="60767" x="4692650" y="4006850"/>
          <p14:tracePt t="60784" x="4699000" y="3879850"/>
          <p14:tracePt t="60801" x="4654550" y="3740150"/>
          <p14:tracePt t="60817" x="4648200" y="3708400"/>
          <p14:tracePt t="60854" x="4635500" y="3702050"/>
          <p14:tracePt t="60867" x="4622800" y="3683000"/>
          <p14:tracePt t="60868" x="4591050" y="3663950"/>
          <p14:tracePt t="60884" x="4552950" y="3651250"/>
          <p14:tracePt t="60901" x="4489450" y="3644900"/>
          <p14:tracePt t="60917" x="4375150" y="3644900"/>
          <p14:tracePt t="60950" x="4298950" y="3663950"/>
          <p14:tracePt t="60951" x="4260850" y="3689350"/>
          <p14:tracePt t="60967" x="4241800" y="3733800"/>
          <p14:tracePt t="60983" x="4184650" y="3867150"/>
          <p14:tracePt t="61000" x="4178300" y="4006850"/>
          <p14:tracePt t="61017" x="4178300" y="4064000"/>
          <p14:tracePt t="61034" x="4178300" y="4070350"/>
          <p14:tracePt t="61050" x="4222750" y="4178300"/>
          <p14:tracePt t="61067" x="4229100" y="4191000"/>
          <p14:tracePt t="61083" x="4235450" y="4197350"/>
          <p14:tracePt t="61101" x="4349750" y="4248150"/>
          <p14:tracePt t="61118" x="4464050" y="4267200"/>
          <p14:tracePt t="61118" x="4508500" y="4267200"/>
          <p14:tracePt t="61135" x="4629150" y="4229100"/>
          <p14:tracePt t="61151" x="4730750" y="4152900"/>
          <p14:tracePt t="61167" x="4832350" y="4032250"/>
          <p14:tracePt t="61184" x="4895850" y="3886200"/>
          <p14:tracePt t="61201" x="4933950" y="3759200"/>
          <p14:tracePt t="61217" x="4940300" y="3644900"/>
          <p14:tracePt t="61234" x="4940300" y="3543300"/>
          <p14:tracePt t="61250" x="4914900" y="3498850"/>
          <p14:tracePt t="61267" x="4870450" y="3435350"/>
          <p14:tracePt t="61284" x="4851400" y="3409950"/>
          <p14:tracePt t="61300" x="4845050" y="3409950"/>
          <p14:tracePt t="61317" x="4826000" y="3409950"/>
          <p14:tracePt t="61317" x="4813300" y="3409950"/>
          <p14:tracePt t="61335" x="4800600" y="3409950"/>
          <p14:tracePt t="61350" x="4781550" y="3416300"/>
          <p14:tracePt t="61367" x="4730750" y="3454400"/>
          <p14:tracePt t="61384" x="4654550" y="3568700"/>
          <p14:tracePt t="61401" x="4610100" y="3695700"/>
          <p14:tracePt t="61417" x="4597400" y="3803650"/>
          <p14:tracePt t="61434" x="4591050" y="3905250"/>
          <p14:tracePt t="61450" x="4591050" y="3968750"/>
          <p14:tracePt t="61468" x="4603750" y="4025900"/>
          <p14:tracePt t="61484" x="4622800" y="4076700"/>
          <p14:tracePt t="61501" x="4648200" y="4108450"/>
          <p14:tracePt t="61517" x="4679950" y="4140200"/>
          <p14:tracePt t="61517" x="4711700" y="4152900"/>
          <p14:tracePt t="61535" x="4756150" y="4165600"/>
          <p14:tracePt t="61551" x="4806950" y="4165600"/>
          <p14:tracePt t="61567" x="4845050" y="4165600"/>
          <p14:tracePt t="61584" x="4864100" y="4165600"/>
          <p14:tracePt t="61601" x="4876800" y="4165600"/>
          <p14:tracePt t="61638" x="4883150" y="4159250"/>
          <p14:tracePt t="62671" x="4876800" y="4159250"/>
          <p14:tracePt t="62703" x="4870450" y="4159250"/>
          <p14:tracePt t="63454" x="4876800" y="4159250"/>
          <p14:tracePt t="63463" x="4895850" y="4159250"/>
          <p14:tracePt t="63470" x="4921250" y="4133850"/>
          <p14:tracePt t="63476" x="4946650" y="4114800"/>
          <p14:tracePt t="63483" x="4972050" y="4083050"/>
          <p14:tracePt t="63500" x="4991100" y="4051300"/>
          <p14:tracePt t="63517" x="4997450" y="4006850"/>
          <p14:tracePt t="63534" x="4997450" y="3930650"/>
          <p14:tracePt t="63551" x="4997450" y="3886200"/>
          <p14:tracePt t="63567" x="4997450" y="3867150"/>
          <p14:tracePt t="63584" x="4965700" y="3829050"/>
          <p14:tracePt t="63600" x="4927600" y="3797300"/>
          <p14:tracePt t="63617" x="4889500" y="3778250"/>
          <p14:tracePt t="63633" x="4845050" y="3778250"/>
          <p14:tracePt t="63651" x="4768850" y="3790950"/>
          <p14:tracePt t="63667" x="4699000" y="3848100"/>
          <p14:tracePt t="63684" x="4629150" y="3930650"/>
          <p14:tracePt t="63700" x="4603750" y="4032250"/>
          <p14:tracePt t="63717" x="4597400" y="4064000"/>
          <p14:tracePt t="63733" x="4610100" y="4121150"/>
          <p14:tracePt t="63750" x="4635500" y="4159250"/>
          <p14:tracePt t="63767" x="4654550" y="4191000"/>
          <p14:tracePt t="63784" x="4673600" y="4203700"/>
          <p14:tracePt t="63800" x="4711700" y="4216400"/>
          <p14:tracePt t="63817" x="4749800" y="4222750"/>
          <p14:tracePt t="63833" x="4800600" y="4222750"/>
          <p14:tracePt t="63851" x="4851400" y="4222750"/>
          <p14:tracePt t="63867" x="4895850" y="4203700"/>
          <p14:tracePt t="63884" x="4940300" y="4178300"/>
          <p14:tracePt t="63901" x="4978400" y="4146550"/>
          <p14:tracePt t="63917" x="4991100" y="4114800"/>
          <p14:tracePt t="63933" x="4997450" y="4095750"/>
          <p14:tracePt t="64014" x="4997450" y="4089400"/>
          <p14:tracePt t="64031" x="4991100" y="4089400"/>
          <p14:tracePt t="64046" x="4984750" y="4095750"/>
          <p14:tracePt t="64070" x="4984750" y="4102100"/>
          <p14:tracePt t="64350" x="4984750" y="4108450"/>
          <p14:tracePt t="64358" x="4991100" y="4114800"/>
          <p14:tracePt t="64365" x="5016500" y="4114800"/>
          <p14:tracePt t="64377" x="5022850" y="4121150"/>
          <p14:tracePt t="64383" x="5029200" y="4121150"/>
          <p14:tracePt t="64446" x="5035550" y="4127500"/>
          <p14:tracePt t="64463" x="5048250" y="4127500"/>
          <p14:tracePt t="64526" x="5054600" y="4127500"/>
          <p14:tracePt t="64638" x="5054600" y="4133850"/>
          <p14:tracePt t="64646" x="5041900" y="4140200"/>
          <p14:tracePt t="64654" x="5016500" y="4140200"/>
          <p14:tracePt t="64667" x="4991100" y="4146550"/>
          <p14:tracePt t="64683" x="4965700" y="4152900"/>
          <p14:tracePt t="64700" x="4946650" y="4159250"/>
          <p14:tracePt t="64717" x="4921250" y="4159250"/>
          <p14:tracePt t="64735" x="4908550" y="4165600"/>
          <p14:tracePt t="64750" x="4902200" y="4165600"/>
          <p14:tracePt t="64767" x="4889500" y="4178300"/>
          <p14:tracePt t="65071" x="4895850" y="4178300"/>
          <p14:tracePt t="65086" x="4908550" y="4178300"/>
          <p14:tracePt t="65093" x="4914900" y="4178300"/>
          <p14:tracePt t="65100" x="4927600" y="4178300"/>
          <p14:tracePt t="65117" x="4946650" y="4184650"/>
          <p14:tracePt t="65135" x="4959350" y="4191000"/>
          <p14:tracePt t="65270" x="4965700" y="4191000"/>
          <p14:tracePt t="65350" x="4972050" y="4191000"/>
          <p14:tracePt t="65382" x="4978400" y="4191000"/>
          <p14:tracePt t="66502" x="4972050" y="4191000"/>
          <p14:tracePt t="66558" x="4965700" y="4191000"/>
          <p14:tracePt t="67126" x="4997450" y="4203700"/>
          <p14:tracePt t="67134" x="5137150" y="4318000"/>
          <p14:tracePt t="67137" x="5365750" y="4457700"/>
          <p14:tracePt t="67150" x="5626100" y="4597400"/>
          <p14:tracePt t="67151" x="5994400" y="4756150"/>
          <p14:tracePt t="67167" x="6400800" y="4946650"/>
          <p14:tracePt t="67183" x="6496050" y="4991100"/>
          <p14:tracePt t="67201" x="6559550" y="5016500"/>
          <p14:tracePt t="67217" x="6572250" y="5016500"/>
          <p14:tracePt t="67254" x="6578600" y="5016500"/>
          <p14:tracePt t="67310" x="6578600" y="5022850"/>
          <p14:tracePt t="67318" x="6591300" y="5022850"/>
          <p14:tracePt t="67326" x="6616700" y="5035550"/>
          <p14:tracePt t="67334" x="6705600" y="5054600"/>
          <p14:tracePt t="67350" x="6953250" y="5143500"/>
          <p14:tracePt t="67366" x="7334250" y="5270500"/>
          <p14:tracePt t="67383" x="7664450" y="5416550"/>
          <p14:tracePt t="67400" x="8172450" y="5619750"/>
          <p14:tracePt t="67417" x="8534400" y="5759450"/>
          <p14:tracePt t="67433" x="8693150" y="5803900"/>
          <p14:tracePt t="67450" x="8743950" y="5816600"/>
          <p14:tracePt t="67606" x="8731250" y="5816600"/>
          <p14:tracePt t="67615" x="8718550" y="5816600"/>
          <p14:tracePt t="67622" x="8693150" y="5803900"/>
          <p14:tracePt t="67630" x="8661400" y="5797550"/>
          <p14:tracePt t="67633" x="8604250" y="5778500"/>
          <p14:tracePt t="67650" x="8540750" y="5759450"/>
          <p14:tracePt t="67667" x="8470900" y="5734050"/>
          <p14:tracePt t="67683" x="8407400" y="5715000"/>
          <p14:tracePt t="67700" x="8331200" y="5689600"/>
          <p14:tracePt t="67717" x="8248650" y="5664200"/>
          <p14:tracePt t="67717" x="8204200" y="5651500"/>
          <p14:tracePt t="67734" x="8108950" y="5626100"/>
          <p14:tracePt t="67750" x="8007350" y="5581650"/>
          <p14:tracePt t="67767" x="7994650" y="5581650"/>
          <p14:tracePt t="67783" x="7905750" y="5549900"/>
          <p14:tracePt t="67800" x="7810500" y="5524500"/>
          <p14:tracePt t="67816" x="7734300" y="5499100"/>
          <p14:tracePt t="67833" x="7702550" y="5492750"/>
          <p14:tracePt t="67850" x="7689850" y="5486400"/>
          <p14:tracePt t="67958" x="7664450" y="5486400"/>
          <p14:tracePt t="67966" x="7613650" y="5467350"/>
          <p14:tracePt t="67966" x="7550150" y="5448300"/>
          <p14:tracePt t="67983" x="7499350" y="5422900"/>
          <p14:tracePt t="67984" x="7385050" y="5403850"/>
          <p14:tracePt t="68000" x="7150100" y="5365750"/>
          <p14:tracePt t="68018" x="7035800" y="5340350"/>
          <p14:tracePt t="68034" x="6870700" y="5321300"/>
          <p14:tracePt t="68050" x="6699250" y="5302250"/>
          <p14:tracePt t="68067" x="6546850" y="5283200"/>
          <p14:tracePt t="68083" x="6375400" y="5283200"/>
          <p14:tracePt t="68100" x="6178550" y="5283200"/>
          <p14:tracePt t="68117" x="5810250" y="5321300"/>
          <p14:tracePt t="68134" x="5632450" y="5346700"/>
          <p14:tracePt t="68150" x="5378450" y="5391150"/>
          <p14:tracePt t="68167" x="5111750" y="5422900"/>
          <p14:tracePt t="68183" x="4921250" y="5473700"/>
          <p14:tracePt t="68200" x="4756150" y="5518150"/>
          <p14:tracePt t="68217" x="4622800" y="5543550"/>
          <p14:tracePt t="68234" x="4527550" y="5562600"/>
          <p14:tracePt t="68250" x="4438650" y="5581650"/>
          <p14:tracePt t="68267" x="4330700" y="5594350"/>
          <p14:tracePt t="68283" x="4216400" y="5607050"/>
          <p14:tracePt t="68300" x="4083050" y="5626100"/>
          <p14:tracePt t="68317" x="3994150" y="5626100"/>
          <p14:tracePt t="68334" x="3975100" y="5626100"/>
          <p14:tracePt t="68350" x="3879850" y="5626100"/>
          <p14:tracePt t="68367" x="3790950" y="5626100"/>
          <p14:tracePt t="68384" x="3676650" y="5626100"/>
          <p14:tracePt t="68401" x="3517900" y="5632450"/>
          <p14:tracePt t="68418" x="3340100" y="5670550"/>
          <p14:tracePt t="68434" x="3181350" y="5695950"/>
          <p14:tracePt t="68451" x="3073400" y="5721350"/>
          <p14:tracePt t="68468" x="3022600" y="5734050"/>
          <p14:tracePt t="68484" x="2927350" y="5746750"/>
          <p14:tracePt t="68501" x="2870200" y="5753100"/>
          <p14:tracePt t="68518" x="2857500" y="5753100"/>
          <p14:tracePt t="68591" x="2825750" y="5753100"/>
          <p14:tracePt t="68599" x="2806700" y="5746750"/>
          <p14:tracePt t="68607" x="2787650" y="5746750"/>
          <p14:tracePt t="68615" x="2762250" y="5740400"/>
          <p14:tracePt t="68623" x="2698750" y="5734050"/>
          <p14:tracePt t="68634" x="2679700" y="5734050"/>
          <p14:tracePt t="68651" x="2641600" y="5721350"/>
          <p14:tracePt t="68668" x="2571750" y="5715000"/>
          <p14:tracePt t="68684" x="2501900" y="5702300"/>
          <p14:tracePt t="68701" x="2438400" y="5689600"/>
          <p14:tracePt t="68717" x="2317750" y="5670550"/>
          <p14:tracePt t="68736" x="2254250" y="5657850"/>
          <p14:tracePt t="68751" x="2171700" y="5651500"/>
          <p14:tracePt t="68768" x="2101850" y="5638800"/>
          <p14:tracePt t="68784" x="2012950" y="5626100"/>
          <p14:tracePt t="68801" x="1911350" y="5613400"/>
          <p14:tracePt t="68818" x="1847850" y="5600700"/>
          <p14:tracePt t="68834" x="1822450" y="5594350"/>
          <p14:tracePt t="68851" x="1803400" y="5588000"/>
          <p14:tracePt t="68919" x="1797050" y="5588000"/>
          <p14:tracePt t="70095" x="1797050" y="5581650"/>
          <p14:tracePt t="7318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Variable Rates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438400"/>
            <a:ext cx="3795713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338388"/>
            <a:ext cx="42672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23"/>
    </mc:Choice>
    <mc:Fallback xmlns="">
      <p:transition spd="slow" advTm="150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68" x="1644650" y="5403850"/>
          <p14:tracePt t="12753" x="1657350" y="5365750"/>
          <p14:tracePt t="12761" x="1657350" y="5226050"/>
          <p14:tracePt t="12770" x="1651000" y="5143500"/>
          <p14:tracePt t="12785" x="1651000" y="4978400"/>
          <p14:tracePt t="12802" x="1644650" y="4921250"/>
          <p14:tracePt t="12818" x="1638300" y="4876800"/>
          <p14:tracePt t="12834" x="1631950" y="4857750"/>
          <p14:tracePt t="12860" x="1612900" y="4800600"/>
          <p14:tracePt t="12865" x="1574800" y="4686300"/>
          <p14:tracePt t="12881" x="1536700" y="4578350"/>
          <p14:tracePt t="12897" x="1530350" y="4552950"/>
          <p14:tracePt t="12930" x="1517650" y="4533900"/>
          <p14:tracePt t="12930" x="1511300" y="4514850"/>
          <p14:tracePt t="12944" x="1485900" y="4464050"/>
          <p14:tracePt t="12961" x="1460500" y="4419600"/>
          <p14:tracePt t="12977" x="1409700" y="4349750"/>
          <p14:tracePt t="12994" x="1397000" y="4337050"/>
          <p14:tracePt t="13049" x="1390650" y="4318000"/>
          <p14:tracePt t="13058" x="1365250" y="4292600"/>
          <p14:tracePt t="13088" x="1352550" y="4273550"/>
          <p14:tracePt t="13098" x="1320800" y="4222750"/>
          <p14:tracePt t="13110" x="1295400" y="4178300"/>
          <p14:tracePt t="13110" x="1270000" y="4127500"/>
          <p14:tracePt t="13114" x="1238250" y="4089400"/>
          <p14:tracePt t="13127" x="1193800" y="4019550"/>
          <p14:tracePt t="13144" x="1162050" y="3968750"/>
          <p14:tracePt t="13161" x="1136650" y="3917950"/>
          <p14:tracePt t="13178" x="1123950" y="3879850"/>
          <p14:tracePt t="13195" x="1111250" y="3848100"/>
          <p14:tracePt t="13210" x="1104900" y="3822700"/>
          <p14:tracePt t="13227" x="1092200" y="3797300"/>
          <p14:tracePt t="13244" x="1085850" y="3778250"/>
          <p14:tracePt t="13261" x="1085850" y="3765550"/>
          <p14:tracePt t="13277" x="1079500" y="3752850"/>
          <p14:tracePt t="13294" x="1073150" y="3733800"/>
          <p14:tracePt t="13310" x="1073150" y="3708400"/>
          <p14:tracePt t="13327" x="1054100" y="3683000"/>
          <p14:tracePt t="13344" x="1054100" y="3663950"/>
          <p14:tracePt t="13360" x="1041400" y="3632200"/>
          <p14:tracePt t="13378" x="1028700" y="3613150"/>
          <p14:tracePt t="13394" x="1028700" y="3600450"/>
          <p14:tracePt t="13411" x="1016000" y="3581400"/>
          <p14:tracePt t="13427" x="1009650" y="3568700"/>
          <p14:tracePt t="13444" x="1009650" y="3556000"/>
          <p14:tracePt t="13460" x="1003300" y="3543300"/>
          <p14:tracePt t="13729" x="1009650" y="3543300"/>
          <p14:tracePt t="13738" x="1035050" y="3556000"/>
          <p14:tracePt t="13746" x="1066800" y="3575050"/>
          <p14:tracePt t="13746" x="1104900" y="3587750"/>
          <p14:tracePt t="13760" x="1187450" y="3619500"/>
          <p14:tracePt t="13778" x="1212850" y="3638550"/>
          <p14:tracePt t="13794" x="1231900" y="3644900"/>
          <p14:tracePt t="13810" x="1257300" y="3663950"/>
          <p14:tracePt t="13827" x="1276350" y="3676650"/>
          <p14:tracePt t="13844" x="1301750" y="3689350"/>
          <p14:tracePt t="13860" x="1333500" y="3708400"/>
          <p14:tracePt t="13877" x="1346200" y="3721100"/>
          <p14:tracePt t="13894" x="1384300" y="3746500"/>
          <p14:tracePt t="13911" x="1409700" y="3765550"/>
          <p14:tracePt t="13927" x="1435100" y="3790950"/>
          <p14:tracePt t="13944" x="1473200" y="3822700"/>
          <p14:tracePt t="13960" x="1517650" y="3867150"/>
          <p14:tracePt t="13978" x="1549400" y="3905250"/>
          <p14:tracePt t="13994" x="1574800" y="3937000"/>
          <p14:tracePt t="14011" x="1600200" y="3975100"/>
          <p14:tracePt t="14027" x="1644650" y="4013200"/>
          <p14:tracePt t="14044" x="1689100" y="4064000"/>
          <p14:tracePt t="14060" x="1739900" y="4127500"/>
          <p14:tracePt t="14077" x="1797050" y="4197350"/>
          <p14:tracePt t="14094" x="1841500" y="4248150"/>
          <p14:tracePt t="14111" x="1860550" y="4267200"/>
          <p14:tracePt t="14151" x="1866900" y="4273550"/>
          <p14:tracePt t="14177" x="1879600" y="4286250"/>
          <p14:tracePt t="14187" x="1892300" y="4292600"/>
          <p14:tracePt t="14193" x="1917700" y="4318000"/>
          <p14:tracePt t="14210" x="1930400" y="4324350"/>
          <p14:tracePt t="14211" x="1955800" y="4343400"/>
          <p14:tracePt t="14227" x="1981200" y="4362450"/>
          <p14:tracePt t="14244" x="2019300" y="4381500"/>
          <p14:tracePt t="14261" x="2070100" y="4413250"/>
          <p14:tracePt t="14278" x="2120900" y="4438650"/>
          <p14:tracePt t="14294" x="2190750" y="4476750"/>
          <p14:tracePt t="14311" x="2254250" y="4508500"/>
          <p14:tracePt t="14346" x="2260600" y="4514850"/>
          <p14:tracePt t="14346" x="2292350" y="4521200"/>
          <p14:tracePt t="14361" x="2349500" y="4546600"/>
          <p14:tracePt t="14378" x="2381250" y="4572000"/>
          <p14:tracePt t="14394" x="2419350" y="4578350"/>
          <p14:tracePt t="14411" x="2432050" y="4584700"/>
          <p14:tracePt t="14427" x="2463800" y="4603750"/>
          <p14:tracePt t="14444" x="2514600" y="4622800"/>
          <p14:tracePt t="14460" x="2578100" y="4648200"/>
          <p14:tracePt t="14477" x="2635250" y="4660900"/>
          <p14:tracePt t="14522" x="2660650" y="4667250"/>
          <p14:tracePt t="14536" x="2698750" y="4686300"/>
          <p14:tracePt t="14545" x="2736850" y="4692650"/>
          <p14:tracePt t="14546" x="2749550" y="4699000"/>
          <p14:tracePt t="14560" x="2800350" y="4718050"/>
          <p14:tracePt t="14577" x="2825750" y="4718050"/>
          <p14:tracePt t="14594" x="2851150" y="4724400"/>
          <p14:tracePt t="14633" x="2870200" y="4730750"/>
          <p14:tracePt t="14644" x="2889250" y="4743450"/>
          <p14:tracePt t="14645" x="2921000" y="4749800"/>
          <p14:tracePt t="14722" x="2952750" y="4762500"/>
          <p14:tracePt t="14729" x="2990850" y="4775200"/>
          <p14:tracePt t="14737" x="3048000" y="4794250"/>
          <p14:tracePt t="14744" x="3136900" y="4806950"/>
          <p14:tracePt t="14760" x="3270250" y="4832350"/>
          <p14:tracePt t="14779" x="3352800" y="4838700"/>
          <p14:tracePt t="14794" x="3422650" y="4851400"/>
          <p14:tracePt t="14811" x="3473450" y="4864100"/>
          <p14:tracePt t="14827" x="3530600" y="4870450"/>
          <p14:tracePt t="14844" x="3581400" y="4870450"/>
          <p14:tracePt t="14860" x="3619500" y="4870450"/>
          <p14:tracePt t="14877" x="3651250" y="4870450"/>
          <p14:tracePt t="14894" x="3676650" y="4870450"/>
          <p14:tracePt t="14929" x="3676650" y="4876800"/>
          <p14:tracePt t="14944" x="3689350" y="4876800"/>
          <p14:tracePt t="14944" x="3708400" y="4876800"/>
          <p14:tracePt t="14960" x="3721100" y="4876800"/>
          <p14:tracePt t="14978" x="3733800" y="4876800"/>
          <p14:tracePt t="15017" x="3740150" y="4876800"/>
          <p14:tracePt t="15649" x="3733800" y="4876800"/>
          <p14:tracePt t="15665" x="3727450" y="4876800"/>
          <p14:tracePt t="15686" x="3721100" y="4876800"/>
          <p14:tracePt t="15705" x="3714750" y="4883150"/>
          <p14:tracePt t="15745" x="3708400" y="4883150"/>
          <p14:tracePt t="15769" x="3702050" y="4883150"/>
          <p14:tracePt t="15777" x="3695700" y="4883150"/>
          <p14:tracePt t="15785" x="3676650" y="4883150"/>
          <p14:tracePt t="15787" x="3651250" y="4883150"/>
          <p14:tracePt t="15794" x="3613150" y="4876800"/>
          <p14:tracePt t="15810" x="3581400" y="4870450"/>
          <p14:tracePt t="15827" x="3517900" y="4864100"/>
          <p14:tracePt t="15844" x="3454400" y="4864100"/>
          <p14:tracePt t="15861" x="3416300" y="4851400"/>
          <p14:tracePt t="15877" x="3308350" y="4832350"/>
          <p14:tracePt t="15894" x="3200400" y="4813300"/>
          <p14:tracePt t="15910" x="3111500" y="4794250"/>
          <p14:tracePt t="15927" x="3028950" y="4768850"/>
          <p14:tracePt t="15943" x="2965450" y="4743450"/>
          <p14:tracePt t="15960" x="2927350" y="4730750"/>
          <p14:tracePt t="15976" x="2832100" y="4686300"/>
          <p14:tracePt t="15993" x="2762250" y="4648200"/>
          <p14:tracePt t="16009" x="2698750" y="4603750"/>
          <p14:tracePt t="16026" x="2641600" y="4565650"/>
          <p14:tracePt t="16043" x="2603500" y="4546600"/>
          <p14:tracePt t="16081" x="2597150" y="4546600"/>
          <p14:tracePt t="16083" x="2584450" y="4533900"/>
          <p14:tracePt t="16094" x="2559050" y="4521200"/>
          <p14:tracePt t="16110" x="2495550" y="4495800"/>
          <p14:tracePt t="16127" x="2463800" y="4489450"/>
          <p14:tracePt t="16144" x="2419350" y="4483100"/>
          <p14:tracePt t="16161" x="2355850" y="4470400"/>
          <p14:tracePt t="16177" x="2330450" y="4470400"/>
          <p14:tracePt t="16195" x="2311400" y="4470400"/>
          <p14:tracePt t="16211" x="2279650" y="4483100"/>
          <p14:tracePt t="16227" x="2254250" y="4489450"/>
          <p14:tracePt t="16243" x="2235200" y="4502150"/>
          <p14:tracePt t="16260" x="2216150" y="4508500"/>
          <p14:tracePt t="16277" x="2209800" y="4514850"/>
          <p14:tracePt t="16293" x="2197100" y="4527550"/>
          <p14:tracePt t="16310" x="2190750" y="4527550"/>
          <p14:tracePt t="16327" x="2184400" y="4540250"/>
          <p14:tracePt t="16361" x="2184400" y="4546600"/>
          <p14:tracePt t="16377" x="2184400" y="4552950"/>
          <p14:tracePt t="16393" x="2184400" y="4565650"/>
          <p14:tracePt t="16466" x="2184400" y="4578350"/>
          <p14:tracePt t="16481" x="2184400" y="4584700"/>
          <p14:tracePt t="16482" x="2184400" y="4591050"/>
          <p14:tracePt t="16494" x="2184400" y="4597400"/>
          <p14:tracePt t="16569" x="2190750" y="4597400"/>
          <p14:tracePt t="16578" x="2197100" y="4597400"/>
          <p14:tracePt t="16625" x="2203450" y="4597400"/>
          <p14:tracePt t="16649" x="2209800" y="4603750"/>
          <p14:tracePt t="16657" x="2216150" y="4603750"/>
          <p14:tracePt t="16676" x="2228850" y="4616450"/>
          <p14:tracePt t="16677" x="2260600" y="4635500"/>
          <p14:tracePt t="16693" x="2311400" y="4673600"/>
          <p14:tracePt t="16709" x="2317750" y="4679950"/>
          <p14:tracePt t="16726" x="2336800" y="4686300"/>
          <p14:tracePt t="16743" x="2343150" y="4686300"/>
          <p14:tracePt t="17081" x="2330450" y="4673600"/>
          <p14:tracePt t="17089" x="2305050" y="4648200"/>
          <p14:tracePt t="17097" x="2286000" y="4622800"/>
          <p14:tracePt t="17129" x="2273300" y="4610100"/>
          <p14:tracePt t="17137" x="2260600" y="4597400"/>
          <p14:tracePt t="17144" x="2241550" y="4572000"/>
          <p14:tracePt t="17145" x="2222500" y="4552950"/>
          <p14:tracePt t="17160" x="2165350" y="4489450"/>
          <p14:tracePt t="17179" x="2127250" y="4445000"/>
          <p14:tracePt t="17194" x="2082800" y="4400550"/>
          <p14:tracePt t="17210" x="2038350" y="4349750"/>
          <p14:tracePt t="17226" x="1987550" y="4286250"/>
          <p14:tracePt t="17243" x="1930400" y="4222750"/>
          <p14:tracePt t="17259" x="1905000" y="4197350"/>
          <p14:tracePt t="17276" x="1892300" y="4184650"/>
          <p14:tracePt t="17313" x="1885950" y="4178300"/>
          <p14:tracePt t="17326" x="1873250" y="4165600"/>
          <p14:tracePt t="17337" x="1860550" y="4146550"/>
          <p14:tracePt t="17343" x="1841500" y="4127500"/>
          <p14:tracePt t="17359" x="1828800" y="4114800"/>
          <p14:tracePt t="17377" x="1803400" y="4095750"/>
          <p14:tracePt t="17417" x="1797050" y="4095750"/>
          <p14:tracePt t="17425" x="1790700" y="4095750"/>
          <p14:tracePt t="17433" x="1790700" y="4089400"/>
          <p14:tracePt t="17443" x="1784350" y="4083050"/>
          <p14:tracePt t="17505" x="1778000" y="4076700"/>
          <p14:tracePt t="17537" x="1778000" y="4070350"/>
          <p14:tracePt t="17545" x="1771650" y="4070350"/>
          <p14:tracePt t="17553" x="1771650" y="4057650"/>
          <p14:tracePt t="17576" x="1765300" y="4051300"/>
          <p14:tracePt t="17576" x="1752600" y="4032250"/>
          <p14:tracePt t="17593" x="1752600" y="4019550"/>
          <p14:tracePt t="17609" x="1746250" y="4013200"/>
          <p14:tracePt t="17626" x="1746250" y="4006850"/>
          <p14:tracePt t="17643" x="1746250" y="4000500"/>
          <p14:tracePt t="17953" x="1746250" y="4013200"/>
          <p14:tracePt t="17961" x="1739900" y="4025900"/>
          <p14:tracePt t="17985" x="1739900" y="4032250"/>
          <p14:tracePt t="18001" x="1739900" y="4038600"/>
          <p14:tracePt t="18011" x="1739900" y="4044950"/>
          <p14:tracePt t="18081" x="1739900" y="4051300"/>
          <p14:tracePt t="18627" x="0" y="0"/>
        </p14:tracePtLst>
        <p14:tracePtLst>
          <p14:tracePt t="18825" x="1739900" y="4051300"/>
          <p14:tracePt t="18826" x="1746250" y="4057650"/>
          <p14:tracePt t="18975" x="0" y="0"/>
        </p14:tracePtLst>
        <p14:tracePtLst>
          <p14:tracePt t="19156" x="1746250" y="4057650"/>
          <p14:tracePt t="19265" x="1752600" y="4057650"/>
          <p14:tracePt t="19351" x="0" y="0"/>
        </p14:tracePtLst>
        <p14:tracePtLst>
          <p14:tracePt t="19517" x="1752600" y="4057650"/>
          <p14:tracePt t="19695" x="0" y="0"/>
        </p14:tracePtLst>
        <p14:tracePtLst>
          <p14:tracePt t="19851" x="1752600" y="4057650"/>
          <p14:tracePt t="19977" x="1758950" y="4057650"/>
          <p14:tracePt t="20016" x="0" y="0"/>
        </p14:tracePtLst>
        <p14:tracePtLst>
          <p14:tracePt t="20219" x="1758950" y="4057650"/>
          <p14:tracePt t="20249" x="1765300" y="4057650"/>
          <p14:tracePt t="20408" x="0" y="0"/>
        </p14:tracePtLst>
        <p14:tracePtLst>
          <p14:tracePt t="20593" x="1765300" y="4057650"/>
          <p14:tracePt t="21210" x="1765300" y="4032250"/>
          <p14:tracePt t="21218" x="1746250" y="4006850"/>
          <p14:tracePt t="21258" x="1746250" y="4000500"/>
          <p14:tracePt t="21272" x="1739900" y="3994150"/>
          <p14:tracePt t="21278" x="1733550" y="3987800"/>
          <p14:tracePt t="21278" x="1733550" y="3981450"/>
          <p14:tracePt t="21294" x="1727200" y="3981450"/>
          <p14:tracePt t="21311" x="1720850" y="3975100"/>
          <p14:tracePt t="21328" x="1714500" y="3962400"/>
          <p14:tracePt t="21345" x="1708150" y="3949700"/>
          <p14:tracePt t="21361" x="1682750" y="3924300"/>
          <p14:tracePt t="21378" x="1670050" y="3898900"/>
          <p14:tracePt t="21394" x="1657350" y="3879850"/>
          <p14:tracePt t="21411" x="1644650" y="3867150"/>
          <p14:tracePt t="21428" x="1638300" y="3860800"/>
          <p14:tracePt t="21554" x="1631950" y="3854450"/>
          <p14:tracePt t="21562" x="1619250" y="3841750"/>
          <p14:tracePt t="21571" x="1619250" y="3835400"/>
          <p14:tracePt t="21579" x="1612900" y="3835400"/>
          <p14:tracePt t="21754" x="1612900" y="3841750"/>
          <p14:tracePt t="21760" x="1625600" y="3886200"/>
          <p14:tracePt t="21778" x="1644650" y="3917950"/>
          <p14:tracePt t="21779" x="1657350" y="3943350"/>
          <p14:tracePt t="21795" x="1670050" y="3962400"/>
          <p14:tracePt t="21811" x="1708150" y="4013200"/>
          <p14:tracePt t="21828" x="1739900" y="4051300"/>
          <p14:tracePt t="21844" x="1765300" y="4083050"/>
          <p14:tracePt t="21890" x="1765300" y="4095750"/>
          <p14:tracePt t="21898" x="1778000" y="4095750"/>
          <p14:tracePt t="21899" x="1778000" y="4102100"/>
          <p14:tracePt t="21914" x="1784350" y="4114800"/>
          <p14:tracePt t="21928" x="1790700" y="4127500"/>
          <p14:tracePt t="21944" x="1803400" y="4140200"/>
          <p14:tracePt t="21961" x="1822450" y="4159250"/>
          <p14:tracePt t="21978" x="1828800" y="4165600"/>
          <p14:tracePt t="22066" x="1828800" y="4171950"/>
          <p14:tracePt t="22314" x="1822450" y="4152900"/>
          <p14:tracePt t="22323" x="1809750" y="4133850"/>
          <p14:tracePt t="22330" x="1784350" y="4102100"/>
          <p14:tracePt t="22330" x="1758950" y="4057650"/>
          <p14:tracePt t="22344" x="1727200" y="4025900"/>
          <p14:tracePt t="22344" x="1708150" y="3994150"/>
          <p14:tracePt t="22362" x="1708150" y="3987800"/>
          <p14:tracePt t="22410" x="1708150" y="3981450"/>
          <p14:tracePt t="22418" x="1695450" y="3975100"/>
          <p14:tracePt t="22434" x="1689100" y="3962400"/>
          <p14:tracePt t="22442" x="1676400" y="3949700"/>
          <p14:tracePt t="22461" x="1670050" y="3937000"/>
          <p14:tracePt t="22462" x="1657350" y="3924300"/>
          <p14:tracePt t="22478" x="1657350" y="3917950"/>
          <p14:tracePt t="22494" x="1644650" y="3905250"/>
          <p14:tracePt t="22642" x="1644650" y="3917950"/>
          <p14:tracePt t="22650" x="1663700" y="3956050"/>
          <p14:tracePt t="22661" x="1695450" y="4000500"/>
          <p14:tracePt t="22662" x="1695450" y="4013200"/>
          <p14:tracePt t="22678" x="1695450" y="4019550"/>
          <p14:tracePt t="22695" x="1746250" y="4070350"/>
          <p14:tracePt t="22711" x="1803400" y="4133850"/>
          <p14:tracePt t="22728" x="1860550" y="4210050"/>
          <p14:tracePt t="22744" x="1911350" y="4254500"/>
          <p14:tracePt t="22761" x="1936750" y="4279900"/>
          <p14:tracePt t="22778" x="1949450" y="4292600"/>
          <p14:tracePt t="22794" x="1955800" y="4298950"/>
          <p14:tracePt t="22834" x="1955800" y="4305300"/>
          <p14:tracePt t="22844" x="1962150" y="4305300"/>
          <p14:tracePt t="23074" x="1949450" y="4286250"/>
          <p14:tracePt t="23087" x="1936750" y="4260850"/>
          <p14:tracePt t="23087" x="1905000" y="4216400"/>
          <p14:tracePt t="23095" x="1879600" y="4191000"/>
          <p14:tracePt t="23111" x="1847850" y="4152900"/>
          <p14:tracePt t="23128" x="1784350" y="4089400"/>
          <p14:tracePt t="23178" x="1771650" y="4076700"/>
          <p14:tracePt t="23179" x="1765300" y="4070350"/>
          <p14:tracePt t="23194" x="1739900" y="4051300"/>
          <p14:tracePt t="23195" x="1720850" y="4038600"/>
          <p14:tracePt t="23211" x="1701800" y="4013200"/>
          <p14:tracePt t="23228" x="1695450" y="4006850"/>
          <p14:tracePt t="23244" x="1695450" y="4000500"/>
          <p14:tracePt t="23418" x="1695450" y="3994150"/>
          <p14:tracePt t="23442" x="1689100" y="3994150"/>
          <p14:tracePt t="23444" x="1689100" y="3987800"/>
          <p14:tracePt t="23474" x="1682750" y="3987800"/>
          <p14:tracePt t="23476" x="1676400" y="3981450"/>
          <p14:tracePt t="23498" x="1663700" y="3968750"/>
          <p14:tracePt t="23522" x="1657350" y="3956050"/>
          <p14:tracePt t="23529" x="1644650" y="3943350"/>
          <p14:tracePt t="23538" x="1638300" y="3937000"/>
          <p14:tracePt t="23544" x="1625600" y="3917950"/>
          <p14:tracePt t="23561" x="1612900" y="3892550"/>
          <p14:tracePt t="23578" x="1600200" y="3873500"/>
          <p14:tracePt t="23594" x="1587500" y="3860800"/>
          <p14:tracePt t="23611" x="1581150" y="3854450"/>
          <p14:tracePt t="23628" x="1574800" y="3848100"/>
          <p14:tracePt t="23674" x="1574800" y="3841750"/>
          <p14:tracePt t="23810" x="1581150" y="3879850"/>
          <p14:tracePt t="23819" x="1587500" y="3917950"/>
          <p14:tracePt t="23828" x="1612900" y="3962400"/>
          <p14:tracePt t="23834" x="1651000" y="4057650"/>
          <p14:tracePt t="23844" x="1708150" y="4146550"/>
          <p14:tracePt t="23861" x="1739900" y="4191000"/>
          <p14:tracePt t="23878" x="1752600" y="4216400"/>
          <p14:tracePt t="23895" x="1758950" y="4222750"/>
          <p14:tracePt t="23946" x="1765300" y="4222750"/>
          <p14:tracePt t="23986" x="1771650" y="4222750"/>
          <p14:tracePt t="23994" x="1778000" y="4222750"/>
          <p14:tracePt t="24004" x="1784350" y="4222750"/>
          <p14:tracePt t="24011" x="1797050" y="4222750"/>
          <p14:tracePt t="24028" x="1803400" y="4222750"/>
          <p14:tracePt t="24044" x="1809750" y="4222750"/>
          <p14:tracePt t="24061" x="1822450" y="4216400"/>
          <p14:tracePt t="24078" x="1828800" y="4210050"/>
          <p14:tracePt t="24094" x="1835150" y="4203700"/>
          <p14:tracePt t="24111" x="1835150" y="4178300"/>
          <p14:tracePt t="24128" x="1835150" y="4140200"/>
          <p14:tracePt t="24145" x="1835150" y="4095750"/>
          <p14:tracePt t="24161" x="1816100" y="4032250"/>
          <p14:tracePt t="24179" x="1797050" y="3994150"/>
          <p14:tracePt t="24218" x="1790700" y="3987800"/>
          <p14:tracePt t="24226" x="1784350" y="3981450"/>
          <p14:tracePt t="24234" x="1778000" y="3975100"/>
          <p14:tracePt t="24410" x="1771650" y="3975100"/>
          <p14:tracePt t="24418" x="1758950" y="3987800"/>
          <p14:tracePt t="24430" x="1752600" y="3994150"/>
          <p14:tracePt t="24444" x="1746250" y="4000500"/>
          <p14:tracePt t="24445" x="1739900" y="4019550"/>
          <p14:tracePt t="24461" x="1733550" y="4038600"/>
          <p14:tracePt t="24478" x="1733550" y="4057650"/>
          <p14:tracePt t="24494" x="1733550" y="4064000"/>
          <p14:tracePt t="24511" x="1733550" y="4070350"/>
          <p14:tracePt t="25194" x="1733550" y="4064000"/>
          <p14:tracePt t="25194" x="1733550" y="4038600"/>
          <p14:tracePt t="25204" x="1701800" y="4006850"/>
          <p14:tracePt t="25211" x="1644650" y="3937000"/>
          <p14:tracePt t="25228" x="1593850" y="3879850"/>
          <p14:tracePt t="25244" x="1555750" y="3841750"/>
          <p14:tracePt t="25260" x="1536700" y="3822700"/>
          <p14:tracePt t="25277" x="1524000" y="3803650"/>
          <p14:tracePt t="25294" x="1524000" y="3797300"/>
          <p14:tracePt t="25311" x="1517650" y="3797300"/>
          <p14:tracePt t="25328" x="1511300" y="3790950"/>
          <p14:tracePt t="25344" x="1504950" y="3784600"/>
          <p14:tracePt t="25361" x="1504950" y="3778250"/>
          <p14:tracePt t="25378" x="1504950" y="3771900"/>
          <p14:tracePt t="25538" x="1504950" y="3790950"/>
          <p14:tracePt t="25546" x="1543050" y="3841750"/>
          <p14:tracePt t="25562" x="1562100" y="3879850"/>
          <p14:tracePt t="25562" x="1619250" y="3943350"/>
          <p14:tracePt t="25578" x="1676400" y="4000500"/>
          <p14:tracePt t="25594" x="1727200" y="4051300"/>
          <p14:tracePt t="25611" x="1758950" y="4076700"/>
          <p14:tracePt t="25628" x="1784350" y="4089400"/>
          <p14:tracePt t="25644" x="1784350" y="4102100"/>
          <p14:tracePt t="25661" x="1784350" y="4108450"/>
          <p14:tracePt t="25678" x="1790700" y="4108450"/>
          <p14:tracePt t="25694" x="1797050" y="4114800"/>
          <p14:tracePt t="25711" x="1816100" y="4127500"/>
          <p14:tracePt t="25728" x="1828800" y="4146550"/>
          <p14:tracePt t="25744" x="1873250" y="4184650"/>
          <p14:tracePt t="25762" x="1911350" y="4222750"/>
          <p14:tracePt t="25834" x="1917700" y="4222750"/>
          <p14:tracePt t="25873" x="1917700" y="4229100"/>
          <p14:tracePt t="25922" x="1924050" y="4229100"/>
          <p14:tracePt t="25930" x="1924050" y="4235450"/>
          <p14:tracePt t="25938" x="1930400" y="4241800"/>
          <p14:tracePt t="25962" x="1943100" y="4248150"/>
          <p14:tracePt t="25969" x="1943100" y="4254500"/>
          <p14:tracePt t="25978" x="1943100" y="4260850"/>
          <p14:tracePt t="25984" x="1955800" y="4267200"/>
          <p14:tracePt t="25995" x="1955800" y="4273550"/>
          <p14:tracePt t="26042" x="1962150" y="4273550"/>
          <p14:tracePt t="26154" x="1949450" y="4254500"/>
          <p14:tracePt t="26162" x="1943100" y="4241800"/>
          <p14:tracePt t="26170" x="1936750" y="4222750"/>
          <p14:tracePt t="26178" x="1911350" y="4191000"/>
          <p14:tracePt t="26187" x="1892300" y="4165600"/>
          <p14:tracePt t="26194" x="1892300" y="4159250"/>
          <p14:tracePt t="26242" x="1885950" y="4146550"/>
          <p14:tracePt t="26254" x="1873250" y="4133850"/>
          <p14:tracePt t="26254" x="1860550" y="4114800"/>
          <p14:tracePt t="26261" x="1828800" y="4083050"/>
          <p14:tracePt t="26277" x="1797050" y="4044950"/>
          <p14:tracePt t="26294" x="1771650" y="4013200"/>
          <p14:tracePt t="26330" x="1765300" y="4000500"/>
          <p14:tracePt t="26330" x="1752600" y="3994150"/>
          <p14:tracePt t="26344" x="1746250" y="3987800"/>
          <p14:tracePt t="26361" x="1733550" y="3968750"/>
          <p14:tracePt t="26402" x="1727200" y="3962400"/>
          <p14:tracePt t="26434" x="1720850" y="3956050"/>
          <p14:tracePt t="26442" x="1714500" y="3949700"/>
          <p14:tracePt t="26474" x="1708150" y="3943350"/>
          <p14:tracePt t="26522" x="1701800" y="3943350"/>
          <p14:tracePt t="26529" x="1701800" y="3937000"/>
          <p14:tracePt t="26538" x="1695450" y="3937000"/>
          <p14:tracePt t="26538" x="1689100" y="3937000"/>
          <p14:tracePt t="26561" x="1682750" y="3930650"/>
          <p14:tracePt t="26586" x="1682750" y="3924300"/>
          <p14:tracePt t="26642" x="1670050" y="3924300"/>
          <p14:tracePt t="27178" x="1663700" y="3911600"/>
          <p14:tracePt t="27186" x="1651000" y="3905250"/>
          <p14:tracePt t="27194" x="1638300" y="3892550"/>
          <p14:tracePt t="27202" x="1619250" y="3886200"/>
          <p14:tracePt t="27211" x="1612900" y="3879850"/>
          <p14:tracePt t="27227" x="1606550" y="3879850"/>
          <p14:tracePt t="27481" x="1619250" y="3898900"/>
          <p14:tracePt t="27489" x="1644650" y="3917950"/>
          <p14:tracePt t="27498" x="1670050" y="3949700"/>
          <p14:tracePt t="27511" x="1701800" y="3981450"/>
          <p14:tracePt t="27512" x="1765300" y="4044950"/>
          <p14:tracePt t="27527" x="1828800" y="4108450"/>
          <p14:tracePt t="27544" x="1854200" y="4140200"/>
          <p14:tracePt t="27561" x="1892300" y="4178300"/>
          <p14:tracePt t="27578" x="1898650" y="4178300"/>
          <p14:tracePt t="27594" x="1911350" y="4184650"/>
          <p14:tracePt t="27611" x="1924050" y="4197350"/>
          <p14:tracePt t="27627" x="1936750" y="4210050"/>
          <p14:tracePt t="27644" x="1943100" y="4216400"/>
          <p14:tracePt t="27705" x="1949450" y="4216400"/>
          <p14:tracePt t="27713" x="1955800" y="4229100"/>
          <p14:tracePt t="27754" x="1962150" y="4241800"/>
          <p14:tracePt t="27766" x="1968500" y="4248150"/>
          <p14:tracePt t="27778" x="1974850" y="4254500"/>
          <p14:tracePt t="27779" x="1974850" y="4260850"/>
          <p14:tracePt t="27794" x="1981200" y="4267200"/>
          <p14:tracePt t="27833" x="1987550" y="4279900"/>
          <p14:tracePt t="28114" x="1993900" y="4279900"/>
          <p14:tracePt t="28121" x="1993900" y="4267200"/>
          <p14:tracePt t="28127" x="1981200" y="4248150"/>
          <p14:tracePt t="28136" x="1974850" y="4235450"/>
          <p14:tracePt t="28144" x="1968500" y="4229100"/>
          <p14:tracePt t="28161" x="1911350" y="4127500"/>
          <p14:tracePt t="28178" x="1879600" y="4076700"/>
          <p14:tracePt t="28194" x="1860550" y="4044950"/>
          <p14:tracePt t="28211" x="1860550" y="4038600"/>
          <p14:tracePt t="28249" x="1854200" y="4032250"/>
          <p14:tracePt t="28258" x="1847850" y="4032250"/>
          <p14:tracePt t="28262" x="1841500" y="4019550"/>
          <p14:tracePt t="28277" x="1835150" y="4013200"/>
          <p14:tracePt t="28295" x="1822450" y="4000500"/>
          <p14:tracePt t="28311" x="1803400" y="3981450"/>
          <p14:tracePt t="28328" x="1784350" y="3962400"/>
          <p14:tracePt t="28344" x="1758950" y="3943350"/>
          <p14:tracePt t="28360" x="1714500" y="3898900"/>
          <p14:tracePt t="28378" x="1676400" y="3873500"/>
          <p14:tracePt t="28395" x="1644650" y="3860800"/>
          <p14:tracePt t="28411" x="1619250" y="3841750"/>
          <p14:tracePt t="28427" x="1587500" y="3829050"/>
          <p14:tracePt t="28444" x="1562100" y="3816350"/>
          <p14:tracePt t="28461" x="1549400" y="3810000"/>
          <p14:tracePt t="28477" x="1536700" y="3803650"/>
          <p14:tracePt t="28494" x="1530350" y="3797300"/>
          <p14:tracePt t="28529" x="1517650" y="3797300"/>
          <p14:tracePt t="28570" x="1511300" y="3797300"/>
          <p14:tracePt t="28723" x="1524000" y="3816350"/>
          <p14:tracePt t="28731" x="1536700" y="3835400"/>
          <p14:tracePt t="28745" x="1562100" y="3867150"/>
          <p14:tracePt t="28747" x="1581150" y="3892550"/>
          <p14:tracePt t="28747" x="1606550" y="3924300"/>
          <p14:tracePt t="28763" x="1651000" y="3968750"/>
          <p14:tracePt t="28779" x="1676400" y="4000500"/>
          <p14:tracePt t="28795" x="1708150" y="4032250"/>
          <p14:tracePt t="28812" x="1727200" y="4051300"/>
          <p14:tracePt t="28828" x="1758950" y="4076700"/>
          <p14:tracePt t="28845" x="1790700" y="4102100"/>
          <p14:tracePt t="28862" x="1809750" y="4127500"/>
          <p14:tracePt t="28878" x="1828800" y="4146550"/>
          <p14:tracePt t="28895" x="1841500" y="4159250"/>
          <p14:tracePt t="28912" x="1847850" y="4165600"/>
          <p14:tracePt t="28928" x="1866900" y="4191000"/>
          <p14:tracePt t="28995" x="1866900" y="4197350"/>
          <p14:tracePt t="29003" x="1873250" y="4197350"/>
          <p14:tracePt t="29010" x="1885950" y="4210050"/>
          <p14:tracePt t="29028" x="1892300" y="4222750"/>
          <p14:tracePt t="29029" x="1898650" y="4222750"/>
          <p14:tracePt t="29045" x="1905000" y="4222750"/>
          <p14:tracePt t="29062" x="1905000" y="4229100"/>
          <p14:tracePt t="29227" x="1898650" y="4210050"/>
          <p14:tracePt t="29235" x="1879600" y="4178300"/>
          <p14:tracePt t="29243" x="1866900" y="4165600"/>
          <p14:tracePt t="29250" x="1860550" y="4152900"/>
          <p14:tracePt t="29262" x="1809750" y="4102100"/>
          <p14:tracePt t="29278" x="1752600" y="4038600"/>
          <p14:tracePt t="29295" x="1701800" y="3975100"/>
          <p14:tracePt t="29312" x="1676400" y="3943350"/>
          <p14:tracePt t="29329" x="1663700" y="3930650"/>
          <p14:tracePt t="29345" x="1651000" y="3924300"/>
          <p14:tracePt t="29363" x="1644650" y="3917950"/>
          <p14:tracePt t="29379" x="1644650" y="3911600"/>
          <p14:tracePt t="29395" x="1644650" y="3905250"/>
          <p14:tracePt t="29412" x="1638300" y="3905250"/>
          <p14:tracePt t="29428" x="1631950" y="3892550"/>
          <p14:tracePt t="29466" x="1625600" y="3886200"/>
          <p14:tracePt t="30186" x="1657350" y="3917950"/>
          <p14:tracePt t="30194" x="1708150" y="3968750"/>
          <p14:tracePt t="30194" x="0" y="0"/>
        </p14:tracePtLst>
        <p14:tracePtLst>
          <p14:tracePt t="31487" x="2660650" y="4692650"/>
          <p14:tracePt t="31786" x="2654300" y="4699000"/>
          <p14:tracePt t="31792" x="2654300" y="4705350"/>
          <p14:tracePt t="31794" x="2654300" y="4711700"/>
          <p14:tracePt t="31812" x="2667000" y="4730750"/>
          <p14:tracePt t="31829" x="2692400" y="4737100"/>
          <p14:tracePt t="31845" x="2711450" y="4749800"/>
          <p14:tracePt t="31862" x="2717800" y="4749800"/>
          <p14:tracePt t="31878" x="2730500" y="4756150"/>
          <p14:tracePt t="31895" x="2743200" y="4756150"/>
          <p14:tracePt t="31930" x="2749550" y="4756150"/>
          <p14:tracePt t="31955" x="2755900" y="4762500"/>
          <p14:tracePt t="31978" x="2762250" y="4762500"/>
          <p14:tracePt t="32242" x="2762250" y="4756150"/>
          <p14:tracePt t="32258" x="2755900" y="4749800"/>
          <p14:tracePt t="32785" x="0" y="0"/>
        </p14:tracePtLst>
        <p14:tracePtLst>
          <p14:tracePt t="32918" x="2755900" y="4749800"/>
          <p14:tracePt t="33063" x="0" y="0"/>
        </p14:tracePtLst>
        <p14:tracePtLst>
          <p14:tracePt t="33204" x="2755900" y="4749800"/>
          <p14:tracePt t="33323" x="0" y="0"/>
        </p14:tracePtLst>
        <p14:tracePtLst>
          <p14:tracePt t="33480" x="2755900" y="4749800"/>
          <p14:tracePt t="33612" x="0" y="0"/>
        </p14:tracePtLst>
        <p14:tracePtLst>
          <p14:tracePt t="33809" x="2755900" y="4749800"/>
          <p14:tracePt t="33952" x="0" y="0"/>
        </p14:tracePtLst>
        <p14:tracePtLst>
          <p14:tracePt t="34822" x="2794000" y="4749800"/>
          <p14:tracePt t="34954" x="2800350" y="4749800"/>
          <p14:tracePt t="34978" x="2806700" y="4749800"/>
          <p14:tracePt t="35099" x="2813050" y="4749800"/>
          <p14:tracePt t="35146" x="2819400" y="4749800"/>
          <p14:tracePt t="35155" x="2825750" y="4749800"/>
          <p14:tracePt t="35162" x="2838450" y="4749800"/>
          <p14:tracePt t="35163" x="2851150" y="4749800"/>
          <p14:tracePt t="35179" x="2876550" y="4756150"/>
          <p14:tracePt t="35196" x="2882900" y="4762500"/>
          <p14:tracePt t="35211" x="2882900" y="4768850"/>
          <p14:tracePt t="35228" x="2889250" y="4768850"/>
          <p14:tracePt t="35245" x="2914650" y="4775200"/>
          <p14:tracePt t="35262" x="2933700" y="4781550"/>
          <p14:tracePt t="35530" x="2921000" y="4781550"/>
          <p14:tracePt t="35538" x="2914650" y="4775200"/>
          <p14:tracePt t="35546" x="2889250" y="4768850"/>
          <p14:tracePt t="35562" x="2870200" y="4756150"/>
          <p14:tracePt t="35563" x="2794000" y="4711700"/>
          <p14:tracePt t="35578" x="2711450" y="4667250"/>
          <p14:tracePt t="35595" x="2654300" y="4641850"/>
          <p14:tracePt t="35611" x="2622550" y="4635500"/>
          <p14:tracePt t="35628" x="2590800" y="4622800"/>
          <p14:tracePt t="35645" x="2565400" y="4616450"/>
          <p14:tracePt t="35662" x="2540000" y="4616450"/>
          <p14:tracePt t="35678" x="2514600" y="4603750"/>
          <p14:tracePt t="35695" x="2501900" y="4603750"/>
          <p14:tracePt t="35711" x="2495550" y="4603750"/>
          <p14:tracePt t="35728" x="2482850" y="4597400"/>
          <p14:tracePt t="35745" x="2476500" y="4597400"/>
          <p14:tracePt t="35914" x="2495550" y="4603750"/>
          <p14:tracePt t="35922" x="2533650" y="4622800"/>
          <p14:tracePt t="35930" x="2571750" y="4641850"/>
          <p14:tracePt t="35938" x="2622550" y="4667250"/>
          <p14:tracePt t="35946" x="2724150" y="4711700"/>
          <p14:tracePt t="35961" x="2736850" y="4718050"/>
          <p14:tracePt t="35978" x="2781300" y="4737100"/>
          <p14:tracePt t="35995" x="2819400" y="4743450"/>
          <p14:tracePt t="36011" x="2857500" y="4749800"/>
          <p14:tracePt t="36028" x="2863850" y="4749800"/>
          <p14:tracePt t="36044" x="2870200" y="4749800"/>
          <p14:tracePt t="36083" x="2882900" y="4749800"/>
          <p14:tracePt t="36083" x="2908300" y="4749800"/>
          <p14:tracePt t="36095" x="2965450" y="4749800"/>
          <p14:tracePt t="36111" x="2990850" y="4749800"/>
          <p14:tracePt t="36128" x="3009900" y="4749800"/>
          <p14:tracePt t="36145" x="3016250" y="4749800"/>
          <p14:tracePt t="36161" x="3022600" y="4749800"/>
          <p14:tracePt t="36226" x="3028950" y="4749800"/>
          <p14:tracePt t="36242" x="3041650" y="4749800"/>
          <p14:tracePt t="36244" x="3048000" y="4756150"/>
          <p14:tracePt t="36261" x="3054350" y="4756150"/>
          <p14:tracePt t="36306" x="3060700" y="4756150"/>
          <p14:tracePt t="36322" x="3067050" y="4762500"/>
          <p14:tracePt t="36410" x="3067050" y="4768850"/>
          <p14:tracePt t="36421" x="3060700" y="4768850"/>
          <p14:tracePt t="36421" x="3041650" y="4768850"/>
          <p14:tracePt t="36428" x="2984500" y="4768850"/>
          <p14:tracePt t="36445" x="2901950" y="4768850"/>
          <p14:tracePt t="36461" x="2876550" y="4768850"/>
          <p14:tracePt t="36507" x="2863850" y="4768850"/>
          <p14:tracePt t="36520" x="2819400" y="4762500"/>
          <p14:tracePt t="36528" x="2781300" y="4749800"/>
          <p14:tracePt t="36529" x="2705100" y="4730750"/>
          <p14:tracePt t="36545" x="2698750" y="4724400"/>
          <p14:tracePt t="36562" x="2654300" y="4705350"/>
          <p14:tracePt t="36578" x="2622550" y="4692650"/>
          <p14:tracePt t="36594" x="2584450" y="4679950"/>
          <p14:tracePt t="36611" x="2571750" y="4667250"/>
          <p14:tracePt t="36628" x="2559050" y="4667250"/>
          <p14:tracePt t="36645" x="2546350" y="4660900"/>
          <p14:tracePt t="36810" x="2552700" y="4660900"/>
          <p14:tracePt t="36811" x="2578100" y="4673600"/>
          <p14:tracePt t="36828" x="2616200" y="4686300"/>
          <p14:tracePt t="36829" x="2698750" y="4718050"/>
          <p14:tracePt t="36845" x="2730500" y="4730750"/>
          <p14:tracePt t="36861" x="2768600" y="4749800"/>
          <p14:tracePt t="36878" x="2832100" y="4768850"/>
          <p14:tracePt t="36895" x="2901950" y="4794250"/>
          <p14:tracePt t="36911" x="2952750" y="4813300"/>
          <p14:tracePt t="36928" x="2965450" y="4819650"/>
          <p14:tracePt t="36970" x="2978150" y="4819650"/>
          <p14:tracePt t="36978" x="2990850" y="4826000"/>
          <p14:tracePt t="36979" x="3022600" y="4832350"/>
          <p14:tracePt t="36995" x="3054350" y="4838700"/>
          <p14:tracePt t="37012" x="3079750" y="4838700"/>
          <p14:tracePt t="37028" x="3092450" y="4838700"/>
          <p14:tracePt t="37045" x="3098800" y="4845050"/>
          <p14:tracePt t="37090" x="3105150" y="4845050"/>
          <p14:tracePt t="37103" x="3111500" y="4845050"/>
          <p14:tracePt t="37122" x="3117850" y="4845050"/>
          <p14:tracePt t="37130" x="3117850" y="4851400"/>
          <p14:tracePt t="37266" x="3111500" y="4851400"/>
          <p14:tracePt t="37274" x="3098800" y="4845050"/>
          <p14:tracePt t="37282" x="3067050" y="4832350"/>
          <p14:tracePt t="37290" x="3022600" y="4826000"/>
          <p14:tracePt t="37298" x="2940050" y="4800600"/>
          <p14:tracePt t="37312" x="2863850" y="4775200"/>
          <p14:tracePt t="37328" x="2781300" y="4756150"/>
          <p14:tracePt t="37345" x="2705100" y="4743450"/>
          <p14:tracePt t="37361" x="2628900" y="4724400"/>
          <p14:tracePt t="37379" x="2578100" y="4711700"/>
          <p14:tracePt t="37395" x="2571750" y="4711700"/>
          <p14:tracePt t="37411" x="2559050" y="4705350"/>
          <p14:tracePt t="37428" x="2533650" y="4699000"/>
          <p14:tracePt t="37445" x="2508250" y="4692650"/>
          <p14:tracePt t="37461" x="2476500" y="4679950"/>
          <p14:tracePt t="37478" x="2457450" y="4679950"/>
          <p14:tracePt t="37495" x="2444750" y="4673600"/>
          <p14:tracePt t="37511" x="2432050" y="4673600"/>
          <p14:tracePt t="37528" x="2425700" y="4673600"/>
          <p14:tracePt t="37545" x="2419350" y="4673600"/>
          <p14:tracePt t="37561" x="2413000" y="4673600"/>
          <p14:tracePt t="37698" x="2419350" y="4673600"/>
          <p14:tracePt t="37705" x="2438400" y="4673600"/>
          <p14:tracePt t="37714" x="2457450" y="4679950"/>
          <p14:tracePt t="37723" x="2489200" y="4692650"/>
          <p14:tracePt t="37730" x="2559050" y="4711700"/>
          <p14:tracePt t="37744" x="2616200" y="4730750"/>
          <p14:tracePt t="37761" x="2762250" y="4787900"/>
          <p14:tracePt t="37779" x="2844800" y="4813300"/>
          <p14:tracePt t="37795" x="2882900" y="4826000"/>
          <p14:tracePt t="37811" x="2901950" y="4832350"/>
          <p14:tracePt t="37828" x="2908300" y="4832350"/>
          <p14:tracePt t="37866" x="2914650" y="4832350"/>
          <p14:tracePt t="37867" x="2927350" y="4832350"/>
          <p14:tracePt t="37878" x="2940050" y="4838700"/>
          <p14:tracePt t="37894" x="2959100" y="4838700"/>
          <p14:tracePt t="37911" x="2978150" y="4845050"/>
          <p14:tracePt t="37928" x="2984500" y="4845050"/>
          <p14:tracePt t="37945" x="2997200" y="4845050"/>
          <p14:tracePt t="37961" x="3009900" y="4851400"/>
          <p14:tracePt t="37978" x="3028950" y="4851400"/>
          <p14:tracePt t="38018" x="3035300" y="4851400"/>
          <p14:tracePt t="38026" x="3041650" y="4851400"/>
          <p14:tracePt t="38058" x="3048000" y="4857750"/>
          <p14:tracePt t="38202" x="3022600" y="4857750"/>
          <p14:tracePt t="38210" x="2965450" y="4845050"/>
          <p14:tracePt t="38226" x="2921000" y="4826000"/>
          <p14:tracePt t="38228" x="2857500" y="4813300"/>
          <p14:tracePt t="38244" x="2800350" y="4787900"/>
          <p14:tracePt t="38261" x="2749550" y="4775200"/>
          <p14:tracePt t="38278" x="2717800" y="4768850"/>
          <p14:tracePt t="38295" x="2692400" y="4768850"/>
          <p14:tracePt t="38311" x="2654300" y="4756150"/>
          <p14:tracePt t="38344" x="2647950" y="4756150"/>
          <p14:tracePt t="38345" x="2622550" y="4743450"/>
          <p14:tracePt t="38361" x="2603500" y="4737100"/>
          <p14:tracePt t="38378" x="2584450" y="4737100"/>
          <p14:tracePt t="38395" x="2578100" y="4737100"/>
          <p14:tracePt t="38411" x="2565400" y="4737100"/>
          <p14:tracePt t="38428" x="2559050" y="4730750"/>
          <p14:tracePt t="38498" x="2546350" y="4730750"/>
          <p14:tracePt t="38506" x="2546350" y="4724400"/>
          <p14:tracePt t="38522" x="2533650" y="4718050"/>
          <p14:tracePt t="38539" x="2527300" y="4718050"/>
          <p14:tracePt t="38682" x="2527300" y="4711700"/>
          <p14:tracePt t="38691" x="2540000" y="4711700"/>
          <p14:tracePt t="38698" x="2546350" y="4711700"/>
          <p14:tracePt t="38711" x="2552700" y="4711700"/>
          <p14:tracePt t="38738" x="2578100" y="4711700"/>
          <p14:tracePt t="38746" x="2654300" y="4730750"/>
          <p14:tracePt t="38762" x="2673350" y="4730750"/>
          <p14:tracePt t="38762" x="2686050" y="4737100"/>
          <p14:tracePt t="38778" x="2711450" y="4756150"/>
          <p14:tracePt t="38795" x="2730500" y="4768850"/>
          <p14:tracePt t="38811" x="2749550" y="4768850"/>
          <p14:tracePt t="38828" x="2774950" y="4775200"/>
          <p14:tracePt t="38844" x="2800350" y="4781550"/>
          <p14:tracePt t="38861" x="2819400" y="4781550"/>
          <p14:tracePt t="38878" x="2832100" y="4781550"/>
          <p14:tracePt t="38895" x="2838450" y="4781550"/>
          <p14:tracePt t="38911" x="2857500" y="4781550"/>
          <p14:tracePt t="38928" x="2863850" y="4781550"/>
          <p14:tracePt t="38944" x="2889250" y="4781550"/>
          <p14:tracePt t="38944" x="2895600" y="4781550"/>
          <p14:tracePt t="38963" x="2914650" y="4787900"/>
          <p14:tracePt t="38978" x="2921000" y="4787900"/>
          <p14:tracePt t="39034" x="2927350" y="4794250"/>
          <p14:tracePt t="39050" x="2940050" y="4794250"/>
          <p14:tracePt t="39066" x="2946400" y="4794250"/>
          <p14:tracePt t="39074" x="2952750" y="4794250"/>
          <p14:tracePt t="39080" x="2965450" y="4794250"/>
          <p14:tracePt t="39095" x="2978150" y="4794250"/>
          <p14:tracePt t="39111" x="3003550" y="4794250"/>
          <p14:tracePt t="39128" x="3016250" y="4800600"/>
          <p14:tracePt t="39144" x="3022600" y="4800600"/>
          <p14:tracePt t="39161" x="3028950" y="4800600"/>
          <p14:tracePt t="39178" x="3035300" y="4800600"/>
          <p14:tracePt t="39346" x="3028950" y="4800600"/>
          <p14:tracePt t="39354" x="3009900" y="4800600"/>
          <p14:tracePt t="39362" x="2990850" y="4800600"/>
          <p14:tracePt t="39362" x="2940050" y="4800600"/>
          <p14:tracePt t="39378" x="2914650" y="4794250"/>
          <p14:tracePt t="39395" x="2889250" y="4781550"/>
          <p14:tracePt t="39411" x="2806700" y="4762500"/>
          <p14:tracePt t="39428" x="2762250" y="4756150"/>
          <p14:tracePt t="39444" x="2755900" y="4756150"/>
          <p14:tracePt t="39522" x="2743200" y="4743450"/>
          <p14:tracePt t="39530" x="2730500" y="4737100"/>
          <p14:tracePt t="39537" x="2711450" y="4724400"/>
          <p14:tracePt t="39546" x="2705100" y="4724400"/>
          <p14:tracePt t="39561" x="2686050" y="4718050"/>
          <p14:tracePt t="39578" x="2673350" y="4711700"/>
          <p14:tracePt t="39778" x="2686050" y="4711700"/>
          <p14:tracePt t="39779" x="2698750" y="4718050"/>
          <p14:tracePt t="39794" x="2717800" y="4724400"/>
          <p14:tracePt t="39794" x="2774950" y="4737100"/>
          <p14:tracePt t="39827" x="2787650" y="4743450"/>
          <p14:tracePt t="39827" x="2838450" y="4762500"/>
          <p14:tracePt t="39843" x="2895600" y="4781550"/>
          <p14:tracePt t="39860" x="2965450" y="4813300"/>
          <p14:tracePt t="39877" x="3022600" y="4838700"/>
          <p14:tracePt t="39893" x="3054350" y="4845050"/>
          <p14:tracePt t="39910" x="3079750" y="4851400"/>
          <p14:tracePt t="39927" x="3092450" y="4857750"/>
          <p14:tracePt t="39944" x="3117850" y="4857750"/>
          <p14:tracePt t="39960" x="3143250" y="4864100"/>
          <p14:tracePt t="39977" x="3149600" y="4864100"/>
          <p14:tracePt t="40249" x="3117850" y="4864100"/>
          <p14:tracePt t="40257" x="3092450" y="4864100"/>
          <p14:tracePt t="40265" x="3016250" y="4851400"/>
          <p14:tracePt t="40277" x="2940050" y="4826000"/>
          <p14:tracePt t="40293" x="2889250" y="4806950"/>
          <p14:tracePt t="40311" x="2819400" y="4787900"/>
          <p14:tracePt t="40327" x="2774950" y="4768850"/>
          <p14:tracePt t="40344" x="2730500" y="4756150"/>
          <p14:tracePt t="40360" x="2673350" y="4749800"/>
          <p14:tracePt t="40377" x="2641600" y="4743450"/>
          <p14:tracePt t="40393" x="2622550" y="4737100"/>
          <p14:tracePt t="40410" x="2603500" y="4737100"/>
          <p14:tracePt t="40427" x="2584450" y="4737100"/>
          <p14:tracePt t="40444" x="2571750" y="4737100"/>
          <p14:tracePt t="40617" x="2571750" y="4730750"/>
          <p14:tracePt t="40697" x="2578100" y="4730750"/>
          <p14:tracePt t="40705" x="2603500" y="4743450"/>
          <p14:tracePt t="40713" x="2622550" y="4743450"/>
          <p14:tracePt t="40721" x="2647950" y="4743450"/>
          <p14:tracePt t="40729" x="2705100" y="4762500"/>
          <p14:tracePt t="40744" x="2768600" y="4781550"/>
          <p14:tracePt t="40760" x="2857500" y="4800600"/>
          <p14:tracePt t="40793" x="2870200" y="4806950"/>
          <p14:tracePt t="40794" x="2882900" y="4806950"/>
          <p14:tracePt t="40810" x="2901950" y="4813300"/>
          <p14:tracePt t="40827" x="2933700" y="4826000"/>
          <p14:tracePt t="40844" x="2959100" y="4838700"/>
          <p14:tracePt t="40860" x="2971800" y="4838700"/>
          <p14:tracePt t="40877" x="2978150" y="4845050"/>
          <p14:tracePt t="40893" x="2990850" y="4851400"/>
          <p14:tracePt t="40910" x="3009900" y="4851400"/>
          <p14:tracePt t="40927" x="3016250" y="4851400"/>
          <p14:tracePt t="40944" x="3028950" y="4851400"/>
          <p14:tracePt t="40960" x="3035300" y="4851400"/>
          <p14:tracePt t="41112" x="3022600" y="4851400"/>
          <p14:tracePt t="41121" x="2997200" y="4845050"/>
          <p14:tracePt t="41128" x="2978150" y="4832350"/>
          <p14:tracePt t="41130" x="2959100" y="4826000"/>
          <p14:tracePt t="41143" x="2889250" y="4794250"/>
          <p14:tracePt t="41160" x="2794000" y="4762500"/>
          <p14:tracePt t="41178" x="2755900" y="4749800"/>
          <p14:tracePt t="41217" x="2730500" y="4743450"/>
          <p14:tracePt t="41225" x="2717800" y="4737100"/>
          <p14:tracePt t="41229" x="2686050" y="4730750"/>
          <p14:tracePt t="41243" x="2673350" y="4724400"/>
          <p14:tracePt t="41260" x="2667000" y="4724400"/>
          <p14:tracePt t="41277" x="2660650" y="4724400"/>
          <p14:tracePt t="41293" x="2654300" y="4718050"/>
          <p14:tracePt t="41481" x="2673350" y="4718050"/>
          <p14:tracePt t="41488" x="2705100" y="4737100"/>
          <p14:tracePt t="41493" x="2743200" y="4749800"/>
          <p14:tracePt t="41510" x="2762250" y="4756150"/>
          <p14:tracePt t="41511" x="2794000" y="4762500"/>
          <p14:tracePt t="41527" x="2838450" y="4781550"/>
          <p14:tracePt t="41543" x="2901950" y="4800600"/>
          <p14:tracePt t="41561" x="2940050" y="4806950"/>
          <p14:tracePt t="41577" x="2984500" y="4813300"/>
          <p14:tracePt t="41594" x="3009900" y="4819650"/>
          <p14:tracePt t="41610" x="3028950" y="4819650"/>
          <p14:tracePt t="41627" x="3035300" y="4819650"/>
          <p14:tracePt t="42105" x="3028950" y="4819650"/>
          <p14:tracePt t="42201" x="3022600" y="4819650"/>
          <p14:tracePt t="42265" x="3016250" y="4819650"/>
          <p14:tracePt t="42273" x="3003550" y="4819650"/>
          <p14:tracePt t="42281" x="2952750" y="4819650"/>
          <p14:tracePt t="42293" x="2838450" y="4800600"/>
          <p14:tracePt t="42310" x="2724150" y="4762500"/>
          <p14:tracePt t="42327" x="2654300" y="4737100"/>
          <p14:tracePt t="42343" x="2578100" y="4705350"/>
          <p14:tracePt t="42360" x="2552700" y="4705350"/>
          <p14:tracePt t="42377" x="2552700" y="4699000"/>
          <p14:tracePt t="42769" x="2527300" y="4679950"/>
          <p14:tracePt t="42786" x="2368550" y="4616450"/>
          <p14:tracePt t="42787" x="2298700" y="4584700"/>
          <p14:tracePt t="42793" x="2127250" y="4495800"/>
          <p14:tracePt t="42810" x="2006600" y="4419600"/>
          <p14:tracePt t="42827" x="1981200" y="4400550"/>
          <p14:tracePt t="42843" x="1943100" y="4368800"/>
          <p14:tracePt t="42860" x="1924050" y="4337050"/>
          <p14:tracePt t="42877" x="1905000" y="4318000"/>
          <p14:tracePt t="42893" x="1892300" y="4305300"/>
          <p14:tracePt t="42910" x="1873250" y="4279900"/>
          <p14:tracePt t="42927" x="1873250" y="4273550"/>
          <p14:tracePt t="42977" x="1866900" y="4267200"/>
          <p14:tracePt t="42985" x="1860550" y="4254500"/>
          <p14:tracePt t="42993" x="1841500" y="4235450"/>
          <p14:tracePt t="42994" x="1828800" y="4216400"/>
          <p14:tracePt t="43010" x="1809750" y="4197350"/>
          <p14:tracePt t="43027" x="1790700" y="4184650"/>
          <p14:tracePt t="43043" x="1771650" y="4165600"/>
          <p14:tracePt t="43060" x="1752600" y="4133850"/>
          <p14:tracePt t="43076" x="1733550" y="4095750"/>
          <p14:tracePt t="43094" x="1708150" y="4044950"/>
          <p14:tracePt t="43111" x="1689100" y="4000500"/>
          <p14:tracePt t="43126" x="1676400" y="3949700"/>
          <p14:tracePt t="43144" x="1657350" y="3911600"/>
          <p14:tracePt t="43144" x="1651000" y="3892550"/>
          <p14:tracePt t="43161" x="1631950" y="3848100"/>
          <p14:tracePt t="43177" x="1619250" y="3803650"/>
          <p14:tracePt t="43193" x="1600200" y="3771900"/>
          <p14:tracePt t="43210" x="1593850" y="3759200"/>
          <p14:tracePt t="43226" x="1593850" y="3752850"/>
          <p14:tracePt t="43336" x="1600200" y="3759200"/>
          <p14:tracePt t="43344" x="1606550" y="3771900"/>
          <p14:tracePt t="43345" x="1631950" y="3848100"/>
          <p14:tracePt t="43361" x="1682750" y="3930650"/>
          <p14:tracePt t="43377" x="1746250" y="4032250"/>
          <p14:tracePt t="43393" x="1784350" y="4121150"/>
          <p14:tracePt t="43410" x="1828800" y="4191000"/>
          <p14:tracePt t="43427" x="1847850" y="4222750"/>
          <p14:tracePt t="43465" x="1847850" y="4229100"/>
          <p14:tracePt t="43472" x="1860550" y="4241800"/>
          <p14:tracePt t="43497" x="1860550" y="4254500"/>
          <p14:tracePt t="43688" x="1860550" y="4241800"/>
          <p14:tracePt t="43702" x="1860550" y="4229100"/>
          <p14:tracePt t="43721" x="1847850" y="4216400"/>
          <p14:tracePt t="43728" x="1828800" y="4178300"/>
          <p14:tracePt t="43737" x="1809750" y="4146550"/>
          <p14:tracePt t="43743" x="1790700" y="4114800"/>
          <p14:tracePt t="43760" x="1771650" y="4083050"/>
          <p14:tracePt t="43777" x="1771650" y="4076700"/>
          <p14:tracePt t="43793" x="1765300" y="4076700"/>
          <p14:tracePt t="44096" x="1778000" y="4076700"/>
          <p14:tracePt t="44120" x="1778000" y="4083050"/>
          <p14:tracePt t="44144" x="1778000" y="4089400"/>
          <p14:tracePt t="47545" x="1778000" y="4083050"/>
          <p14:tracePt t="47561" x="1771650" y="4083050"/>
          <p14:tracePt t="47577" x="1771650" y="4076700"/>
          <p14:tracePt t="47593" x="1765300" y="4076700"/>
          <p14:tracePt t="47761" x="1752600" y="4064000"/>
          <p14:tracePt t="47786" x="1746250" y="4051300"/>
          <p14:tracePt t="47793" x="1739900" y="4051300"/>
          <p14:tracePt t="48205" x="0" y="0"/>
        </p14:tracePtLst>
        <p14:tracePtLst>
          <p14:tracePt t="64881" x="7721600" y="3517900"/>
          <p14:tracePt t="65017" x="7721600" y="3511550"/>
          <p14:tracePt t="65161" x="7689850" y="3511550"/>
          <p14:tracePt t="65171" x="7632700" y="3511550"/>
          <p14:tracePt t="65177" x="7588250" y="3511550"/>
          <p14:tracePt t="65178" x="7435850" y="3505200"/>
          <p14:tracePt t="65195" x="7302500" y="3486150"/>
          <p14:tracePt t="65211" x="7162800" y="3460750"/>
          <p14:tracePt t="65227" x="7080250" y="3454400"/>
          <p14:tracePt t="65244" x="6965950" y="3435350"/>
          <p14:tracePt t="65261" x="6934200" y="3435350"/>
          <p14:tracePt t="65277" x="6737350" y="3403600"/>
          <p14:tracePt t="65295" x="6546850" y="3378200"/>
          <p14:tracePt t="65311" x="6375400" y="3352800"/>
          <p14:tracePt t="65328" x="6235700" y="3340100"/>
          <p14:tracePt t="65344" x="6070600" y="3308350"/>
          <p14:tracePt t="65362" x="5975350" y="3295650"/>
          <p14:tracePt t="65377" x="5892800" y="3282950"/>
          <p14:tracePt t="65394" x="5842000" y="3282950"/>
          <p14:tracePt t="65410" x="5816600" y="3276600"/>
          <p14:tracePt t="65428" x="5791200" y="3270250"/>
          <p14:tracePt t="65444" x="5778500" y="3270250"/>
          <p14:tracePt t="65461" x="5772150" y="3263900"/>
          <p14:tracePt t="65477" x="5753100" y="3263900"/>
          <p14:tracePt t="65494" x="5715000" y="3263900"/>
          <p14:tracePt t="65511" x="5670550" y="3263900"/>
          <p14:tracePt t="65528" x="5619750" y="3263900"/>
          <p14:tracePt t="65544" x="5575300" y="3257550"/>
          <p14:tracePt t="65562" x="5543550" y="3251200"/>
          <p14:tracePt t="65578" x="5524500" y="3244850"/>
          <p14:tracePt t="65594" x="5511800" y="3238500"/>
          <p14:tracePt t="65611" x="5492750" y="3219450"/>
          <p14:tracePt t="65628" x="5473700" y="3206750"/>
          <p14:tracePt t="65644" x="5461000" y="3175000"/>
          <p14:tracePt t="65662" x="5441950" y="3124200"/>
          <p14:tracePt t="65677" x="5441950" y="3079750"/>
          <p14:tracePt t="65694" x="5435600" y="3022600"/>
          <p14:tracePt t="65711" x="5429250" y="2990850"/>
          <p14:tracePt t="65728" x="5422900" y="2965450"/>
          <p14:tracePt t="65744" x="5416550" y="2933700"/>
          <p14:tracePt t="65761" x="5416550" y="2927350"/>
          <p14:tracePt t="65777" x="5416550" y="2914650"/>
          <p14:tracePt t="66209" x="5422900" y="2921000"/>
          <p14:tracePt t="66217" x="5422900" y="2927350"/>
          <p14:tracePt t="66220" x="5429250" y="2933700"/>
          <p14:tracePt t="66228" x="5429250" y="2940050"/>
          <p14:tracePt t="66244" x="5435600" y="2952750"/>
          <p14:tracePt t="66306" x="5441950" y="2959100"/>
          <p14:tracePt t="66585" x="5441950" y="2927350"/>
          <p14:tracePt t="66593" x="5441950" y="2908300"/>
          <p14:tracePt t="66604" x="5441950" y="2882900"/>
          <p14:tracePt t="66609" x="5441950" y="2863850"/>
          <p14:tracePt t="66627" x="5441950" y="2838450"/>
          <p14:tracePt t="66628" x="5448300" y="2806700"/>
          <p14:tracePt t="66644" x="5454650" y="2794000"/>
          <p14:tracePt t="66661" x="5454650" y="2787650"/>
          <p14:tracePt t="66897" x="5461000" y="2800350"/>
          <p14:tracePt t="66905" x="5473700" y="2832100"/>
          <p14:tracePt t="66919" x="5486400" y="2863850"/>
          <p14:tracePt t="66920" x="5505450" y="2901950"/>
          <p14:tracePt t="66927" x="5543550" y="2959100"/>
          <p14:tracePt t="66927" x="5549900" y="2984500"/>
          <p14:tracePt t="66945" x="5562600" y="3003550"/>
          <p14:tracePt t="66961" x="5594350" y="3035300"/>
          <p14:tracePt t="66978" x="5613400" y="3060700"/>
          <p14:tracePt t="66995" x="5632450" y="3092450"/>
          <p14:tracePt t="67011" x="5657850" y="3117850"/>
          <p14:tracePt t="67027" x="5676900" y="3143250"/>
          <p14:tracePt t="67044" x="5702300" y="3181350"/>
          <p14:tracePt t="67061" x="5740400" y="3219450"/>
          <p14:tracePt t="67078" x="5784850" y="3289300"/>
          <p14:tracePt t="67094" x="5848350" y="3365500"/>
          <p14:tracePt t="67111" x="5899150" y="3454400"/>
          <p14:tracePt t="67127" x="5930900" y="3498850"/>
          <p14:tracePt t="67161" x="5956300" y="3524250"/>
          <p14:tracePt t="67162" x="5994400" y="3568700"/>
          <p14:tracePt t="67178" x="6019800" y="3594100"/>
          <p14:tracePt t="67194" x="6038850" y="3613150"/>
          <p14:tracePt t="67211" x="6045200" y="3619500"/>
          <p14:tracePt t="67257" x="6051550" y="3625850"/>
          <p14:tracePt t="67449" x="6051550" y="3632200"/>
          <p14:tracePt t="67470" x="6051550" y="3638550"/>
          <p14:tracePt t="67481" x="6051550" y="3644900"/>
          <p14:tracePt t="68210" x="6051550" y="3632200"/>
          <p14:tracePt t="68218" x="6051550" y="3594100"/>
          <p14:tracePt t="68226" x="6038850" y="3556000"/>
          <p14:tracePt t="68232" x="6000750" y="3479800"/>
          <p14:tracePt t="68245" x="5975350" y="3422650"/>
          <p14:tracePt t="68262" x="5949950" y="3346450"/>
          <p14:tracePt t="68278" x="5924550" y="3295650"/>
          <p14:tracePt t="68295" x="5911850" y="3257550"/>
          <p14:tracePt t="68312" x="5892800" y="3219450"/>
          <p14:tracePt t="68328" x="5886450" y="3206750"/>
          <p14:tracePt t="68345" x="5880100" y="3181350"/>
          <p14:tracePt t="68362" x="5880100" y="3175000"/>
          <p14:tracePt t="68378" x="5880100" y="3168650"/>
          <p14:tracePt t="68395" x="5873750" y="3162300"/>
          <p14:tracePt t="68412" x="5873750" y="3155950"/>
          <p14:tracePt t="68450" x="5873750" y="3149600"/>
          <p14:tracePt t="68462" x="5867400" y="3149600"/>
          <p14:tracePt t="68463" x="5867400" y="3143250"/>
          <p14:tracePt t="68478" x="5867400" y="3136900"/>
          <p14:tracePt t="68494" x="5861050" y="3130550"/>
          <p14:tracePt t="68546" x="5861050" y="3124200"/>
          <p14:tracePt t="68602" x="5861050" y="3117850"/>
          <p14:tracePt t="69242" x="5854700" y="3105150"/>
          <p14:tracePt t="69250" x="5835650" y="3079750"/>
          <p14:tracePt t="69262" x="5816600" y="3067050"/>
          <p14:tracePt t="69262" x="5784850" y="3041650"/>
          <p14:tracePt t="69278" x="5753100" y="3022600"/>
          <p14:tracePt t="69295" x="5740400" y="3016250"/>
          <p14:tracePt t="69312" x="5727700" y="3009900"/>
          <p14:tracePt t="69346" x="5721350" y="3003550"/>
          <p14:tracePt t="69346" x="5715000" y="2997200"/>
          <p14:tracePt t="69362" x="5695950" y="2990850"/>
          <p14:tracePt t="69402" x="5695950" y="2984500"/>
          <p14:tracePt t="69412" x="5689600" y="2984500"/>
          <p14:tracePt t="69418" x="5683250" y="2978150"/>
          <p14:tracePt t="69428" x="5670550" y="2971800"/>
          <p14:tracePt t="69474" x="5664200" y="2971800"/>
          <p14:tracePt t="69490" x="5651500" y="2959100"/>
          <p14:tracePt t="69498" x="5638800" y="2952750"/>
          <p14:tracePt t="69512" x="5632450" y="2952750"/>
          <p14:tracePt t="69514" x="5619750" y="2940050"/>
          <p14:tracePt t="69528" x="5613400" y="2940050"/>
          <p14:tracePt t="69746" x="5619750" y="2940050"/>
          <p14:tracePt t="69754" x="5645150" y="2965450"/>
          <p14:tracePt t="69762" x="5689600" y="2997200"/>
          <p14:tracePt t="69762" x="5772150" y="3054350"/>
          <p14:tracePt t="69778" x="5861050" y="3124200"/>
          <p14:tracePt t="69795" x="5930900" y="3187700"/>
          <p14:tracePt t="69812" x="6019800" y="3251200"/>
          <p14:tracePt t="69829" x="6070600" y="3282950"/>
          <p14:tracePt t="69845" x="6108700" y="3308350"/>
          <p14:tracePt t="69862" x="6134100" y="3333750"/>
          <p14:tracePt t="69878" x="6165850" y="3352800"/>
          <p14:tracePt t="69895" x="6210300" y="3397250"/>
          <p14:tracePt t="69911" x="6248400" y="3429000"/>
          <p14:tracePt t="69928" x="6286500" y="3454400"/>
          <p14:tracePt t="69945" x="6375400" y="3517900"/>
          <p14:tracePt t="69963" x="6407150" y="3536950"/>
          <p14:tracePt t="69978" x="6413500" y="3543300"/>
          <p14:tracePt t="69995" x="6445250" y="3575050"/>
          <p14:tracePt t="70012" x="6496050" y="3613150"/>
          <p14:tracePt t="70028" x="6534150" y="3651250"/>
          <p14:tracePt t="70045" x="6559550" y="3676650"/>
          <p14:tracePt t="70114" x="6578600" y="3689350"/>
          <p14:tracePt t="70122" x="6616700" y="3714750"/>
          <p14:tracePt t="70130" x="6642100" y="3740150"/>
          <p14:tracePt t="70138" x="6661150" y="3752850"/>
          <p14:tracePt t="70147" x="6673850" y="3759200"/>
          <p14:tracePt t="70147" x="6699250" y="3778250"/>
          <p14:tracePt t="70162" x="6762750" y="3829050"/>
          <p14:tracePt t="70178" x="6819900" y="3860800"/>
          <p14:tracePt t="70195" x="6883400" y="3898900"/>
          <p14:tracePt t="70211" x="6927850" y="3930650"/>
          <p14:tracePt t="70228" x="6972300" y="3962400"/>
          <p14:tracePt t="70245" x="7010400" y="3987800"/>
          <p14:tracePt t="70262" x="7054850" y="4019550"/>
          <p14:tracePt t="70279" x="7118350" y="4064000"/>
          <p14:tracePt t="70296" x="7194550" y="4121150"/>
          <p14:tracePt t="70312" x="7226300" y="4133850"/>
          <p14:tracePt t="70328" x="7251700" y="4152900"/>
          <p14:tracePt t="70345" x="7321550" y="4216400"/>
          <p14:tracePt t="70362" x="7372350" y="4267200"/>
          <p14:tracePt t="70379" x="7391400" y="4279900"/>
          <p14:tracePt t="70395" x="7410450" y="4292600"/>
          <p14:tracePt t="70412" x="7454900" y="4330700"/>
          <p14:tracePt t="70428" x="7486650" y="4356100"/>
          <p14:tracePt t="70445" x="7518400" y="4375150"/>
          <p14:tracePt t="70490" x="7524750" y="4381500"/>
          <p14:tracePt t="70513" x="7537450" y="4394200"/>
          <p14:tracePt t="70522" x="7550150" y="4400550"/>
          <p14:tracePt t="70538" x="7556500" y="4413250"/>
          <p14:tracePt t="70546" x="7569200" y="4425950"/>
          <p14:tracePt t="70547" x="7581900" y="4438650"/>
          <p14:tracePt t="70562" x="7594600" y="4451350"/>
          <p14:tracePt t="70579" x="7600950" y="4464050"/>
          <p14:tracePt t="70595" x="7607300" y="4464050"/>
          <p14:tracePt t="70612" x="7626350" y="4483100"/>
          <p14:tracePt t="70628" x="7632700" y="4489450"/>
          <p14:tracePt t="70809" x="7626350" y="4483100"/>
          <p14:tracePt t="70820" x="7613650" y="4470400"/>
          <p14:tracePt t="70821" x="7588250" y="4445000"/>
          <p14:tracePt t="70834" x="7505700" y="4394200"/>
          <p14:tracePt t="70845" x="7410450" y="4324350"/>
          <p14:tracePt t="70861" x="7334250" y="4273550"/>
          <p14:tracePt t="70879" x="7245350" y="4222750"/>
          <p14:tracePt t="70895" x="7175500" y="4178300"/>
          <p14:tracePt t="70954" x="7150100" y="4165600"/>
          <p14:tracePt t="70962" x="7067550" y="4108450"/>
          <p14:tracePt t="70978" x="7023100" y="4083050"/>
          <p14:tracePt t="70978" x="6940550" y="4038600"/>
          <p14:tracePt t="70995" x="6858000" y="4000500"/>
          <p14:tracePt t="71012" x="6781800" y="3956050"/>
          <p14:tracePt t="71028" x="6724650" y="3917950"/>
          <p14:tracePt t="71046" x="6673850" y="3892550"/>
          <p14:tracePt t="71061" x="6610350" y="3854450"/>
          <p14:tracePt t="71078" x="6559550" y="3816350"/>
          <p14:tracePt t="71095" x="6489700" y="3771900"/>
          <p14:tracePt t="71113" x="6464300" y="3759200"/>
          <p14:tracePt t="71146" x="6445250" y="3746500"/>
          <p14:tracePt t="71146" x="6413500" y="3714750"/>
          <p14:tracePt t="71162" x="6356350" y="3663950"/>
          <p14:tracePt t="71178" x="6299200" y="3619500"/>
          <p14:tracePt t="71195" x="6242050" y="3568700"/>
          <p14:tracePt t="71212" x="6159500" y="3505200"/>
          <p14:tracePt t="71228" x="6102350" y="3448050"/>
          <p14:tracePt t="71245" x="6051550" y="3403600"/>
          <p14:tracePt t="71261" x="5994400" y="3352800"/>
          <p14:tracePt t="71278" x="5956300" y="3327400"/>
          <p14:tracePt t="71295" x="5918200" y="3302000"/>
          <p14:tracePt t="71312" x="5873750" y="3263900"/>
          <p14:tracePt t="71328" x="5854700" y="3251200"/>
          <p14:tracePt t="71362" x="5848350" y="3244850"/>
          <p14:tracePt t="71362" x="5829300" y="3225800"/>
          <p14:tracePt t="71378" x="5803900" y="3206750"/>
          <p14:tracePt t="71395" x="5791200" y="3200400"/>
          <p14:tracePt t="71411" x="5784850" y="3194050"/>
          <p14:tracePt t="71428" x="5778500" y="3187700"/>
          <p14:tracePt t="71466" x="5778500" y="3181350"/>
          <p14:tracePt t="71666" x="5772150" y="3175000"/>
          <p14:tracePt t="71674" x="5765800" y="3175000"/>
          <p14:tracePt t="71682" x="5746750" y="3168650"/>
          <p14:tracePt t="71689" x="5740400" y="3168650"/>
          <p14:tracePt t="71697" x="5721350" y="3155950"/>
          <p14:tracePt t="71711" x="5702300" y="3130550"/>
          <p14:tracePt t="71728" x="5670550" y="3092450"/>
          <p14:tracePt t="71745" x="5632450" y="3003550"/>
          <p14:tracePt t="71762" x="5607050" y="2952750"/>
          <p14:tracePt t="71778" x="5600700" y="2921000"/>
          <p14:tracePt t="71795" x="5581650" y="2889250"/>
          <p14:tracePt t="71811" x="5575300" y="2863850"/>
          <p14:tracePt t="71828" x="5568950" y="2863850"/>
          <p14:tracePt t="71845" x="5568950" y="2851150"/>
          <p14:tracePt t="71881" x="5562600" y="2844800"/>
          <p14:tracePt t="71930" x="5556250" y="2844800"/>
          <p14:tracePt t="71954" x="5556250" y="2838450"/>
          <p14:tracePt t="71954" x="5549900" y="2838450"/>
          <p14:tracePt t="71995" x="5543550" y="2825750"/>
          <p14:tracePt t="72003" x="5537200" y="2825750"/>
          <p14:tracePt t="72004" x="5537200" y="2819400"/>
          <p14:tracePt t="72011" x="5524500" y="2813050"/>
          <p14:tracePt t="72028" x="5518150" y="2806700"/>
          <p14:tracePt t="72045" x="5511800" y="2806700"/>
          <p14:tracePt t="72061" x="5505450" y="2800350"/>
          <p14:tracePt t="72154" x="5499100" y="2800350"/>
          <p14:tracePt t="72162" x="5492750" y="2800350"/>
          <p14:tracePt t="72186" x="5486400" y="2806700"/>
          <p14:tracePt t="72201" x="5486400" y="2813050"/>
          <p14:tracePt t="72220" x="5486400" y="2825750"/>
          <p14:tracePt t="72220" x="5486400" y="2838450"/>
          <p14:tracePt t="72233" x="5486400" y="2844800"/>
          <p14:tracePt t="72242" x="5486400" y="2863850"/>
          <p14:tracePt t="72250" x="5492750" y="2901950"/>
          <p14:tracePt t="72262" x="5511800" y="2952750"/>
          <p14:tracePt t="72278" x="5537200" y="3003550"/>
          <p14:tracePt t="72295" x="5562600" y="3060700"/>
          <p14:tracePt t="72311" x="5607050" y="3130550"/>
          <p14:tracePt t="72328" x="5645150" y="3194050"/>
          <p14:tracePt t="72345" x="5676900" y="3257550"/>
          <p14:tracePt t="72385" x="5689600" y="3270250"/>
          <p14:tracePt t="72395" x="5708650" y="3295650"/>
          <p14:tracePt t="72395" x="5734050" y="3321050"/>
          <p14:tracePt t="72411" x="5772150" y="3371850"/>
          <p14:tracePt t="72428" x="5791200" y="3390900"/>
          <p14:tracePt t="72445" x="5810250" y="3409950"/>
          <p14:tracePt t="72462" x="5835650" y="3435350"/>
          <p14:tracePt t="72478" x="5854700" y="3460750"/>
          <p14:tracePt t="72496" x="5867400" y="3473450"/>
          <p14:tracePt t="72511" x="5880100" y="3479800"/>
          <p14:tracePt t="72528" x="5880100" y="3486150"/>
          <p14:tracePt t="72642" x="5873750" y="3486150"/>
          <p14:tracePt t="72649" x="5861050" y="3473450"/>
          <p14:tracePt t="72661" x="5848350" y="3467100"/>
          <p14:tracePt t="72662" x="5842000" y="3460750"/>
          <p14:tracePt t="72678" x="5810250" y="3409950"/>
          <p14:tracePt t="72695" x="5784850" y="3365500"/>
          <p14:tracePt t="72711" x="5746750" y="3308350"/>
          <p14:tracePt t="72728" x="5721350" y="3257550"/>
          <p14:tracePt t="72745" x="5689600" y="3200400"/>
          <p14:tracePt t="72763" x="5689600" y="3194050"/>
          <p14:tracePt t="72778" x="5664200" y="3155950"/>
          <p14:tracePt t="72795" x="5645150" y="3130550"/>
          <p14:tracePt t="72811" x="5632450" y="3111500"/>
          <p14:tracePt t="72828" x="5626100" y="3092450"/>
          <p14:tracePt t="72845" x="5619750" y="3073400"/>
          <p14:tracePt t="72862" x="5613400" y="3060700"/>
          <p14:tracePt t="72878" x="5607050" y="3054350"/>
          <p14:tracePt t="72895" x="5600700" y="3041650"/>
          <p14:tracePt t="72911" x="5594350" y="3028950"/>
          <p14:tracePt t="72928" x="5588000" y="3016250"/>
          <p14:tracePt t="72945" x="5575300" y="2990850"/>
          <p14:tracePt t="72962" x="5568950" y="2978150"/>
          <p14:tracePt t="72978" x="5562600" y="2965450"/>
          <p14:tracePt t="72995" x="5556250" y="2959100"/>
          <p14:tracePt t="73011" x="5549900" y="2946400"/>
          <p14:tracePt t="73028" x="5549900" y="2940050"/>
          <p14:tracePt t="73045" x="5543550" y="2940050"/>
          <p14:tracePt t="73130" x="5543550" y="2933700"/>
          <p14:tracePt t="73258" x="5543550" y="2946400"/>
          <p14:tracePt t="73266" x="5543550" y="2959100"/>
          <p14:tracePt t="73274" x="5543550" y="2965450"/>
          <p14:tracePt t="73274" x="5549900" y="2971800"/>
          <p14:tracePt t="73282" x="5549900" y="2978150"/>
          <p14:tracePt t="73426" x="5543550" y="2971800"/>
          <p14:tracePt t="73437" x="5543550" y="2965450"/>
          <p14:tracePt t="73442" x="5537200" y="2959100"/>
          <p14:tracePt t="73461" x="5530850" y="2952750"/>
          <p14:tracePt t="73569" x="5543550" y="2997200"/>
          <p14:tracePt t="73578" x="5562600" y="3035300"/>
          <p14:tracePt t="73586" x="5581650" y="3086100"/>
          <p14:tracePt t="73595" x="5607050" y="3136900"/>
          <p14:tracePt t="73595" x="5670550" y="3238500"/>
          <p14:tracePt t="73611" x="5740400" y="3333750"/>
          <p14:tracePt t="73627" x="5765800" y="3378200"/>
          <p14:tracePt t="73644" x="5778500" y="3397250"/>
          <p14:tracePt t="73661" x="5810250" y="3429000"/>
          <p14:tracePt t="73678" x="5848350" y="3473450"/>
          <p14:tracePt t="73695" x="5886450" y="3517900"/>
          <p14:tracePt t="73712" x="5937250" y="3575050"/>
          <p14:tracePt t="73728" x="5962650" y="3606800"/>
          <p14:tracePt t="73745" x="5981700" y="3625850"/>
          <p14:tracePt t="73762" x="5994400" y="3638550"/>
          <p14:tracePt t="73802" x="6000750" y="3651250"/>
          <p14:tracePt t="73806" x="6000750" y="3657600"/>
          <p14:tracePt t="73811" x="6007100" y="3670300"/>
          <p14:tracePt t="73850" x="6013450" y="3670300"/>
          <p14:tracePt t="74282" x="6007100" y="3651250"/>
          <p14:tracePt t="74290" x="5988050" y="3568700"/>
          <p14:tracePt t="74298" x="5937250" y="3435350"/>
          <p14:tracePt t="74311" x="5892800" y="3340100"/>
          <p14:tracePt t="74312" x="5835650" y="3187700"/>
          <p14:tracePt t="74328" x="5797550" y="3079750"/>
          <p14:tracePt t="74328" x="5791200" y="3048000"/>
          <p14:tracePt t="74346" x="5778500" y="3016250"/>
          <p14:tracePt t="74362" x="5772150" y="2997200"/>
          <p14:tracePt t="74378" x="5772150" y="2990850"/>
          <p14:tracePt t="74395" x="5772150" y="2984500"/>
          <p14:tracePt t="74411" x="5772150" y="2978150"/>
          <p14:tracePt t="74555" x="5765800" y="2971800"/>
          <p14:tracePt t="74561" x="5715000" y="2946400"/>
          <p14:tracePt t="74578" x="5695950" y="2940050"/>
          <p14:tracePt t="74578" x="5676900" y="2927350"/>
          <p14:tracePt t="74595" x="5651500" y="2914650"/>
          <p14:tracePt t="74612" x="5632450" y="2901950"/>
          <p14:tracePt t="74628" x="5619750" y="2895600"/>
          <p14:tracePt t="74645" x="5613400" y="2889250"/>
          <p14:tracePt t="74661" x="5600700" y="2889250"/>
          <p14:tracePt t="74678" x="5600700" y="2882900"/>
          <p14:tracePt t="74696" x="5594350" y="2882900"/>
          <p14:tracePt t="74711" x="5594350" y="2876550"/>
          <p14:tracePt t="74728" x="5581650" y="2870200"/>
          <p14:tracePt t="74745" x="5575300" y="2870200"/>
          <p14:tracePt t="74761" x="5575300" y="2863850"/>
          <p14:tracePt t="74946" x="5588000" y="2870200"/>
          <p14:tracePt t="74954" x="5619750" y="2876550"/>
          <p14:tracePt t="74962" x="5645150" y="2882900"/>
          <p14:tracePt t="74971" x="5683250" y="2901950"/>
          <p14:tracePt t="74978" x="5797550" y="2946400"/>
          <p14:tracePt t="74995" x="5930900" y="2990850"/>
          <p14:tracePt t="75011" x="6045200" y="3016250"/>
          <p14:tracePt t="75028" x="6146800" y="3041650"/>
          <p14:tracePt t="75045" x="6210300" y="3067050"/>
          <p14:tracePt t="75061" x="6261100" y="3079750"/>
          <p14:tracePt t="75078" x="6311900" y="3092450"/>
          <p14:tracePt t="75095" x="6356350" y="3098800"/>
          <p14:tracePt t="75111" x="6407150" y="3117850"/>
          <p14:tracePt t="75128" x="6445250" y="3124200"/>
          <p14:tracePt t="75144" x="6521450" y="3143250"/>
          <p14:tracePt t="75163" x="6565900" y="3149600"/>
          <p14:tracePt t="75178" x="6623050" y="3162300"/>
          <p14:tracePt t="75194" x="6654800" y="3168650"/>
          <p14:tracePt t="75211" x="6711950" y="3175000"/>
          <p14:tracePt t="75229" x="6750050" y="3181350"/>
          <p14:tracePt t="75245" x="6781800" y="3187700"/>
          <p14:tracePt t="75262" x="6807200" y="3187700"/>
          <p14:tracePt t="75278" x="6838950" y="3194050"/>
          <p14:tracePt t="75295" x="6864350" y="3200400"/>
          <p14:tracePt t="75311" x="6889750" y="3200400"/>
          <p14:tracePt t="75328" x="6921500" y="3206750"/>
          <p14:tracePt t="75344" x="6959600" y="3206750"/>
          <p14:tracePt t="75362" x="6965950" y="3206750"/>
          <p14:tracePt t="75529" x="6934200" y="3206750"/>
          <p14:tracePt t="75537" x="6896100" y="3194050"/>
          <p14:tracePt t="75546" x="6794500" y="3175000"/>
          <p14:tracePt t="75562" x="6731000" y="3168650"/>
          <p14:tracePt t="75562" x="6604000" y="3143250"/>
          <p14:tracePt t="75578" x="6597650" y="3143250"/>
          <p14:tracePt t="75595" x="6527800" y="3143250"/>
          <p14:tracePt t="75611" x="6470650" y="3143250"/>
          <p14:tracePt t="75629" x="6419850" y="3136900"/>
          <p14:tracePt t="75645" x="6369050" y="3124200"/>
          <p14:tracePt t="75661" x="6330950" y="3111500"/>
          <p14:tracePt t="75679" x="6311900" y="3111500"/>
          <p14:tracePt t="75713" x="6305550" y="3111500"/>
          <p14:tracePt t="75714" x="6299200" y="3111500"/>
          <p14:tracePt t="75728" x="6280150" y="3111500"/>
          <p14:tracePt t="75744" x="6254750" y="3105150"/>
          <p14:tracePt t="75762" x="6235700" y="3098800"/>
          <p14:tracePt t="75778" x="6203950" y="3086100"/>
          <p14:tracePt t="75795" x="6178550" y="3079750"/>
          <p14:tracePt t="75811" x="6140450" y="3073400"/>
          <p14:tracePt t="75828" x="6096000" y="3054350"/>
          <p14:tracePt t="75844" x="6045200" y="3041650"/>
          <p14:tracePt t="75861" x="5988050" y="3022600"/>
          <p14:tracePt t="75878" x="5937250" y="3009900"/>
          <p14:tracePt t="75896" x="5873750" y="2990850"/>
          <p14:tracePt t="75911" x="5822950" y="2978150"/>
          <p14:tracePt t="75928" x="5784850" y="2965450"/>
          <p14:tracePt t="75944" x="5740400" y="2952750"/>
          <p14:tracePt t="75962" x="5721350" y="2946400"/>
          <p14:tracePt t="75978" x="5715000" y="2946400"/>
          <p14:tracePt t="75994" x="5702300" y="2946400"/>
          <p14:tracePt t="76011" x="5689600" y="2933700"/>
          <p14:tracePt t="76028" x="5676900" y="2933700"/>
          <p14:tracePt t="76044" x="5670550" y="2927350"/>
          <p14:tracePt t="76061" x="5664200" y="2927350"/>
          <p14:tracePt t="76078" x="5651500" y="2914650"/>
          <p14:tracePt t="76095" x="5638800" y="2908300"/>
          <p14:tracePt t="76111" x="5626100" y="2895600"/>
          <p14:tracePt t="76128" x="5619750" y="2895600"/>
          <p14:tracePt t="76144" x="5613400" y="2889250"/>
          <p14:tracePt t="76306" x="5632450" y="2889250"/>
          <p14:tracePt t="76314" x="5664200" y="2889250"/>
          <p14:tracePt t="76328" x="5740400" y="2901950"/>
          <p14:tracePt t="76328" x="5867400" y="2952750"/>
          <p14:tracePt t="76344" x="6064250" y="3016250"/>
          <p14:tracePt t="76362" x="6191250" y="3054350"/>
          <p14:tracePt t="76378" x="6280150" y="3092450"/>
          <p14:tracePt t="76394" x="6318250" y="3098800"/>
          <p14:tracePt t="76411" x="6337300" y="3105150"/>
          <p14:tracePt t="76428" x="6350000" y="3105150"/>
          <p14:tracePt t="76444" x="6356350" y="3105150"/>
          <p14:tracePt t="76461" x="6369050" y="3111500"/>
          <p14:tracePt t="76478" x="6388100" y="3117850"/>
          <p14:tracePt t="76495" x="6407150" y="3117850"/>
          <p14:tracePt t="76511" x="6419850" y="3117850"/>
          <p14:tracePt t="76528" x="6451600" y="3117850"/>
          <p14:tracePt t="76544" x="6534150" y="3117850"/>
          <p14:tracePt t="76562" x="6629400" y="3117850"/>
          <p14:tracePt t="76578" x="6737350" y="3143250"/>
          <p14:tracePt t="76594" x="6813550" y="3155950"/>
          <p14:tracePt t="76641" x="6838950" y="3168650"/>
          <p14:tracePt t="76654" x="6870700" y="3187700"/>
          <p14:tracePt t="76654" x="6915150" y="3206750"/>
          <p14:tracePt t="76661" x="7010400" y="3244850"/>
          <p14:tracePt t="76678" x="7067550" y="3276600"/>
          <p14:tracePt t="76694" x="7099300" y="3289300"/>
          <p14:tracePt t="76882" x="7105650" y="3295650"/>
          <p14:tracePt t="76905" x="7099300" y="3302000"/>
          <p14:tracePt t="76937" x="7092950" y="3302000"/>
          <p14:tracePt t="76954" x="7080250" y="3302000"/>
          <p14:tracePt t="76970" x="7073900" y="3308350"/>
          <p14:tracePt t="76970" x="7067550" y="3308350"/>
          <p14:tracePt t="76986" x="7061200" y="3308350"/>
          <p14:tracePt t="77025" x="7061200" y="3314700"/>
          <p14:tracePt t="77057" x="7054850" y="3314700"/>
          <p14:tracePt t="77065" x="7048500" y="3314700"/>
          <p14:tracePt t="77073" x="7042150" y="3321050"/>
          <p14:tracePt t="77078" x="7035800" y="3327400"/>
          <p14:tracePt t="77095" x="7029450" y="3327400"/>
          <p14:tracePt t="77111" x="7023100" y="3333750"/>
          <p14:tracePt t="77128" x="7023100" y="3340100"/>
          <p14:tracePt t="77145" x="7016750" y="3340100"/>
          <p14:tracePt t="77162" x="7016750" y="3346450"/>
          <p14:tracePt t="77178" x="7016750" y="3359150"/>
          <p14:tracePt t="77194" x="7016750" y="3371850"/>
          <p14:tracePt t="77211" x="7023100" y="3403600"/>
          <p14:tracePt t="77228" x="7035800" y="3435350"/>
          <p14:tracePt t="77245" x="7054850" y="3460750"/>
          <p14:tracePt t="77261" x="7054850" y="3473450"/>
          <p14:tracePt t="77278" x="7092950" y="3530600"/>
          <p14:tracePt t="77294" x="7137400" y="3619500"/>
          <p14:tracePt t="77311" x="7188200" y="3714750"/>
          <p14:tracePt t="77328" x="7226300" y="3816350"/>
          <p14:tracePt t="77345" x="7283450" y="3937000"/>
          <p14:tracePt t="77362" x="7321550" y="4025900"/>
          <p14:tracePt t="77378" x="7353300" y="4108450"/>
          <p14:tracePt t="77394" x="7385050" y="4159250"/>
          <p14:tracePt t="77411" x="7404100" y="4216400"/>
          <p14:tracePt t="77428" x="7435850" y="4286250"/>
          <p14:tracePt t="77445" x="7467600" y="4349750"/>
          <p14:tracePt t="77461" x="7505700" y="4451350"/>
          <p14:tracePt t="77478" x="7512050" y="4470400"/>
          <p14:tracePt t="77529" x="7512050" y="4476750"/>
          <p14:tracePt t="77569" x="7524750" y="4489450"/>
          <p14:tracePt t="77577" x="7537450" y="4533900"/>
          <p14:tracePt t="77586" x="7556500" y="4559300"/>
          <p14:tracePt t="77593" x="7600950" y="4641850"/>
          <p14:tracePt t="77604" x="7613650" y="4654550"/>
          <p14:tracePt t="77634" x="7632700" y="4673600"/>
          <p14:tracePt t="77637" x="7651750" y="4699000"/>
          <p14:tracePt t="77645" x="7664450" y="4718050"/>
          <p14:tracePt t="77661" x="7670800" y="4724400"/>
          <p14:tracePt t="77881" x="7670800" y="4730750"/>
          <p14:tracePt t="77929" x="7664450" y="4737100"/>
          <p14:tracePt t="77937" x="7651750" y="4737100"/>
          <p14:tracePt t="77945" x="7620000" y="4705350"/>
          <p14:tracePt t="77946" x="7600950" y="4667250"/>
          <p14:tracePt t="77962" x="7569200" y="4610100"/>
          <p14:tracePt t="77978" x="7480300" y="4495800"/>
          <p14:tracePt t="77994" x="7480300" y="4489450"/>
          <p14:tracePt t="78011" x="7391400" y="4406900"/>
          <p14:tracePt t="78028" x="7277100" y="4330700"/>
          <p14:tracePt t="78044" x="7150100" y="4273550"/>
          <p14:tracePt t="78061" x="7035800" y="4222750"/>
          <p14:tracePt t="78078" x="6991350" y="4210050"/>
          <p14:tracePt t="78094" x="6870700" y="4159250"/>
          <p14:tracePt t="78111" x="6769100" y="4108450"/>
          <p14:tracePt t="78128" x="6724650" y="4095750"/>
          <p14:tracePt t="78241" x="6699250" y="4076700"/>
          <p14:tracePt t="78249" x="6686550" y="4070350"/>
          <p14:tracePt t="78257" x="6673850" y="4064000"/>
          <p14:tracePt t="78264" x="6635750" y="4051300"/>
          <p14:tracePt t="78278" x="6610350" y="4044950"/>
          <p14:tracePt t="78294" x="6597650" y="4038600"/>
          <p14:tracePt t="78311" x="6578600" y="4032250"/>
          <p14:tracePt t="78328" x="6565900" y="4032250"/>
          <p14:tracePt t="78346" x="6540500" y="4013200"/>
          <p14:tracePt t="78362" x="6508750" y="3987800"/>
          <p14:tracePt t="78378" x="6457950" y="3949700"/>
          <p14:tracePt t="78394" x="6407150" y="3917950"/>
          <p14:tracePt t="78411" x="6356350" y="3879850"/>
          <p14:tracePt t="78428" x="6311900" y="3848100"/>
          <p14:tracePt t="78444" x="6286500" y="3822700"/>
          <p14:tracePt t="78461" x="6254750" y="3797300"/>
          <p14:tracePt t="78478" x="6210300" y="3765550"/>
          <p14:tracePt t="78494" x="6172200" y="3740150"/>
          <p14:tracePt t="78511" x="6159500" y="3733800"/>
          <p14:tracePt t="78529" x="6140450" y="3721100"/>
          <p14:tracePt t="78544" x="6083300" y="3683000"/>
          <p14:tracePt t="78563" x="6045200" y="3657600"/>
          <p14:tracePt t="78578" x="6019800" y="3638550"/>
          <p14:tracePt t="78595" x="5994400" y="3619500"/>
          <p14:tracePt t="78611" x="5975350" y="3606800"/>
          <p14:tracePt t="78628" x="5962650" y="3594100"/>
          <p14:tracePt t="78644" x="5949950" y="3587750"/>
          <p14:tracePt t="78662" x="5937250" y="3575050"/>
          <p14:tracePt t="78678" x="5924550" y="3562350"/>
          <p14:tracePt t="78695" x="5899150" y="3543300"/>
          <p14:tracePt t="78711" x="5867400" y="3517900"/>
          <p14:tracePt t="78728" x="5835650" y="3486150"/>
          <p14:tracePt t="78744" x="5784850" y="3448050"/>
          <p14:tracePt t="78762" x="5740400" y="3409950"/>
          <p14:tracePt t="78778" x="5708650" y="3365500"/>
          <p14:tracePt t="78795" x="5676900" y="3333750"/>
          <p14:tracePt t="78811" x="5651500" y="3295650"/>
          <p14:tracePt t="78828" x="5632450" y="3251200"/>
          <p14:tracePt t="78844" x="5619750" y="3213100"/>
          <p14:tracePt t="78861" x="5607050" y="3162300"/>
          <p14:tracePt t="78878" x="5594350" y="3124200"/>
          <p14:tracePt t="78894" x="5594350" y="3092450"/>
          <p14:tracePt t="78911" x="5581650" y="3067050"/>
          <p14:tracePt t="78928" x="5568950" y="3028950"/>
          <p14:tracePt t="78944" x="5549900" y="2971800"/>
          <p14:tracePt t="78962" x="5549900" y="2946400"/>
          <p14:tracePt t="78978" x="5543550" y="2933700"/>
          <p14:tracePt t="78995" x="5530850" y="2908300"/>
          <p14:tracePt t="79011" x="5530850" y="2895600"/>
          <p14:tracePt t="79028" x="5530850" y="2876550"/>
          <p14:tracePt t="79044" x="5530850" y="2870200"/>
          <p14:tracePt t="79061" x="5530850" y="2857500"/>
          <p14:tracePt t="79078" x="5524500" y="2851150"/>
          <p14:tracePt t="79095" x="5524500" y="2838450"/>
          <p14:tracePt t="79111" x="5524500" y="2832100"/>
          <p14:tracePt t="79128" x="5524500" y="2825750"/>
          <p14:tracePt t="79144" x="5524500" y="2819400"/>
          <p14:tracePt t="79162" x="5524500" y="2813050"/>
          <p14:tracePt t="79178" x="5518150" y="2813050"/>
          <p14:tracePt t="79401" x="5511800" y="2813050"/>
          <p14:tracePt t="79601" x="5505450" y="2825750"/>
          <p14:tracePt t="79610" x="5492750" y="2838450"/>
          <p14:tracePt t="79620" x="5486400" y="2851150"/>
          <p14:tracePt t="79628" x="5486400" y="2863850"/>
          <p14:tracePt t="79644" x="5480050" y="2870200"/>
          <p14:tracePt t="79930" x="5480050" y="2889250"/>
          <p14:tracePt t="79937" x="5492750" y="2921000"/>
          <p14:tracePt t="79945" x="5537200" y="2997200"/>
          <p14:tracePt t="79961" x="5562600" y="3048000"/>
          <p14:tracePt t="79962" x="5607050" y="3124200"/>
          <p14:tracePt t="79977" x="5657850" y="3206750"/>
          <p14:tracePt t="79994" x="5702300" y="3295650"/>
          <p14:tracePt t="80011" x="5727700" y="3346450"/>
          <p14:tracePt t="80028" x="5753100" y="3397250"/>
          <p14:tracePt t="80044" x="5765800" y="3441700"/>
          <p14:tracePt t="80061" x="5791200" y="3467100"/>
          <p14:tracePt t="80078" x="5816600" y="3511550"/>
          <p14:tracePt t="80094" x="5835650" y="3549650"/>
          <p14:tracePt t="80111" x="5854700" y="3581400"/>
          <p14:tracePt t="80128" x="5867400" y="3613150"/>
          <p14:tracePt t="80144" x="5886450" y="3651250"/>
          <p14:tracePt t="80162" x="5886450" y="3657600"/>
          <p14:tracePt t="80179" x="5899150" y="3676650"/>
          <p14:tracePt t="80194" x="5905500" y="3683000"/>
          <p14:tracePt t="80234" x="5911850" y="3683000"/>
          <p14:tracePt t="80394" x="5918200" y="3683000"/>
          <p14:tracePt t="80401" x="5937250" y="3689350"/>
          <p14:tracePt t="80401" x="5975350" y="3695700"/>
          <p14:tracePt t="80410" x="6007100" y="3702050"/>
          <p14:tracePt t="80428" x="6064250" y="3721100"/>
          <p14:tracePt t="80429" x="6165850" y="3771900"/>
          <p14:tracePt t="80445" x="6261100" y="3816350"/>
          <p14:tracePt t="80461" x="6343650" y="3848100"/>
          <p14:tracePt t="80478" x="6413500" y="3879850"/>
          <p14:tracePt t="80494" x="6438900" y="3886200"/>
          <p14:tracePt t="80511" x="6464300" y="3892550"/>
          <p14:tracePt t="80546" x="6470650" y="3892550"/>
          <p14:tracePt t="80658" x="6457950" y="3886200"/>
          <p14:tracePt t="80666" x="6457950" y="3879850"/>
          <p14:tracePt t="80666" x="6457950" y="3873500"/>
          <p14:tracePt t="80681" x="6457950" y="3867150"/>
          <p14:tracePt t="80682" x="6451600" y="3867150"/>
          <p14:tracePt t="80694" x="6445250" y="3854450"/>
          <p14:tracePt t="80712" x="6438900" y="3854450"/>
          <p14:tracePt t="80728" x="6432550" y="3848100"/>
          <p14:tracePt t="80745" x="6426200" y="3841750"/>
          <p14:tracePt t="80793" x="6426200" y="3835400"/>
          <p14:tracePt t="80817" x="6426200" y="3829050"/>
          <p14:tracePt t="80993" x="6432550" y="3829050"/>
          <p14:tracePt t="81002" x="6470650" y="3835400"/>
          <p14:tracePt t="81011" x="6508750" y="3848100"/>
          <p14:tracePt t="81012" x="6648450" y="3886200"/>
          <p14:tracePt t="81027" x="6775450" y="3917950"/>
          <p14:tracePt t="81045" x="6908800" y="3962400"/>
          <p14:tracePt t="81062" x="7042150" y="3994150"/>
          <p14:tracePt t="81079" x="7118350" y="4019550"/>
          <p14:tracePt t="81096" x="7150100" y="4025900"/>
          <p14:tracePt t="81112" x="7232650" y="4044950"/>
          <p14:tracePt t="81128" x="7308850" y="4057650"/>
          <p14:tracePt t="81145" x="7327900" y="4057650"/>
          <p14:tracePt t="81162" x="7340600" y="4057650"/>
          <p14:tracePt t="81179" x="7359650" y="4057650"/>
          <p14:tracePt t="81195" x="7372350" y="4057650"/>
          <p14:tracePt t="81212" x="7385050" y="4057650"/>
          <p14:tracePt t="81259" x="7391400" y="4057650"/>
          <p14:tracePt t="81658" x="7372350" y="4057650"/>
          <p14:tracePt t="81664" x="7353300" y="4076700"/>
          <p14:tracePt t="81679" x="7340600" y="4083050"/>
          <p14:tracePt t="81679" x="7296150" y="4083050"/>
          <p14:tracePt t="81695" x="7213600" y="4083050"/>
          <p14:tracePt t="81713" x="7099300" y="4070350"/>
          <p14:tracePt t="81729" x="7054850" y="4064000"/>
          <p14:tracePt t="81745" x="6908800" y="4038600"/>
          <p14:tracePt t="81762" x="6692900" y="4025900"/>
          <p14:tracePt t="81778" x="6553200" y="4019550"/>
          <p14:tracePt t="81794" x="6502400" y="4019550"/>
          <p14:tracePt t="81811" x="6419850" y="4019550"/>
          <p14:tracePt t="81828" x="6356350" y="4032250"/>
          <p14:tracePt t="81844" x="6311900" y="4044950"/>
          <p14:tracePt t="81861" x="6292850" y="4044950"/>
          <p14:tracePt t="81878" x="6273800" y="4057650"/>
          <p14:tracePt t="81894" x="6267450" y="4057650"/>
          <p14:tracePt t="81930" x="6254750" y="4057650"/>
          <p14:tracePt t="81931" x="6248400" y="4070350"/>
          <p14:tracePt t="81945" x="6235700" y="4076700"/>
          <p14:tracePt t="81962" x="6229350" y="4083050"/>
          <p14:tracePt t="82066" x="6235700" y="4083050"/>
          <p14:tracePt t="82074" x="6248400" y="4083050"/>
          <p14:tracePt t="82082" x="6248400" y="4076700"/>
          <p14:tracePt t="82095" x="6248400" y="4051300"/>
          <p14:tracePt t="82096" x="6242050" y="4000500"/>
          <p14:tracePt t="82112" x="6153150" y="3892550"/>
          <p14:tracePt t="82128" x="6064250" y="3765550"/>
          <p14:tracePt t="82145" x="5969000" y="3676650"/>
          <p14:tracePt t="82161" x="5899150" y="3600450"/>
          <p14:tracePt t="82178" x="5886450" y="3587750"/>
          <p14:tracePt t="82195" x="5880100" y="3581400"/>
          <p14:tracePt t="82211" x="5873750" y="3568700"/>
          <p14:tracePt t="82228" x="5867400" y="3549650"/>
          <p14:tracePt t="82244" x="5867400" y="3524250"/>
          <p14:tracePt t="82261" x="5867400" y="3511550"/>
          <p14:tracePt t="82278" x="5867400" y="3498850"/>
          <p14:tracePt t="82294" x="5867400" y="3492500"/>
          <p14:tracePt t="82312" x="5867400" y="3473450"/>
          <p14:tracePt t="82329" x="5867400" y="3467100"/>
          <p14:tracePt t="82345" x="5880100" y="3454400"/>
          <p14:tracePt t="82362" x="5880100" y="3448050"/>
          <p14:tracePt t="82379" x="5886450" y="3429000"/>
          <p14:tracePt t="82395" x="5892800" y="3416300"/>
          <p14:tracePt t="82411" x="5899150" y="3390900"/>
          <p14:tracePt t="82428" x="5899150" y="3371850"/>
          <p14:tracePt t="82444" x="5905500" y="3359150"/>
          <p14:tracePt t="82489" x="5905500" y="3346450"/>
          <p14:tracePt t="82497" x="5905500" y="3340100"/>
          <p14:tracePt t="82505" x="5905500" y="3333750"/>
          <p14:tracePt t="82521" x="5905500" y="3321050"/>
          <p14:tracePt t="82610" x="5899150" y="3321050"/>
          <p14:tracePt t="82626" x="5886450" y="3321050"/>
          <p14:tracePt t="82627" x="5886450" y="3365500"/>
          <p14:tracePt t="82642" x="5886450" y="3422650"/>
          <p14:tracePt t="82650" x="5886450" y="3543300"/>
          <p14:tracePt t="82662" x="5937250" y="3670300"/>
          <p14:tracePt t="82678" x="6007100" y="3784600"/>
          <p14:tracePt t="82695" x="6064250" y="3848100"/>
          <p14:tracePt t="82712" x="6083300" y="3873500"/>
          <p14:tracePt t="82729" x="6096000" y="3879850"/>
          <p14:tracePt t="82938" x="6108700" y="3879850"/>
          <p14:tracePt t="82946" x="6140450" y="3829050"/>
          <p14:tracePt t="82962" x="6165850" y="3771900"/>
          <p14:tracePt t="82962" x="6191250" y="3644900"/>
          <p14:tracePt t="82979" x="6216650" y="3536950"/>
          <p14:tracePt t="82995" x="6223000" y="3460750"/>
          <p14:tracePt t="83012" x="6223000" y="3435350"/>
          <p14:tracePt t="83028" x="6223000" y="3429000"/>
          <p14:tracePt t="83121" x="6223000" y="3441700"/>
          <p14:tracePt t="83129" x="6223000" y="3498850"/>
          <p14:tracePt t="83137" x="6223000" y="3575050"/>
          <p14:tracePt t="83145" x="6216650" y="3727450"/>
          <p14:tracePt t="83161" x="6216650" y="3937000"/>
          <p14:tracePt t="83177" x="6216650" y="4038600"/>
          <p14:tracePt t="83194" x="6216650" y="4095750"/>
          <p14:tracePt t="83211" x="6216650" y="4121150"/>
          <p14:tracePt t="83228" x="6216650" y="4133850"/>
          <p14:tracePt t="84370" x="6216650" y="4140200"/>
          <p14:tracePt t="84417" x="6210300" y="4140200"/>
          <p14:tracePt t="84441" x="6203950" y="4140200"/>
          <p14:tracePt t="89482" x="6197600" y="4140200"/>
          <p14:tracePt t="89489" x="6197600" y="4152900"/>
          <p14:tracePt t="89514" x="6197600" y="4159250"/>
          <p14:tracePt t="92906" x="6203950" y="4146550"/>
          <p14:tracePt t="92914" x="6210300" y="4114800"/>
          <p14:tracePt t="92928" x="6223000" y="4083050"/>
          <p14:tracePt t="92929" x="6254750" y="4006850"/>
          <p14:tracePt t="92945" x="6267450" y="3956050"/>
          <p14:tracePt t="92962" x="6292850" y="3848100"/>
          <p14:tracePt t="92978" x="6305550" y="3733800"/>
          <p14:tracePt t="92995" x="6305550" y="3638550"/>
          <p14:tracePt t="93011" x="6305550" y="3575050"/>
          <p14:tracePt t="93028" x="6299200" y="3511550"/>
          <p14:tracePt t="93045" x="6273800" y="3435350"/>
          <p14:tracePt t="93061" x="6254750" y="3390900"/>
          <p14:tracePt t="93078" x="6248400" y="3346450"/>
          <p14:tracePt t="93095" x="6235700" y="3308350"/>
          <p14:tracePt t="93111" x="6229350" y="3282950"/>
          <p14:tracePt t="93194" x="6229350" y="3276600"/>
          <p14:tracePt t="93204" x="6223000" y="3263900"/>
          <p14:tracePt t="93209" x="6223000" y="3251200"/>
          <p14:tracePt t="93213" x="6216650" y="3232150"/>
          <p14:tracePt t="93228" x="6210300" y="3194050"/>
          <p14:tracePt t="93244" x="6203950" y="3175000"/>
          <p14:tracePt t="93261" x="6197600" y="3143250"/>
          <p14:tracePt t="93278" x="6184900" y="3111500"/>
          <p14:tracePt t="93295" x="6178550" y="3092450"/>
          <p14:tracePt t="93311" x="6159500" y="3067050"/>
          <p14:tracePt t="93328" x="6140450" y="3041650"/>
          <p14:tracePt t="93344" x="6127750" y="3022600"/>
          <p14:tracePt t="93362" x="6108700" y="3003550"/>
          <p14:tracePt t="93378" x="6089650" y="3003550"/>
          <p14:tracePt t="93395" x="6064250" y="2997200"/>
          <p14:tracePt t="93412" x="6032500" y="2990850"/>
          <p14:tracePt t="93428" x="5994400" y="2984500"/>
          <p14:tracePt t="93445" x="5962650" y="2978150"/>
          <p14:tracePt t="93461" x="5905500" y="2971800"/>
          <p14:tracePt t="93478" x="5867400" y="2965450"/>
          <p14:tracePt t="93494" x="5822950" y="2959100"/>
          <p14:tracePt t="93511" x="5791200" y="2952750"/>
          <p14:tracePt t="93528" x="5765800" y="2952750"/>
          <p14:tracePt t="93545" x="5740400" y="2946400"/>
          <p14:tracePt t="93562" x="5727700" y="2946400"/>
          <p14:tracePt t="93578" x="5715000" y="2940050"/>
          <p14:tracePt t="93595" x="5708650" y="2940050"/>
          <p14:tracePt t="93611" x="5683250" y="2940050"/>
          <p14:tracePt t="93628" x="5664200" y="2927350"/>
          <p14:tracePt t="93645" x="5638800" y="2927350"/>
          <p14:tracePt t="93661" x="5613400" y="2914650"/>
          <p14:tracePt t="93678" x="5588000" y="2908300"/>
          <p14:tracePt t="93694" x="5575300" y="2901950"/>
          <p14:tracePt t="93711" x="5562600" y="2901950"/>
          <p14:tracePt t="93728" x="5556250" y="2901950"/>
          <p14:tracePt t="93745" x="5549900" y="2901950"/>
          <p14:tracePt t="93761" x="5549900" y="2895600"/>
          <p14:tracePt t="93954" x="5530850" y="2889250"/>
          <p14:tracePt t="93970" x="5524500" y="2876550"/>
          <p14:tracePt t="93973" x="5518150" y="2870200"/>
          <p14:tracePt t="93978" x="5511800" y="2857500"/>
          <p14:tracePt t="93995" x="5505450" y="2844800"/>
          <p14:tracePt t="94011" x="5499100" y="2844800"/>
          <p14:tracePt t="94028" x="5499100" y="2838450"/>
          <p14:tracePt t="94282" x="5499100" y="2832100"/>
          <p14:tracePt t="94294" x="5511800" y="2832100"/>
          <p14:tracePt t="94312" x="5518150" y="2832100"/>
          <p14:tracePt t="94312" x="5537200" y="2832100"/>
          <p14:tracePt t="94328" x="5575300" y="2832100"/>
          <p14:tracePt t="94328" x="5600700" y="2832100"/>
          <p14:tracePt t="94346" x="5645150" y="2832100"/>
          <p14:tracePt t="94361" x="5664200" y="2832100"/>
          <p14:tracePt t="94378" x="5676900" y="2832100"/>
          <p14:tracePt t="94394" x="5715000" y="2838450"/>
          <p14:tracePt t="94411" x="5759450" y="2838450"/>
          <p14:tracePt t="94428" x="5797550" y="2851150"/>
          <p14:tracePt t="94445" x="5842000" y="2863850"/>
          <p14:tracePt t="94461" x="5892800" y="2882900"/>
          <p14:tracePt t="94478" x="5937250" y="2895600"/>
          <p14:tracePt t="94495" x="5975350" y="2908300"/>
          <p14:tracePt t="94512" x="6000750" y="2914650"/>
          <p14:tracePt t="94528" x="6038850" y="2927350"/>
          <p14:tracePt t="94545" x="6089650" y="2946400"/>
          <p14:tracePt t="94562" x="6153150" y="2971800"/>
          <p14:tracePt t="94578" x="6178550" y="2978150"/>
          <p14:tracePt t="94595" x="6216650" y="2984500"/>
          <p14:tracePt t="94611" x="6261100" y="2997200"/>
          <p14:tracePt t="94628" x="6292850" y="3009900"/>
          <p14:tracePt t="94644" x="6330950" y="3022600"/>
          <p14:tracePt t="94661" x="6369050" y="3028950"/>
          <p14:tracePt t="94678" x="6400800" y="3041650"/>
          <p14:tracePt t="94694" x="6432550" y="3048000"/>
          <p14:tracePt t="94746" x="6457950" y="3060700"/>
          <p14:tracePt t="94753" x="6489700" y="3067050"/>
          <p14:tracePt t="94761" x="6559550" y="3086100"/>
          <p14:tracePt t="94778" x="6591300" y="3098800"/>
          <p14:tracePt t="94778" x="6648450" y="3111500"/>
          <p14:tracePt t="94795" x="6680200" y="3111500"/>
          <p14:tracePt t="94812" x="6705600" y="3124200"/>
          <p14:tracePt t="94828" x="6724650" y="3124200"/>
          <p14:tracePt t="94845" x="6737350" y="3124200"/>
          <p14:tracePt t="94861" x="6750050" y="3136900"/>
          <p14:tracePt t="94878" x="6756400" y="3136900"/>
          <p14:tracePt t="94895" x="6769100" y="3136900"/>
          <p14:tracePt t="94911" x="6775450" y="3136900"/>
          <p14:tracePt t="94928" x="6781800" y="3136900"/>
          <p14:tracePt t="94945" x="6794500" y="3143250"/>
          <p14:tracePt t="94963" x="6800850" y="3143250"/>
          <p14:tracePt t="94978" x="6807200" y="3143250"/>
          <p14:tracePt t="94994" x="6813550" y="3143250"/>
          <p14:tracePt t="95042" x="6819900" y="3149600"/>
          <p14:tracePt t="95753" x="6826250" y="3149600"/>
          <p14:tracePt t="95761" x="6845300" y="3155950"/>
          <p14:tracePt t="95762" x="6870700" y="3175000"/>
          <p14:tracePt t="95778" x="6902450" y="3200400"/>
          <p14:tracePt t="95778" x="6946900" y="3232150"/>
          <p14:tracePt t="95795" x="6965950" y="3257550"/>
          <p14:tracePt t="95811" x="6985000" y="3276600"/>
          <p14:tracePt t="95828" x="6991350" y="3282950"/>
          <p14:tracePt t="95906" x="6997700" y="3282950"/>
          <p14:tracePt t="95921" x="6997700" y="3289300"/>
          <p14:tracePt t="95929" x="6997700" y="3295650"/>
          <p14:tracePt t="95930" x="7004050" y="3308350"/>
          <p14:tracePt t="95944" x="7023100" y="3340100"/>
          <p14:tracePt t="95962" x="7029450" y="3359150"/>
          <p14:tracePt t="95978" x="7048500" y="3390900"/>
          <p14:tracePt t="95994" x="7054850" y="3422650"/>
          <p14:tracePt t="96011" x="7073900" y="3460750"/>
          <p14:tracePt t="96028" x="7092950" y="3498850"/>
          <p14:tracePt t="96044" x="7099300" y="3524250"/>
          <p14:tracePt t="96061" x="7112000" y="3562350"/>
          <p14:tracePt t="96078" x="7131050" y="3594100"/>
          <p14:tracePt t="96095" x="7143750" y="3632200"/>
          <p14:tracePt t="96111" x="7162800" y="3670300"/>
          <p14:tracePt t="96128" x="7169150" y="3689350"/>
          <p14:tracePt t="96144" x="7188200" y="3733800"/>
          <p14:tracePt t="96162" x="7207250" y="3771900"/>
          <p14:tracePt t="96178" x="7213600" y="3797300"/>
          <p14:tracePt t="96194" x="7232650" y="3829050"/>
          <p14:tracePt t="96211" x="7232650" y="3841750"/>
          <p14:tracePt t="96228" x="7245350" y="3860800"/>
          <p14:tracePt t="96244" x="7251700" y="3892550"/>
          <p14:tracePt t="96261" x="7264400" y="3930650"/>
          <p14:tracePt t="96278" x="7277100" y="3962400"/>
          <p14:tracePt t="96295" x="7283450" y="4006850"/>
          <p14:tracePt t="96311" x="7289800" y="4019550"/>
          <p14:tracePt t="96328" x="7302500" y="4057650"/>
          <p14:tracePt t="96344" x="7327900" y="4121150"/>
          <p14:tracePt t="96378" x="7340600" y="4178300"/>
          <p14:tracePt t="96378" x="7353300" y="4203700"/>
          <p14:tracePt t="96394" x="7359650" y="4235450"/>
          <p14:tracePt t="96411" x="7372350" y="4273550"/>
          <p14:tracePt t="96428" x="7385050" y="4311650"/>
          <p14:tracePt t="96444" x="7391400" y="4337050"/>
          <p14:tracePt t="96553" x="7391400" y="4343400"/>
          <p14:tracePt t="96561" x="7397750" y="4368800"/>
          <p14:tracePt t="96577" x="7404100" y="4400550"/>
          <p14:tracePt t="96594" x="7410450" y="4406900"/>
          <p14:tracePt t="96595" x="7416800" y="4432300"/>
          <p14:tracePt t="96649" x="7423150" y="4451350"/>
          <p14:tracePt t="96657" x="7423150" y="4464050"/>
          <p14:tracePt t="96671" x="7435850" y="4483100"/>
          <p14:tracePt t="96673" x="7442200" y="4495800"/>
          <p14:tracePt t="96678" x="7442200" y="4527550"/>
          <p14:tracePt t="96694" x="7448550" y="4552950"/>
          <p14:tracePt t="96712" x="7461250" y="4572000"/>
          <p14:tracePt t="96728" x="7467600" y="4603750"/>
          <p14:tracePt t="96728" x="7467600" y="4610100"/>
          <p14:tracePt t="96746" x="7480300" y="4635500"/>
          <p14:tracePt t="96761" x="7480300" y="4641850"/>
          <p14:tracePt t="96825" x="7480300" y="4648200"/>
          <p14:tracePt t="96837" x="7480300" y="4654550"/>
          <p14:tracePt t="96857" x="7480300" y="4660900"/>
          <p14:tracePt t="96873" x="7486650" y="4667250"/>
          <p14:tracePt t="96889" x="7486650" y="4673600"/>
          <p14:tracePt t="96905" x="7486650" y="4679950"/>
          <p14:tracePt t="96913" x="7486650" y="4686300"/>
          <p14:tracePt t="96929" x="7486650" y="4692650"/>
          <p14:tracePt t="96945" x="7493000" y="4705350"/>
          <p14:tracePt t="96945" x="7493000" y="4711700"/>
          <p14:tracePt t="96961" x="7493000" y="4724400"/>
          <p14:tracePt t="96978" x="7493000" y="4730750"/>
          <p14:tracePt t="96994" x="7493000" y="4737100"/>
          <p14:tracePt t="97011" x="7493000" y="4743450"/>
          <p14:tracePt t="98234" x="0" y="0"/>
        </p14:tracePtLst>
        <p14:tracePtLst>
          <p14:tracePt t="124136" x="6375400" y="2990850"/>
          <p14:tracePt t="124337" x="6381750" y="2997200"/>
          <p14:tracePt t="124345" x="6432550" y="3035300"/>
          <p14:tracePt t="124361" x="6470650" y="3073400"/>
          <p14:tracePt t="124361" x="6572250" y="3124200"/>
          <p14:tracePt t="124377" x="6699250" y="3194050"/>
          <p14:tracePt t="124394" x="6743700" y="3213100"/>
          <p14:tracePt t="124411" x="6769100" y="3219450"/>
          <p14:tracePt t="124428" x="6781800" y="3219450"/>
          <p14:tracePt t="124465" x="6794500" y="3219450"/>
          <p14:tracePt t="124466" x="6800850" y="3219450"/>
          <p14:tracePt t="124478" x="6813550" y="3219450"/>
          <p14:tracePt t="124495" x="6819900" y="3213100"/>
          <p14:tracePt t="124511" x="6832600" y="3213100"/>
          <p14:tracePt t="124674" x="6819900" y="3206750"/>
          <p14:tracePt t="124681" x="6781800" y="3194050"/>
          <p14:tracePt t="124685" x="6743700" y="3181350"/>
          <p14:tracePt t="124695" x="6604000" y="3155950"/>
          <p14:tracePt t="124712" x="6457950" y="3111500"/>
          <p14:tracePt t="124728" x="6280150" y="3073400"/>
          <p14:tracePt t="124746" x="6159500" y="3054350"/>
          <p14:tracePt t="124762" x="6102350" y="3041650"/>
          <p14:tracePt t="124801" x="6083300" y="3041650"/>
          <p14:tracePt t="124809" x="6070600" y="3041650"/>
          <p14:tracePt t="124809" x="6045200" y="3041650"/>
          <p14:tracePt t="124828" x="6019800" y="3041650"/>
          <p14:tracePt t="124829" x="5969000" y="3035300"/>
          <p14:tracePt t="124845" x="5924550" y="3035300"/>
          <p14:tracePt t="124862" x="5873750" y="3016250"/>
          <p14:tracePt t="124878" x="5810250" y="2997200"/>
          <p14:tracePt t="124895" x="5759450" y="2984500"/>
          <p14:tracePt t="124911" x="5683250" y="2965450"/>
          <p14:tracePt t="124929" x="5575300" y="2940050"/>
          <p14:tracePt t="124946" x="5511800" y="2933700"/>
          <p14:tracePt t="124962" x="5441950" y="2921000"/>
          <p14:tracePt t="124978" x="5403850" y="2914650"/>
          <p14:tracePt t="124995" x="5372100" y="2914650"/>
          <p14:tracePt t="125012" x="5359400" y="2914650"/>
          <p14:tracePt t="125028" x="5353050" y="2914650"/>
          <p14:tracePt t="125044" x="5346700" y="2914650"/>
          <p14:tracePt t="125062" x="5346700" y="2908300"/>
          <p14:tracePt t="125078" x="5340350" y="2908300"/>
          <p14:tracePt t="125095" x="5334000" y="2908300"/>
          <p14:tracePt t="125111" x="5327650" y="2908300"/>
          <p14:tracePt t="125128" x="5321300" y="2901950"/>
          <p14:tracePt t="125146" x="5314950" y="2901950"/>
          <p14:tracePt t="125258" x="5314950" y="2895600"/>
          <p14:tracePt t="125282" x="5314950" y="2889250"/>
          <p14:tracePt t="125298" x="5314950" y="2882900"/>
          <p14:tracePt t="125313" x="5327650" y="2876550"/>
          <p14:tracePt t="125329" x="5334000" y="2870200"/>
          <p14:tracePt t="125338" x="5340350" y="2870200"/>
          <p14:tracePt t="125338" x="5346700" y="2863850"/>
          <p14:tracePt t="125369" x="5353050" y="2863850"/>
          <p14:tracePt t="125433" x="5359400" y="2863850"/>
          <p14:tracePt t="125466" x="5365750" y="2863850"/>
          <p14:tracePt t="125521" x="5378450" y="2863850"/>
          <p14:tracePt t="125537" x="5378450" y="2857500"/>
          <p14:tracePt t="125553" x="5384800" y="2851150"/>
          <p14:tracePt t="125571" x="5384800" y="2844800"/>
          <p14:tracePt t="125585" x="5384800" y="2838450"/>
          <p14:tracePt t="125601" x="5384800" y="2832100"/>
          <p14:tracePt t="125754" x="5384800" y="2825750"/>
          <p14:tracePt t="125761" x="5397500" y="2819400"/>
          <p14:tracePt t="125785" x="5403850" y="2819400"/>
          <p14:tracePt t="125793" x="5410200" y="2819400"/>
          <p14:tracePt t="125811" x="5422900" y="2819400"/>
          <p14:tracePt t="125812" x="5435600" y="2819400"/>
          <p14:tracePt t="125865" x="5441950" y="2819400"/>
          <p14:tracePt t="125865" x="5461000" y="2819400"/>
          <p14:tracePt t="125889" x="5473700" y="2819400"/>
          <p14:tracePt t="125903" x="5492750" y="2819400"/>
          <p14:tracePt t="125905" x="5505450" y="2819400"/>
          <p14:tracePt t="125911" x="5530850" y="2819400"/>
          <p14:tracePt t="125928" x="5575300" y="2819400"/>
          <p14:tracePt t="125946" x="5613400" y="2819400"/>
          <p14:tracePt t="125961" x="5664200" y="2838450"/>
          <p14:tracePt t="125978" x="5708650" y="2844800"/>
          <p14:tracePt t="125995" x="5753100" y="2863850"/>
          <p14:tracePt t="126012" x="5797550" y="2870200"/>
          <p14:tracePt t="126028" x="5848350" y="2889250"/>
          <p14:tracePt t="126045" x="5892800" y="2901950"/>
          <p14:tracePt t="126062" x="5937250" y="2914650"/>
          <p14:tracePt t="126078" x="6007100" y="2933700"/>
          <p14:tracePt t="126095" x="6076950" y="2952750"/>
          <p14:tracePt t="126112" x="6210300" y="2990850"/>
          <p14:tracePt t="126130" x="6305550" y="3016250"/>
          <p14:tracePt t="126146" x="6400800" y="3048000"/>
          <p14:tracePt t="126162" x="6464300" y="3060700"/>
          <p14:tracePt t="126209" x="6496050" y="3073400"/>
          <p14:tracePt t="126217" x="6540500" y="3079750"/>
          <p14:tracePt t="126225" x="6591300" y="3092450"/>
          <p14:tracePt t="126233" x="6680200" y="3111500"/>
          <p14:tracePt t="126273" x="6724650" y="3117850"/>
          <p14:tracePt t="126282" x="6750050" y="3130550"/>
          <p14:tracePt t="126289" x="6775450" y="3130550"/>
          <p14:tracePt t="126297" x="6826250" y="3143250"/>
          <p14:tracePt t="126312" x="6851650" y="3143250"/>
          <p14:tracePt t="126328" x="6864350" y="3143250"/>
          <p14:tracePt t="127113" x="6870700" y="3136900"/>
          <p14:tracePt t="127121" x="6870700" y="3111500"/>
          <p14:tracePt t="127273" x="6870700" y="3117850"/>
          <p14:tracePt t="127282" x="6870700" y="3181350"/>
          <p14:tracePt t="127297" x="6870700" y="3213100"/>
          <p14:tracePt t="127312" x="6870700" y="3232150"/>
          <p14:tracePt t="127312" x="6877050" y="3289300"/>
          <p14:tracePt t="127328" x="6883400" y="3340100"/>
          <p14:tracePt t="127346" x="6889750" y="3352800"/>
          <p14:tracePt t="127362" x="6889750" y="3365500"/>
          <p14:tracePt t="127529" x="6889750" y="3352800"/>
          <p14:tracePt t="127537" x="6889750" y="3333750"/>
          <p14:tracePt t="127545" x="6889750" y="3302000"/>
          <p14:tracePt t="127561" x="6896100" y="3282950"/>
          <p14:tracePt t="127562" x="6896100" y="3263900"/>
          <p14:tracePt t="127578" x="6896100" y="3244850"/>
          <p14:tracePt t="127595" x="6896100" y="3232150"/>
          <p14:tracePt t="127611" x="6896100" y="3213100"/>
          <p14:tracePt t="127628" x="6896100" y="3194050"/>
          <p14:tracePt t="127645" x="6896100" y="3181350"/>
          <p14:tracePt t="127662" x="6896100" y="3168650"/>
          <p14:tracePt t="127678" x="6896100" y="3155950"/>
          <p14:tracePt t="127984" x="6908800" y="3175000"/>
          <p14:tracePt t="127993" x="6908800" y="3187700"/>
          <p14:tracePt t="128004" x="6915150" y="3206750"/>
          <p14:tracePt t="128009" x="6921500" y="3219450"/>
          <p14:tracePt t="128017" x="6946900" y="3276600"/>
          <p14:tracePt t="128028" x="6965950" y="3340100"/>
          <p14:tracePt t="128045" x="6991350" y="3397250"/>
          <p14:tracePt t="128062" x="7023100" y="3460750"/>
          <p14:tracePt t="128078" x="7048500" y="3524250"/>
          <p14:tracePt t="128129" x="7048500" y="3536950"/>
          <p14:tracePt t="128137" x="7054850" y="3562350"/>
          <p14:tracePt t="128145" x="7067550" y="3587750"/>
          <p14:tracePt t="128150" x="7092950" y="3638550"/>
          <p14:tracePt t="128161" x="7124700" y="3714750"/>
          <p14:tracePt t="128178" x="7143750" y="3784600"/>
          <p14:tracePt t="128195" x="7162800" y="3835400"/>
          <p14:tracePt t="128211" x="7188200" y="3898900"/>
          <p14:tracePt t="128228" x="7219950" y="3994150"/>
          <p14:tracePt t="128245" x="7219950" y="4000500"/>
          <p14:tracePt t="128261" x="7232650" y="4032250"/>
          <p14:tracePt t="128297" x="7251700" y="4057650"/>
          <p14:tracePt t="128311" x="7251700" y="4076700"/>
          <p14:tracePt t="128312" x="7308850" y="4165600"/>
          <p14:tracePt t="128330" x="7346950" y="4235450"/>
          <p14:tracePt t="128345" x="7346950" y="4241800"/>
          <p14:tracePt t="128362" x="7359650" y="4273550"/>
          <p14:tracePt t="128378" x="7372350" y="4292600"/>
          <p14:tracePt t="128395" x="7372350" y="4318000"/>
          <p14:tracePt t="128411" x="7385050" y="4349750"/>
          <p14:tracePt t="128428" x="7397750" y="4387850"/>
          <p14:tracePt t="128445" x="7416800" y="4438650"/>
          <p14:tracePt t="128461" x="7429500" y="4476750"/>
          <p14:tracePt t="128478" x="7448550" y="4533900"/>
          <p14:tracePt t="128495" x="7467600" y="4597400"/>
          <p14:tracePt t="128511" x="7486650" y="4660900"/>
          <p14:tracePt t="128528" x="7505700" y="4724400"/>
          <p14:tracePt t="128547" x="7512050" y="4749800"/>
          <p14:tracePt t="128561" x="7512050" y="4756150"/>
          <p14:tracePt t="128617" x="7512050" y="4768850"/>
          <p14:tracePt t="128625" x="7518400" y="4787900"/>
          <p14:tracePt t="128633" x="7524750" y="4813300"/>
          <p14:tracePt t="128646" x="7537450" y="4857750"/>
          <p14:tracePt t="128661" x="7537450" y="4883150"/>
          <p14:tracePt t="128679" x="7543800" y="4895850"/>
          <p14:tracePt t="128694" x="7550150" y="4902200"/>
          <p14:tracePt t="129560" x="7524750" y="4857750"/>
          <p14:tracePt t="129577" x="7524750" y="4851400"/>
          <p14:tracePt t="129585" x="7518400" y="4826000"/>
          <p14:tracePt t="129595" x="7454900" y="4673600"/>
          <p14:tracePt t="129601" x="7372350" y="4464050"/>
          <p14:tracePt t="129611" x="7270750" y="4203700"/>
          <p14:tracePt t="129628" x="7264400" y="4197350"/>
          <p14:tracePt t="129645" x="7239000" y="4133850"/>
          <p14:tracePt t="129661" x="7200900" y="4000500"/>
          <p14:tracePt t="129678" x="7181850" y="3962400"/>
          <p14:tracePt t="129695" x="7181850" y="3949700"/>
          <p14:tracePt t="129711" x="7162800" y="3892550"/>
          <p14:tracePt t="129728" x="7143750" y="3829050"/>
          <p14:tracePt t="129745" x="7131050" y="3803650"/>
          <p14:tracePt t="129761" x="7131050" y="3790950"/>
          <p14:tracePt t="129779" x="7118350" y="3771900"/>
          <p14:tracePt t="129795" x="7112000" y="3759200"/>
          <p14:tracePt t="129811" x="7099300" y="3733800"/>
          <p14:tracePt t="129832" x="7086600" y="3702050"/>
          <p14:tracePt t="129845" x="7080250" y="3689350"/>
          <p14:tracePt t="129861" x="7061200" y="3632200"/>
          <p14:tracePt t="129879" x="7042150" y="3568700"/>
          <p14:tracePt t="129895" x="7035800" y="3556000"/>
          <p14:tracePt t="129937" x="7029450" y="3556000"/>
          <p14:tracePt t="129945" x="7029450" y="3549650"/>
          <p14:tracePt t="129953" x="7029450" y="3543300"/>
          <p14:tracePt t="129978" x="7029450" y="3536950"/>
          <p14:tracePt t="130049" x="7023100" y="3536950"/>
          <p14:tracePt t="130089" x="7010400" y="3638550"/>
          <p14:tracePt t="130104" x="7010400" y="3905250"/>
          <p14:tracePt t="130137" x="7016750" y="3994150"/>
          <p14:tracePt t="130145" x="7105650" y="4241800"/>
          <p14:tracePt t="130161" x="7239000" y="4438650"/>
          <p14:tracePt t="130178" x="7308850" y="4533900"/>
          <p14:tracePt t="130178" x="7327900" y="4572000"/>
          <p14:tracePt t="130195" x="7429500" y="4622800"/>
          <p14:tracePt t="130211" x="7505700" y="4641850"/>
          <p14:tracePt t="130228" x="7518400" y="4641850"/>
          <p14:tracePt t="130245" x="7543800" y="4629150"/>
          <p14:tracePt t="130261" x="7588250" y="4591050"/>
          <p14:tracePt t="130278" x="7600950" y="4546600"/>
          <p14:tracePt t="130295" x="7607300" y="4394200"/>
          <p14:tracePt t="130311" x="7575550" y="4076700"/>
          <p14:tracePt t="130328" x="7461250" y="3587750"/>
          <p14:tracePt t="130345" x="7416800" y="3492500"/>
          <p14:tracePt t="130362" x="7385050" y="3429000"/>
          <p14:tracePt t="130378" x="7315200" y="3314700"/>
          <p14:tracePt t="130395" x="7270750" y="3232150"/>
          <p14:tracePt t="130411" x="7226300" y="3168650"/>
          <p14:tracePt t="130428" x="7194550" y="3136900"/>
          <p14:tracePt t="130444" x="7156450" y="3117850"/>
          <p14:tracePt t="130461" x="7131050" y="3105150"/>
          <p14:tracePt t="130478" x="7118350" y="3098800"/>
          <p14:tracePt t="130495" x="7105650" y="3098800"/>
          <p14:tracePt t="130511" x="7067550" y="3086100"/>
          <p14:tracePt t="130528" x="6908800" y="3003550"/>
          <p14:tracePt t="130545" x="6724650" y="2895600"/>
          <p14:tracePt t="130562" x="6464300" y="2743200"/>
          <p14:tracePt t="130578" x="6140450" y="2559050"/>
          <p14:tracePt t="130595" x="5924550" y="2457450"/>
          <p14:tracePt t="130611" x="5778500" y="2393950"/>
          <p14:tracePt t="130628" x="5702300" y="2374900"/>
          <p14:tracePt t="130644" x="5695950" y="2374900"/>
          <p14:tracePt t="130661" x="5683250" y="2374900"/>
          <p14:tracePt t="130678" x="5664200" y="2393950"/>
          <p14:tracePt t="130721" x="5664200" y="2413000"/>
          <p14:tracePt t="130728" x="5657850" y="2438400"/>
          <p14:tracePt t="130745" x="5657850" y="2514600"/>
          <p14:tracePt t="130746" x="5683250" y="2578100"/>
          <p14:tracePt t="130793" x="5689600" y="2584450"/>
          <p14:tracePt t="130803" x="5721350" y="2603500"/>
          <p14:tracePt t="130804" x="5734050" y="2622550"/>
          <p14:tracePt t="130811" x="5784850" y="2654300"/>
          <p14:tracePt t="130828" x="5842000" y="2673350"/>
          <p14:tracePt t="130844" x="5867400" y="2673350"/>
          <p14:tracePt t="130861" x="5905500" y="2673350"/>
          <p14:tracePt t="130878" x="5956300" y="2660650"/>
          <p14:tracePt t="130895" x="5988050" y="2628900"/>
          <p14:tracePt t="130911" x="6000750" y="2603500"/>
          <p14:tracePt t="130928" x="6000750" y="2584450"/>
          <p14:tracePt t="130945" x="6000750" y="2578100"/>
          <p14:tracePt t="130961" x="5975350" y="2565400"/>
          <p14:tracePt t="130978" x="5892800" y="2559050"/>
          <p14:tracePt t="130996" x="5778500" y="2578100"/>
          <p14:tracePt t="131011" x="5619750" y="2647950"/>
          <p14:tracePt t="131028" x="5549900" y="2711450"/>
          <p14:tracePt t="131044" x="5492750" y="2794000"/>
          <p14:tracePt t="131061" x="5486400" y="2870200"/>
          <p14:tracePt t="131097" x="5486400" y="2876550"/>
          <p14:tracePt t="131098" x="5486400" y="2889250"/>
          <p14:tracePt t="131111" x="5537200" y="2927350"/>
          <p14:tracePt t="131111" x="5575300" y="2946400"/>
          <p14:tracePt t="131129" x="5619750" y="2965450"/>
          <p14:tracePt t="131144" x="5708650" y="2990850"/>
          <p14:tracePt t="131193" x="5715000" y="2990850"/>
          <p14:tracePt t="131204" x="5734050" y="2990850"/>
          <p14:tracePt t="131209" x="5759450" y="2990850"/>
          <p14:tracePt t="131217" x="5778500" y="2984500"/>
          <p14:tracePt t="131228" x="5797550" y="2971800"/>
          <p14:tracePt t="131244" x="5803900" y="2971800"/>
          <p14:tracePt t="131261" x="5810250" y="2965450"/>
          <p14:tracePt t="131278" x="5816600" y="2965450"/>
          <p14:tracePt t="132608" x="0" y="0"/>
        </p14:tracePtLst>
        <p14:tracePtLst>
          <p14:tracePt t="136892" x="2705100" y="1638300"/>
          <p14:tracePt t="137066" x="2660650" y="1638300"/>
          <p14:tracePt t="137074" x="2578100" y="1638300"/>
          <p14:tracePt t="137089" x="2292350" y="1638300"/>
          <p14:tracePt t="137098" x="2114550" y="1638300"/>
          <p14:tracePt t="137106" x="1917700" y="1619250"/>
          <p14:tracePt t="137114" x="1568450" y="1593850"/>
          <p14:tracePt t="137129" x="1295400" y="1574800"/>
          <p14:tracePt t="137154" x="1225550" y="1574800"/>
          <p14:tracePt t="137169" x="1206500" y="1574800"/>
          <p14:tracePt t="137179" x="1200150" y="1574800"/>
          <p14:tracePt t="137297" x="1219200" y="1574800"/>
          <p14:tracePt t="137306" x="1270000" y="1574800"/>
          <p14:tracePt t="137314" x="1346200" y="1574800"/>
          <p14:tracePt t="137322" x="1454150" y="1574800"/>
          <p14:tracePt t="137329" x="1803400" y="1600200"/>
          <p14:tracePt t="137329" x="1987550" y="1619250"/>
          <p14:tracePt t="137346" x="2305050" y="1657350"/>
          <p14:tracePt t="137363" x="2495550" y="1682750"/>
          <p14:tracePt t="137378" x="2597150" y="1689100"/>
          <p14:tracePt t="137395" x="2635250" y="1689100"/>
          <p14:tracePt t="137412" x="2660650" y="1689100"/>
          <p14:tracePt t="137428" x="2692400" y="1689100"/>
          <p14:tracePt t="137445" x="2724150" y="1689100"/>
          <p14:tracePt t="137463" x="2762250" y="1689100"/>
          <p14:tracePt t="137479" x="2794000" y="1689100"/>
          <p14:tracePt t="137496" x="2800350" y="1689100"/>
          <p14:tracePt t="137643" x="2794000" y="1689100"/>
          <p14:tracePt t="137649" x="2743200" y="1689100"/>
          <p14:tracePt t="137658" x="2667000" y="1689100"/>
          <p14:tracePt t="137662" x="2362200" y="1682750"/>
          <p14:tracePt t="137678" x="2025650" y="1638300"/>
          <p14:tracePt t="137695" x="1701800" y="1574800"/>
          <p14:tracePt t="137712" x="1549400" y="1549400"/>
          <p14:tracePt t="137729" x="1473200" y="1524000"/>
          <p14:tracePt t="137970" x="1479550" y="1517650"/>
          <p14:tracePt t="138578" x="1479550" y="1530350"/>
          <p14:tracePt t="138588" x="1479550" y="1555750"/>
          <p14:tracePt t="138588" x="1479550" y="1593850"/>
          <p14:tracePt t="138595" x="1485900" y="1663700"/>
          <p14:tracePt t="138612" x="1511300" y="1746250"/>
          <p14:tracePt t="138629" x="1562100" y="1847850"/>
          <p14:tracePt t="138645" x="1663700" y="1968500"/>
          <p14:tracePt t="138662" x="1809750" y="2120900"/>
          <p14:tracePt t="138678" x="2133600" y="2355850"/>
          <p14:tracePt t="138695" x="2603500" y="2647950"/>
          <p14:tracePt t="138712" x="3060700" y="2921000"/>
          <p14:tracePt t="138712" x="3314700" y="3054350"/>
          <p14:tracePt t="138730" x="3663950" y="3206750"/>
          <p14:tracePt t="138746" x="4057650" y="3333750"/>
          <p14:tracePt t="138762" x="4318000" y="3390900"/>
          <p14:tracePt t="138778" x="4438650" y="3403600"/>
          <p14:tracePt t="138795" x="4591050" y="3403600"/>
          <p14:tracePt t="138812" x="4635500" y="3403600"/>
          <p14:tracePt t="138850" x="4692650" y="3403600"/>
          <p14:tracePt t="138850" x="4756150" y="3384550"/>
          <p14:tracePt t="138862" x="4927600" y="3352800"/>
          <p14:tracePt t="138878" x="5080000" y="3333750"/>
          <p14:tracePt t="138895" x="5194300" y="3321050"/>
          <p14:tracePt t="138912" x="5289550" y="3308350"/>
          <p14:tracePt t="138912" x="5334000" y="3295650"/>
          <p14:tracePt t="138929" x="5422900" y="3282950"/>
          <p14:tracePt t="138946" x="5467350" y="3276600"/>
          <p14:tracePt t="138962" x="5480050" y="3270250"/>
          <p14:tracePt t="139009" x="5486400" y="3270250"/>
          <p14:tracePt t="139026" x="5486400" y="3263900"/>
          <p14:tracePt t="139038" x="5486400" y="3257550"/>
          <p14:tracePt t="139042" x="5486400" y="3251200"/>
          <p14:tracePt t="139046" x="5486400" y="3244850"/>
          <p14:tracePt t="139098" x="5486400" y="3238500"/>
          <p14:tracePt t="139106" x="5492750" y="3225800"/>
          <p14:tracePt t="139120" x="5518150" y="3194050"/>
          <p14:tracePt t="139129" x="5537200" y="3168650"/>
          <p14:tracePt t="139130" x="5588000" y="3117850"/>
          <p14:tracePt t="139146" x="5613400" y="3086100"/>
          <p14:tracePt t="139162" x="5626100" y="3079750"/>
          <p14:tracePt t="139234" x="5626100" y="3067050"/>
          <p14:tracePt t="139257" x="5626100" y="3060700"/>
          <p14:tracePt t="139265" x="5619750" y="3048000"/>
          <p14:tracePt t="139290" x="5613400" y="3035300"/>
          <p14:tracePt t="139298" x="5607050" y="3035300"/>
          <p14:tracePt t="139306" x="5600700" y="3028950"/>
          <p14:tracePt t="139312" x="5600700" y="3016250"/>
          <p14:tracePt t="139328" x="5581650" y="2990850"/>
          <p14:tracePt t="139346" x="5543550" y="2946400"/>
          <p14:tracePt t="139362" x="5530850" y="2927350"/>
          <p14:tracePt t="139378" x="5486400" y="2889250"/>
          <p14:tracePt t="139395" x="5461000" y="2857500"/>
          <p14:tracePt t="139411" x="5429250" y="2832100"/>
          <p14:tracePt t="139428" x="5422900" y="2825750"/>
          <p14:tracePt t="139445" x="5410200" y="2819400"/>
          <p14:tracePt t="139634" x="5410200" y="2813050"/>
          <p14:tracePt t="139729" x="5410200" y="2806700"/>
          <p14:tracePt t="139777" x="5410200" y="2800350"/>
          <p14:tracePt t="139786" x="5416550" y="2800350"/>
          <p14:tracePt t="139794" x="5435600" y="2800350"/>
          <p14:tracePt t="139804" x="5454650" y="2800350"/>
          <p14:tracePt t="139812" x="5499100" y="2800350"/>
          <p14:tracePt t="139829" x="5543550" y="2800350"/>
          <p14:tracePt t="139881" x="5562600" y="2800350"/>
          <p14:tracePt t="139889" x="5575300" y="2806700"/>
          <p14:tracePt t="139897" x="5588000" y="2813050"/>
          <p14:tracePt t="139911" x="5607050" y="2813050"/>
          <p14:tracePt t="139912" x="5632450" y="2819400"/>
          <p14:tracePt t="139928" x="5695950" y="2825750"/>
          <p14:tracePt t="139946" x="5734050" y="2832100"/>
          <p14:tracePt t="139962" x="5778500" y="2844800"/>
          <p14:tracePt t="139979" x="5835650" y="2857500"/>
          <p14:tracePt t="139995" x="5911850" y="2876550"/>
          <p14:tracePt t="140012" x="5975350" y="2889250"/>
          <p14:tracePt t="140029" x="6051550" y="2908300"/>
          <p14:tracePt t="140045" x="6115050" y="2921000"/>
          <p14:tracePt t="140062" x="6178550" y="2940050"/>
          <p14:tracePt t="140079" x="6197600" y="2940050"/>
          <p14:tracePt t="140095" x="6229350" y="2946400"/>
          <p14:tracePt t="140112" x="6286500" y="2959100"/>
          <p14:tracePt t="140128" x="6381750" y="2990850"/>
          <p14:tracePt t="140146" x="6394450" y="2997200"/>
          <p14:tracePt t="140162" x="6445250" y="3003550"/>
          <p14:tracePt t="140178" x="6502400" y="3035300"/>
          <p14:tracePt t="140195" x="6572250" y="3060700"/>
          <p14:tracePt t="140212" x="6616700" y="3067050"/>
          <p14:tracePt t="140228" x="6648450" y="3079750"/>
          <p14:tracePt t="140289" x="6661150" y="3092450"/>
          <p14:tracePt t="140298" x="6673850" y="3092450"/>
          <p14:tracePt t="140304" x="6686550" y="3092450"/>
          <p14:tracePt t="140312" x="6692900" y="3092450"/>
          <p14:tracePt t="140378" x="6699250" y="3092450"/>
          <p14:tracePt t="140386" x="6705600" y="3092450"/>
          <p14:tracePt t="140399" x="6711950" y="3092450"/>
          <p14:tracePt t="140417" x="6724650" y="3092450"/>
          <p14:tracePt t="140425" x="6724650" y="3098800"/>
          <p14:tracePt t="140432" x="6731000" y="3098800"/>
          <p14:tracePt t="140445" x="6737350" y="3098800"/>
          <p14:tracePt t="140946" x="6731000" y="3098800"/>
          <p14:tracePt t="140954" x="6718300" y="3098800"/>
          <p14:tracePt t="140962" x="6705600" y="3098800"/>
          <p14:tracePt t="140963" x="6692900" y="3098800"/>
          <p14:tracePt t="140978" x="6610350" y="3092450"/>
          <p14:tracePt t="140995" x="6451600" y="3060700"/>
          <p14:tracePt t="141012" x="6305550" y="3048000"/>
          <p14:tracePt t="141028" x="6261100" y="3035300"/>
          <p14:tracePt t="141045" x="6172200" y="3016250"/>
          <p14:tracePt t="141062" x="6121400" y="3003550"/>
          <p14:tracePt t="141078" x="6070600" y="2997200"/>
          <p14:tracePt t="141095" x="6007100" y="2990850"/>
          <p14:tracePt t="141112" x="5962650" y="2978150"/>
          <p14:tracePt t="141129" x="5873750" y="2959100"/>
          <p14:tracePt t="141146" x="5816600" y="2959100"/>
          <p14:tracePt t="141162" x="5772150" y="2952750"/>
          <p14:tracePt t="141178" x="5734050" y="2946400"/>
          <p14:tracePt t="141195" x="5695950" y="2933700"/>
          <p14:tracePt t="141212" x="5664200" y="2933700"/>
          <p14:tracePt t="141229" x="5657850" y="2933700"/>
          <p14:tracePt t="141289" x="5651500" y="2933700"/>
          <p14:tracePt t="141305" x="5638800" y="2927350"/>
          <p14:tracePt t="141321" x="5632450" y="2927350"/>
          <p14:tracePt t="141329" x="5626100" y="2921000"/>
          <p14:tracePt t="141330" x="5607050" y="2921000"/>
          <p14:tracePt t="141369" x="5600700" y="2921000"/>
          <p14:tracePt t="141378" x="5594350" y="2914650"/>
          <p14:tracePt t="141498" x="5588000" y="2914650"/>
          <p14:tracePt t="141817" x="5594350" y="2914650"/>
          <p14:tracePt t="141826" x="5600700" y="2914650"/>
          <p14:tracePt t="141833" x="5607050" y="2914650"/>
          <p14:tracePt t="141841" x="5619750" y="2914650"/>
          <p14:tracePt t="141849" x="5645150" y="2914650"/>
          <p14:tracePt t="141862" x="5689600" y="2914650"/>
          <p14:tracePt t="141878" x="5727700" y="2914650"/>
          <p14:tracePt t="141895" x="5791200" y="2921000"/>
          <p14:tracePt t="141912" x="5867400" y="2933700"/>
          <p14:tracePt t="141929" x="5969000" y="2959100"/>
          <p14:tracePt t="141945" x="6007100" y="2965450"/>
          <p14:tracePt t="141962" x="6045200" y="2971800"/>
          <p14:tracePt t="141978" x="6064250" y="2984500"/>
          <p14:tracePt t="141995" x="6083300" y="2984500"/>
          <p14:tracePt t="142012" x="6102350" y="2984500"/>
          <p14:tracePt t="142028" x="6140450" y="2984500"/>
          <p14:tracePt t="142045" x="6172200" y="2984500"/>
          <p14:tracePt t="142062" x="6210300" y="2984500"/>
          <p14:tracePt t="142078" x="6235700" y="2984500"/>
          <p14:tracePt t="142096" x="6273800" y="2971800"/>
          <p14:tracePt t="142112" x="6311900" y="2952750"/>
          <p14:tracePt t="142129" x="6356350" y="2921000"/>
          <p14:tracePt t="142146" x="6375400" y="2901950"/>
          <p14:tracePt t="142201" x="6375400" y="2895600"/>
          <p14:tracePt t="142209" x="6362700" y="2876550"/>
          <p14:tracePt t="142214" x="6337300" y="2851150"/>
          <p14:tracePt t="142229" x="6235700" y="2800350"/>
          <p14:tracePt t="142245" x="6096000" y="2736850"/>
          <p14:tracePt t="142262" x="5924550" y="2673350"/>
          <p14:tracePt t="142279" x="5753100" y="2622550"/>
          <p14:tracePt t="142295" x="5607050" y="2590800"/>
          <p14:tracePt t="142312" x="5505450" y="2584450"/>
          <p14:tracePt t="142328" x="5429250" y="2584450"/>
          <p14:tracePt t="142347" x="5384800" y="2590800"/>
          <p14:tracePt t="142362" x="5321300" y="2635250"/>
          <p14:tracePt t="142378" x="5283200" y="2673350"/>
          <p14:tracePt t="142395" x="5251450" y="2705100"/>
          <p14:tracePt t="142413" x="5251450" y="2743200"/>
          <p14:tracePt t="142428" x="5251450" y="2768600"/>
          <p14:tracePt t="142465" x="5251450" y="2774950"/>
          <p14:tracePt t="142473" x="5264150" y="2794000"/>
          <p14:tracePt t="142478" x="5283200" y="2813050"/>
          <p14:tracePt t="142495" x="5346700" y="2863850"/>
          <p14:tracePt t="142512" x="5391150" y="2901950"/>
          <p14:tracePt t="142529" x="5422900" y="2908300"/>
          <p14:tracePt t="142546" x="5727700" y="2990850"/>
          <p14:tracePt t="142562" x="5975350" y="3022600"/>
          <p14:tracePt t="142578" x="6102350" y="3041650"/>
          <p14:tracePt t="142595" x="6197600" y="3041650"/>
          <p14:tracePt t="142634" x="6216650" y="3035300"/>
          <p14:tracePt t="142641" x="6229350" y="3028950"/>
          <p14:tracePt t="142645" x="6254750" y="3022600"/>
          <p14:tracePt t="142661" x="6273800" y="3009900"/>
          <p14:tracePt t="142678" x="6292850" y="2997200"/>
          <p14:tracePt t="142697" x="6305550" y="2984500"/>
          <p14:tracePt t="142712" x="6311900" y="2984500"/>
          <p14:tracePt t="142728" x="6318250" y="2978150"/>
          <p14:tracePt t="142745" x="6324600" y="2971800"/>
          <p14:tracePt t="142762" x="6330950" y="2965450"/>
          <p14:tracePt t="142778" x="6337300" y="2965450"/>
          <p14:tracePt t="142874" x="6337300" y="2959100"/>
          <p14:tracePt t="142881" x="6299200" y="2940050"/>
          <p14:tracePt t="142889" x="6254750" y="2914650"/>
          <p14:tracePt t="142897" x="6191250" y="2889250"/>
          <p14:tracePt t="142912" x="6076950" y="2851150"/>
          <p14:tracePt t="142928" x="5886450" y="2832100"/>
          <p14:tracePt t="142946" x="5784850" y="2832100"/>
          <p14:tracePt t="142962" x="5759450" y="2832100"/>
          <p14:tracePt t="143025" x="5746750" y="2832100"/>
          <p14:tracePt t="143041" x="5746750" y="2838450"/>
          <p14:tracePt t="143057" x="5740400" y="2844800"/>
          <p14:tracePt t="143081" x="5740400" y="2851150"/>
          <p14:tracePt t="143121" x="5740400" y="2857500"/>
          <p14:tracePt t="143145" x="5746750" y="2863850"/>
          <p14:tracePt t="143154" x="5753100" y="2863850"/>
          <p14:tracePt t="143161" x="5759450" y="2870200"/>
          <p14:tracePt t="143178" x="5765800" y="2870200"/>
          <p14:tracePt t="143179" x="5772150" y="2870200"/>
          <p14:tracePt t="143218" x="5778500" y="2870200"/>
          <p14:tracePt t="143225" x="5778500" y="2876550"/>
          <p14:tracePt t="143258" x="5784850" y="2876550"/>
          <p14:tracePt t="143281" x="5791200" y="2876550"/>
          <p14:tracePt t="143289" x="5797550" y="2876550"/>
          <p14:tracePt t="143313" x="5803900" y="2882900"/>
          <p14:tracePt t="143321" x="5816600" y="2889250"/>
          <p14:tracePt t="143329" x="5842000" y="2901950"/>
          <p14:tracePt t="143345" x="5854700" y="2914650"/>
          <p14:tracePt t="143346" x="5886450" y="2933700"/>
          <p14:tracePt t="143361" x="5943600" y="2959100"/>
          <p14:tracePt t="143378" x="6000750" y="2984500"/>
          <p14:tracePt t="143395" x="6038850" y="2997200"/>
          <p14:tracePt t="143412" x="6064250" y="3009900"/>
          <p14:tracePt t="143428" x="6070600" y="3009900"/>
          <p14:tracePt t="143446" x="6076950" y="3009900"/>
          <p14:tracePt t="144497" x="6089650" y="3016250"/>
          <p14:tracePt t="144505" x="6108700" y="3016250"/>
          <p14:tracePt t="144513" x="6191250" y="3041650"/>
          <p14:tracePt t="144522" x="6267450" y="3048000"/>
          <p14:tracePt t="144528" x="6407150" y="3067050"/>
          <p14:tracePt t="144544" x="6438900" y="3067050"/>
          <p14:tracePt t="144562" x="6470650" y="3067050"/>
          <p14:tracePt t="144578" x="6489700" y="3067050"/>
          <p14:tracePt t="144596" x="6508750" y="3067050"/>
          <p14:tracePt t="144611" x="6534150" y="3067050"/>
          <p14:tracePt t="144629" x="6559550" y="3054350"/>
          <p14:tracePt t="144645" x="6572250" y="3054350"/>
          <p14:tracePt t="144662" x="6584950" y="3041650"/>
          <p14:tracePt t="144678" x="6591300" y="3041650"/>
          <p14:tracePt t="144695" x="6597650" y="3035300"/>
          <p14:tracePt t="144711" x="6610350" y="3022600"/>
          <p14:tracePt t="144711" x="6610350" y="3009900"/>
          <p14:tracePt t="144729" x="6610350" y="2978150"/>
          <p14:tracePt t="144745" x="6597650" y="2946400"/>
          <p14:tracePt t="144762" x="6572250" y="2927350"/>
          <p14:tracePt t="144778" x="6508750" y="2908300"/>
          <p14:tracePt t="144795" x="6394450" y="2857500"/>
          <p14:tracePt t="144811" x="6261100" y="2819400"/>
          <p14:tracePt t="144828" x="6191250" y="2794000"/>
          <p14:tracePt t="144845" x="6146800" y="2787650"/>
          <p14:tracePt t="144862" x="6051550" y="2787650"/>
          <p14:tracePt t="144878" x="5962650" y="2787650"/>
          <p14:tracePt t="144896" x="5892800" y="2787650"/>
          <p14:tracePt t="144911" x="5854700" y="2787650"/>
          <p14:tracePt t="144928" x="5822950" y="2787650"/>
          <p14:tracePt t="144946" x="5797550" y="2787650"/>
          <p14:tracePt t="144962" x="5784850" y="2794000"/>
          <p14:tracePt t="144978" x="5753100" y="2806700"/>
          <p14:tracePt t="144995" x="5734050" y="2819400"/>
          <p14:tracePt t="145011" x="5715000" y="2832100"/>
          <p14:tracePt t="145029" x="5695950" y="2851150"/>
          <p14:tracePt t="145045" x="5689600" y="2870200"/>
          <p14:tracePt t="145062" x="5689600" y="2876550"/>
          <p14:tracePt t="145078" x="5676900" y="2889250"/>
          <p14:tracePt t="145096" x="5676900" y="2908300"/>
          <p14:tracePt t="145112" x="5676900" y="2921000"/>
          <p14:tracePt t="145128" x="5670550" y="2952750"/>
          <p14:tracePt t="145146" x="5670550" y="2971800"/>
          <p14:tracePt t="145162" x="5670550" y="2997200"/>
          <p14:tracePt t="145178" x="5683250" y="3016250"/>
          <p14:tracePt t="145195" x="5695950" y="3035300"/>
          <p14:tracePt t="145211" x="5740400" y="3048000"/>
          <p14:tracePt t="145228" x="5791200" y="3067050"/>
          <p14:tracePt t="145245" x="5854700" y="3086100"/>
          <p14:tracePt t="145262" x="5924550" y="3098800"/>
          <p14:tracePt t="145278" x="6019800" y="3124200"/>
          <p14:tracePt t="145295" x="6115050" y="3136900"/>
          <p14:tracePt t="145311" x="6197600" y="3143250"/>
          <p14:tracePt t="145328" x="6305550" y="3149600"/>
          <p14:tracePt t="145345" x="6356350" y="3155950"/>
          <p14:tracePt t="145361" x="6413500" y="3162300"/>
          <p14:tracePt t="145378" x="6451600" y="3162300"/>
          <p14:tracePt t="145395" x="6483350" y="3162300"/>
          <p14:tracePt t="145449" x="6489700" y="3162300"/>
          <p14:tracePt t="145458" x="6496050" y="3162300"/>
          <p14:tracePt t="145465" x="6508750" y="3155950"/>
          <p14:tracePt t="145473" x="6515100" y="3149600"/>
          <p14:tracePt t="145482" x="6521450" y="3149600"/>
          <p14:tracePt t="145495" x="6527800" y="3143250"/>
          <p14:tracePt t="145511" x="6527800" y="3130550"/>
          <p14:tracePt t="145529" x="6527800" y="3105150"/>
          <p14:tracePt t="145545" x="6515100" y="3073400"/>
          <p14:tracePt t="145562" x="6477000" y="3041650"/>
          <p14:tracePt t="145578" x="6426200" y="3003550"/>
          <p14:tracePt t="145595" x="6330950" y="2952750"/>
          <p14:tracePt t="145612" x="6248400" y="2908300"/>
          <p14:tracePt t="145628" x="6203950" y="2882900"/>
          <p14:tracePt t="145645" x="6153150" y="2863850"/>
          <p14:tracePt t="145662" x="6096000" y="2838450"/>
          <p14:tracePt t="145678" x="6038850" y="2819400"/>
          <p14:tracePt t="145695" x="5988050" y="2813050"/>
          <p14:tracePt t="145711" x="5949950" y="2806700"/>
          <p14:tracePt t="145728" x="5899150" y="2806700"/>
          <p14:tracePt t="145746" x="5867400" y="2806700"/>
          <p14:tracePt t="145761" x="5854700" y="2806700"/>
          <p14:tracePt t="145778" x="5835650" y="2806700"/>
          <p14:tracePt t="145795" x="5822950" y="2806700"/>
          <p14:tracePt t="145812" x="5810250" y="2813050"/>
          <p14:tracePt t="145828" x="5797550" y="2819400"/>
          <p14:tracePt t="145845" x="5778500" y="2832100"/>
          <p14:tracePt t="145862" x="5753100" y="2851150"/>
          <p14:tracePt t="145878" x="5746750" y="2863850"/>
          <p14:tracePt t="145895" x="5740400" y="2870200"/>
          <p14:tracePt t="145912" x="5734050" y="2876550"/>
          <p14:tracePt t="145928" x="5734050" y="2889250"/>
          <p14:tracePt t="145946" x="5734050" y="2895600"/>
          <p14:tracePt t="145961" x="5734050" y="2908300"/>
          <p14:tracePt t="146001" x="5734050" y="2914650"/>
          <p14:tracePt t="146033" x="5734050" y="2921000"/>
          <p14:tracePt t="146041" x="5734050" y="2927350"/>
          <p14:tracePt t="146097" x="5734050" y="2933700"/>
          <p14:tracePt t="146145" x="5740400" y="2933700"/>
          <p14:tracePt t="146401" x="5746750" y="2933700"/>
          <p14:tracePt t="146417" x="5753100" y="2933700"/>
          <p14:tracePt t="146429" x="5759450" y="2933700"/>
          <p14:tracePt t="146444" x="5778500" y="2940050"/>
          <p14:tracePt t="146445" x="5829300" y="2965450"/>
          <p14:tracePt t="146461" x="5918200" y="3009900"/>
          <p14:tracePt t="146478" x="6038850" y="3073400"/>
          <p14:tracePt t="146495" x="6400800" y="3276600"/>
          <p14:tracePt t="146512" x="6826250" y="3479800"/>
          <p14:tracePt t="146528" x="7029450" y="3581400"/>
          <p14:tracePt t="146545" x="7118350" y="3619500"/>
          <p14:tracePt t="146561" x="7181850" y="3651250"/>
          <p14:tracePt t="146580" x="7200900" y="3663950"/>
          <p14:tracePt t="146595" x="7213600" y="3670300"/>
          <p14:tracePt t="146612" x="7219950" y="3676650"/>
          <p14:tracePt t="146665" x="7219950" y="3683000"/>
          <p14:tracePt t="146672" x="7226300" y="3683000"/>
          <p14:tracePt t="146681" x="7232650" y="3689350"/>
          <p14:tracePt t="146703" x="7232650" y="3695700"/>
          <p14:tracePt t="146713" x="7239000" y="3695700"/>
          <p14:tracePt t="146729" x="7251700" y="3695700"/>
          <p14:tracePt t="146729" x="7277100" y="3708400"/>
          <p14:tracePt t="146745" x="7308850" y="3708400"/>
          <p14:tracePt t="146761" x="7334250" y="3708400"/>
          <p14:tracePt t="146778" x="7353300" y="3695700"/>
          <p14:tracePt t="146795" x="7366000" y="3670300"/>
          <p14:tracePt t="146812" x="7372350" y="3632200"/>
          <p14:tracePt t="146828" x="7372350" y="3594100"/>
          <p14:tracePt t="146845" x="7353300" y="3568700"/>
          <p14:tracePt t="146862" x="7302500" y="3530600"/>
          <p14:tracePt t="146878" x="7219950" y="3505200"/>
          <p14:tracePt t="146894" x="7175500" y="3486150"/>
          <p14:tracePt t="146911" x="7099300" y="3479800"/>
          <p14:tracePt t="146927" x="7035800" y="3479800"/>
          <p14:tracePt t="146944" x="6997700" y="3479800"/>
          <p14:tracePt t="146960" x="6972300" y="3498850"/>
          <p14:tracePt t="146977" x="6946900" y="3530600"/>
          <p14:tracePt t="146994" x="6934200" y="3606800"/>
          <p14:tracePt t="147010" x="6927850" y="3676650"/>
          <p14:tracePt t="147027" x="6927850" y="3765550"/>
          <p14:tracePt t="147044" x="6940550" y="3848100"/>
          <p14:tracePt t="147060" x="6972300" y="3937000"/>
          <p14:tracePt t="147078" x="7016750" y="4032250"/>
          <p14:tracePt t="147096" x="7054850" y="4108450"/>
          <p14:tracePt t="147112" x="7099300" y="4178300"/>
          <p14:tracePt t="147128" x="7137400" y="4248150"/>
          <p14:tracePt t="147145" x="7150100" y="4260850"/>
          <p14:tracePt t="147161" x="7181850" y="4298950"/>
          <p14:tracePt t="147178" x="7200900" y="4324350"/>
          <p14:tracePt t="147195" x="7226300" y="4349750"/>
          <p14:tracePt t="147211" x="7258050" y="4368800"/>
          <p14:tracePt t="147227" x="7264400" y="4375150"/>
          <p14:tracePt t="147272" x="7270750" y="4375150"/>
          <p14:tracePt t="147280" x="7289800" y="4375150"/>
          <p14:tracePt t="147288" x="7302500" y="4375150"/>
          <p14:tracePt t="147296" x="7340600" y="4375150"/>
          <p14:tracePt t="147310" x="7372350" y="4375150"/>
          <p14:tracePt t="147327" x="7404100" y="4356100"/>
          <p14:tracePt t="147344" x="7454900" y="4298950"/>
          <p14:tracePt t="147360" x="7480300" y="4241800"/>
          <p14:tracePt t="147377" x="7480300" y="4222750"/>
          <p14:tracePt t="147394" x="7480300" y="4191000"/>
          <p14:tracePt t="147411" x="7480300" y="4140200"/>
          <p14:tracePt t="147429" x="7467600" y="4076700"/>
          <p14:tracePt t="147528" x="7448550" y="4051300"/>
          <p14:tracePt t="147537" x="7442200" y="4044950"/>
          <p14:tracePt t="147544" x="7423150" y="4019550"/>
          <p14:tracePt t="147560" x="7416800" y="4013200"/>
          <p14:tracePt t="147560" x="7391400" y="3994150"/>
          <p14:tracePt t="147577" x="7372350" y="3981450"/>
          <p14:tracePt t="147594" x="7353300" y="3968750"/>
          <p14:tracePt t="147610" x="7346950" y="3968750"/>
          <p14:tracePt t="147627" x="7340600" y="3962400"/>
          <p14:tracePt t="147645" x="7334250" y="3962400"/>
          <p14:tracePt t="147662" x="7327900" y="3956050"/>
          <p14:tracePt t="147678" x="7315200" y="3956050"/>
          <p14:tracePt t="147678" x="7308850" y="3956050"/>
          <p14:tracePt t="147728" x="7302500" y="3949700"/>
          <p14:tracePt t="147736" x="7296150" y="3943350"/>
          <p14:tracePt t="147761" x="7289800" y="3943350"/>
          <p14:tracePt t="147761" x="7283450" y="3943350"/>
          <p14:tracePt t="147777" x="7277100" y="3943350"/>
          <p14:tracePt t="147800" x="7270750" y="3943350"/>
          <p14:tracePt t="147820" x="7264400" y="3943350"/>
          <p14:tracePt t="147820" x="7258050" y="3943350"/>
          <p14:tracePt t="147827" x="7251700" y="3943350"/>
          <p14:tracePt t="147844" x="7245350" y="3943350"/>
          <p14:tracePt t="147881" x="7232650" y="3943350"/>
          <p14:tracePt t="147905" x="7226300" y="3949700"/>
          <p14:tracePt t="149014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Variable Rates: Example</a:t>
            </a:r>
          </a:p>
        </p:txBody>
      </p:sp>
      <p:pic>
        <p:nvPicPr>
          <p:cNvPr id="2048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33600" y="1981200"/>
            <a:ext cx="4767263" cy="462438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07"/>
    </mc:Choice>
    <mc:Fallback xmlns="">
      <p:transition spd="slow" advTm="134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65" x="3276600" y="2641600"/>
          <p14:tracePt t="14406" x="3270250" y="2609850"/>
          <p14:tracePt t="14414" x="3263900" y="2578100"/>
          <p14:tracePt t="14422" x="3257550" y="2540000"/>
          <p14:tracePt t="14425" x="3244850" y="2463800"/>
          <p14:tracePt t="14441" x="3238500" y="2425700"/>
          <p14:tracePt t="14458" x="3225800" y="2393950"/>
          <p14:tracePt t="14475" x="3225800" y="2381250"/>
          <p14:tracePt t="14508" x="3225800" y="2374900"/>
          <p14:tracePt t="14765" x="3232150" y="2393950"/>
          <p14:tracePt t="14773" x="3238500" y="2419350"/>
          <p14:tracePt t="14781" x="3276600" y="2470150"/>
          <p14:tracePt t="14792" x="3302000" y="2520950"/>
          <p14:tracePt t="14808" x="3333750" y="2559050"/>
          <p14:tracePt t="14825" x="3359150" y="2571750"/>
          <p14:tracePt t="14842" x="3384550" y="2603500"/>
          <p14:tracePt t="14859" x="3416300" y="2622550"/>
          <p14:tracePt t="14875" x="3448050" y="2660650"/>
          <p14:tracePt t="14892" x="3479800" y="2698750"/>
          <p14:tracePt t="14908" x="3511550" y="2736850"/>
          <p14:tracePt t="14925" x="3549650" y="2781300"/>
          <p14:tracePt t="14942" x="3581400" y="2813050"/>
          <p14:tracePt t="14959" x="3606800" y="2851150"/>
          <p14:tracePt t="14975" x="3632200" y="2889250"/>
          <p14:tracePt t="14992" x="3657600" y="2927350"/>
          <p14:tracePt t="15008" x="3689350" y="2965450"/>
          <p14:tracePt t="15025" x="3714750" y="3003550"/>
          <p14:tracePt t="15042" x="3746500" y="3048000"/>
          <p14:tracePt t="15059" x="3771900" y="3073400"/>
          <p14:tracePt t="15075" x="3790950" y="3098800"/>
          <p14:tracePt t="15092" x="3810000" y="3124200"/>
          <p14:tracePt t="15108" x="3835400" y="3155950"/>
          <p14:tracePt t="15125" x="3867150" y="3206750"/>
          <p14:tracePt t="15142" x="3873500" y="3219450"/>
          <p14:tracePt t="15159" x="3898900" y="3251200"/>
          <p14:tracePt t="15175" x="3924300" y="3282950"/>
          <p14:tracePt t="15192" x="3949700" y="3321050"/>
          <p14:tracePt t="15208" x="3981450" y="3359150"/>
          <p14:tracePt t="15225" x="4025900" y="3403600"/>
          <p14:tracePt t="15242" x="4064000" y="3448050"/>
          <p14:tracePt t="15260" x="4095750" y="3486150"/>
          <p14:tracePt t="15275" x="4146550" y="3543300"/>
          <p14:tracePt t="15309" x="4152900" y="3549650"/>
          <p14:tracePt t="15310" x="4197350" y="3594100"/>
          <p14:tracePt t="15326" x="4248150" y="3632200"/>
          <p14:tracePt t="15342" x="4298950" y="3683000"/>
          <p14:tracePt t="15358" x="4356100" y="3727450"/>
          <p14:tracePt t="15375" x="4425950" y="3803650"/>
          <p14:tracePt t="15392" x="4489450" y="3867150"/>
          <p14:tracePt t="15408" x="4521200" y="3905250"/>
          <p14:tracePt t="15425" x="4584700" y="3962400"/>
          <p14:tracePt t="15441" x="4641850" y="4025900"/>
          <p14:tracePt t="15458" x="4673600" y="4064000"/>
          <p14:tracePt t="15494" x="4692650" y="4076700"/>
          <p14:tracePt t="15494" x="4705350" y="4095750"/>
          <p14:tracePt t="15508" x="4749800" y="4140200"/>
          <p14:tracePt t="15508" x="4775200" y="4165600"/>
          <p14:tracePt t="15526" x="4806950" y="4203700"/>
          <p14:tracePt t="15542" x="4838700" y="4229100"/>
          <p14:tracePt t="15558" x="4864100" y="4248150"/>
          <p14:tracePt t="15575" x="4889500" y="4273550"/>
          <p14:tracePt t="15592" x="4927600" y="4324350"/>
          <p14:tracePt t="15608" x="4953000" y="4362450"/>
          <p14:tracePt t="15625" x="4984750" y="4406900"/>
          <p14:tracePt t="15641" x="5029200" y="4451350"/>
          <p14:tracePt t="15658" x="5060950" y="4489450"/>
          <p14:tracePt t="15675" x="5060950" y="4502150"/>
          <p14:tracePt t="15692" x="5092700" y="4533900"/>
          <p14:tracePt t="15708" x="5099050" y="4559300"/>
          <p14:tracePt t="15708" x="5111750" y="4578350"/>
          <p14:tracePt t="15726" x="5137150" y="4597400"/>
          <p14:tracePt t="15742" x="5149850" y="4603750"/>
          <p14:tracePt t="15758" x="5156200" y="4610100"/>
          <p14:tracePt t="15775" x="5168900" y="4616450"/>
          <p14:tracePt t="15792" x="5175250" y="4622800"/>
          <p14:tracePt t="15885" x="5181600" y="4629150"/>
          <p14:tracePt t="15918" x="5187950" y="4635500"/>
          <p14:tracePt t="15934" x="5187950" y="4641850"/>
          <p14:tracePt t="16158" x="5187950" y="4635500"/>
          <p14:tracePt t="16166" x="5187950" y="4622800"/>
          <p14:tracePt t="16166" x="5162550" y="4591050"/>
          <p14:tracePt t="16174" x="5130800" y="4559300"/>
          <p14:tracePt t="16192" x="5080000" y="4514850"/>
          <p14:tracePt t="16192" x="4991100" y="4432300"/>
          <p14:tracePt t="16209" x="4933950" y="4381500"/>
          <p14:tracePt t="16225" x="4800600" y="4267200"/>
          <p14:tracePt t="16242" x="4686300" y="4171950"/>
          <p14:tracePt t="16258" x="4578350" y="4076700"/>
          <p14:tracePt t="16276" x="4502150" y="4006850"/>
          <p14:tracePt t="16292" x="4470400" y="3981450"/>
          <p14:tracePt t="16308" x="4406900" y="3905250"/>
          <p14:tracePt t="16325" x="4387850" y="3886200"/>
          <p14:tracePt t="16382" x="4375150" y="3860800"/>
          <p14:tracePt t="16390" x="4349750" y="3822700"/>
          <p14:tracePt t="16397" x="4298950" y="3759200"/>
          <p14:tracePt t="16408" x="4241800" y="3695700"/>
          <p14:tracePt t="16425" x="4184650" y="3625850"/>
          <p14:tracePt t="16478" x="4171950" y="3600450"/>
          <p14:tracePt t="16486" x="4140200" y="3568700"/>
          <p14:tracePt t="16494" x="4114800" y="3536950"/>
          <p14:tracePt t="16502" x="4083050" y="3498850"/>
          <p14:tracePt t="16508" x="3994150" y="3384550"/>
          <p14:tracePt t="16526" x="3937000" y="3314700"/>
          <p14:tracePt t="16543" x="3892550" y="3257550"/>
          <p14:tracePt t="16558" x="3829050" y="3187700"/>
          <p14:tracePt t="16575" x="3790950" y="3136900"/>
          <p14:tracePt t="16592" x="3746500" y="3073400"/>
          <p14:tracePt t="16609" x="3695700" y="3009900"/>
          <p14:tracePt t="16625" x="3651250" y="2959100"/>
          <p14:tracePt t="16642" x="3594100" y="2889250"/>
          <p14:tracePt t="16658" x="3543300" y="2813050"/>
          <p14:tracePt t="16675" x="3486150" y="2736850"/>
          <p14:tracePt t="16691" x="3454400" y="2692400"/>
          <p14:tracePt t="16709" x="3416300" y="2641600"/>
          <p14:tracePt t="16725" x="3384550" y="2590800"/>
          <p14:tracePt t="16742" x="3371850" y="2565400"/>
          <p14:tracePt t="16758" x="3352800" y="2546350"/>
          <p14:tracePt t="16775" x="3340100" y="2527300"/>
          <p14:tracePt t="16814" x="3333750" y="2514600"/>
          <p14:tracePt t="16822" x="3327400" y="2508250"/>
          <p14:tracePt t="16830" x="3314700" y="2495550"/>
          <p14:tracePt t="16841" x="3302000" y="2463800"/>
          <p14:tracePt t="16858" x="3282950" y="2425700"/>
          <p14:tracePt t="16875" x="3263900" y="2374900"/>
          <p14:tracePt t="16891" x="3244850" y="2343150"/>
          <p14:tracePt t="16909" x="3232150" y="2311400"/>
          <p14:tracePt t="16925" x="3219450" y="2273300"/>
          <p14:tracePt t="16942" x="3213100" y="2260600"/>
          <p14:tracePt t="16958" x="3213100" y="2247900"/>
          <p14:tracePt t="16975" x="3206750" y="2241550"/>
          <p14:tracePt t="16991" x="3206750" y="2228850"/>
          <p14:tracePt t="17008" x="3206750" y="2222500"/>
          <p14:tracePt t="17025" x="3206750" y="2216150"/>
          <p14:tracePt t="17041" x="3206750" y="2209800"/>
          <p14:tracePt t="17077" x="3206750" y="2203450"/>
          <p14:tracePt t="17237" x="3213100" y="2209800"/>
          <p14:tracePt t="17251" x="3225800" y="2222500"/>
          <p14:tracePt t="17253" x="3251200" y="2241550"/>
          <p14:tracePt t="17262" x="3295650" y="2279650"/>
          <p14:tracePt t="17275" x="3333750" y="2311400"/>
          <p14:tracePt t="17291" x="3378200" y="2355850"/>
          <p14:tracePt t="17309" x="3448050" y="2413000"/>
          <p14:tracePt t="17309" x="3473450" y="2438400"/>
          <p14:tracePt t="17326" x="3543300" y="2495550"/>
          <p14:tracePt t="17342" x="3613150" y="2546350"/>
          <p14:tracePt t="17359" x="3683000" y="2590800"/>
          <p14:tracePt t="17375" x="3765550" y="2647950"/>
          <p14:tracePt t="17391" x="3835400" y="2698750"/>
          <p14:tracePt t="17408" x="3911600" y="2749550"/>
          <p14:tracePt t="17425" x="3962400" y="2781300"/>
          <p14:tracePt t="17442" x="4032250" y="2825750"/>
          <p14:tracePt t="17458" x="4083050" y="2857500"/>
          <p14:tracePt t="17475" x="4108450" y="2863850"/>
          <p14:tracePt t="17492" x="4140200" y="2895600"/>
          <p14:tracePt t="17526" x="4152900" y="2901950"/>
          <p14:tracePt t="17527" x="4159250" y="2901950"/>
          <p14:tracePt t="17541" x="4191000" y="2921000"/>
          <p14:tracePt t="17558" x="4222750" y="2952750"/>
          <p14:tracePt t="17575" x="4279900" y="3009900"/>
          <p14:tracePt t="17591" x="4324350" y="3041650"/>
          <p14:tracePt t="17608" x="4387850" y="3086100"/>
          <p14:tracePt t="17625" x="4451350" y="3136900"/>
          <p14:tracePt t="17641" x="4514850" y="3187700"/>
          <p14:tracePt t="17658" x="4552950" y="3213100"/>
          <p14:tracePt t="17675" x="4584700" y="3238500"/>
          <p14:tracePt t="17692" x="4660900" y="3289300"/>
          <p14:tracePt t="17708" x="4705350" y="3321050"/>
          <p14:tracePt t="17725" x="4813300" y="3397250"/>
          <p14:tracePt t="17742" x="4857750" y="3416300"/>
          <p14:tracePt t="17759" x="4870450" y="3429000"/>
          <p14:tracePt t="17775" x="4921250" y="3473450"/>
          <p14:tracePt t="17792" x="4991100" y="3517900"/>
          <p14:tracePt t="17808" x="5054600" y="3568700"/>
          <p14:tracePt t="17825" x="5080000" y="3581400"/>
          <p14:tracePt t="17841" x="5092700" y="3594100"/>
          <p14:tracePt t="17859" x="5143500" y="3644900"/>
          <p14:tracePt t="17876" x="5200650" y="3689350"/>
          <p14:tracePt t="17893" x="5270500" y="3746500"/>
          <p14:tracePt t="17909" x="5327650" y="3797300"/>
          <p14:tracePt t="17926" x="5397500" y="3860800"/>
          <p14:tracePt t="17943" x="5441950" y="3892550"/>
          <p14:tracePt t="17960" x="5461000" y="3905250"/>
          <p14:tracePt t="17999" x="5467350" y="3911600"/>
          <p14:tracePt t="18007" x="5480050" y="3924300"/>
          <p14:tracePt t="18009" x="5511800" y="3949700"/>
          <p14:tracePt t="18026" x="5549900" y="3968750"/>
          <p14:tracePt t="18042" x="5575300" y="3994150"/>
          <p14:tracePt t="18059" x="5607050" y="4013200"/>
          <p14:tracePt t="18076" x="5626100" y="4025900"/>
          <p14:tracePt t="18093" x="5645150" y="4032250"/>
          <p14:tracePt t="18135" x="5651500" y="4038600"/>
          <p14:tracePt t="18143" x="5657850" y="4044950"/>
          <p14:tracePt t="18159" x="5657850" y="4051300"/>
          <p14:tracePt t="18161" x="5670550" y="4064000"/>
          <p14:tracePt t="18176" x="5676900" y="4076700"/>
          <p14:tracePt t="18192" x="5695950" y="4095750"/>
          <p14:tracePt t="18209" x="5715000" y="4108450"/>
          <p14:tracePt t="18226" x="5727700" y="4127500"/>
          <p14:tracePt t="18242" x="5734050" y="4133850"/>
          <p14:tracePt t="18259" x="5740400" y="4140200"/>
          <p14:tracePt t="18487" x="5734050" y="4140200"/>
          <p14:tracePt t="18527" x="5727700" y="4140200"/>
          <p14:tracePt t="23679" x="5721350" y="4140200"/>
          <p14:tracePt t="31094" x="0" y="0"/>
        </p14:tracePtLst>
        <p14:tracePtLst>
          <p14:tracePt t="47470" x="3975100" y="2755900"/>
          <p14:tracePt t="47751" x="3994150" y="2755900"/>
          <p14:tracePt t="47761" x="4019550" y="2781300"/>
          <p14:tracePt t="47762" x="4070350" y="2838450"/>
          <p14:tracePt t="47776" x="4171950" y="2933700"/>
          <p14:tracePt t="47793" x="4267200" y="3041650"/>
          <p14:tracePt t="47810" x="4362450" y="3155950"/>
          <p14:tracePt t="47826" x="4457700" y="3257550"/>
          <p14:tracePt t="47843" x="4546600" y="3346450"/>
          <p14:tracePt t="47860" x="4616450" y="3422650"/>
          <p14:tracePt t="47876" x="4673600" y="3486150"/>
          <p14:tracePt t="47893" x="4724400" y="3536950"/>
          <p14:tracePt t="47910" x="4826000" y="3613150"/>
          <p14:tracePt t="47928" x="4902200" y="3663950"/>
          <p14:tracePt t="47943" x="4965700" y="3708400"/>
          <p14:tracePt t="47960" x="5029200" y="3752850"/>
          <p14:tracePt t="47976" x="5086350" y="3790950"/>
          <p14:tracePt t="47994" x="5137150" y="3835400"/>
          <p14:tracePt t="48010" x="5200650" y="3886200"/>
          <p14:tracePt t="48027" x="5238750" y="3917950"/>
          <p14:tracePt t="48043" x="5302250" y="3962400"/>
          <p14:tracePt t="48060" x="5372100" y="4013200"/>
          <p14:tracePt t="48076" x="5429250" y="4057650"/>
          <p14:tracePt t="48093" x="5486400" y="4095750"/>
          <p14:tracePt t="48109" x="5568950" y="4159250"/>
          <p14:tracePt t="48143" x="5645150" y="4203700"/>
          <p14:tracePt t="48160" x="5727700" y="4254500"/>
          <p14:tracePt t="48161" x="5778500" y="4298950"/>
          <p14:tracePt t="48176" x="5822950" y="4330700"/>
          <p14:tracePt t="48193" x="5848350" y="4343400"/>
          <p14:tracePt t="48209" x="5873750" y="4356100"/>
          <p14:tracePt t="48226" x="5880100" y="4362450"/>
          <p14:tracePt t="48243" x="5886450" y="4362450"/>
          <p14:tracePt t="48260" x="5892800" y="4368800"/>
          <p14:tracePt t="48359" x="5880100" y="4349750"/>
          <p14:tracePt t="48359" x="5867400" y="4324350"/>
          <p14:tracePt t="48376" x="5842000" y="4292600"/>
          <p14:tracePt t="48377" x="5765800" y="4191000"/>
          <p14:tracePt t="48393" x="5765800" y="4184650"/>
          <p14:tracePt t="48410" x="5683250" y="4095750"/>
          <p14:tracePt t="48426" x="5562600" y="3981450"/>
          <p14:tracePt t="48443" x="5416550" y="3854450"/>
          <p14:tracePt t="48460" x="5251450" y="3727450"/>
          <p14:tracePt t="48476" x="5086350" y="3606800"/>
          <p14:tracePt t="48493" x="4940300" y="3505200"/>
          <p14:tracePt t="48510" x="4743450" y="3365500"/>
          <p14:tracePt t="48528" x="4648200" y="3302000"/>
          <p14:tracePt t="48543" x="4584700" y="3251200"/>
          <p14:tracePt t="48560" x="4489450" y="3187700"/>
          <p14:tracePt t="48576" x="4406900" y="3124200"/>
          <p14:tracePt t="48593" x="4343400" y="3073400"/>
          <p14:tracePt t="48610" x="4273550" y="3022600"/>
          <p14:tracePt t="48627" x="4203700" y="2971800"/>
          <p14:tracePt t="48643" x="4140200" y="2933700"/>
          <p14:tracePt t="48660" x="4121150" y="2921000"/>
          <p14:tracePt t="48676" x="4114800" y="2914650"/>
          <p14:tracePt t="48693" x="4076700" y="2882900"/>
          <p14:tracePt t="48709" x="4013200" y="2844800"/>
          <p14:tracePt t="48727" x="3956050" y="2819400"/>
          <p14:tracePt t="48743" x="3898900" y="2781300"/>
          <p14:tracePt t="48760" x="3854450" y="2749550"/>
          <p14:tracePt t="48776" x="3816350" y="2724150"/>
          <p14:tracePt t="48793" x="3797300" y="2705100"/>
          <p14:tracePt t="48809" x="3790950" y="2698750"/>
          <p14:tracePt t="48826" x="3784600" y="2698750"/>
          <p14:tracePt t="48983" x="3790950" y="2705100"/>
          <p14:tracePt t="48990" x="3816350" y="2743200"/>
          <p14:tracePt t="48998" x="3854450" y="2774950"/>
          <p14:tracePt t="49007" x="3892550" y="2813050"/>
          <p14:tracePt t="49014" x="3975100" y="2901950"/>
          <p14:tracePt t="49026" x="4070350" y="3003550"/>
          <p14:tracePt t="49043" x="4159250" y="3073400"/>
          <p14:tracePt t="49060" x="4229100" y="3136900"/>
          <p14:tracePt t="49076" x="4292600" y="3194050"/>
          <p14:tracePt t="49093" x="4362450" y="3251200"/>
          <p14:tracePt t="49109" x="4464050" y="3321050"/>
          <p14:tracePt t="49127" x="4527550" y="3365500"/>
          <p14:tracePt t="49143" x="4603750" y="3422650"/>
          <p14:tracePt t="49160" x="4654550" y="3460750"/>
          <p14:tracePt t="49176" x="4718050" y="3511550"/>
          <p14:tracePt t="49193" x="4781550" y="3568700"/>
          <p14:tracePt t="49209" x="4864100" y="3644900"/>
          <p14:tracePt t="49226" x="4927600" y="3695700"/>
          <p14:tracePt t="49243" x="4991100" y="3746500"/>
          <p14:tracePt t="49261" x="5029200" y="3778250"/>
          <p14:tracePt t="49276" x="5054600" y="3797300"/>
          <p14:tracePt t="49293" x="5060950" y="3810000"/>
          <p14:tracePt t="49309" x="5067300" y="3810000"/>
          <p14:tracePt t="49454" x="5060950" y="3810000"/>
          <p14:tracePt t="49462" x="5035550" y="3803650"/>
          <p14:tracePt t="49472" x="4997450" y="3784600"/>
          <p14:tracePt t="49472" x="4946650" y="3759200"/>
          <p14:tracePt t="49486" x="4908550" y="3733800"/>
          <p14:tracePt t="49495" x="4832350" y="3695700"/>
          <p14:tracePt t="49503" x="4762500" y="3663950"/>
          <p14:tracePt t="49510" x="4476750" y="3505200"/>
          <p14:tracePt t="49527" x="4216400" y="3359150"/>
          <p14:tracePt t="49543" x="4070350" y="3244850"/>
          <p14:tracePt t="49560" x="3905250" y="3124200"/>
          <p14:tracePt t="49576" x="3771900" y="3003550"/>
          <p14:tracePt t="49593" x="3683000" y="2921000"/>
          <p14:tracePt t="49609" x="3625850" y="2851150"/>
          <p14:tracePt t="49626" x="3594100" y="2813050"/>
          <p14:tracePt t="49643" x="3568700" y="2781300"/>
          <p14:tracePt t="49659" x="3543300" y="2762250"/>
          <p14:tracePt t="49677" x="3517900" y="2736850"/>
          <p14:tracePt t="49693" x="3492500" y="2711450"/>
          <p14:tracePt t="49710" x="3460750" y="2679700"/>
          <p14:tracePt t="49727" x="3448050" y="2673350"/>
          <p14:tracePt t="49743" x="3435350" y="2660650"/>
          <p14:tracePt t="49759" x="3422650" y="2647950"/>
          <p14:tracePt t="49776" x="3422650" y="2641600"/>
          <p14:tracePt t="49793" x="3422650" y="2635250"/>
          <p14:tracePt t="49810" x="3416300" y="2628900"/>
          <p14:tracePt t="49826" x="3416300" y="2616200"/>
          <p14:tracePt t="49843" x="3409950" y="2609850"/>
          <p14:tracePt t="50095" x="3409950" y="2647950"/>
          <p14:tracePt t="50103" x="3409950" y="2698750"/>
          <p14:tracePt t="50111" x="3409950" y="2743200"/>
          <p14:tracePt t="50111" x="3409950" y="2813050"/>
          <p14:tracePt t="50127" x="3409950" y="2870200"/>
          <p14:tracePt t="50143" x="3416300" y="2921000"/>
          <p14:tracePt t="50159" x="3429000" y="2959100"/>
          <p14:tracePt t="50176" x="3454400" y="3003550"/>
          <p14:tracePt t="50193" x="3473450" y="3028950"/>
          <p14:tracePt t="50210" x="3492500" y="3067050"/>
          <p14:tracePt t="50226" x="3511550" y="3111500"/>
          <p14:tracePt t="50243" x="3536950" y="3155950"/>
          <p14:tracePt t="50259" x="3581400" y="3213100"/>
          <p14:tracePt t="50277" x="3632200" y="3295650"/>
          <p14:tracePt t="50293" x="3695700" y="3365500"/>
          <p14:tracePt t="50310" x="3771900" y="3460750"/>
          <p14:tracePt t="50327" x="3848100" y="3530600"/>
          <p14:tracePt t="50343" x="3898900" y="3587750"/>
          <p14:tracePt t="50359" x="3949700" y="3651250"/>
          <p14:tracePt t="50376" x="4000500" y="3708400"/>
          <p14:tracePt t="50393" x="4051300" y="3765550"/>
          <p14:tracePt t="50410" x="4108450" y="3829050"/>
          <p14:tracePt t="50426" x="4165600" y="3886200"/>
          <p14:tracePt t="50443" x="4229100" y="3949700"/>
          <p14:tracePt t="50459" x="4298950" y="4013200"/>
          <p14:tracePt t="50476" x="4368800" y="4089400"/>
          <p14:tracePt t="50493" x="4451350" y="4165600"/>
          <p14:tracePt t="50510" x="4597400" y="4324350"/>
          <p14:tracePt t="50527" x="4711700" y="4438650"/>
          <p14:tracePt t="50543" x="4838700" y="4559300"/>
          <p14:tracePt t="50559" x="4959350" y="4692650"/>
          <p14:tracePt t="50576" x="5060950" y="4787900"/>
          <p14:tracePt t="50593" x="5143500" y="4870450"/>
          <p14:tracePt t="50610" x="5194300" y="4921250"/>
          <p14:tracePt t="50626" x="5264150" y="5003800"/>
          <p14:tracePt t="50643" x="5314950" y="5060950"/>
          <p14:tracePt t="50659" x="5359400" y="5111750"/>
          <p14:tracePt t="50676" x="5372100" y="5130800"/>
          <p14:tracePt t="50693" x="5410200" y="5175250"/>
          <p14:tracePt t="50710" x="5486400" y="5264150"/>
          <p14:tracePt t="50727" x="5511800" y="5289550"/>
          <p14:tracePt t="50766" x="5524500" y="5289550"/>
          <p14:tracePt t="50911" x="5524500" y="5251450"/>
          <p14:tracePt t="50918" x="5499100" y="5194300"/>
          <p14:tracePt t="50927" x="5441950" y="5054600"/>
          <p14:tracePt t="50943" x="5397500" y="4959350"/>
          <p14:tracePt t="50943" x="5257800" y="4718050"/>
          <p14:tracePt t="50959" x="5067300" y="4406900"/>
          <p14:tracePt t="50976" x="4953000" y="4248150"/>
          <p14:tracePt t="50993" x="4800600" y="4038600"/>
          <p14:tracePt t="51009" x="4756150" y="3981450"/>
          <p14:tracePt t="51026" x="4597400" y="3797300"/>
          <p14:tracePt t="51043" x="4457700" y="3625850"/>
          <p14:tracePt t="51059" x="4318000" y="3460750"/>
          <p14:tracePt t="51076" x="4286250" y="3429000"/>
          <p14:tracePt t="51093" x="4229100" y="3346450"/>
          <p14:tracePt t="51110" x="4152900" y="3244850"/>
          <p14:tracePt t="51127" x="4121150" y="3194050"/>
          <p14:tracePt t="51143" x="4095750" y="3149600"/>
          <p14:tracePt t="51159" x="4064000" y="3098800"/>
          <p14:tracePt t="51176" x="4051300" y="3067050"/>
          <p14:tracePt t="51193" x="4038600" y="3035300"/>
          <p14:tracePt t="51209" x="4013200" y="2990850"/>
          <p14:tracePt t="51226" x="4006850" y="2952750"/>
          <p14:tracePt t="51243" x="3994150" y="2914650"/>
          <p14:tracePt t="51259" x="3975100" y="2870200"/>
          <p14:tracePt t="51276" x="3956050" y="2819400"/>
          <p14:tracePt t="51276" x="3943350" y="2781300"/>
          <p14:tracePt t="51309" x="3905250" y="2679700"/>
          <p14:tracePt t="51310" x="3860800" y="2590800"/>
          <p14:tracePt t="51327" x="3803650" y="2495550"/>
          <p14:tracePt t="51343" x="3752850" y="2425700"/>
          <p14:tracePt t="51360" x="3683000" y="2349500"/>
          <p14:tracePt t="51376" x="3625850" y="2305050"/>
          <p14:tracePt t="51393" x="3575050" y="2273300"/>
          <p14:tracePt t="51409" x="3543300" y="2254250"/>
          <p14:tracePt t="51426" x="3524250" y="2241550"/>
          <p14:tracePt t="51463" x="3517900" y="2235200"/>
          <p14:tracePt t="51599" x="3505200" y="2235200"/>
          <p14:tracePt t="51607" x="3486150" y="2235200"/>
          <p14:tracePt t="51615" x="3454400" y="2254250"/>
          <p14:tracePt t="51627" x="3422650" y="2279650"/>
          <p14:tracePt t="51643" x="3409950" y="2298700"/>
          <p14:tracePt t="51660" x="3403600" y="2317750"/>
          <p14:tracePt t="51676" x="3403600" y="2330450"/>
          <p14:tracePt t="51693" x="3397250" y="2343150"/>
          <p14:tracePt t="51709" x="3397250" y="2355850"/>
          <p14:tracePt t="51727" x="3397250" y="2362200"/>
          <p14:tracePt t="51743" x="3397250" y="2368550"/>
          <p14:tracePt t="51760" x="3397250" y="2374900"/>
          <p14:tracePt t="51815" x="3397250" y="2381250"/>
          <p14:tracePt t="51839" x="3397250" y="2387600"/>
          <p14:tracePt t="51847" x="3403600" y="2393950"/>
          <p14:tracePt t="51862" x="3403600" y="2400300"/>
          <p14:tracePt t="51863" x="3416300" y="2413000"/>
          <p14:tracePt t="51876" x="3422650" y="2419350"/>
          <p14:tracePt t="51893" x="3435350" y="2432050"/>
          <p14:tracePt t="51909" x="3460750" y="2463800"/>
          <p14:tracePt t="51927" x="3479800" y="2476500"/>
          <p14:tracePt t="51943" x="3505200" y="2495550"/>
          <p14:tracePt t="51960" x="3530600" y="2527300"/>
          <p14:tracePt t="51976" x="3575050" y="2559050"/>
          <p14:tracePt t="51993" x="3613150" y="2584450"/>
          <p14:tracePt t="52009" x="3644900" y="2609850"/>
          <p14:tracePt t="52026" x="3670300" y="2635250"/>
          <p14:tracePt t="52043" x="3708400" y="2660650"/>
          <p14:tracePt t="52059" x="3752850" y="2692400"/>
          <p14:tracePt t="52076" x="3797300" y="2730500"/>
          <p14:tracePt t="52093" x="3829050" y="2755900"/>
          <p14:tracePt t="52109" x="3879850" y="2800350"/>
          <p14:tracePt t="52127" x="3917950" y="2832100"/>
          <p14:tracePt t="52143" x="3956050" y="2863850"/>
          <p14:tracePt t="52160" x="4000500" y="2901950"/>
          <p14:tracePt t="52176" x="4076700" y="2965450"/>
          <p14:tracePt t="52193" x="4121150" y="3009900"/>
          <p14:tracePt t="52209" x="4171950" y="3054350"/>
          <p14:tracePt t="52226" x="4210050" y="3092450"/>
          <p14:tracePt t="52243" x="4229100" y="3111500"/>
          <p14:tracePt t="52260" x="4254500" y="3130550"/>
          <p14:tracePt t="52276" x="4286250" y="3149600"/>
          <p14:tracePt t="52293" x="4324350" y="3187700"/>
          <p14:tracePt t="52293" x="4337050" y="3200400"/>
          <p14:tracePt t="52311" x="4394200" y="3238500"/>
          <p14:tracePt t="52327" x="4451350" y="3282950"/>
          <p14:tracePt t="52343" x="4514850" y="3327400"/>
          <p14:tracePt t="52359" x="4584700" y="3378200"/>
          <p14:tracePt t="52376" x="4648200" y="3422650"/>
          <p14:tracePt t="52393" x="4667250" y="3435350"/>
          <p14:tracePt t="52409" x="4762500" y="3498850"/>
          <p14:tracePt t="52426" x="4870450" y="3556000"/>
          <p14:tracePt t="52442" x="4953000" y="3606800"/>
          <p14:tracePt t="52460" x="5041900" y="3657600"/>
          <p14:tracePt t="52476" x="5073650" y="3676650"/>
          <p14:tracePt t="52493" x="5092700" y="3689350"/>
          <p14:tracePt t="52509" x="5175250" y="3746500"/>
          <p14:tracePt t="52527" x="5251450" y="3790950"/>
          <p14:tracePt t="52543" x="5314950" y="3829050"/>
          <p14:tracePt t="52559" x="5372100" y="3867150"/>
          <p14:tracePt t="52576" x="5435600" y="3892550"/>
          <p14:tracePt t="52593" x="5492750" y="3930650"/>
          <p14:tracePt t="52609" x="5543550" y="3962400"/>
          <p14:tracePt t="52626" x="5575300" y="3975100"/>
          <p14:tracePt t="52642" x="5581650" y="3975100"/>
          <p14:tracePt t="52659" x="5581650" y="3981450"/>
          <p14:tracePt t="52676" x="5594350" y="3987800"/>
          <p14:tracePt t="52693" x="5600700" y="3994150"/>
          <p14:tracePt t="52709" x="5607050" y="4000500"/>
          <p14:tracePt t="53671" x="5613400" y="4000500"/>
          <p14:tracePt t="61103" x="5607050" y="4019550"/>
          <p14:tracePt t="61111" x="5549900" y="4114800"/>
          <p14:tracePt t="61119" x="5524500" y="4159250"/>
          <p14:tracePt t="61127" x="5499100" y="4210050"/>
          <p14:tracePt t="61143" x="5480050" y="4311650"/>
          <p14:tracePt t="61160" x="5467350" y="4406900"/>
          <p14:tracePt t="61177" x="5454650" y="4483100"/>
          <p14:tracePt t="61215" x="5448300" y="4495800"/>
          <p14:tracePt t="61226" x="5441950" y="4527550"/>
          <p14:tracePt t="61228" x="5429250" y="4552950"/>
          <p14:tracePt t="61243" x="5422900" y="4572000"/>
          <p14:tracePt t="61260" x="5416550" y="4578350"/>
          <p14:tracePt t="61277" x="5410200" y="4578350"/>
          <p14:tracePt t="61319" x="5403850" y="4584700"/>
          <p14:tracePt t="61335" x="5391150" y="4597400"/>
          <p14:tracePt t="61336" x="5365750" y="4610100"/>
          <p14:tracePt t="61343" x="5308600" y="4654550"/>
          <p14:tracePt t="61360" x="5308600" y="4660900"/>
          <p14:tracePt t="61376" x="5257800" y="4730750"/>
          <p14:tracePt t="61393" x="5232400" y="4794250"/>
          <p14:tracePt t="61410" x="5219700" y="4870450"/>
          <p14:tracePt t="61427" x="5200650" y="4940300"/>
          <p14:tracePt t="61443" x="5194300" y="5016500"/>
          <p14:tracePt t="61460" x="5187950" y="5080000"/>
          <p14:tracePt t="61476" x="5187950" y="5124450"/>
          <p14:tracePt t="61494" x="5187950" y="5149850"/>
          <p14:tracePt t="61510" x="5187950" y="5162550"/>
          <p14:tracePt t="61663" x="5168900" y="5175250"/>
          <p14:tracePt t="61671" x="5143500" y="5175250"/>
          <p14:tracePt t="61679" x="5105400" y="5175250"/>
          <p14:tracePt t="61687" x="5080000" y="5181600"/>
          <p14:tracePt t="61693" x="5010150" y="5194300"/>
          <p14:tracePt t="61710" x="4933950" y="5219700"/>
          <p14:tracePt t="61727" x="4921250" y="5219700"/>
          <p14:tracePt t="61782" x="4914900" y="5226050"/>
          <p14:tracePt t="61790" x="4914900" y="5232400"/>
          <p14:tracePt t="61798" x="4908550" y="5232400"/>
          <p14:tracePt t="61806" x="4908550" y="5238750"/>
          <p14:tracePt t="61902" x="4908550" y="5251450"/>
          <p14:tracePt t="61911" x="4921250" y="5251450"/>
          <p14:tracePt t="61918" x="4940300" y="5251450"/>
          <p14:tracePt t="61926" x="4984750" y="5251450"/>
          <p14:tracePt t="61943" x="5022850" y="5251450"/>
          <p14:tracePt t="61960" x="5054600" y="5251450"/>
          <p14:tracePt t="61976" x="5080000" y="5251450"/>
          <p14:tracePt t="61993" x="5086350" y="5251450"/>
          <p14:tracePt t="62010" x="5099050" y="5251450"/>
          <p14:tracePt t="62027" x="5105400" y="5245100"/>
          <p14:tracePt t="62070" x="5105400" y="5238750"/>
          <p14:tracePt t="62078" x="5105400" y="5232400"/>
          <p14:tracePt t="62085" x="5105400" y="5226050"/>
          <p14:tracePt t="62093" x="5105400" y="5219700"/>
          <p14:tracePt t="62109" x="5099050" y="5207000"/>
          <p14:tracePt t="62126" x="5080000" y="5194300"/>
          <p14:tracePt t="62142" x="5060950" y="5187950"/>
          <p14:tracePt t="62159" x="5029200" y="5181600"/>
          <p14:tracePt t="62175" x="4997450" y="5168900"/>
          <p14:tracePt t="62192" x="4991100" y="5168900"/>
          <p14:tracePt t="62287" x="4978400" y="5168900"/>
          <p14:tracePt t="62311" x="4972050" y="5168900"/>
          <p14:tracePt t="62319" x="4972050" y="5175250"/>
          <p14:tracePt t="62334" x="4965700" y="5181600"/>
          <p14:tracePt t="62350" x="4959350" y="5181600"/>
          <p14:tracePt t="62390" x="4959350" y="5187950"/>
          <p14:tracePt t="62478" x="4965700" y="5187950"/>
          <p14:tracePt t="62710" x="4953000" y="5175250"/>
          <p14:tracePt t="62726" x="4953000" y="5168900"/>
          <p14:tracePt t="62736" x="4940300" y="5162550"/>
          <p14:tracePt t="62742" x="4927600" y="5149850"/>
          <p14:tracePt t="62759" x="4921250" y="5143500"/>
          <p14:tracePt t="62759" x="4895850" y="5137150"/>
          <p14:tracePt t="62775" x="4857750" y="5124450"/>
          <p14:tracePt t="62792" x="4819650" y="5111750"/>
          <p14:tracePt t="62809" x="4762500" y="5105400"/>
          <p14:tracePt t="62826" x="4705350" y="5099050"/>
          <p14:tracePt t="62842" x="4660900" y="5092700"/>
          <p14:tracePt t="62859" x="4622800" y="5086350"/>
          <p14:tracePt t="62877" x="4610100" y="5086350"/>
          <p14:tracePt t="62893" x="4597400" y="5086350"/>
          <p14:tracePt t="62910" x="4584700" y="5086350"/>
          <p14:tracePt t="62927" x="4578350" y="5099050"/>
          <p14:tracePt t="62967" x="4578350" y="5111750"/>
          <p14:tracePt t="62976" x="4578350" y="5118100"/>
          <p14:tracePt t="62993" x="4584700" y="5124450"/>
          <p14:tracePt t="62994" x="4584700" y="5137150"/>
          <p14:tracePt t="63010" x="4597400" y="5149850"/>
          <p14:tracePt t="63026" x="4610100" y="5168900"/>
          <p14:tracePt t="63043" x="4622800" y="5168900"/>
          <p14:tracePt t="63078" x="4641850" y="5175250"/>
          <p14:tracePt t="63079" x="4667250" y="5181600"/>
          <p14:tracePt t="63094" x="4730750" y="5194300"/>
          <p14:tracePt t="63109" x="4787900" y="5200650"/>
          <p14:tracePt t="63125" x="4851400" y="5200650"/>
          <p14:tracePt t="63142" x="4857750" y="5200650"/>
          <p14:tracePt t="63974" x="4864100" y="5200650"/>
          <p14:tracePt t="63985" x="4876800" y="5213350"/>
          <p14:tracePt t="63990" x="4876800" y="5219700"/>
          <p14:tracePt t="63997" x="4883150" y="5226050"/>
          <p14:tracePt t="64009" x="4883150" y="5232400"/>
          <p14:tracePt t="64025" x="4895850" y="5238750"/>
          <p14:tracePt t="64042" x="4895850" y="5245100"/>
          <p14:tracePt t="64059" x="4902200" y="5245100"/>
          <p14:tracePt t="64076" x="4921250" y="5245100"/>
          <p14:tracePt t="64093" x="4933950" y="5245100"/>
          <p14:tracePt t="64110" x="4959350" y="5245100"/>
          <p14:tracePt t="64126" x="4965700" y="5245100"/>
          <p14:tracePt t="64143" x="4978400" y="5245100"/>
          <p14:tracePt t="64182" x="4984750" y="5245100"/>
          <p14:tracePt t="64190" x="4991100" y="5245100"/>
          <p14:tracePt t="64214" x="4997450" y="5245100"/>
          <p14:tracePt t="64235" x="4997450" y="5238750"/>
          <p14:tracePt t="64242" x="5003800" y="5232400"/>
          <p14:tracePt t="64242" x="5010150" y="5232400"/>
          <p14:tracePt t="64259" x="5010150" y="5226050"/>
          <p14:tracePt t="64275" x="5016500" y="5219700"/>
          <p14:tracePt t="64292" x="5022850" y="5213350"/>
          <p14:tracePt t="64309" x="5029200" y="5207000"/>
          <p14:tracePt t="64325" x="5041900" y="5200650"/>
          <p14:tracePt t="64343" x="5048250" y="5194300"/>
          <p14:tracePt t="64360" x="5048250" y="5175250"/>
          <p14:tracePt t="64376" x="5048250" y="5162550"/>
          <p14:tracePt t="64393" x="5048250" y="5149850"/>
          <p14:tracePt t="64410" x="5041900" y="5143500"/>
          <p14:tracePt t="64426" x="5029200" y="5118100"/>
          <p14:tracePt t="64443" x="5010150" y="5099050"/>
          <p14:tracePt t="64459" x="4984750" y="5080000"/>
          <p14:tracePt t="64477" x="4946650" y="5060950"/>
          <p14:tracePt t="64495" x="4940300" y="5054600"/>
          <p14:tracePt t="64510" x="4927600" y="5048250"/>
          <p14:tracePt t="64527" x="4914900" y="5048250"/>
          <p14:tracePt t="64543" x="4908550" y="5048250"/>
          <p14:tracePt t="64560" x="4908550" y="5041900"/>
          <p14:tracePt t="64576" x="4902200" y="5041900"/>
          <p14:tracePt t="64593" x="4895850" y="5041900"/>
          <p14:tracePt t="64610" x="4883150" y="5041900"/>
          <p14:tracePt t="64627" x="4864100" y="5041900"/>
          <p14:tracePt t="64643" x="4832350" y="5041900"/>
          <p14:tracePt t="64659" x="4813300" y="5041900"/>
          <p14:tracePt t="64694" x="4794250" y="5048250"/>
          <p14:tracePt t="64709" x="4787900" y="5048250"/>
          <p14:tracePt t="64710" x="4756150" y="5054600"/>
          <p14:tracePt t="64725" x="4724400" y="5080000"/>
          <p14:tracePt t="64742" x="4718050" y="5086350"/>
          <p14:tracePt t="64759" x="4705350" y="5092700"/>
          <p14:tracePt t="64775" x="4699000" y="5105400"/>
          <p14:tracePt t="64792" x="4699000" y="5118100"/>
          <p14:tracePt t="64809" x="4692650" y="5124450"/>
          <p14:tracePt t="64826" x="4692650" y="5137150"/>
          <p14:tracePt t="64843" x="4692650" y="5149850"/>
          <p14:tracePt t="64860" x="4692650" y="5162550"/>
          <p14:tracePt t="64876" x="4692650" y="5181600"/>
          <p14:tracePt t="64918" x="4692650" y="5187950"/>
          <p14:tracePt t="64934" x="4692650" y="5194300"/>
          <p14:tracePt t="64974" x="4692650" y="5200650"/>
          <p14:tracePt t="64985" x="4705350" y="5200650"/>
          <p14:tracePt t="64985" x="4711700" y="5213350"/>
          <p14:tracePt t="64992" x="4724400" y="5213350"/>
          <p14:tracePt t="65009" x="4743450" y="5219700"/>
          <p14:tracePt t="65025" x="4756150" y="5219700"/>
          <p14:tracePt t="65042" x="4768850" y="5219700"/>
          <p14:tracePt t="65059" x="4781550" y="5219700"/>
          <p14:tracePt t="65075" x="4813300" y="5219700"/>
          <p14:tracePt t="65093" x="4845050" y="5219700"/>
          <p14:tracePt t="65110" x="4902200" y="5219700"/>
          <p14:tracePt t="65127" x="4933950" y="5219700"/>
          <p14:tracePt t="65143" x="4972050" y="5219700"/>
          <p14:tracePt t="65160" x="4997450" y="5219700"/>
          <p14:tracePt t="65176" x="5016500" y="5219700"/>
          <p14:tracePt t="65193" x="5035550" y="5219700"/>
          <p14:tracePt t="65238" x="5041900" y="5219700"/>
          <p14:tracePt t="65270" x="5041900" y="5213350"/>
          <p14:tracePt t="65286" x="5048250" y="5213350"/>
          <p14:tracePt t="65310" x="5048250" y="5207000"/>
          <p14:tracePt t="65343" x="5054600" y="5200650"/>
          <p14:tracePt t="65367" x="5054600" y="5194300"/>
          <p14:tracePt t="65390" x="5054600" y="5187950"/>
          <p14:tracePt t="65423" x="5054600" y="5181600"/>
          <p14:tracePt t="65447" x="5048250" y="5181600"/>
          <p14:tracePt t="65614" x="5041900" y="5181600"/>
          <p14:tracePt t="66838" x="5035550" y="5168900"/>
          <p14:tracePt t="66847" x="5035550" y="5156200"/>
          <p14:tracePt t="66860" x="5035550" y="5130800"/>
          <p14:tracePt t="66862" x="5029200" y="5086350"/>
          <p14:tracePt t="66876" x="5029200" y="5054600"/>
          <p14:tracePt t="66893" x="5029200" y="5035550"/>
          <p14:tracePt t="66910" x="5029200" y="5010150"/>
          <p14:tracePt t="66927" x="5022850" y="4997450"/>
          <p14:tracePt t="66943" x="5022850" y="4991100"/>
          <p14:tracePt t="67022" x="5022850" y="4984750"/>
          <p14:tracePt t="67047" x="5016500" y="4978400"/>
          <p14:tracePt t="67054" x="5010150" y="4972050"/>
          <p14:tracePt t="67062" x="5003800" y="4972050"/>
          <p14:tracePt t="67076" x="4997450" y="4965700"/>
          <p14:tracePt t="67077" x="4978400" y="4946650"/>
          <p14:tracePt t="67093" x="4959350" y="4933950"/>
          <p14:tracePt t="67093" x="4953000" y="4927600"/>
          <p14:tracePt t="67111" x="4946650" y="4914900"/>
          <p14:tracePt t="67127" x="4933950" y="4908550"/>
          <p14:tracePt t="67143" x="4933950" y="4902200"/>
          <p14:tracePt t="67159" x="4927600" y="4895850"/>
          <p14:tracePt t="67176" x="4921250" y="4895850"/>
          <p14:tracePt t="67193" x="4908550" y="4883150"/>
          <p14:tracePt t="67210" x="4902200" y="4883150"/>
          <p14:tracePt t="67226" x="4883150" y="4876800"/>
          <p14:tracePt t="67243" x="4870450" y="4876800"/>
          <p14:tracePt t="67259" x="4857750" y="4870450"/>
          <p14:tracePt t="67276" x="4838700" y="4864100"/>
          <p14:tracePt t="67293" x="4832350" y="4864100"/>
          <p14:tracePt t="67334" x="4819650" y="4864100"/>
          <p14:tracePt t="67366" x="4813300" y="4864100"/>
          <p14:tracePt t="67374" x="4806950" y="4864100"/>
          <p14:tracePt t="67382" x="4800600" y="4864100"/>
          <p14:tracePt t="67406" x="4794250" y="4870450"/>
          <p14:tracePt t="67419" x="4787900" y="4876800"/>
          <p14:tracePt t="67422" x="4781550" y="4876800"/>
          <p14:tracePt t="67422" x="4781550" y="4883150"/>
          <p14:tracePt t="67446" x="4775200" y="4889500"/>
          <p14:tracePt t="67454" x="4768850" y="4895850"/>
          <p14:tracePt t="67462" x="4768850" y="4908550"/>
          <p14:tracePt t="67476" x="4768850" y="4921250"/>
          <p14:tracePt t="67493" x="4762500" y="4927600"/>
          <p14:tracePt t="67493" x="4762500" y="4940300"/>
          <p14:tracePt t="67511" x="4762500" y="4946650"/>
          <p14:tracePt t="67527" x="4762500" y="4959350"/>
          <p14:tracePt t="67543" x="4762500" y="4978400"/>
          <p14:tracePt t="67560" x="4768850" y="4991100"/>
          <p14:tracePt t="67576" x="4768850" y="5003800"/>
          <p14:tracePt t="67593" x="4775200" y="5016500"/>
          <p14:tracePt t="67610" x="4781550" y="5022850"/>
          <p14:tracePt t="67626" x="4787900" y="5035550"/>
          <p14:tracePt t="67643" x="4800600" y="5048250"/>
          <p14:tracePt t="67659" x="4819650" y="5048250"/>
          <p14:tracePt t="67676" x="4832350" y="5060950"/>
          <p14:tracePt t="67693" x="4851400" y="5060950"/>
          <p14:tracePt t="67710" x="4870450" y="5080000"/>
          <p14:tracePt t="67727" x="4895850" y="5080000"/>
          <p14:tracePt t="67743" x="4921250" y="5080000"/>
          <p14:tracePt t="67759" x="4927600" y="5080000"/>
          <p14:tracePt t="67814" x="4946650" y="5080000"/>
          <p14:tracePt t="67822" x="4959350" y="5080000"/>
          <p14:tracePt t="67826" x="4965700" y="5067300"/>
          <p14:tracePt t="67846" x="4972050" y="5054600"/>
          <p14:tracePt t="67859" x="4978400" y="5041900"/>
          <p14:tracePt t="67876" x="4978400" y="5029200"/>
          <p14:tracePt t="67877" x="4984750" y="5016500"/>
          <p14:tracePt t="67893" x="4984750" y="4997450"/>
          <p14:tracePt t="67909" x="4984750" y="4972050"/>
          <p14:tracePt t="67927" x="4984750" y="4959350"/>
          <p14:tracePt t="67943" x="4984750" y="4946650"/>
          <p14:tracePt t="67959" x="4984750" y="4940300"/>
          <p14:tracePt t="67976" x="4978400" y="4940300"/>
          <p14:tracePt t="67993" x="4972050" y="4933950"/>
          <p14:tracePt t="68030" x="4965700" y="4927600"/>
          <p14:tracePt t="68031" x="4959350" y="4927600"/>
          <p14:tracePt t="68046" x="4953000" y="4921250"/>
          <p14:tracePt t="68059" x="4940300" y="4921250"/>
          <p14:tracePt t="68076" x="4914900" y="4908550"/>
          <p14:tracePt t="68093" x="4902200" y="4908550"/>
          <p14:tracePt t="68109" x="4876800" y="4908550"/>
          <p14:tracePt t="68127" x="4857750" y="4908550"/>
          <p14:tracePt t="68144" x="4845050" y="4908550"/>
          <p14:tracePt t="68190" x="4838700" y="4908550"/>
          <p14:tracePt t="68199" x="4832350" y="4908550"/>
          <p14:tracePt t="68206" x="4826000" y="4914900"/>
          <p14:tracePt t="68209" x="4819650" y="4921250"/>
          <p14:tracePt t="68226" x="4806950" y="4927600"/>
          <p14:tracePt t="68243" x="4800600" y="4940300"/>
          <p14:tracePt t="68260" x="4787900" y="4953000"/>
          <p14:tracePt t="68276" x="4787900" y="4972050"/>
          <p14:tracePt t="68293" x="4787900" y="4991100"/>
          <p14:tracePt t="68309" x="4787900" y="5010150"/>
          <p14:tracePt t="68327" x="4787900" y="5022850"/>
          <p14:tracePt t="68343" x="4794250" y="5029200"/>
          <p14:tracePt t="68359" x="4800600" y="5035550"/>
          <p14:tracePt t="68376" x="4806950" y="5041900"/>
          <p14:tracePt t="68393" x="4819650" y="5048250"/>
          <p14:tracePt t="68409" x="4826000" y="5060950"/>
          <p14:tracePt t="68426" x="4845050" y="5067300"/>
          <p14:tracePt t="68443" x="4870450" y="5067300"/>
          <p14:tracePt t="68526" x="4876800" y="5067300"/>
          <p14:tracePt t="68536" x="4889500" y="5067300"/>
          <p14:tracePt t="68542" x="4902200" y="5060950"/>
          <p14:tracePt t="68559" x="4908550" y="5060950"/>
          <p14:tracePt t="68560" x="4921250" y="5048250"/>
          <p14:tracePt t="68599" x="4927600" y="5041900"/>
          <p14:tracePt t="68606" x="4927600" y="5035550"/>
          <p14:tracePt t="68626" x="4933950" y="5029200"/>
          <p14:tracePt t="68627" x="4933950" y="5022850"/>
          <p14:tracePt t="69127" x="4933950" y="5016500"/>
          <p14:tracePt t="69142" x="4927600" y="5048250"/>
          <p14:tracePt t="69152" x="4921250" y="5080000"/>
          <p14:tracePt t="69160" x="4914900" y="5124450"/>
          <p14:tracePt t="69176" x="4914900" y="5149850"/>
          <p14:tracePt t="69193" x="4914900" y="5194300"/>
          <p14:tracePt t="69209" x="4914900" y="5207000"/>
          <p14:tracePt t="69226" x="4914900" y="5213350"/>
          <p14:tracePt t="69438" x="4914900" y="5219700"/>
          <p14:tracePt t="69479" x="4921250" y="5219700"/>
          <p14:tracePt t="69486" x="4927600" y="5219700"/>
          <p14:tracePt t="69502" x="4933950" y="5219700"/>
          <p14:tracePt t="69509" x="4965700" y="5219700"/>
          <p14:tracePt t="69526" x="4972050" y="5219700"/>
          <p14:tracePt t="69527" x="5016500" y="5219700"/>
          <p14:tracePt t="69544" x="5054600" y="5219700"/>
          <p14:tracePt t="69559" x="5086350" y="5219700"/>
          <p14:tracePt t="69576" x="5118100" y="5219700"/>
          <p14:tracePt t="69593" x="5137150" y="5219700"/>
          <p14:tracePt t="69766" x="5130800" y="5219700"/>
          <p14:tracePt t="69773" x="5124450" y="5219700"/>
          <p14:tracePt t="69974" x="5118100" y="5219700"/>
          <p14:tracePt t="69990" x="5105400" y="5219700"/>
          <p14:tracePt t="70006" x="5099050" y="5219700"/>
          <p14:tracePt t="70014" x="5092700" y="5219700"/>
          <p14:tracePt t="70022" x="5086350" y="5219700"/>
          <p14:tracePt t="70030" x="5080000" y="5226050"/>
          <p14:tracePt t="70702" x="0" y="0"/>
        </p14:tracePtLst>
        <p14:tracePtLst>
          <p14:tracePt t="85339" x="4730750" y="4997450"/>
          <p14:tracePt t="85782" x="4730750" y="4991100"/>
          <p14:tracePt t="85934" x="4724400" y="4991100"/>
          <p14:tracePt t="85942" x="4711700" y="4984750"/>
          <p14:tracePt t="85953" x="4699000" y="4984750"/>
          <p14:tracePt t="85960" x="4679950" y="4984750"/>
          <p14:tracePt t="85976" x="4667250" y="4984750"/>
          <p14:tracePt t="85993" x="4648200" y="4978400"/>
          <p14:tracePt t="86118" x="4641850" y="4978400"/>
          <p14:tracePt t="86126" x="4635500" y="4978400"/>
          <p14:tracePt t="90239" x="4641850" y="4978400"/>
          <p14:tracePt t="90287" x="4648200" y="4978400"/>
          <p14:tracePt t="90407" x="4654550" y="4978400"/>
          <p14:tracePt t="90431" x="4660900" y="4978400"/>
          <p14:tracePt t="90447" x="4667250" y="4972050"/>
          <p14:tracePt t="90455" x="4673600" y="4972050"/>
          <p14:tracePt t="90463" x="4679950" y="4972050"/>
          <p14:tracePt t="90751" x="4673600" y="4972050"/>
          <p14:tracePt t="90767" x="4667250" y="4978400"/>
          <p14:tracePt t="90783" x="4660900" y="4984750"/>
          <p14:tracePt t="90815" x="4654550" y="4991100"/>
          <p14:tracePt t="90839" x="4648200" y="4997450"/>
          <p14:tracePt t="90847" x="4648200" y="5003800"/>
          <p14:tracePt t="90855" x="4641850" y="5010150"/>
          <p14:tracePt t="90863" x="4629150" y="5029200"/>
          <p14:tracePt t="90877" x="4622800" y="5041900"/>
          <p14:tracePt t="90894" x="4616450" y="5048250"/>
          <p14:tracePt t="90894" x="4610100" y="5054600"/>
          <p14:tracePt t="90911" x="4610100" y="5060950"/>
          <p14:tracePt t="91144" x="4616450" y="5060950"/>
          <p14:tracePt t="91207" x="4622800" y="5060950"/>
          <p14:tracePt t="91344" x="4629150" y="5060950"/>
          <p14:tracePt t="91360" x="4635500" y="5054600"/>
          <p14:tracePt t="91383" x="4635500" y="5041900"/>
          <p14:tracePt t="91407" x="4641850" y="5035550"/>
          <p14:tracePt t="91583" x="4641850" y="5022850"/>
          <p14:tracePt t="91592" x="4641850" y="5016500"/>
          <p14:tracePt t="91594" x="4641850" y="5010150"/>
          <p14:tracePt t="91610" x="4641850" y="5003800"/>
          <p14:tracePt t="92967" x="4641850" y="5010150"/>
          <p14:tracePt t="92975" x="4641850" y="5016500"/>
          <p14:tracePt t="92994" x="4641850" y="5029200"/>
          <p14:tracePt t="92994" x="4641850" y="5041900"/>
          <p14:tracePt t="93010" x="4641850" y="5048250"/>
          <p14:tracePt t="93027" x="4641850" y="5060950"/>
          <p14:tracePt t="93043" x="4641850" y="5073650"/>
          <p14:tracePt t="93060" x="4641850" y="5080000"/>
          <p14:tracePt t="93077" x="4641850" y="5086350"/>
          <p14:tracePt t="93094" x="4641850" y="5099050"/>
          <p14:tracePt t="93110" x="4641850" y="5105400"/>
          <p14:tracePt t="93127" x="4641850" y="5111750"/>
          <p14:tracePt t="93143" x="4641850" y="5118100"/>
          <p14:tracePt t="93160" x="4641850" y="5124450"/>
          <p14:tracePt t="93177" x="4641850" y="5130800"/>
          <p14:tracePt t="93194" x="4641850" y="5137150"/>
          <p14:tracePt t="93210" x="4648200" y="5149850"/>
          <p14:tracePt t="93246" x="4648200" y="5162550"/>
          <p14:tracePt t="93247" x="4648200" y="5168900"/>
          <p14:tracePt t="93260" x="4654550" y="5181600"/>
          <p14:tracePt t="93278" x="4654550" y="5187950"/>
          <p14:tracePt t="93293" x="4654550" y="5194300"/>
          <p14:tracePt t="93310" x="4654550" y="5200650"/>
          <p14:tracePt t="93855" x="4654550" y="5194300"/>
          <p14:tracePt t="93872" x="4654550" y="5181600"/>
          <p14:tracePt t="93887" x="4654550" y="5175250"/>
          <p14:tracePt t="93902" x="4654550" y="5168900"/>
          <p14:tracePt t="9784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Variable Rates: Example</a:t>
            </a:r>
          </a:p>
        </p:txBody>
      </p:sp>
      <p:pic>
        <p:nvPicPr>
          <p:cNvPr id="2150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82738" y="1981200"/>
            <a:ext cx="6394450" cy="41148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21"/>
    </mc:Choice>
    <mc:Fallback xmlns="">
      <p:transition spd="slow" advTm="26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57" x="2660650" y="2444750"/>
          <p14:tracePt t="11865" x="2660650" y="2457450"/>
          <p14:tracePt t="11881" x="2660650" y="2470150"/>
          <p14:tracePt t="11888" x="2647950" y="2482850"/>
          <p14:tracePt t="11900" x="2641600" y="2489200"/>
          <p14:tracePt t="11900" x="2616200" y="2527300"/>
          <p14:tracePt t="11916" x="2590800" y="2552700"/>
          <p14:tracePt t="11934" x="2571750" y="2571750"/>
          <p14:tracePt t="11951" x="2552700" y="2584450"/>
          <p14:tracePt t="11967" x="2546350" y="2590800"/>
          <p14:tracePt t="11983" x="2527300" y="2597150"/>
          <p14:tracePt t="12000" x="2514600" y="2603500"/>
          <p14:tracePt t="12017" x="2495550" y="2603500"/>
          <p14:tracePt t="12034" x="2489200" y="2609850"/>
          <p14:tracePt t="12050" x="2470150" y="2609850"/>
          <p14:tracePt t="12067" x="2451100" y="2609850"/>
          <p14:tracePt t="12084" x="2432050" y="2609850"/>
          <p14:tracePt t="12101" x="2406650" y="2609850"/>
          <p14:tracePt t="12117" x="2393950" y="2609850"/>
          <p14:tracePt t="12134" x="2368550" y="2609850"/>
          <p14:tracePt t="12150" x="2349500" y="2609850"/>
          <p14:tracePt t="12167" x="2324100" y="2609850"/>
          <p14:tracePt t="12184" x="2311400" y="2609850"/>
          <p14:tracePt t="12200" x="2305050" y="2603500"/>
          <p14:tracePt t="12216" x="2292350" y="2597150"/>
          <p14:tracePt t="12234" x="2279650" y="2590800"/>
          <p14:tracePt t="12298" x="2273300" y="2590800"/>
          <p14:tracePt t="12441" x="2286000" y="2590800"/>
          <p14:tracePt t="12441" x="2292350" y="2590800"/>
          <p14:tracePt t="12450" x="2298700" y="2590800"/>
          <p14:tracePt t="12467" x="2317750" y="2590800"/>
          <p14:tracePt t="12467" x="2374900" y="2597150"/>
          <p14:tracePt t="12483" x="2457450" y="2609850"/>
          <p14:tracePt t="12500" x="2571750" y="2641600"/>
          <p14:tracePt t="12517" x="2705100" y="2667000"/>
          <p14:tracePt t="12533" x="2870200" y="2692400"/>
          <p14:tracePt t="12550" x="3048000" y="2711450"/>
          <p14:tracePt t="12568" x="3213100" y="2724150"/>
          <p14:tracePt t="12583" x="3359150" y="2724150"/>
          <p14:tracePt t="12600" x="3549650" y="2743200"/>
          <p14:tracePt t="12618" x="3657600" y="2762250"/>
          <p14:tracePt t="12633" x="3797300" y="2774950"/>
          <p14:tracePt t="12650" x="3943350" y="2800350"/>
          <p14:tracePt t="12667" x="4089400" y="2813050"/>
          <p14:tracePt t="12684" x="4222750" y="2813050"/>
          <p14:tracePt t="12700" x="4298950" y="2813050"/>
          <p14:tracePt t="12717" x="4375150" y="2813050"/>
          <p14:tracePt t="12734" x="4489450" y="2813050"/>
          <p14:tracePt t="12750" x="4546600" y="2813050"/>
          <p14:tracePt t="12767" x="4629150" y="2813050"/>
          <p14:tracePt t="12784" x="4775200" y="2813050"/>
          <p14:tracePt t="12800" x="4984750" y="2813050"/>
          <p14:tracePt t="12818" x="5067300" y="2813050"/>
          <p14:tracePt t="12834" x="5086350" y="2813050"/>
          <p14:tracePt t="12850" x="5187950" y="2813050"/>
          <p14:tracePt t="12867" x="5194300" y="2813050"/>
          <p14:tracePt t="12884" x="5245100" y="2813050"/>
          <p14:tracePt t="12900" x="5384800" y="2800350"/>
          <p14:tracePt t="12917" x="5549900" y="2787650"/>
          <p14:tracePt t="12933" x="5683250" y="2781300"/>
          <p14:tracePt t="12950" x="5765800" y="2781300"/>
          <p14:tracePt t="12966" x="5791200" y="2781300"/>
          <p14:tracePt t="12983" x="5797550" y="2781300"/>
          <p14:tracePt t="13000" x="5886450" y="2781300"/>
          <p14:tracePt t="13000" x="5937250" y="2781300"/>
          <p14:tracePt t="13017" x="6064250" y="2774950"/>
          <p14:tracePt t="13033" x="6134100" y="2768600"/>
          <p14:tracePt t="13050" x="6197600" y="2762250"/>
          <p14:tracePt t="13066" x="6343650" y="2762250"/>
          <p14:tracePt t="13084" x="6496050" y="2762250"/>
          <p14:tracePt t="13100" x="6648450" y="2762250"/>
          <p14:tracePt t="13117" x="6781800" y="2762250"/>
          <p14:tracePt t="13133" x="6877050" y="2762250"/>
          <p14:tracePt t="13150" x="6953250" y="2762250"/>
          <p14:tracePt t="13166" x="7010400" y="2762250"/>
          <p14:tracePt t="13183" x="7048500" y="2755900"/>
          <p14:tracePt t="13200" x="7092950" y="2755900"/>
          <p14:tracePt t="13218" x="7099300" y="2749550"/>
          <p14:tracePt t="13234" x="7105650" y="2749550"/>
          <p14:tracePt t="13521" x="7086600" y="2749550"/>
          <p14:tracePt t="13529" x="7067550" y="2755900"/>
          <p14:tracePt t="13536" x="6985000" y="2774950"/>
          <p14:tracePt t="13551" x="6896100" y="2787650"/>
          <p14:tracePt t="13566" x="6781800" y="2800350"/>
          <p14:tracePt t="13584" x="6680200" y="2819400"/>
          <p14:tracePt t="13600" x="6527800" y="2838450"/>
          <p14:tracePt t="13618" x="6451600" y="2851150"/>
          <p14:tracePt t="13634" x="6362700" y="2851150"/>
          <p14:tracePt t="13650" x="6254750" y="2870200"/>
          <p14:tracePt t="13666" x="6134100" y="2889250"/>
          <p14:tracePt t="13683" x="6032500" y="2895600"/>
          <p14:tracePt t="13700" x="5981700" y="2901950"/>
          <p14:tracePt t="13717" x="5892800" y="2914650"/>
          <p14:tracePt t="13733" x="5803900" y="2927350"/>
          <p14:tracePt t="13750" x="5772150" y="2927350"/>
          <p14:tracePt t="13766" x="5759450" y="2933700"/>
          <p14:tracePt t="13783" x="5746750" y="2933700"/>
          <p14:tracePt t="13800" x="5721350" y="2933700"/>
          <p14:tracePt t="13800" x="5708650" y="2933700"/>
          <p14:tracePt t="13818" x="5689600" y="2933700"/>
          <p14:tracePt t="13834" x="5664200" y="2933700"/>
          <p14:tracePt t="13850" x="5638800" y="2921000"/>
          <p14:tracePt t="13866" x="5626100" y="2914650"/>
          <p14:tracePt t="13883" x="5619750" y="2908300"/>
          <p14:tracePt t="13900" x="5619750" y="2895600"/>
          <p14:tracePt t="13916" x="5619750" y="2882900"/>
          <p14:tracePt t="13933" x="5619750" y="2851150"/>
          <p14:tracePt t="13950" x="5613400" y="2819400"/>
          <p14:tracePt t="13966" x="5613400" y="2813050"/>
          <p14:tracePt t="14009" x="5594350" y="2794000"/>
          <p14:tracePt t="14017" x="5588000" y="2781300"/>
          <p14:tracePt t="14025" x="5588000" y="2762250"/>
          <p14:tracePt t="14073" x="5581650" y="2755900"/>
          <p14:tracePt t="14082" x="5543550" y="2749550"/>
          <p14:tracePt t="14089" x="5499100" y="2743200"/>
          <p14:tracePt t="14097" x="5467350" y="2736850"/>
          <p14:tracePt t="14100" x="5384800" y="2724150"/>
          <p14:tracePt t="14116" x="5334000" y="2717800"/>
          <p14:tracePt t="14133" x="5308600" y="2711450"/>
          <p14:tracePt t="14150" x="5295900" y="2705100"/>
          <p14:tracePt t="14167" x="5283200" y="2705100"/>
          <p14:tracePt t="14183" x="5276850" y="2705100"/>
          <p14:tracePt t="14200" x="5270500" y="2705100"/>
          <p14:tracePt t="14216" x="5238750" y="2698750"/>
          <p14:tracePt t="14234" x="5213350" y="2686050"/>
          <p14:tracePt t="14250" x="5175250" y="2679700"/>
          <p14:tracePt t="14267" x="5143500" y="2667000"/>
          <p14:tracePt t="14283" x="5137150" y="2667000"/>
          <p14:tracePt t="14361" x="5130800" y="2667000"/>
          <p14:tracePt t="14369" x="5124450" y="2667000"/>
          <p14:tracePt t="14377" x="5111750" y="2660650"/>
          <p14:tracePt t="14385" x="5105400" y="2647950"/>
          <p14:tracePt t="14400" x="5105400" y="2641600"/>
          <p14:tracePt t="14516" x="5118100" y="2635250"/>
          <p14:tracePt t="14537" x="5124450" y="2635250"/>
          <p14:tracePt t="14545" x="5143500" y="2628900"/>
          <p14:tracePt t="14553" x="5175250" y="2622550"/>
          <p14:tracePt t="14553" x="5213350" y="2616200"/>
          <p14:tracePt t="14569" x="5245100" y="2609850"/>
          <p14:tracePt t="14569" x="5289550" y="2609850"/>
          <p14:tracePt t="14583" x="5403850" y="2603500"/>
          <p14:tracePt t="14583" x="5473700" y="2603500"/>
          <p14:tracePt t="14601" x="5518150" y="2597150"/>
          <p14:tracePt t="14616" x="5740400" y="2597150"/>
          <p14:tracePt t="14635" x="5880100" y="2597150"/>
          <p14:tracePt t="14650" x="5988050" y="2597150"/>
          <p14:tracePt t="14667" x="6096000" y="2597150"/>
          <p14:tracePt t="14683" x="6134100" y="2597150"/>
          <p14:tracePt t="14700" x="6203950" y="2590800"/>
          <p14:tracePt t="14716" x="6299200" y="2590800"/>
          <p14:tracePt t="14734" x="6388100" y="2590800"/>
          <p14:tracePt t="14750" x="6477000" y="2590800"/>
          <p14:tracePt t="14767" x="6559550" y="2584450"/>
          <p14:tracePt t="14783" x="6597650" y="2584450"/>
          <p14:tracePt t="14800" x="6642100" y="2578100"/>
          <p14:tracePt t="14816" x="6680200" y="2578100"/>
          <p14:tracePt t="14834" x="6718300" y="2571750"/>
          <p14:tracePt t="14850" x="6756400" y="2571750"/>
          <p14:tracePt t="14867" x="6775450" y="2565400"/>
          <p14:tracePt t="14883" x="6794500" y="2565400"/>
          <p14:tracePt t="14900" x="6807200" y="2559050"/>
          <p14:tracePt t="14916" x="6813550" y="2559050"/>
          <p14:tracePt t="14933" x="6819900" y="2559050"/>
          <p14:tracePt t="14950" x="6826250" y="2559050"/>
          <p14:tracePt t="15313" x="6813550" y="2559050"/>
          <p14:tracePt t="15320" x="6800850" y="2565400"/>
          <p14:tracePt t="15333" x="6781800" y="2571750"/>
          <p14:tracePt t="15334" x="6699250" y="2609850"/>
          <p14:tracePt t="15350" x="6553200" y="2673350"/>
          <p14:tracePt t="15366" x="6318250" y="2832100"/>
          <p14:tracePt t="15383" x="5924550" y="3016250"/>
          <p14:tracePt t="15400" x="5588000" y="3162300"/>
          <p14:tracePt t="15417" x="5556250" y="3175000"/>
          <p14:tracePt t="15434" x="5359400" y="3232150"/>
          <p14:tracePt t="15450" x="5327650" y="3238500"/>
          <p14:tracePt t="15466" x="5168900" y="3263900"/>
          <p14:tracePt t="15484" x="5029200" y="3308350"/>
          <p14:tracePt t="15500" x="4953000" y="3340100"/>
          <p14:tracePt t="15516" x="4845050" y="3365500"/>
          <p14:tracePt t="15533" x="4724400" y="3378200"/>
          <p14:tracePt t="15550" x="4673600" y="3378200"/>
          <p14:tracePt t="15566" x="4591050" y="3378200"/>
          <p14:tracePt t="15583" x="4502150" y="3378200"/>
          <p14:tracePt t="15600" x="4413250" y="3378200"/>
          <p14:tracePt t="15600" x="4362450" y="3378200"/>
          <p14:tracePt t="15619" x="4254500" y="3378200"/>
          <p14:tracePt t="15633" x="4159250" y="3378200"/>
          <p14:tracePt t="15651" x="4133850" y="3378200"/>
          <p14:tracePt t="15666" x="4076700" y="3378200"/>
          <p14:tracePt t="15684" x="4000500" y="3378200"/>
          <p14:tracePt t="15700" x="3943350" y="3378200"/>
          <p14:tracePt t="15716" x="3848100" y="3378200"/>
          <p14:tracePt t="15733" x="3733800" y="3378200"/>
          <p14:tracePt t="15750" x="3689350" y="3378200"/>
          <p14:tracePt t="15766" x="3568700" y="3384550"/>
          <p14:tracePt t="15783" x="3390900" y="3422650"/>
          <p14:tracePt t="15800" x="3225800" y="3460750"/>
          <p14:tracePt t="15800" x="3149600" y="3473450"/>
          <p14:tracePt t="15817" x="3041650" y="3492500"/>
          <p14:tracePt t="15833" x="2940050" y="3505200"/>
          <p14:tracePt t="15850" x="2870200" y="3517900"/>
          <p14:tracePt t="15866" x="2838450" y="3524250"/>
          <p14:tracePt t="15883" x="2825750" y="3524250"/>
          <p14:tracePt t="15900" x="2806700" y="3530600"/>
          <p14:tracePt t="15917" x="2787650" y="3530600"/>
          <p14:tracePt t="15933" x="2768600" y="3530600"/>
          <p14:tracePt t="15950" x="2755900" y="3530600"/>
          <p14:tracePt t="15967" x="2730500" y="3530600"/>
          <p14:tracePt t="15983" x="2711450" y="3530600"/>
          <p14:tracePt t="16000" x="2698750" y="3530600"/>
          <p14:tracePt t="16041" x="2692400" y="3530600"/>
          <p14:tracePt t="16043" x="2679700" y="3517900"/>
          <p14:tracePt t="16050" x="2647950" y="3511550"/>
          <p14:tracePt t="16066" x="2597150" y="3492500"/>
          <p14:tracePt t="16083" x="2565400" y="3486150"/>
          <p14:tracePt t="16100" x="2533650" y="3467100"/>
          <p14:tracePt t="16117" x="2508250" y="3460750"/>
          <p14:tracePt t="16133" x="2495550" y="3454400"/>
          <p14:tracePt t="16150" x="2470150" y="3441700"/>
          <p14:tracePt t="16166" x="2463800" y="3441700"/>
          <p14:tracePt t="16183" x="2451100" y="3429000"/>
          <p14:tracePt t="16200" x="2432050" y="3416300"/>
          <p14:tracePt t="16200" x="2432050" y="3409950"/>
          <p14:tracePt t="16218" x="2406650" y="3390900"/>
          <p14:tracePt t="16233" x="2387600" y="3378200"/>
          <p14:tracePt t="16250" x="2368550" y="3365500"/>
          <p14:tracePt t="16266" x="2343150" y="3352800"/>
          <p14:tracePt t="16283" x="2330450" y="3346450"/>
          <p14:tracePt t="16300" x="2317750" y="3346450"/>
          <p14:tracePt t="16317" x="2311400" y="3340100"/>
          <p14:tracePt t="16333" x="2305050" y="3333750"/>
          <p14:tracePt t="16350" x="2292350" y="3333750"/>
          <p14:tracePt t="16385" x="2286000" y="3327400"/>
          <p14:tracePt t="16425" x="2279650" y="3321050"/>
          <p14:tracePt t="16457" x="2273300" y="3321050"/>
          <p14:tracePt t="17121" x="2273300" y="3327400"/>
          <p14:tracePt t="17129" x="2273300" y="3333750"/>
          <p14:tracePt t="17141" x="2273300" y="3340100"/>
          <p14:tracePt t="17149" x="2273300" y="3346450"/>
          <p14:tracePt t="17150" x="2273300" y="3352800"/>
          <p14:tracePt t="17166" x="2273300" y="3359150"/>
          <p14:tracePt t="17217" x="2273300" y="3365500"/>
          <p14:tracePt t="17233" x="2292350" y="3365500"/>
          <p14:tracePt t="17242" x="2298700" y="3365500"/>
          <p14:tracePt t="17250" x="2311400" y="3365500"/>
          <p14:tracePt t="17266" x="2317750" y="3365500"/>
          <p14:tracePt t="17283" x="2330450" y="3365500"/>
          <p14:tracePt t="17300" x="2336800" y="3365500"/>
          <p14:tracePt t="17409" x="2336800" y="3359150"/>
          <p14:tracePt t="17417" x="2292350" y="3346450"/>
          <p14:tracePt t="17426" x="2254250" y="3333750"/>
          <p14:tracePt t="17434" x="2159000" y="3314700"/>
          <p14:tracePt t="17450" x="2089150" y="3308350"/>
          <p14:tracePt t="17466" x="2038350" y="3308350"/>
          <p14:tracePt t="17483" x="2006600" y="3308350"/>
          <p14:tracePt t="17500" x="1987550" y="3314700"/>
          <p14:tracePt t="17516" x="1981200" y="3327400"/>
          <p14:tracePt t="17533" x="1981200" y="3333750"/>
          <p14:tracePt t="17550" x="1981200" y="3352800"/>
          <p14:tracePt t="17566" x="1981200" y="3365500"/>
          <p14:tracePt t="17583" x="1981200" y="3371850"/>
          <p14:tracePt t="17600" x="1987550" y="3384550"/>
          <p14:tracePt t="17617" x="2019300" y="3390900"/>
          <p14:tracePt t="17634" x="2051050" y="3397250"/>
          <p14:tracePt t="17651" x="2076450" y="3397250"/>
          <p14:tracePt t="17667" x="2101850" y="3397250"/>
          <p14:tracePt t="17683" x="2127250" y="3397250"/>
          <p14:tracePt t="17700" x="2159000" y="3397250"/>
          <p14:tracePt t="17716" x="2171700" y="3384550"/>
          <p14:tracePt t="17733" x="2184400" y="3365500"/>
          <p14:tracePt t="17750" x="2184400" y="3352800"/>
          <p14:tracePt t="17766" x="2184400" y="3340100"/>
          <p14:tracePt t="17783" x="2178050" y="3321050"/>
          <p14:tracePt t="17800" x="2139950" y="3302000"/>
          <p14:tracePt t="17817" x="2089150" y="3289300"/>
          <p14:tracePt t="17834" x="2038350" y="3282950"/>
          <p14:tracePt t="17849" x="1981200" y="3282950"/>
          <p14:tracePt t="17867" x="1936750" y="3282950"/>
          <p14:tracePt t="17883" x="1905000" y="3295650"/>
          <p14:tracePt t="17900" x="1892300" y="3308350"/>
          <p14:tracePt t="17916" x="1879600" y="3327400"/>
          <p14:tracePt t="17933" x="1879600" y="3359150"/>
          <p14:tracePt t="17950" x="1879600" y="3384550"/>
          <p14:tracePt t="17967" x="1885950" y="3416300"/>
          <p14:tracePt t="17983" x="1911350" y="3441700"/>
          <p14:tracePt t="18000" x="1924050" y="3454400"/>
          <p14:tracePt t="18016" x="1974850" y="3473450"/>
          <p14:tracePt t="18033" x="2000250" y="3486150"/>
          <p14:tracePt t="18050" x="2051050" y="3486150"/>
          <p14:tracePt t="18067" x="2076450" y="3486150"/>
          <p14:tracePt t="18082" x="2108200" y="3486150"/>
          <p14:tracePt t="18099" x="2139950" y="3473450"/>
          <p14:tracePt t="18116" x="2165350" y="3454400"/>
          <p14:tracePt t="18133" x="2190750" y="3435350"/>
          <p14:tracePt t="18150" x="2203450" y="3422650"/>
          <p14:tracePt t="18166" x="2209800" y="3403600"/>
          <p14:tracePt t="18183" x="2216150" y="3384550"/>
          <p14:tracePt t="18200" x="2216150" y="3365500"/>
          <p14:tracePt t="18216" x="2216150" y="3340100"/>
          <p14:tracePt t="18234" x="2203450" y="3327400"/>
          <p14:tracePt t="18249" x="2184400" y="3314700"/>
          <p14:tracePt t="18266" x="2159000" y="3302000"/>
          <p14:tracePt t="18283" x="2127250" y="3282950"/>
          <p14:tracePt t="18300" x="2108200" y="3282950"/>
          <p14:tracePt t="18316" x="2051050" y="3270250"/>
          <p14:tracePt t="18333" x="1993900" y="3263900"/>
          <p14:tracePt t="18350" x="1943100" y="3263900"/>
          <p14:tracePt t="18367" x="1911350" y="3263900"/>
          <p14:tracePt t="18384" x="1885950" y="3270250"/>
          <p14:tracePt t="18400" x="1866900" y="3289300"/>
          <p14:tracePt t="18417" x="1841500" y="3327400"/>
          <p14:tracePt t="18433" x="1841500" y="3359150"/>
          <p14:tracePt t="18450" x="1841500" y="3378200"/>
          <p14:tracePt t="18466" x="1841500" y="3403600"/>
          <p14:tracePt t="18483" x="1866900" y="3429000"/>
          <p14:tracePt t="18500" x="1885950" y="3448050"/>
          <p14:tracePt t="18516" x="1936750" y="3467100"/>
          <p14:tracePt t="18533" x="2000250" y="3479800"/>
          <p14:tracePt t="18549" x="2038350" y="3479800"/>
          <p14:tracePt t="18567" x="2070100" y="3479800"/>
          <p14:tracePt t="18583" x="2089150" y="3486150"/>
          <p14:tracePt t="18600" x="2108200" y="3486150"/>
          <p14:tracePt t="18600" x="2114550" y="3486150"/>
          <p14:tracePt t="18618" x="2139950" y="3486150"/>
          <p14:tracePt t="18633" x="2159000" y="3467100"/>
          <p14:tracePt t="18650" x="2184400" y="3448050"/>
          <p14:tracePt t="18666" x="2203450" y="3429000"/>
          <p14:tracePt t="18683" x="2222500" y="3409950"/>
          <p14:tracePt t="18700" x="2235200" y="3390900"/>
          <p14:tracePt t="18716" x="2235200" y="3371850"/>
          <p14:tracePt t="18733" x="2235200" y="3352800"/>
          <p14:tracePt t="18750" x="2235200" y="3333750"/>
          <p14:tracePt t="18766" x="2235200" y="3308350"/>
          <p14:tracePt t="18783" x="2216150" y="3289300"/>
          <p14:tracePt t="18800" x="2203450" y="3270250"/>
          <p14:tracePt t="18816" x="2171700" y="3238500"/>
          <p14:tracePt t="18834" x="2146300" y="3225800"/>
          <p14:tracePt t="18849" x="2108200" y="3213100"/>
          <p14:tracePt t="18866" x="2082800" y="3206750"/>
          <p14:tracePt t="18883" x="2063750" y="3206750"/>
          <p14:tracePt t="18900" x="2044700" y="3206750"/>
          <p14:tracePt t="18916" x="2006600" y="3213100"/>
          <p14:tracePt t="18933" x="1968500" y="3238500"/>
          <p14:tracePt t="18949" x="1930400" y="3263900"/>
          <p14:tracePt t="18966" x="1905000" y="3282950"/>
          <p14:tracePt t="18984" x="1898650" y="3295650"/>
          <p14:tracePt t="19000" x="1885950" y="3308350"/>
          <p14:tracePt t="19017" x="1885950" y="3321050"/>
          <p14:tracePt t="19033" x="1885950" y="3340100"/>
          <p14:tracePt t="19050" x="1885950" y="3359150"/>
          <p14:tracePt t="19066" x="1885950" y="3390900"/>
          <p14:tracePt t="19083" x="1905000" y="3416300"/>
          <p14:tracePt t="19100" x="1930400" y="3441700"/>
          <p14:tracePt t="19116" x="1962150" y="3467100"/>
          <p14:tracePt t="19133" x="1993900" y="3486150"/>
          <p14:tracePt t="19150" x="2025650" y="3511550"/>
          <p14:tracePt t="19166" x="2057400" y="3524250"/>
          <p14:tracePt t="19201" x="2070100" y="3524250"/>
          <p14:tracePt t="19202" x="2101850" y="3530600"/>
          <p14:tracePt t="19217" x="2139950" y="3530600"/>
          <p14:tracePt t="19233" x="2197100" y="3505200"/>
          <p14:tracePt t="19250" x="2241550" y="3473450"/>
          <p14:tracePt t="19266" x="2279650" y="3435350"/>
          <p14:tracePt t="19283" x="2305050" y="3409950"/>
          <p14:tracePt t="19299" x="2324100" y="3371850"/>
          <p14:tracePt t="19316" x="2324100" y="3346450"/>
          <p14:tracePt t="19333" x="2330450" y="3314700"/>
          <p14:tracePt t="19350" x="2330450" y="3282950"/>
          <p14:tracePt t="19367" x="2305050" y="3257550"/>
          <p14:tracePt t="19383" x="2279650" y="3225800"/>
          <p14:tracePt t="19399" x="2241550" y="3194050"/>
          <p14:tracePt t="19417" x="2190750" y="3168650"/>
          <p14:tracePt t="19433" x="2133600" y="3162300"/>
          <p14:tracePt t="19450" x="2101850" y="3155950"/>
          <p14:tracePt t="19466" x="2063750" y="3155950"/>
          <p14:tracePt t="19483" x="2032000" y="3155950"/>
          <p14:tracePt t="19499" x="1987550" y="3162300"/>
          <p14:tracePt t="19516" x="1936750" y="3194050"/>
          <p14:tracePt t="19533" x="1892300" y="3225800"/>
          <p14:tracePt t="19550" x="1854200" y="3263900"/>
          <p14:tracePt t="19566" x="1828800" y="3295650"/>
          <p14:tracePt t="19583" x="1816100" y="3321050"/>
          <p14:tracePt t="19599" x="1803400" y="3352800"/>
          <p14:tracePt t="19599" x="1797050" y="3365500"/>
          <p14:tracePt t="19617" x="1797050" y="3390900"/>
          <p14:tracePt t="19633" x="1797050" y="3416300"/>
          <p14:tracePt t="19650" x="1803400" y="3448050"/>
          <p14:tracePt t="19667" x="1822450" y="3473450"/>
          <p14:tracePt t="19683" x="1841500" y="3486150"/>
          <p14:tracePt t="19700" x="1847850" y="3486150"/>
          <p14:tracePt t="19716" x="1879600" y="3498850"/>
          <p14:tracePt t="19733" x="1905000" y="3498850"/>
          <p14:tracePt t="19777" x="1924050" y="3498850"/>
          <p14:tracePt t="19785" x="1943100" y="3498850"/>
          <p14:tracePt t="19799" x="1987550" y="3498850"/>
          <p14:tracePt t="19801" x="2019300" y="3492500"/>
          <p14:tracePt t="19801" x="2032000" y="3486150"/>
          <p14:tracePt t="19817" x="2063750" y="3467100"/>
          <p14:tracePt t="19833" x="2089150" y="3448050"/>
          <p14:tracePt t="19850" x="2108200" y="3429000"/>
          <p14:tracePt t="19866" x="2114550" y="3416300"/>
          <p14:tracePt t="19883" x="2114550" y="3403600"/>
          <p14:tracePt t="19899" x="2114550" y="3390900"/>
          <p14:tracePt t="20025" x="2114550" y="3384550"/>
          <p14:tracePt t="20321" x="2120900" y="3384550"/>
          <p14:tracePt t="20344" x="2127250" y="3384550"/>
          <p14:tracePt t="20353" x="2133600" y="3384550"/>
          <p14:tracePt t="20369" x="2139950" y="3384550"/>
          <p14:tracePt t="20376" x="2146300" y="3384550"/>
          <p14:tracePt t="20383" x="2152650" y="3384550"/>
          <p14:tracePt t="20424" x="2159000" y="3384550"/>
          <p14:tracePt t="20456" x="2165350" y="3384550"/>
          <p14:tracePt t="20481" x="2171700" y="3384550"/>
          <p14:tracePt t="20490" x="2178050" y="3384550"/>
          <p14:tracePt t="20497" x="2190750" y="3397250"/>
          <p14:tracePt t="20501" x="2203450" y="3416300"/>
          <p14:tracePt t="20516" x="2216150" y="3448050"/>
          <p14:tracePt t="20533" x="2228850" y="3467100"/>
          <p14:tracePt t="20549" x="2235200" y="3492500"/>
          <p14:tracePt t="20566" x="2254250" y="3524250"/>
          <p14:tracePt t="20583" x="2254250" y="3543300"/>
          <p14:tracePt t="20599" x="2266950" y="3562350"/>
          <p14:tracePt t="20616" x="2273300" y="3581400"/>
          <p14:tracePt t="20634" x="2279650" y="3594100"/>
          <p14:tracePt t="20649" x="2286000" y="3606800"/>
          <p14:tracePt t="20666" x="2298700" y="3625850"/>
          <p14:tracePt t="20683" x="2311400" y="3638550"/>
          <p14:tracePt t="20700" x="2324100" y="3651250"/>
          <p14:tracePt t="20716" x="2336800" y="3663950"/>
          <p14:tracePt t="20733" x="2349500" y="3676650"/>
          <p14:tracePt t="20749" x="2374900" y="3689350"/>
          <p14:tracePt t="20766" x="2413000" y="3714750"/>
          <p14:tracePt t="20783" x="2451100" y="3733800"/>
          <p14:tracePt t="20800" x="2527300" y="3771900"/>
          <p14:tracePt t="20816" x="2622550" y="3810000"/>
          <p14:tracePt t="20833" x="2743200" y="3841750"/>
          <p14:tracePt t="20849" x="2857500" y="3879850"/>
          <p14:tracePt t="20866" x="2965450" y="3898900"/>
          <p14:tracePt t="20883" x="3016250" y="3911600"/>
          <p14:tracePt t="20900" x="3022600" y="3911600"/>
          <p14:tracePt t="20916" x="3092450" y="3930650"/>
          <p14:tracePt t="20933" x="3225800" y="3956050"/>
          <p14:tracePt t="20950" x="3378200" y="3981450"/>
          <p14:tracePt t="20966" x="3530600" y="4000500"/>
          <p14:tracePt t="20983" x="3683000" y="4025900"/>
          <p14:tracePt t="21000" x="3822700" y="4057650"/>
          <p14:tracePt t="21016" x="4025900" y="4108450"/>
          <p14:tracePt t="21033" x="4108450" y="4127500"/>
          <p14:tracePt t="21049" x="4216400" y="4159250"/>
          <p14:tracePt t="21066" x="4375150" y="4184650"/>
          <p14:tracePt t="21083" x="4521200" y="4229100"/>
          <p14:tracePt t="21100" x="4718050" y="4279900"/>
          <p14:tracePt t="21116" x="4800600" y="4298950"/>
          <p14:tracePt t="21133" x="5016500" y="4343400"/>
          <p14:tracePt t="21150" x="5060950" y="4349750"/>
          <p14:tracePt t="21185" x="5137150" y="4356100"/>
          <p14:tracePt t="21185" x="5194300" y="4368800"/>
          <p14:tracePt t="21199" x="5302250" y="4387850"/>
          <p14:tracePt t="21216" x="5480050" y="4400550"/>
          <p14:tracePt t="21233" x="5518150" y="4406900"/>
          <p14:tracePt t="21249" x="5695950" y="4406900"/>
          <p14:tracePt t="21266" x="5848350" y="4406900"/>
          <p14:tracePt t="21283" x="5969000" y="4406900"/>
          <p14:tracePt t="21300" x="6045200" y="4406900"/>
          <p14:tracePt t="21316" x="6083300" y="4406900"/>
          <p14:tracePt t="21334" x="6108700" y="4406900"/>
          <p14:tracePt t="21349" x="6134100" y="4406900"/>
          <p14:tracePt t="21366" x="6172200" y="4406900"/>
          <p14:tracePt t="21383" x="6210300" y="4406900"/>
          <p14:tracePt t="21400" x="6261100" y="4406900"/>
          <p14:tracePt t="21417" x="6318250" y="4413250"/>
          <p14:tracePt t="21433" x="6388100" y="4419600"/>
          <p14:tracePt t="21449" x="6394450" y="4419600"/>
          <p14:tracePt t="21489" x="6400800" y="4419600"/>
          <p14:tracePt t="21499" x="6419850" y="4425950"/>
          <p14:tracePt t="21500" x="6464300" y="4432300"/>
          <p14:tracePt t="21516" x="6502400" y="4438650"/>
          <p14:tracePt t="21533" x="6553200" y="4445000"/>
          <p14:tracePt t="21549" x="6584950" y="4451350"/>
          <p14:tracePt t="21566" x="6629400" y="4457700"/>
          <p14:tracePt t="21583" x="6680200" y="4470400"/>
          <p14:tracePt t="21600" x="6699250" y="4476750"/>
          <p14:tracePt t="21616" x="6756400" y="4489450"/>
          <p14:tracePt t="21633" x="6851650" y="4514850"/>
          <p14:tracePt t="21649" x="6946900" y="4540250"/>
          <p14:tracePt t="21666" x="6991350" y="4552950"/>
          <p14:tracePt t="21683" x="7016750" y="4559300"/>
          <p14:tracePt t="21700" x="7086600" y="4578350"/>
          <p14:tracePt t="21716" x="7156450" y="4591050"/>
          <p14:tracePt t="21733" x="7219950" y="4597400"/>
          <p14:tracePt t="21749" x="7226300" y="4597400"/>
          <p14:tracePt t="21766" x="7239000" y="4597400"/>
          <p14:tracePt t="21783" x="7264400" y="4597400"/>
          <p14:tracePt t="21783" x="7270750" y="4603750"/>
          <p14:tracePt t="21801" x="7277100" y="4603750"/>
          <p14:tracePt t="21816" x="7296150" y="4610100"/>
          <p14:tracePt t="21833" x="7321550" y="4616450"/>
          <p14:tracePt t="21849" x="7340600" y="4616450"/>
          <p14:tracePt t="21866" x="7353300" y="4622800"/>
          <p14:tracePt t="21937" x="7359650" y="4622800"/>
          <p14:tracePt t="21945" x="7378700" y="4622800"/>
          <p14:tracePt t="21953" x="7385050" y="4629150"/>
          <p14:tracePt t="21966" x="7391400" y="4629150"/>
          <p14:tracePt t="21966" x="7404100" y="4629150"/>
          <p14:tracePt t="22160" x="7404100" y="4635500"/>
          <p14:tracePt t="23050" x="7410450" y="4635500"/>
          <p14:tracePt t="23066" x="7404100" y="4635500"/>
          <p14:tracePt t="23074" x="7353300" y="4635500"/>
          <p14:tracePt t="23084" x="7200900" y="4629150"/>
          <p14:tracePt t="23100" x="7092950" y="4622800"/>
          <p14:tracePt t="23117" x="7004050" y="4610100"/>
          <p14:tracePt t="23134" x="6940550" y="4597400"/>
          <p14:tracePt t="23151" x="6794500" y="4578350"/>
          <p14:tracePt t="23167" x="6489700" y="4533900"/>
          <p14:tracePt t="23184" x="6369050" y="4514850"/>
          <p14:tracePt t="23200" x="5943600" y="4432300"/>
          <p14:tracePt t="23218" x="5746750" y="4406900"/>
          <p14:tracePt t="23234" x="5740400" y="4406900"/>
          <p14:tracePt t="23281" x="5702300" y="4400550"/>
          <p14:tracePt t="23289" x="5626100" y="4387850"/>
          <p14:tracePt t="23297" x="5562600" y="4375150"/>
          <p14:tracePt t="23305" x="5486400" y="4343400"/>
          <p14:tracePt t="23317" x="5353050" y="4298950"/>
          <p14:tracePt t="23334" x="5327650" y="4286250"/>
          <p14:tracePt t="23350" x="5302250" y="4273550"/>
          <p14:tracePt t="23367" x="5187950" y="4222750"/>
          <p14:tracePt t="23384" x="5099050" y="4197350"/>
          <p14:tracePt t="23400" x="5035550" y="4165600"/>
          <p14:tracePt t="23442" x="4984750" y="4152900"/>
          <p14:tracePt t="23450" x="4883150" y="4121150"/>
          <p14:tracePt t="23451" x="4705350" y="4083050"/>
          <p14:tracePt t="23467" x="4527550" y="4038600"/>
          <p14:tracePt t="23484" x="4514850" y="4038600"/>
          <p14:tracePt t="23500" x="4413250" y="4006850"/>
          <p14:tracePt t="23517" x="4298950" y="3987800"/>
          <p14:tracePt t="23533" x="4254500" y="3981450"/>
          <p14:tracePt t="23551" x="4165600" y="3968750"/>
          <p14:tracePt t="23567" x="4025900" y="3962400"/>
          <p14:tracePt t="23584" x="3917950" y="3962400"/>
          <p14:tracePt t="23600" x="3740150" y="3962400"/>
          <p14:tracePt t="23617" x="3549650" y="3962400"/>
          <p14:tracePt t="23634" x="3409950" y="3956050"/>
          <p14:tracePt t="23651" x="3257550" y="3937000"/>
          <p14:tracePt t="23667" x="3136900" y="3911600"/>
          <p14:tracePt t="23684" x="3054350" y="3898900"/>
          <p14:tracePt t="23700" x="2990850" y="3886200"/>
          <p14:tracePt t="23717" x="2940050" y="3873500"/>
          <p14:tracePt t="23734" x="2901950" y="3854450"/>
          <p14:tracePt t="23750" x="2851150" y="3848100"/>
          <p14:tracePt t="23767" x="2813050" y="3829050"/>
          <p14:tracePt t="23784" x="2717800" y="3803650"/>
          <p14:tracePt t="23800" x="2584450" y="3765550"/>
          <p14:tracePt t="23818" x="2438400" y="3727450"/>
          <p14:tracePt t="23834" x="2311400" y="3708400"/>
          <p14:tracePt t="23850" x="2203450" y="3683000"/>
          <p14:tracePt t="23867" x="2139950" y="3663950"/>
          <p14:tracePt t="23884" x="2114550" y="3651250"/>
          <p14:tracePt t="23900" x="2101850" y="3644900"/>
          <p14:tracePt t="23917" x="2095500" y="3638550"/>
          <p14:tracePt t="23933" x="2089150" y="3638550"/>
          <p14:tracePt t="23950" x="2082800" y="3632200"/>
          <p14:tracePt t="23967" x="2082800" y="3625850"/>
          <p14:tracePt t="23983" x="2082800" y="3613150"/>
          <p14:tracePt t="24002" x="2082800" y="3606800"/>
          <p14:tracePt t="24002" x="2089150" y="3600450"/>
          <p14:tracePt t="24018" x="2101850" y="3594100"/>
          <p14:tracePt t="24034" x="2108200" y="3587750"/>
          <p14:tracePt t="24050" x="2133600" y="3575050"/>
          <p14:tracePt t="24067" x="2159000" y="3556000"/>
          <p14:tracePt t="24084" x="2171700" y="3543300"/>
          <p14:tracePt t="24100" x="2184400" y="3536950"/>
          <p14:tracePt t="24117" x="2197100" y="3530600"/>
          <p14:tracePt t="24134" x="2203450" y="3524250"/>
          <p14:tracePt t="24150" x="2209800" y="3517900"/>
          <p14:tracePt t="24201" x="2216150" y="3517900"/>
          <p14:tracePt t="24202" x="2222500" y="3517900"/>
          <p14:tracePt t="24217" x="2228850" y="3511550"/>
          <p14:tracePt t="24218" x="2235200" y="3505200"/>
          <p14:tracePt t="24234" x="2241550" y="3505200"/>
          <p14:tracePt t="24250" x="2241550" y="3498850"/>
          <p14:tracePt t="24266" x="2254250" y="3498850"/>
          <p14:tracePt t="24314" x="2254250" y="3492500"/>
          <p14:tracePt t="24329" x="2260600" y="3492500"/>
          <p14:tracePt t="24346" x="2260600" y="3486150"/>
          <p14:tracePt t="24363" x="2266950" y="3479800"/>
          <p14:tracePt t="24377" x="2273300" y="3479800"/>
          <p14:tracePt t="24506" x="2279650" y="3473450"/>
          <p14:tracePt t="24529" x="2286000" y="3473450"/>
          <p14:tracePt t="24545" x="2292350" y="3467100"/>
          <p14:tracePt t="25482" x="2286000" y="3460750"/>
          <p14:tracePt t="25495" x="2286000" y="3454400"/>
          <p14:tracePt t="25496" x="2286000" y="3448050"/>
          <p14:tracePt t="25501" x="2286000" y="3429000"/>
          <p14:tracePt t="25518" x="2286000" y="3416300"/>
          <p14:tracePt t="25534" x="2286000" y="3409950"/>
          <p14:tracePt t="25551" x="2286000" y="3403600"/>
          <p14:tracePt t="25675" x="2286000" y="3397250"/>
          <p14:tracePt t="25699" x="2286000" y="3390900"/>
          <p14:tracePt t="25711" x="2286000" y="3384550"/>
          <p14:tracePt t="25730" x="2286000" y="3378200"/>
          <p14:tracePt t="26018" x="2286000" y="3384550"/>
          <p14:tracePt t="26028" x="2286000" y="3390900"/>
          <p14:tracePt t="26028" x="2286000" y="3397250"/>
          <p14:tracePt t="26042" x="2292350" y="3403600"/>
          <p14:tracePt t="26051" x="2305050" y="3416300"/>
          <p14:tracePt t="26068" x="2305050" y="3422650"/>
          <p14:tracePt t="26084" x="2311400" y="3429000"/>
          <p14:tracePt t="26101" x="2317750" y="3441700"/>
          <p14:tracePt t="26118" x="2324100" y="3454400"/>
          <p14:tracePt t="26134" x="2330450" y="3467100"/>
          <p14:tracePt t="26152" x="2336800" y="3479800"/>
          <p14:tracePt t="26168" x="2343150" y="3492500"/>
          <p14:tracePt t="26185" x="2349500" y="3505200"/>
          <p14:tracePt t="26201" x="2362200" y="3517900"/>
          <p14:tracePt t="26219" x="2362200" y="3530600"/>
          <p14:tracePt t="26235" x="2368550" y="3543300"/>
          <p14:tracePt t="26252" x="2374900" y="3556000"/>
          <p14:tracePt t="26268" x="2381250" y="3568700"/>
          <p14:tracePt t="26285" x="2393950" y="3575050"/>
          <p14:tracePt t="26301" x="2393950" y="3587750"/>
          <p14:tracePt t="26318" x="2400300" y="3587750"/>
          <p14:tracePt t="26334" x="2400300" y="3600450"/>
          <p14:tracePt t="26351" x="2406650" y="3606800"/>
          <p14:tracePt t="26368" x="2413000" y="3613150"/>
          <p14:tracePt t="26384" x="2413000" y="3619500"/>
          <p14:tracePt t="26401" x="2419350" y="3632200"/>
          <p14:tracePt t="26419" x="2425700" y="3638550"/>
          <p14:tracePt t="26434" x="2432050" y="3644900"/>
          <p14:tracePt t="26451" x="2444750" y="3657600"/>
          <p14:tracePt t="26468" x="2451100" y="3670300"/>
          <p14:tracePt t="26485" x="2463800" y="3689350"/>
          <p14:tracePt t="26501" x="2476500" y="3702050"/>
          <p14:tracePt t="26538" x="2482850" y="3708400"/>
          <p14:tracePt t="26539" x="2482850" y="3714750"/>
          <p14:tracePt t="26551" x="2495550" y="3721100"/>
          <p14:tracePt t="26568" x="2508250" y="3733800"/>
          <p14:tracePt t="26585" x="2527300" y="3740150"/>
          <p14:tracePt t="26601" x="2540000" y="3752850"/>
          <p14:tracePt t="26650" x="2546350" y="3752850"/>
          <p14:tracePt t="26661" x="2552700" y="3759200"/>
          <p14:tracePt t="26666" x="2559050" y="3759200"/>
          <p14:tracePt t="26666" x="2565400" y="3759200"/>
          <p14:tracePt t="26690" x="2565400" y="3771900"/>
          <p14:tracePt t="26714" x="2571750" y="3771900"/>
          <p14:tracePt t="26722" x="2578100" y="3771900"/>
          <p14:tracePt t="26744" x="2584450" y="3778250"/>
          <p14:tracePt t="26754" x="2590800" y="3778250"/>
          <p14:tracePt t="26755" x="2597150" y="3778250"/>
          <p14:tracePt t="26768" x="2603500" y="3784600"/>
          <p14:tracePt t="26785" x="2616200" y="3790950"/>
          <p14:tracePt t="26801" x="2628900" y="3790950"/>
          <p14:tracePt t="26819" x="2635250" y="3797300"/>
          <p14:tracePt t="26834" x="2641600" y="3803650"/>
          <p14:tracePt t="26851" x="2654300" y="3803650"/>
          <p14:tracePt t="26867" x="2660650" y="3810000"/>
          <p14:tracePt t="26884" x="2667000" y="3816350"/>
          <p14:tracePt t="26901" x="2673350" y="3816350"/>
          <p14:tracePt t="26918" x="2679700" y="3816350"/>
          <p14:tracePt t="26934" x="2692400" y="3822700"/>
          <p14:tracePt t="26951" x="2698750" y="3822700"/>
          <p14:tracePt t="26968" x="2705100" y="3822700"/>
          <p14:tracePt t="26985" x="2717800" y="3822700"/>
          <p14:tracePt t="27001" x="2730500" y="3829050"/>
          <p14:tracePt t="27019" x="2736850" y="3835400"/>
          <p14:tracePt t="27034" x="2743200" y="3835400"/>
          <p14:tracePt t="27051" x="2749550" y="3835400"/>
          <p14:tracePt t="27123" x="2755900" y="3835400"/>
          <p14:tracePt t="27131" x="2762250" y="3835400"/>
          <p14:tracePt t="27137" x="2768600" y="3841750"/>
          <p14:tracePt t="27170" x="2774950" y="3841750"/>
          <p14:tracePt t="27171" x="2774950" y="3848100"/>
          <p14:tracePt t="27185" x="2781300" y="3848100"/>
          <p14:tracePt t="27201" x="2800350" y="3848100"/>
          <p14:tracePt t="27219" x="2806700" y="3854450"/>
          <p14:tracePt t="27235" x="2819400" y="3854450"/>
          <p14:tracePt t="27274" x="2825750" y="3854450"/>
          <p14:tracePt t="27290" x="2832100" y="3860800"/>
          <p14:tracePt t="27307" x="2838450" y="3860800"/>
          <p14:tracePt t="27318" x="2844800" y="3860800"/>
          <p14:tracePt t="27334" x="2851150" y="3867150"/>
          <p14:tracePt t="27335" x="2857500" y="3867150"/>
          <p14:tracePt t="27351" x="2876550" y="3873500"/>
          <p14:tracePt t="27367" x="2882900" y="3873500"/>
          <p14:tracePt t="27384" x="2889250" y="3873500"/>
          <p14:tracePt t="27401" x="2895600" y="3886200"/>
          <p14:tracePt t="27418" x="2908300" y="3886200"/>
          <p14:tracePt t="27435" x="2914650" y="3892550"/>
          <p14:tracePt t="27451" x="2921000" y="3892550"/>
          <p14:tracePt t="27498" x="2927350" y="3898900"/>
          <p14:tracePt t="27546" x="2933700" y="3898900"/>
          <p14:tracePt t="27555" x="2940050" y="3898900"/>
          <p14:tracePt t="27570" x="2952750" y="3905250"/>
          <p14:tracePt t="27571" x="2959100" y="3905250"/>
          <p14:tracePt t="27585" x="2965450" y="3911600"/>
          <p14:tracePt t="27601" x="2984500" y="3911600"/>
          <p14:tracePt t="27618" x="2997200" y="3917950"/>
          <p14:tracePt t="27635" x="3009900" y="3917950"/>
          <p14:tracePt t="27651" x="3022600" y="3924300"/>
          <p14:tracePt t="27668" x="3028950" y="3924300"/>
          <p14:tracePt t="27684" x="3041650" y="3930650"/>
          <p14:tracePt t="27701" x="3060700" y="3937000"/>
          <p14:tracePt t="27718" x="3079750" y="3937000"/>
          <p14:tracePt t="27735" x="3086100" y="3943350"/>
          <p14:tracePt t="27751" x="3092450" y="3943350"/>
          <p14:tracePt t="27768" x="3111500" y="3949700"/>
          <p14:tracePt t="27785" x="3124200" y="3949700"/>
          <p14:tracePt t="27801" x="3143250" y="3962400"/>
          <p14:tracePt t="27819" x="3155950" y="3962400"/>
          <p14:tracePt t="27835" x="3168650" y="3968750"/>
          <p14:tracePt t="27851" x="3175000" y="3968750"/>
          <p14:tracePt t="27868" x="3181350" y="3968750"/>
          <p14:tracePt t="27884" x="3187700" y="3968750"/>
          <p14:tracePt t="27922" x="3194050" y="3968750"/>
          <p14:tracePt t="27938" x="3200400" y="3975100"/>
          <p14:tracePt t="27955" x="3206750" y="3975100"/>
          <p14:tracePt t="27962" x="3206750" y="3981450"/>
          <p14:tracePt t="27968" x="3219450" y="3981450"/>
          <p14:tracePt t="27984" x="3232150" y="3987800"/>
          <p14:tracePt t="28001" x="3238500" y="3987800"/>
          <p14:tracePt t="28051" x="3244850" y="3987800"/>
          <p14:tracePt t="28059" x="3251200" y="3994150"/>
          <p14:tracePt t="28068" x="3257550" y="3994150"/>
          <p14:tracePt t="28068" x="3270250" y="4000500"/>
          <p14:tracePt t="28084" x="3276600" y="4006850"/>
          <p14:tracePt t="28102" x="3289300" y="4013200"/>
          <p14:tracePt t="28118" x="3302000" y="4019550"/>
          <p14:tracePt t="28135" x="3321050" y="4025900"/>
          <p14:tracePt t="28151" x="3327400" y="4032250"/>
          <p14:tracePt t="28168" x="3333750" y="4032250"/>
          <p14:tracePt t="28184" x="3340100" y="4038600"/>
          <p14:tracePt t="28218" x="3346450" y="4038600"/>
          <p14:tracePt t="28506" x="3359150" y="4038600"/>
          <p14:tracePt t="28522" x="3378200" y="4038600"/>
          <p14:tracePt t="28530" x="3390900" y="4051300"/>
          <p14:tracePt t="28538" x="3397250" y="4051300"/>
          <p14:tracePt t="28546" x="3409950" y="4057650"/>
          <p14:tracePt t="28546" x="3429000" y="4057650"/>
          <p14:tracePt t="28555" x="3435350" y="4057650"/>
          <p14:tracePt t="28568" x="3441700" y="4064000"/>
          <p14:tracePt t="28584" x="3454400" y="4070350"/>
          <p14:tracePt t="28618" x="3460750" y="4070350"/>
          <p14:tracePt t="28619" x="3473450" y="4070350"/>
          <p14:tracePt t="28635" x="3505200" y="4083050"/>
          <p14:tracePt t="28651" x="3530600" y="4089400"/>
          <p14:tracePt t="28668" x="3549650" y="4095750"/>
          <p14:tracePt t="28684" x="3594100" y="4102100"/>
          <p14:tracePt t="28730" x="3606800" y="4102100"/>
          <p14:tracePt t="28738" x="3619500" y="4102100"/>
          <p14:tracePt t="28746" x="3644900" y="4108450"/>
          <p14:tracePt t="28752" x="3683000" y="4114800"/>
          <p14:tracePt t="28768" x="3714750" y="4121150"/>
          <p14:tracePt t="28784" x="3746500" y="4127500"/>
          <p14:tracePt t="28802" x="3759200" y="4127500"/>
          <p14:tracePt t="28858" x="3771900" y="4127500"/>
          <p14:tracePt t="28898" x="3778250" y="4127500"/>
          <p14:tracePt t="28906" x="3778250" y="4133850"/>
          <p14:tracePt t="28978" x="3784600" y="4133850"/>
          <p14:tracePt t="28994" x="3790950" y="4140200"/>
          <p14:tracePt t="29010" x="3797300" y="4146550"/>
          <p14:tracePt t="29016" x="3810000" y="4159250"/>
          <p14:tracePt t="29034" x="3810000" y="4165600"/>
          <p14:tracePt t="29035" x="3822700" y="4178300"/>
          <p14:tracePt t="29051" x="3835400" y="4184650"/>
          <p14:tracePt t="29068" x="3841750" y="4191000"/>
          <p14:tracePt t="29155" x="3848100" y="4191000"/>
          <p14:tracePt t="29162" x="3854450" y="4191000"/>
          <p14:tracePt t="29170" x="3860800" y="4197350"/>
          <p14:tracePt t="29186" x="3867150" y="4197350"/>
          <p14:tracePt t="29187" x="3873500" y="4203700"/>
          <p14:tracePt t="29218" x="3879850" y="4203700"/>
          <p14:tracePt t="29322" x="3886200" y="4210050"/>
          <p14:tracePt t="29344" x="3892550" y="4210050"/>
          <p14:tracePt t="29530" x="3892550" y="4216400"/>
          <p14:tracePt t="30002" x="3892550" y="4203700"/>
          <p14:tracePt t="30018" x="3892550" y="4197350"/>
          <p14:tracePt t="30042" x="3892550" y="4191000"/>
          <p14:tracePt t="30050" x="3886200" y="4191000"/>
          <p14:tracePt t="30170" x="3886200" y="4197350"/>
          <p14:tracePt t="30177" x="3886200" y="4222750"/>
          <p14:tracePt t="30186" x="3886200" y="4229100"/>
          <p14:tracePt t="30202" x="3886200" y="4235450"/>
          <p14:tracePt t="30227" x="3886200" y="4241800"/>
          <p14:tracePt t="30338" x="3886200" y="4235450"/>
          <p14:tracePt t="30746" x="3892550" y="4235450"/>
          <p14:tracePt t="30754" x="3930650" y="4235450"/>
          <p14:tracePt t="30762" x="3987800" y="4248150"/>
          <p14:tracePt t="30768" x="4102100" y="4279900"/>
          <p14:tracePt t="30784" x="4216400" y="4318000"/>
          <p14:tracePt t="30801" x="4305300" y="4343400"/>
          <p14:tracePt t="30866" x="4318000" y="4343400"/>
          <p14:tracePt t="30876" x="4349750" y="4356100"/>
          <p14:tracePt t="30877" x="4368800" y="4356100"/>
          <p14:tracePt t="30884" x="4432300" y="4368800"/>
          <p14:tracePt t="30901" x="4495800" y="4375150"/>
          <p14:tracePt t="30918" x="4527550" y="4381500"/>
          <p14:tracePt t="30935" x="4559300" y="4387850"/>
          <p14:tracePt t="30951" x="4597400" y="4394200"/>
          <p14:tracePt t="30968" x="4660900" y="4406900"/>
          <p14:tracePt t="30984" x="4705350" y="4406900"/>
          <p14:tracePt t="31026" x="4730750" y="4406900"/>
          <p14:tracePt t="31034" x="4743450" y="4406900"/>
          <p14:tracePt t="31035" x="4806950" y="4419600"/>
          <p14:tracePt t="31051" x="4857750" y="4425950"/>
          <p14:tracePt t="31068" x="4914900" y="4438650"/>
          <p14:tracePt t="31084" x="4978400" y="4451350"/>
          <p14:tracePt t="31101" x="5035550" y="4457700"/>
          <p14:tracePt t="31117" x="5099050" y="4464050"/>
          <p14:tracePt t="31135" x="5162550" y="4476750"/>
          <p14:tracePt t="31151" x="5245100" y="4489450"/>
          <p14:tracePt t="31168" x="5276850" y="4495800"/>
          <p14:tracePt t="31219" x="5289550" y="4502150"/>
          <p14:tracePt t="31226" x="5334000" y="4514850"/>
          <p14:tracePt t="31234" x="5378450" y="4521200"/>
          <p14:tracePt t="31235" x="5454650" y="4527550"/>
          <p14:tracePt t="31251" x="5524500" y="4540250"/>
          <p14:tracePt t="31268" x="5607050" y="4552950"/>
          <p14:tracePt t="31284" x="5651500" y="4559300"/>
          <p14:tracePt t="31354" x="5664200" y="4559300"/>
          <p14:tracePt t="31362" x="5683250" y="4565650"/>
          <p14:tracePt t="31370" x="5715000" y="4572000"/>
          <p14:tracePt t="31378" x="5740400" y="4584700"/>
          <p14:tracePt t="31386" x="5810250" y="4603750"/>
          <p14:tracePt t="31418" x="5829300" y="4603750"/>
          <p14:tracePt t="31419" x="5835650" y="4603750"/>
          <p14:tracePt t="31434" x="5873750" y="4622800"/>
          <p14:tracePt t="31451" x="5911850" y="4622800"/>
          <p14:tracePt t="31468" x="5949950" y="4635500"/>
          <p14:tracePt t="31484" x="6007100" y="4648200"/>
          <p14:tracePt t="31501" x="6032500" y="4654550"/>
          <p14:tracePt t="31538" x="6083300" y="4667250"/>
          <p14:tracePt t="31538" x="6134100" y="4692650"/>
          <p14:tracePt t="31554" x="6223000" y="4718050"/>
          <p14:tracePt t="31568" x="6330950" y="4743450"/>
          <p14:tracePt t="31584" x="6451600" y="4775200"/>
          <p14:tracePt t="31601" x="6565900" y="4813300"/>
          <p14:tracePt t="31618" x="6673850" y="4851400"/>
          <p14:tracePt t="31634" x="6680200" y="4851400"/>
          <p14:tracePt t="31706" x="6692900" y="4851400"/>
          <p14:tracePt t="31714" x="6718300" y="4851400"/>
          <p14:tracePt t="31716" x="6762750" y="4857750"/>
          <p14:tracePt t="31734" x="6769100" y="4857750"/>
          <p14:tracePt t="31751" x="6832600" y="4870450"/>
          <p14:tracePt t="31768" x="6921500" y="4883150"/>
          <p14:tracePt t="31784" x="6991350" y="4895850"/>
          <p14:tracePt t="31801" x="7118350" y="4914900"/>
          <p14:tracePt t="31818" x="7207250" y="4921250"/>
          <p14:tracePt t="31835" x="7270750" y="4921250"/>
          <p14:tracePt t="31851" x="7308850" y="4921250"/>
          <p14:tracePt t="31868" x="7346950" y="4927600"/>
          <p14:tracePt t="31884" x="7385050" y="4927600"/>
          <p14:tracePt t="31922" x="7391400" y="4927600"/>
          <p14:tracePt t="31922" x="7410450" y="4927600"/>
          <p14:tracePt t="31934" x="7435850" y="4927600"/>
          <p14:tracePt t="31951" x="7473950" y="4927600"/>
          <p14:tracePt t="31968" x="7512050" y="4927600"/>
          <p14:tracePt t="31984" x="7524750" y="4927600"/>
          <p14:tracePt t="32034" x="7537450" y="4927600"/>
          <p14:tracePt t="32042" x="7550150" y="4927600"/>
          <p14:tracePt t="32050" x="7562850" y="4927600"/>
          <p14:tracePt t="32842" x="7543800" y="4927600"/>
          <p14:tracePt t="32850" x="7524750" y="4927600"/>
          <p14:tracePt t="32859" x="7518400" y="4927600"/>
          <p14:tracePt t="32898" x="7473950" y="4927600"/>
          <p14:tracePt t="32906" x="7416800" y="4927600"/>
          <p14:tracePt t="32917" x="7353300" y="4927600"/>
          <p14:tracePt t="32918" x="7251700" y="4921250"/>
          <p14:tracePt t="32934" x="7156450" y="4908550"/>
          <p14:tracePt t="32951" x="7061200" y="4889500"/>
          <p14:tracePt t="32967" x="6972300" y="4870450"/>
          <p14:tracePt t="32985" x="6940550" y="4857750"/>
          <p14:tracePt t="33001" x="6807200" y="4819650"/>
          <p14:tracePt t="33019" x="6686550" y="4787900"/>
          <p14:tracePt t="33034" x="6578600" y="4756150"/>
          <p14:tracePt t="33051" x="6483350" y="4724400"/>
          <p14:tracePt t="33067" x="6413500" y="4711700"/>
          <p14:tracePt t="33106" x="6388100" y="4699000"/>
          <p14:tracePt t="33108" x="6369050" y="4692650"/>
          <p14:tracePt t="33117" x="6318250" y="4679950"/>
          <p14:tracePt t="33134" x="6242050" y="4667250"/>
          <p14:tracePt t="33170" x="6197600" y="4667250"/>
          <p14:tracePt t="33170" x="6178550" y="4667250"/>
          <p14:tracePt t="33184" x="6083300" y="4692650"/>
          <p14:tracePt t="33201" x="5918200" y="4730750"/>
          <p14:tracePt t="33242" x="5861050" y="4762500"/>
          <p14:tracePt t="33242" x="5816600" y="4787900"/>
          <p14:tracePt t="33251" x="5721350" y="4851400"/>
          <p14:tracePt t="33267" x="5689600" y="4889500"/>
          <p14:tracePt t="33284" x="5676900" y="4914900"/>
          <p14:tracePt t="33301" x="5670550" y="4927600"/>
          <p14:tracePt t="33318" x="5670550" y="4933950"/>
          <p14:tracePt t="33426" x="5670550" y="4940300"/>
          <p14:tracePt t="33434" x="5702300" y="4940300"/>
          <p14:tracePt t="33451" x="5746750" y="4933950"/>
          <p14:tracePt t="33452" x="5835650" y="4870450"/>
          <p14:tracePt t="33467" x="5949950" y="4749800"/>
          <p14:tracePt t="33484" x="5956300" y="4743450"/>
          <p14:tracePt t="33502" x="6019800" y="4679950"/>
          <p14:tracePt t="33537" x="6032500" y="4641850"/>
          <p14:tracePt t="33538" x="6057900" y="4591050"/>
          <p14:tracePt t="33550" x="6076950" y="4546600"/>
          <p14:tracePt t="33567" x="6076950" y="4527550"/>
          <p14:tracePt t="33584" x="6076950" y="4521200"/>
          <p14:tracePt t="33641" x="6070600" y="4521200"/>
          <p14:tracePt t="33649" x="6026150" y="4521200"/>
          <p14:tracePt t="33657" x="5956300" y="4559300"/>
          <p14:tracePt t="33689" x="5892800" y="4610100"/>
          <p14:tracePt t="33697" x="5746750" y="4711700"/>
          <p14:tracePt t="33702" x="5334000" y="4940300"/>
          <p14:tracePt t="33717" x="5314950" y="4959350"/>
          <p14:tracePt t="33734" x="5257800" y="5003800"/>
          <p14:tracePt t="33751" x="5245100" y="5010150"/>
          <p14:tracePt t="33788" x="5257800" y="5010150"/>
          <p14:tracePt t="33810" x="5264150" y="5010150"/>
          <p14:tracePt t="33834" x="5270500" y="5010150"/>
          <p14:tracePt t="33843" x="5302250" y="4959350"/>
          <p14:tracePt t="33851" x="5365750" y="4838700"/>
          <p14:tracePt t="33851" x="5441950" y="4679950"/>
          <p14:tracePt t="33868" x="5626100" y="4241800"/>
          <p14:tracePt t="33884" x="5803900" y="3854450"/>
          <p14:tracePt t="33901" x="5911850" y="3606800"/>
          <p14:tracePt t="33917" x="5937250" y="3524250"/>
          <p14:tracePt t="33934" x="5943600" y="3505200"/>
          <p14:tracePt t="33994" x="5937250" y="3505200"/>
          <p14:tracePt t="34002" x="5892800" y="3549650"/>
          <p14:tracePt t="34002" x="5721350" y="3702050"/>
          <p14:tracePt t="34018" x="5664200" y="3752850"/>
          <p14:tracePt t="34034" x="5448300" y="3911600"/>
          <p14:tracePt t="34051" x="5111750" y="4146550"/>
          <p14:tracePt t="34068" x="5086350" y="4178300"/>
          <p14:tracePt t="34162" x="5080000" y="4184650"/>
          <p14:tracePt t="34170" x="5073650" y="4184650"/>
          <p14:tracePt t="34184" x="5130800" y="4165600"/>
          <p14:tracePt t="34186" x="5200650" y="4114800"/>
          <p14:tracePt t="34186" x="5245100" y="4076700"/>
          <p14:tracePt t="34202" x="5270500" y="4051300"/>
          <p14:tracePt t="34217" x="5448300" y="3943350"/>
          <p14:tracePt t="34234" x="5499100" y="3898900"/>
          <p14:tracePt t="34251" x="5632450" y="3822700"/>
          <p14:tracePt t="34268" x="5708650" y="3771900"/>
          <p14:tracePt t="34284" x="5740400" y="3746500"/>
          <p14:tracePt t="34354" x="5746750" y="3746500"/>
          <p14:tracePt t="34362" x="5721350" y="3784600"/>
          <p14:tracePt t="34370" x="5651500" y="3879850"/>
          <p14:tracePt t="34370" x="5607050" y="3930650"/>
          <p14:tracePt t="34384" x="5283200" y="4356100"/>
          <p14:tracePt t="34403" x="5143500" y="4508500"/>
          <p14:tracePt t="34417" x="4908550" y="4806950"/>
          <p14:tracePt t="34434" x="4845050" y="4902200"/>
          <p14:tracePt t="34451" x="4832350" y="4933950"/>
          <p14:tracePt t="34498" x="4838700" y="4933950"/>
          <p14:tracePt t="34506" x="4864100" y="4933950"/>
          <p14:tracePt t="34514" x="4895850" y="4933950"/>
          <p14:tracePt t="34522" x="4984750" y="4914900"/>
          <p14:tracePt t="34534" x="5016500" y="4883150"/>
          <p14:tracePt t="34570" x="5041900" y="4864100"/>
          <p14:tracePt t="34570" x="5099050" y="4800600"/>
          <p14:tracePt t="34584" x="5105400" y="4800600"/>
          <p14:tracePt t="34601" x="5257800" y="4667250"/>
          <p14:tracePt t="34617" x="5384800" y="4559300"/>
          <p14:tracePt t="34634" x="5416550" y="4533900"/>
          <p14:tracePt t="34650" x="5422900" y="4527550"/>
          <p14:tracePt t="34722" x="5391150" y="4559300"/>
          <p14:tracePt t="34730" x="5340350" y="4635500"/>
          <p14:tracePt t="34743" x="5314950" y="4654550"/>
          <p14:tracePt t="34754" x="5232400" y="4749800"/>
          <p14:tracePt t="34760" x="5086350" y="4864100"/>
          <p14:tracePt t="34767" x="4800600" y="5149850"/>
          <p14:tracePt t="34784" x="4686300" y="5257800"/>
          <p14:tracePt t="34834" x="4686300" y="5264150"/>
          <p14:tracePt t="34842" x="4679950" y="5270500"/>
          <p14:tracePt t="34850" x="4679950" y="5276850"/>
          <p14:tracePt t="34874" x="4699000" y="5276850"/>
          <p14:tracePt t="34884" x="4705350" y="5276850"/>
          <p14:tracePt t="34890" x="4794250" y="5251450"/>
          <p14:tracePt t="34901" x="4927600" y="5156200"/>
          <p14:tracePt t="34917" x="5022850" y="5080000"/>
          <p14:tracePt t="34934" x="5105400" y="4991100"/>
          <p14:tracePt t="34970" x="5130800" y="4965700"/>
          <p14:tracePt t="34971" x="5219700" y="4876800"/>
          <p14:tracePt t="34984" x="5308600" y="4787900"/>
          <p14:tracePt t="35001" x="5384800" y="4711700"/>
          <p14:tracePt t="35082" x="5365750" y="4711700"/>
          <p14:tracePt t="35088" x="5308600" y="4768850"/>
          <p14:tracePt t="35101" x="5238750" y="4857750"/>
          <p14:tracePt t="35101" x="5099050" y="4997450"/>
          <p14:tracePt t="35117" x="5035550" y="5067300"/>
          <p14:tracePt t="35162" x="5029200" y="5073650"/>
          <p14:tracePt t="35170" x="4940300" y="5149850"/>
          <p14:tracePt t="35178" x="4870450" y="5200650"/>
          <p14:tracePt t="35202" x="4864100" y="5207000"/>
          <p14:tracePt t="35242" x="4876800" y="5207000"/>
          <p14:tracePt t="35250" x="4889500" y="5207000"/>
          <p14:tracePt t="35290" x="4895850" y="5194300"/>
          <p14:tracePt t="35298" x="4908550" y="5156200"/>
          <p14:tracePt t="35306" x="4927600" y="5111750"/>
          <p14:tracePt t="35314" x="4933950" y="5073650"/>
          <p14:tracePt t="35319" x="4953000" y="5003800"/>
          <p14:tracePt t="35334" x="4953000" y="4991100"/>
          <p14:tracePt t="35554" x="4953000" y="4984750"/>
          <p14:tracePt t="35561" x="4959350" y="4984750"/>
          <p14:tracePt t="35570" x="4959350" y="4978400"/>
          <p14:tracePt t="35578" x="4965700" y="4972050"/>
          <p14:tracePt t="35584" x="4978400" y="4940300"/>
          <p14:tracePt t="35601" x="4984750" y="4914900"/>
          <p14:tracePt t="35617" x="5010150" y="4876800"/>
          <p14:tracePt t="35634" x="5016500" y="4857750"/>
          <p14:tracePt t="35651" x="5022850" y="4851400"/>
          <p14:tracePt t="35667" x="5022850" y="4845050"/>
          <p14:tracePt t="35684" x="5022850" y="4838700"/>
          <p14:tracePt t="35786" x="5029200" y="4838700"/>
          <p14:tracePt t="35794" x="5041900" y="4826000"/>
          <p14:tracePt t="35801" x="5086350" y="4768850"/>
          <p14:tracePt t="35817" x="5137150" y="4711700"/>
          <p14:tracePt t="35817" x="5276850" y="4572000"/>
          <p14:tracePt t="35833" x="5549900" y="4343400"/>
          <p14:tracePt t="35850" x="5683250" y="4229100"/>
          <p14:tracePt t="35866" x="5810250" y="4127500"/>
          <p14:tracePt t="35906" x="5822950" y="4114800"/>
          <p14:tracePt t="35929" x="5829300" y="4102100"/>
          <p14:tracePt t="35970" x="5835650" y="4102100"/>
          <p14:tracePt t="36097" x="5835650" y="4108450"/>
          <p14:tracePt t="36113" x="5829300" y="4114800"/>
          <p14:tracePt t="36624" x="5829300" y="4121150"/>
          <p14:tracePt t="37129" x="5829300" y="4127500"/>
          <p14:tracePt t="37161" x="5822950" y="4133850"/>
          <p14:tracePt t="37175" x="5588000" y="4197350"/>
          <p14:tracePt t="37184" x="5467350" y="4222750"/>
          <p14:tracePt t="37185" x="5448300" y="4222750"/>
          <p14:tracePt t="37199" x="5403850" y="4229100"/>
          <p14:tracePt t="37216" x="5041900" y="4298950"/>
          <p14:tracePt t="37233" x="4933950" y="4324350"/>
          <p14:tracePt t="37249" x="4819650" y="4337050"/>
          <p14:tracePt t="37266" x="4762500" y="4343400"/>
          <p14:tracePt t="37283" x="4749800" y="4349750"/>
          <p14:tracePt t="37300" x="4711700" y="4349750"/>
          <p14:tracePt t="37316" x="4654550" y="4349750"/>
          <p14:tracePt t="37333" x="4610100" y="4349750"/>
          <p14:tracePt t="37349" x="4552950" y="4337050"/>
          <p14:tracePt t="37366" x="4495800" y="4318000"/>
          <p14:tracePt t="37383" x="4394200" y="4273550"/>
          <p14:tracePt t="37400" x="4191000" y="4171950"/>
          <p14:tracePt t="37417" x="4114800" y="4121150"/>
          <p14:tracePt t="37433" x="3930650" y="3975100"/>
          <p14:tracePt t="37450" x="3505200" y="3657600"/>
          <p14:tracePt t="37466" x="3041650" y="3340100"/>
          <p14:tracePt t="37483" x="2654300" y="3079750"/>
          <p14:tracePt t="37500" x="2355850" y="2895600"/>
          <p14:tracePt t="37516" x="2146300" y="2762250"/>
          <p14:tracePt t="37533" x="2044700" y="2717800"/>
          <p14:tracePt t="37549" x="1981200" y="2698750"/>
          <p14:tracePt t="37566" x="1943100" y="2698750"/>
          <p14:tracePt t="37583" x="1936750" y="2698750"/>
          <p14:tracePt t="37600" x="1924050" y="2705100"/>
          <p14:tracePt t="37617" x="1917700" y="2711450"/>
          <p14:tracePt t="37633" x="1917700" y="2717800"/>
          <p14:tracePt t="37650" x="1911350" y="2717800"/>
          <p14:tracePt t="37705" x="1911350" y="2730500"/>
          <p14:tracePt t="37713" x="1911350" y="2736850"/>
          <p14:tracePt t="37721" x="1898650" y="2762250"/>
          <p14:tracePt t="37733" x="1898650" y="2774950"/>
          <p14:tracePt t="37749" x="1898650" y="2806700"/>
          <p14:tracePt t="37767" x="1905000" y="2832100"/>
          <p14:tracePt t="37783" x="1911350" y="2851150"/>
          <p14:tracePt t="37800" x="1930400" y="2882900"/>
          <p14:tracePt t="37816" x="1974850" y="2933700"/>
          <p14:tracePt t="37833" x="2000250" y="2965450"/>
          <p14:tracePt t="37849" x="2038350" y="2997200"/>
          <p14:tracePt t="37867" x="2051050" y="2997200"/>
          <p14:tracePt t="37904" x="2076450" y="3016250"/>
          <p14:tracePt t="37913" x="2114550" y="3048000"/>
          <p14:tracePt t="37916" x="2228850" y="3130550"/>
          <p14:tracePt t="37934" x="2317750" y="3206750"/>
          <p14:tracePt t="37950" x="2355850" y="3232150"/>
          <p14:tracePt t="37966" x="2413000" y="3282950"/>
          <p14:tracePt t="37983" x="2470150" y="3333750"/>
          <p14:tracePt t="38000" x="2578100" y="3409950"/>
          <p14:tracePt t="38017" x="2647950" y="3460750"/>
          <p14:tracePt t="38033" x="2724150" y="3498850"/>
          <p14:tracePt t="38049" x="2762250" y="3517900"/>
          <p14:tracePt t="38066" x="2876550" y="3568700"/>
          <p14:tracePt t="38083" x="3022600" y="3644900"/>
          <p14:tracePt t="38100" x="3238500" y="3727450"/>
          <p14:tracePt t="38116" x="3486150" y="3835400"/>
          <p14:tracePt t="38133" x="3644900" y="3886200"/>
          <p14:tracePt t="38168" x="3651250" y="3892550"/>
          <p14:tracePt t="38169" x="3670300" y="3898900"/>
          <p14:tracePt t="38183" x="3676650" y="3898900"/>
          <p14:tracePt t="38240" x="3657600" y="3898900"/>
          <p14:tracePt t="38249" x="3632200" y="3898900"/>
          <p14:tracePt t="38255" x="3606800" y="3905250"/>
          <p14:tracePt t="38266" x="3587750" y="3905250"/>
          <p14:tracePt t="38267" x="3473450" y="3905250"/>
          <p14:tracePt t="38283" x="3225800" y="3905250"/>
          <p14:tracePt t="38299" x="3073400" y="3924300"/>
          <p14:tracePt t="38316" x="2863850" y="3937000"/>
          <p14:tracePt t="38333" x="2813050" y="3937000"/>
          <p14:tracePt t="38376" x="2794000" y="3937000"/>
          <p14:tracePt t="38384" x="2768600" y="3937000"/>
          <p14:tracePt t="38392" x="2762250" y="3937000"/>
          <p14:tracePt t="38399" x="2730500" y="3930650"/>
          <p14:tracePt t="38417" x="2705100" y="3917950"/>
          <p14:tracePt t="38434" x="2679700" y="3905250"/>
          <p14:tracePt t="38449" x="2654300" y="3854450"/>
          <p14:tracePt t="38466" x="2628900" y="3790950"/>
          <p14:tracePt t="38483" x="2597150" y="3727450"/>
          <p14:tracePt t="38499" x="2565400" y="3657600"/>
          <p14:tracePt t="38516" x="2565400" y="3651250"/>
          <p14:tracePt t="38533" x="2552700" y="3632200"/>
          <p14:tracePt t="38549" x="2520950" y="3594100"/>
          <p14:tracePt t="38566" x="2495550" y="3562350"/>
          <p14:tracePt t="38583" x="2476500" y="3536950"/>
          <p14:tracePt t="38600" x="2451100" y="3498850"/>
          <p14:tracePt t="38617" x="2438400" y="3473450"/>
          <p14:tracePt t="38633" x="2432050" y="3448050"/>
          <p14:tracePt t="38649" x="2419350" y="3435350"/>
          <p14:tracePt t="38666" x="2413000" y="3416300"/>
          <p14:tracePt t="38683" x="2406650" y="3409950"/>
          <p14:tracePt t="38699" x="2393950" y="3384550"/>
          <p14:tracePt t="38716" x="2381250" y="3371850"/>
          <p14:tracePt t="38732" x="2362200" y="3359150"/>
          <p14:tracePt t="38749" x="2349500" y="3352800"/>
          <p14:tracePt t="38766" x="2324100" y="3340100"/>
          <p14:tracePt t="38783" x="2305050" y="3333750"/>
          <p14:tracePt t="38800" x="2286000" y="3321050"/>
          <p14:tracePt t="38818" x="2266950" y="3314700"/>
          <p14:tracePt t="38833" x="2260600" y="3314700"/>
          <p14:tracePt t="39057" x="2254250" y="3314700"/>
          <p14:tracePt t="39065" x="2241550" y="3346450"/>
          <p14:tracePt t="39065" x="2235200" y="3359150"/>
          <p14:tracePt t="39088" x="2235200" y="3371850"/>
          <p14:tracePt t="39097" x="2235200" y="3384550"/>
          <p14:tracePt t="39129" x="2235200" y="3409950"/>
          <p14:tracePt t="39137" x="2247900" y="3454400"/>
          <p14:tracePt t="39145" x="2254250" y="3505200"/>
          <p14:tracePt t="39149" x="2286000" y="3619500"/>
          <p14:tracePt t="39166" x="2324100" y="3714750"/>
          <p14:tracePt t="39183" x="2381250" y="3841750"/>
          <p14:tracePt t="39199" x="2489200" y="4000500"/>
          <p14:tracePt t="39217" x="2552700" y="4057650"/>
          <p14:tracePt t="39233" x="2673350" y="4140200"/>
          <p14:tracePt t="39250" x="2736850" y="4178300"/>
          <p14:tracePt t="39266" x="2806700" y="4197350"/>
          <p14:tracePt t="39283" x="2882900" y="4210050"/>
          <p14:tracePt t="39299" x="2984500" y="4210050"/>
          <p14:tracePt t="39316" x="3073400" y="4210050"/>
          <p14:tracePt t="39333" x="3155950" y="4203700"/>
          <p14:tracePt t="39351" x="3206750" y="4178300"/>
          <p14:tracePt t="39366" x="3244850" y="4165600"/>
          <p14:tracePt t="39383" x="3276600" y="4140200"/>
          <p14:tracePt t="39399" x="3308350" y="4102100"/>
          <p14:tracePt t="39417" x="3340100" y="4051300"/>
          <p14:tracePt t="39433" x="3365500" y="3981450"/>
          <p14:tracePt t="39450" x="3365500" y="3917950"/>
          <p14:tracePt t="39504" x="3365500" y="3886200"/>
          <p14:tracePt t="39512" x="3352800" y="3854450"/>
          <p14:tracePt t="39521" x="3333750" y="3810000"/>
          <p14:tracePt t="39529" x="3314700" y="3778250"/>
          <p14:tracePt t="39536" x="3302000" y="3746500"/>
          <p14:tracePt t="39550" x="3257550" y="3695700"/>
          <p14:tracePt t="39566" x="3219450" y="3651250"/>
          <p14:tracePt t="39583" x="3187700" y="3619500"/>
          <p14:tracePt t="39599" x="3073400" y="3562350"/>
          <p14:tracePt t="39617" x="2971800" y="3517900"/>
          <p14:tracePt t="39633" x="2863850" y="3479800"/>
          <p14:tracePt t="39650" x="2774950" y="3460750"/>
          <p14:tracePt t="39666" x="2736850" y="3454400"/>
          <p14:tracePt t="39683" x="2692400" y="3441700"/>
          <p14:tracePt t="39699" x="2647950" y="3435350"/>
          <p14:tracePt t="39716" x="2616200" y="3435350"/>
          <p14:tracePt t="39732" x="2565400" y="3435350"/>
          <p14:tracePt t="39750" x="2495550" y="3435350"/>
          <p14:tracePt t="39766" x="2444750" y="3454400"/>
          <p14:tracePt t="39783" x="2413000" y="3460750"/>
          <p14:tracePt t="39799" x="2362200" y="3486150"/>
          <p14:tracePt t="39817" x="2355850" y="3486150"/>
          <p14:tracePt t="39833" x="2336800" y="3505200"/>
          <p14:tracePt t="39849" x="2317750" y="3543300"/>
          <p14:tracePt t="39866" x="2292350" y="3594100"/>
          <p14:tracePt t="39883" x="2266950" y="3651250"/>
          <p14:tracePt t="39899" x="2235200" y="3721100"/>
          <p14:tracePt t="39916" x="2228850" y="3771900"/>
          <p14:tracePt t="39933" x="2228850" y="3816350"/>
          <p14:tracePt t="39950" x="2228850" y="3860800"/>
          <p14:tracePt t="39966" x="2235200" y="3924300"/>
          <p14:tracePt t="39983" x="2254250" y="3981450"/>
          <p14:tracePt t="39999" x="2286000" y="4064000"/>
          <p14:tracePt t="40065" x="2286000" y="4070350"/>
          <p14:tracePt t="40075" x="2305050" y="4095750"/>
          <p14:tracePt t="40083" x="2317750" y="4114800"/>
          <p14:tracePt t="40083" x="2336800" y="4140200"/>
          <p14:tracePt t="40100" x="2355850" y="4165600"/>
          <p14:tracePt t="40116" x="2381250" y="4197350"/>
          <p14:tracePt t="40134" x="2419350" y="4222750"/>
          <p14:tracePt t="40150" x="2470150" y="4254500"/>
          <p14:tracePt t="40167" x="2508250" y="4273550"/>
          <p14:tracePt t="40184" x="2584450" y="4298950"/>
          <p14:tracePt t="40201" x="2673350" y="4318000"/>
          <p14:tracePt t="40218" x="2749550" y="4330700"/>
          <p14:tracePt t="40234" x="2825750" y="4337050"/>
          <p14:tracePt t="40250" x="2908300" y="4337050"/>
          <p14:tracePt t="40267" x="2978150" y="4337050"/>
          <p14:tracePt t="40284" x="3067050" y="4337050"/>
          <p14:tracePt t="40300" x="3168650" y="4330700"/>
          <p14:tracePt t="40317" x="3263900" y="4298950"/>
          <p14:tracePt t="40334" x="3352800" y="4260850"/>
          <p14:tracePt t="40350" x="3422650" y="4229100"/>
          <p14:tracePt t="40367" x="3448050" y="4216400"/>
          <p14:tracePt t="40383" x="3473450" y="4178300"/>
          <p14:tracePt t="40400" x="3498850" y="4102100"/>
          <p14:tracePt t="40418" x="3505200" y="4032250"/>
          <p14:tracePt t="40434" x="3505200" y="3968750"/>
          <p14:tracePt t="40450" x="3505200" y="3917950"/>
          <p14:tracePt t="40469" x="3505200" y="3886200"/>
          <p14:tracePt t="40514" x="3486150" y="3879850"/>
          <p14:tracePt t="40526" x="3473450" y="3860800"/>
          <p14:tracePt t="40529" x="3460750" y="3854450"/>
          <p14:tracePt t="40577" x="3422650" y="3835400"/>
          <p14:tracePt t="40586" x="3397250" y="3835400"/>
          <p14:tracePt t="40593" x="3384550" y="3829050"/>
          <p14:tracePt t="40600" x="3333750" y="3816350"/>
          <p14:tracePt t="40617" x="3314700" y="3810000"/>
          <p14:tracePt t="40634" x="3308350" y="3810000"/>
          <p14:tracePt t="42122" x="3302000" y="3810000"/>
          <p14:tracePt t="42129" x="3302000" y="3867150"/>
          <p14:tracePt t="42137" x="3314700" y="3886200"/>
          <p14:tracePt t="42145" x="3352800" y="3949700"/>
          <p14:tracePt t="42151" x="3384550" y="3981450"/>
          <p14:tracePt t="42167" x="3536950" y="4095750"/>
          <p14:tracePt t="42184" x="4025900" y="4400550"/>
          <p14:tracePt t="42200" x="4438650" y="4610100"/>
          <p14:tracePt t="42218" x="4806950" y="4756150"/>
          <p14:tracePt t="42234" x="4965700" y="4813300"/>
          <p14:tracePt t="42251" x="5149850" y="4857750"/>
          <p14:tracePt t="42267" x="5295900" y="4883150"/>
          <p14:tracePt t="42284" x="5429250" y="4902200"/>
          <p14:tracePt t="42300" x="5562600" y="4902200"/>
          <p14:tracePt t="42317" x="5676900" y="4876800"/>
          <p14:tracePt t="42334" x="5797550" y="4819650"/>
          <p14:tracePt t="42351" x="5886450" y="4768850"/>
          <p14:tracePt t="42367" x="5994400" y="4686300"/>
          <p14:tracePt t="42384" x="6089650" y="4629150"/>
          <p14:tracePt t="42400" x="6197600" y="4565650"/>
          <p14:tracePt t="42418" x="6242050" y="4533900"/>
          <p14:tracePt t="42481" x="6273800" y="4514850"/>
          <p14:tracePt t="42490" x="6311900" y="4483100"/>
          <p14:tracePt t="42498" x="6343650" y="4451350"/>
          <p14:tracePt t="42502" x="6419850" y="4362450"/>
          <p14:tracePt t="42518" x="6470650" y="4267200"/>
          <p14:tracePt t="42534" x="6496050" y="4178300"/>
          <p14:tracePt t="42550" x="6502400" y="4095750"/>
          <p14:tracePt t="42567" x="6502400" y="4025900"/>
          <p14:tracePt t="42584" x="6502400" y="3962400"/>
          <p14:tracePt t="42600" x="6489700" y="3898900"/>
          <p14:tracePt t="42618" x="6483350" y="3892550"/>
          <p14:tracePt t="42633" x="6451600" y="3867150"/>
          <p14:tracePt t="42650" x="6413500" y="3841750"/>
          <p14:tracePt t="42667" x="6356350" y="3816350"/>
          <p14:tracePt t="42684" x="6286500" y="3790950"/>
          <p14:tracePt t="42700" x="6223000" y="3778250"/>
          <p14:tracePt t="42717" x="6153150" y="3765550"/>
          <p14:tracePt t="42733" x="6076950" y="3759200"/>
          <p14:tracePt t="42750" x="6000750" y="3759200"/>
          <p14:tracePt t="42768" x="5918200" y="3759200"/>
          <p14:tracePt t="42784" x="5822950" y="3759200"/>
          <p14:tracePt t="42800" x="5721350" y="3759200"/>
          <p14:tracePt t="42800" x="5657850" y="3778250"/>
          <p14:tracePt t="42817" x="5543550" y="3797300"/>
          <p14:tracePt t="42833" x="5441950" y="3822700"/>
          <p14:tracePt t="42850" x="5334000" y="3854450"/>
          <p14:tracePt t="42867" x="5226050" y="3905250"/>
          <p14:tracePt t="42884" x="5137150" y="3949700"/>
          <p14:tracePt t="42900" x="5086350" y="3994150"/>
          <p14:tracePt t="42945" x="5073650" y="4006850"/>
          <p14:tracePt t="42953" x="5067300" y="4032250"/>
          <p14:tracePt t="42961" x="5054600" y="4083050"/>
          <p14:tracePt t="42969" x="5016500" y="4178300"/>
          <p14:tracePt t="42984" x="4991100" y="4254500"/>
          <p14:tracePt t="43000" x="4984750" y="4337050"/>
          <p14:tracePt t="43016" x="4984750" y="4470400"/>
          <p14:tracePt t="43033" x="4991100" y="4546600"/>
          <p14:tracePt t="43050" x="5016500" y="4641850"/>
          <p14:tracePt t="43067" x="5016500" y="4648200"/>
          <p14:tracePt t="43084" x="5054600" y="4705350"/>
          <p14:tracePt t="43100" x="5092700" y="4749800"/>
          <p14:tracePt t="43118" x="5118100" y="4781550"/>
          <p14:tracePt t="43134" x="5175250" y="4832350"/>
          <p14:tracePt t="43150" x="5257800" y="4876800"/>
          <p14:tracePt t="43167" x="5359400" y="4933950"/>
          <p14:tracePt t="43184" x="5441950" y="4972050"/>
          <p14:tracePt t="43200" x="5607050" y="5029200"/>
          <p14:tracePt t="43218" x="5683250" y="5041900"/>
          <p14:tracePt t="43234" x="5695950" y="5041900"/>
          <p14:tracePt t="43250" x="5803900" y="5048250"/>
          <p14:tracePt t="43267" x="5899150" y="5048250"/>
          <p14:tracePt t="43314" x="5930900" y="5029200"/>
          <p14:tracePt t="43322" x="5981700" y="4991100"/>
          <p14:tracePt t="43330" x="6026150" y="4946650"/>
          <p14:tracePt t="43337" x="6089650" y="4876800"/>
          <p14:tracePt t="43350" x="6096000" y="4851400"/>
          <p14:tracePt t="43367" x="6134100" y="4762500"/>
          <p14:tracePt t="43384" x="6165850" y="4673600"/>
          <p14:tracePt t="43433" x="6165850" y="4648200"/>
          <p14:tracePt t="43437" x="6165850" y="4610100"/>
          <p14:tracePt t="43450" x="6159500" y="4584700"/>
          <p14:tracePt t="43451" x="6140450" y="4521200"/>
          <p14:tracePt t="43467" x="6115050" y="4457700"/>
          <p14:tracePt t="43484" x="6089650" y="4400550"/>
          <p14:tracePt t="43501" x="6089650" y="4394200"/>
          <p14:tracePt t="43517" x="6070600" y="4375150"/>
          <p14:tracePt t="43534" x="6045200" y="4343400"/>
          <p14:tracePt t="43550" x="6007100" y="4298950"/>
          <p14:tracePt t="43567" x="5962650" y="4260850"/>
          <p14:tracePt t="43584" x="5943600" y="4248150"/>
          <p14:tracePt t="43600" x="5899150" y="4222750"/>
          <p14:tracePt t="43618" x="5892800" y="4216400"/>
          <p14:tracePt t="43634" x="5822950" y="4191000"/>
          <p14:tracePt t="43650" x="5740400" y="4165600"/>
          <p14:tracePt t="43667" x="5638800" y="4152900"/>
          <p14:tracePt t="43684" x="5543550" y="4152900"/>
          <p14:tracePt t="43700" x="5435600" y="4171950"/>
          <p14:tracePt t="43717" x="5327650" y="4222750"/>
          <p14:tracePt t="43733" x="5238750" y="4286250"/>
          <p14:tracePt t="43750" x="5156200" y="4349750"/>
          <p14:tracePt t="43767" x="5080000" y="4425950"/>
          <p14:tracePt t="43783" x="5054600" y="4457700"/>
          <p14:tracePt t="43800" x="5054600" y="4470400"/>
          <p14:tracePt t="43818" x="5035550" y="4521200"/>
          <p14:tracePt t="43834" x="5022850" y="4603750"/>
          <p14:tracePt t="43850" x="5016500" y="4686300"/>
          <p14:tracePt t="43867" x="5016500" y="4749800"/>
          <p14:tracePt t="43883" x="5016500" y="4787900"/>
          <p14:tracePt t="43900" x="5022850" y="4813300"/>
          <p14:tracePt t="43917" x="5029200" y="4819650"/>
          <p14:tracePt t="43934" x="5060950" y="4845050"/>
          <p14:tracePt t="43950" x="5092700" y="4864100"/>
          <p14:tracePt t="43967" x="5168900" y="4895850"/>
          <p14:tracePt t="43983" x="5264150" y="4914900"/>
          <p14:tracePt t="44000" x="5359400" y="4933950"/>
          <p14:tracePt t="44018" x="5530850" y="4940300"/>
          <p14:tracePt t="44034" x="5689600" y="4940300"/>
          <p14:tracePt t="44050" x="5753100" y="4933950"/>
          <p14:tracePt t="44067" x="5892800" y="4876800"/>
          <p14:tracePt t="44083" x="5911850" y="4870450"/>
          <p14:tracePt t="44145" x="5930900" y="4832350"/>
          <p14:tracePt t="44154" x="5937250" y="4826000"/>
          <p14:tracePt t="44161" x="5937250" y="4813300"/>
          <p14:tracePt t="44185" x="5937250" y="4800600"/>
          <p14:tracePt t="44200" x="5937250" y="4775200"/>
          <p14:tracePt t="44201" x="5937250" y="4762500"/>
          <p14:tracePt t="44216" x="5930900" y="4749800"/>
          <p14:tracePt t="44233" x="5924550" y="4743450"/>
          <p14:tracePt t="44250" x="5911850" y="4737100"/>
          <p14:tracePt t="44267" x="5886450" y="4737100"/>
          <p14:tracePt t="44283" x="5873750" y="4737100"/>
          <p14:tracePt t="44300" x="5854700" y="4737100"/>
          <p14:tracePt t="44317" x="5842000" y="4737100"/>
          <p14:tracePt t="44334" x="5829300" y="4737100"/>
          <p14:tracePt t="44350" x="5822950" y="4737100"/>
          <p14:tracePt t="44367" x="5816600" y="4737100"/>
          <p14:tracePt t="44481" x="5810250" y="4730750"/>
          <p14:tracePt t="44493" x="5810250" y="4724400"/>
          <p14:tracePt t="44493" x="5797550" y="4718050"/>
          <p14:tracePt t="44546" x="5778500" y="4699000"/>
          <p14:tracePt t="44553" x="5753100" y="4679950"/>
          <p14:tracePt t="44560" x="5734050" y="4654550"/>
          <p14:tracePt t="44567" x="5689600" y="4629150"/>
          <p14:tracePt t="44583" x="5645150" y="4597400"/>
          <p14:tracePt t="44583" x="5626100" y="4591050"/>
          <p14:tracePt t="44601" x="5588000" y="4578350"/>
          <p14:tracePt t="44618" x="5556250" y="4559300"/>
          <p14:tracePt t="44633" x="5530850" y="4559300"/>
          <p14:tracePt t="44650" x="5505450" y="4552950"/>
          <p14:tracePt t="44667" x="5492750" y="4552950"/>
          <p14:tracePt t="44683" x="5486400" y="4552950"/>
          <p14:tracePt t="49214" x="0" y="0"/>
        </p14:tracePtLst>
        <p14:tracePtLst>
          <p14:tracePt t="67056" x="819150" y="3594100"/>
          <p14:tracePt t="67409" x="819150" y="3606800"/>
          <p14:tracePt t="67416" x="819150" y="3670300"/>
          <p14:tracePt t="67426" x="819150" y="3702050"/>
          <p14:tracePt t="67434" x="819150" y="3784600"/>
          <p14:tracePt t="67450" x="819150" y="3860800"/>
          <p14:tracePt t="67467" x="819150" y="3937000"/>
          <p14:tracePt t="67483" x="819150" y="4019550"/>
          <p14:tracePt t="67500" x="819150" y="4089400"/>
          <p14:tracePt t="67517" x="819150" y="4165600"/>
          <p14:tracePt t="67533" x="819150" y="4229100"/>
          <p14:tracePt t="67550" x="819150" y="4298950"/>
          <p14:tracePt t="67567" x="819150" y="4362450"/>
          <p14:tracePt t="67584" x="819150" y="4425950"/>
          <p14:tracePt t="67600" x="819150" y="4489450"/>
          <p14:tracePt t="67618" x="819150" y="4540250"/>
          <p14:tracePt t="67633" x="819150" y="4597400"/>
          <p14:tracePt t="67650" x="819150" y="4660900"/>
          <p14:tracePt t="67666" x="819150" y="4730750"/>
          <p14:tracePt t="67683" x="819150" y="4819650"/>
          <p14:tracePt t="67700" x="838200" y="4914900"/>
          <p14:tracePt t="67717" x="863600" y="5022850"/>
          <p14:tracePt t="67733" x="889000" y="5105400"/>
          <p14:tracePt t="67750" x="908050" y="5175250"/>
          <p14:tracePt t="67766" x="908050" y="5187950"/>
          <p14:tracePt t="67783" x="927100" y="5219700"/>
          <p14:tracePt t="67800" x="996950" y="5321300"/>
          <p14:tracePt t="67817" x="1035050" y="5378450"/>
          <p14:tracePt t="67833" x="1060450" y="5403850"/>
          <p14:tracePt t="67866" x="1085850" y="5435600"/>
          <p14:tracePt t="67867" x="1111250" y="5467350"/>
          <p14:tracePt t="67884" x="1117600" y="5480050"/>
          <p14:tracePt t="67900" x="1130300" y="5486400"/>
          <p14:tracePt t="67917" x="1155700" y="5511800"/>
          <p14:tracePt t="67933" x="1174750" y="5537200"/>
          <p14:tracePt t="67950" x="1206500" y="5562600"/>
          <p14:tracePt t="67967" x="1219200" y="5575300"/>
          <p14:tracePt t="68009" x="1238250" y="5588000"/>
          <p14:tracePt t="68017" x="1244600" y="5600700"/>
          <p14:tracePt t="68018" x="1282700" y="5626100"/>
          <p14:tracePt t="68033" x="1301750" y="5638800"/>
          <p14:tracePt t="68050" x="1314450" y="5645150"/>
          <p14:tracePt t="68066" x="1327150" y="5651500"/>
          <p14:tracePt t="70249" x="1320800" y="5651500"/>
          <p14:tracePt t="70249" x="1314450" y="5651500"/>
          <p14:tracePt t="70274" x="1308100" y="5651500"/>
          <p14:tracePt t="70297" x="1295400" y="5651500"/>
          <p14:tracePt t="70306" x="1289050" y="5645150"/>
          <p14:tracePt t="70314" x="1276350" y="5626100"/>
          <p14:tracePt t="70321" x="1250950" y="5607050"/>
          <p14:tracePt t="70334" x="1250950" y="5600700"/>
          <p14:tracePt t="70351" x="1238250" y="5575300"/>
          <p14:tracePt t="70368" x="1206500" y="5543550"/>
          <p14:tracePt t="70386" x="1174750" y="5499100"/>
          <p14:tracePt t="70401" x="1123950" y="5429250"/>
          <p14:tracePt t="70418" x="1098550" y="5365750"/>
          <p14:tracePt t="70434" x="1073150" y="5302250"/>
          <p14:tracePt t="70451" x="1060450" y="5245100"/>
          <p14:tracePt t="70467" x="1047750" y="5162550"/>
          <p14:tracePt t="70484" x="1047750" y="5092700"/>
          <p14:tracePt t="70501" x="1047750" y="5086350"/>
          <p14:tracePt t="70517" x="1047750" y="5080000"/>
          <p14:tracePt t="70534" x="1035050" y="4984750"/>
          <p14:tracePt t="70551" x="1028700" y="4857750"/>
          <p14:tracePt t="70568" x="1022350" y="4737100"/>
          <p14:tracePt t="70584" x="1003300" y="4591050"/>
          <p14:tracePt t="70601" x="990600" y="4419600"/>
          <p14:tracePt t="70618" x="984250" y="4343400"/>
          <p14:tracePt t="70657" x="984250" y="4318000"/>
          <p14:tracePt t="70667" x="984250" y="4286250"/>
          <p14:tracePt t="70674" x="977900" y="4216400"/>
          <p14:tracePt t="70686" x="977900" y="4171950"/>
          <p14:tracePt t="70701" x="977900" y="4133850"/>
          <p14:tracePt t="70717" x="977900" y="4089400"/>
          <p14:tracePt t="70734" x="977900" y="4044950"/>
          <p14:tracePt t="70751" x="977900" y="4025900"/>
          <p14:tracePt t="70802" x="977900" y="4019550"/>
          <p14:tracePt t="70817" x="977900" y="4013200"/>
          <p14:tracePt t="70938" x="977900" y="4025900"/>
          <p14:tracePt t="70946" x="977900" y="4057650"/>
          <p14:tracePt t="70950" x="977900" y="4102100"/>
          <p14:tracePt t="70967" x="977900" y="4152900"/>
          <p14:tracePt t="70968" x="977900" y="4286250"/>
          <p14:tracePt t="70984" x="977900" y="4406900"/>
          <p14:tracePt t="71000" x="1003300" y="4610100"/>
          <p14:tracePt t="71018" x="1016000" y="4699000"/>
          <p14:tracePt t="71034" x="1035050" y="4806950"/>
          <p14:tracePt t="71051" x="1066800" y="4902200"/>
          <p14:tracePt t="71067" x="1092200" y="4991100"/>
          <p14:tracePt t="71084" x="1117600" y="5080000"/>
          <p14:tracePt t="71101" x="1136650" y="5156200"/>
          <p14:tracePt t="71118" x="1149350" y="5200650"/>
          <p14:tracePt t="71170" x="1149350" y="5213350"/>
          <p14:tracePt t="71178" x="1155700" y="5226050"/>
          <p14:tracePt t="71185" x="1168400" y="5257800"/>
          <p14:tracePt t="71186" x="1174750" y="5276850"/>
          <p14:tracePt t="71201" x="1206500" y="5340350"/>
          <p14:tracePt t="71218" x="1225550" y="5378450"/>
          <p14:tracePt t="71234" x="1244600" y="5410200"/>
          <p14:tracePt t="71251" x="1263650" y="5448300"/>
          <p14:tracePt t="71267" x="1282700" y="5473700"/>
          <p14:tracePt t="71284" x="1301750" y="5492750"/>
          <p14:tracePt t="71301" x="1314450" y="5511800"/>
          <p14:tracePt t="71318" x="1320800" y="5518150"/>
          <p14:tracePt t="71353" x="1327150" y="5518150"/>
          <p14:tracePt t="71626" x="1333500" y="5518150"/>
          <p14:tracePt t="71634" x="1384300" y="5537200"/>
          <p14:tracePt t="71651" x="1397000" y="5543550"/>
          <p14:tracePt t="71651" x="1422400" y="5556250"/>
          <p14:tracePt t="71667" x="1435100" y="5556250"/>
          <p14:tracePt t="72050" x="1416050" y="5530850"/>
          <p14:tracePt t="72057" x="1371600" y="5467350"/>
          <p14:tracePt t="72067" x="1339850" y="5422900"/>
          <p14:tracePt t="72072" x="1301750" y="5327650"/>
          <p14:tracePt t="72084" x="1263650" y="5245100"/>
          <p14:tracePt t="72101" x="1206500" y="5067300"/>
          <p14:tracePt t="72117" x="1155700" y="4870450"/>
          <p14:tracePt t="72134" x="1054100" y="4565650"/>
          <p14:tracePt t="72151" x="1003300" y="4368800"/>
          <p14:tracePt t="72167" x="946150" y="4210050"/>
          <p14:tracePt t="72184" x="908050" y="4057650"/>
          <p14:tracePt t="72201" x="857250" y="3898900"/>
          <p14:tracePt t="72218" x="838200" y="3816350"/>
          <p14:tracePt t="72234" x="838200" y="3810000"/>
          <p14:tracePt t="72273" x="838200" y="3803650"/>
          <p14:tracePt t="72274" x="838200" y="3790950"/>
          <p14:tracePt t="72284" x="838200" y="3784600"/>
          <p14:tracePt t="72301" x="838200" y="3778250"/>
          <p14:tracePt t="72317" x="838200" y="3771900"/>
          <p14:tracePt t="72362" x="838200" y="3765550"/>
          <p14:tracePt t="72506" x="838200" y="3790950"/>
          <p14:tracePt t="72514" x="838200" y="3829050"/>
          <p14:tracePt t="72526" x="838200" y="3860800"/>
          <p14:tracePt t="72529" x="838200" y="3867150"/>
          <p14:tracePt t="72534" x="838200" y="3886200"/>
          <p14:tracePt t="72551" x="844550" y="4013200"/>
          <p14:tracePt t="72568" x="863600" y="4127500"/>
          <p14:tracePt t="72584" x="876300" y="4241800"/>
          <p14:tracePt t="72601" x="889000" y="4330700"/>
          <p14:tracePt t="72617" x="914400" y="4470400"/>
          <p14:tracePt t="72634" x="939800" y="4578350"/>
          <p14:tracePt t="72651" x="977900" y="4686300"/>
          <p14:tracePt t="72667" x="1003300" y="4787900"/>
          <p14:tracePt t="72684" x="1016000" y="4864100"/>
          <p14:tracePt t="72701" x="1028700" y="4902200"/>
          <p14:tracePt t="72717" x="1028700" y="4908550"/>
          <p14:tracePt t="72734" x="1060450" y="4972050"/>
          <p14:tracePt t="72751" x="1079500" y="5016500"/>
          <p14:tracePt t="72767" x="1104900" y="5086350"/>
          <p14:tracePt t="72784" x="1136650" y="5156200"/>
          <p14:tracePt t="72784" x="1162050" y="5175250"/>
          <p14:tracePt t="72802" x="1206500" y="5238750"/>
          <p14:tracePt t="72818" x="1257300" y="5308600"/>
          <p14:tracePt t="72834" x="1289050" y="5365750"/>
          <p14:tracePt t="72851" x="1327150" y="5410200"/>
          <p14:tracePt t="72867" x="1352550" y="5435600"/>
          <p14:tracePt t="72884" x="1371600" y="5454650"/>
          <p14:tracePt t="72901" x="1397000" y="5486400"/>
          <p14:tracePt t="72917" x="1416050" y="5499100"/>
          <p14:tracePt t="72934" x="1435100" y="5511800"/>
          <p14:tracePt t="72951" x="1454150" y="5524500"/>
          <p14:tracePt t="72967" x="1460500" y="5537200"/>
          <p14:tracePt t="72984" x="1466850" y="5543550"/>
          <p14:tracePt t="72984" x="1473200" y="5543550"/>
          <p14:tracePt t="74185" x="1460500" y="5499100"/>
          <p14:tracePt t="74194" x="1416050" y="5378450"/>
          <p14:tracePt t="74201" x="1358900" y="5232400"/>
          <p14:tracePt t="74201" x="1339850" y="5187950"/>
          <p14:tracePt t="74228" x="1289050" y="5080000"/>
          <p14:tracePt t="74228" x="1250950" y="4953000"/>
          <p14:tracePt t="74234" x="1219200" y="4883150"/>
          <p14:tracePt t="74251" x="1168400" y="4749800"/>
          <p14:tracePt t="74267" x="1130300" y="4572000"/>
          <p14:tracePt t="74284" x="1098550" y="4451350"/>
          <p14:tracePt t="74301" x="1092200" y="4324350"/>
          <p14:tracePt t="74317" x="1092200" y="4229100"/>
          <p14:tracePt t="74334" x="1092200" y="4171950"/>
          <p14:tracePt t="74351" x="1092200" y="4146550"/>
          <p14:tracePt t="74367" x="1092200" y="4133850"/>
          <p14:tracePt t="74384" x="1092200" y="4127500"/>
          <p14:tracePt t="75705" x="0" y="0"/>
        </p14:tracePtLst>
        <p14:tracePtLst>
          <p14:tracePt t="77886" x="1066800" y="4038600"/>
          <p14:tracePt t="79499" x="1073150" y="4044950"/>
          <p14:tracePt t="79500" x="1092200" y="4064000"/>
          <p14:tracePt t="79518" x="1104900" y="4076700"/>
          <p14:tracePt t="79519" x="1136650" y="4108450"/>
          <p14:tracePt t="79535" x="1155700" y="4133850"/>
          <p14:tracePt t="79551" x="1174750" y="4152900"/>
          <p14:tracePt t="79568" x="1181100" y="4159250"/>
          <p14:tracePt t="79585" x="1181100" y="4171950"/>
          <p14:tracePt t="79603" x="1193800" y="4184650"/>
          <p14:tracePt t="79618" x="1206500" y="4197350"/>
          <p14:tracePt t="79635" x="1231900" y="4210050"/>
          <p14:tracePt t="79651" x="1244600" y="4222750"/>
          <p14:tracePt t="79668" x="1276350" y="4254500"/>
          <p14:tracePt t="79684" x="1301750" y="4279900"/>
          <p14:tracePt t="79702" x="1320800" y="4298950"/>
          <p14:tracePt t="79718" x="1352550" y="4330700"/>
          <p14:tracePt t="79735" x="1390650" y="4362450"/>
          <p14:tracePt t="79751" x="1416050" y="4387850"/>
          <p14:tracePt t="79768" x="1454150" y="4419600"/>
          <p14:tracePt t="79785" x="1473200" y="4432300"/>
          <p14:tracePt t="79785" x="1485900" y="4438650"/>
          <p14:tracePt t="79803" x="1504950" y="4451350"/>
          <p14:tracePt t="79818" x="1517650" y="4464050"/>
          <p14:tracePt t="79835" x="1536700" y="4483100"/>
          <p14:tracePt t="79851" x="1568450" y="4502150"/>
          <p14:tracePt t="79868" x="1600200" y="4527550"/>
          <p14:tracePt t="79885" x="1638300" y="4546600"/>
          <p14:tracePt t="79901" x="1682750" y="4565650"/>
          <p14:tracePt t="79918" x="1708150" y="4584700"/>
          <p14:tracePt t="79935" x="1746250" y="4610100"/>
          <p14:tracePt t="79951" x="1784350" y="4629150"/>
          <p14:tracePt t="79968" x="1816100" y="4641850"/>
          <p14:tracePt t="79985" x="1885950" y="4673600"/>
          <p14:tracePt t="80002" x="1930400" y="4699000"/>
          <p14:tracePt t="80018" x="1936750" y="4699000"/>
          <p14:tracePt t="80082" x="1962150" y="4718050"/>
          <p14:tracePt t="80090" x="1987550" y="4730750"/>
          <p14:tracePt t="80094" x="2019300" y="4749800"/>
          <p14:tracePt t="80101" x="2082800" y="4775200"/>
          <p14:tracePt t="80118" x="2146300" y="4806950"/>
          <p14:tracePt t="80135" x="2197100" y="4832350"/>
          <p14:tracePt t="80151" x="2247900" y="4851400"/>
          <p14:tracePt t="80168" x="2305050" y="4876800"/>
          <p14:tracePt t="80185" x="2349500" y="4895850"/>
          <p14:tracePt t="80185" x="2362200" y="4902200"/>
          <p14:tracePt t="80234" x="2381250" y="4908550"/>
          <p14:tracePt t="80244" x="2400300" y="4914900"/>
          <p14:tracePt t="80250" x="2451100" y="4940300"/>
          <p14:tracePt t="80268" x="2463800" y="4946650"/>
          <p14:tracePt t="80268" x="2514600" y="4965700"/>
          <p14:tracePt t="80285" x="2546350" y="4984750"/>
          <p14:tracePt t="80302" x="2578100" y="5003800"/>
          <p14:tracePt t="80318" x="2603500" y="5010150"/>
          <p14:tracePt t="80335" x="2667000" y="5029200"/>
          <p14:tracePt t="80351" x="2762250" y="5054600"/>
          <p14:tracePt t="80368" x="2832100" y="5073650"/>
          <p14:tracePt t="80385" x="2857500" y="5080000"/>
          <p14:tracePt t="80385" x="2882900" y="5086350"/>
          <p14:tracePt t="80402" x="2940050" y="5099050"/>
          <p14:tracePt t="80418" x="2997200" y="5111750"/>
          <p14:tracePt t="80435" x="3041650" y="5130800"/>
          <p14:tracePt t="80451" x="3060700" y="5130800"/>
          <p14:tracePt t="80468" x="3117850" y="5143500"/>
          <p14:tracePt t="80485" x="3187700" y="5162550"/>
          <p14:tracePt t="80501" x="3257550" y="5175250"/>
          <p14:tracePt t="80518" x="3346450" y="5194300"/>
          <p14:tracePt t="80535" x="3422650" y="5219700"/>
          <p14:tracePt t="80551" x="3524250" y="5238750"/>
          <p14:tracePt t="80568" x="3619500" y="5264150"/>
          <p14:tracePt t="80585" x="3638550" y="5264150"/>
          <p14:tracePt t="80601" x="3740150" y="5283200"/>
          <p14:tracePt t="80618" x="3867150" y="5302250"/>
          <p14:tracePt t="80635" x="3873500" y="5302250"/>
          <p14:tracePt t="80651" x="3981450" y="5314950"/>
          <p14:tracePt t="80668" x="4064000" y="5327650"/>
          <p14:tracePt t="80714" x="4089400" y="5327650"/>
          <p14:tracePt t="80719" x="4114800" y="5334000"/>
          <p14:tracePt t="80734" x="4152900" y="5340350"/>
          <p14:tracePt t="80735" x="4222750" y="5346700"/>
          <p14:tracePt t="80751" x="4305300" y="5353050"/>
          <p14:tracePt t="80768" x="4387850" y="5359400"/>
          <p14:tracePt t="80785" x="4400550" y="5359400"/>
          <p14:tracePt t="80801" x="4476750" y="5365750"/>
          <p14:tracePt t="80819" x="4559300" y="5372100"/>
          <p14:tracePt t="80835" x="4635500" y="5378450"/>
          <p14:tracePt t="80851" x="4711700" y="5391150"/>
          <p14:tracePt t="80867" x="4781550" y="5403850"/>
          <p14:tracePt t="80885" x="4864100" y="5403850"/>
          <p14:tracePt t="80901" x="4933950" y="5410200"/>
          <p14:tracePt t="80918" x="4997450" y="5416550"/>
          <p14:tracePt t="80934" x="5041900" y="5422900"/>
          <p14:tracePt t="80951" x="5092700" y="5429250"/>
          <p14:tracePt t="80968" x="5162550" y="5441950"/>
          <p14:tracePt t="80985" x="5251450" y="5448300"/>
          <p14:tracePt t="81001" x="5295900" y="5448300"/>
          <p14:tracePt t="81018" x="5353050" y="5454650"/>
          <p14:tracePt t="81036" x="5397500" y="5454650"/>
          <p14:tracePt t="81052" x="5403850" y="5454650"/>
          <p14:tracePt t="81068" x="5467350" y="5467350"/>
          <p14:tracePt t="81106" x="5480050" y="5467350"/>
          <p14:tracePt t="81114" x="5537200" y="5467350"/>
          <p14:tracePt t="81118" x="5632450" y="5480050"/>
          <p14:tracePt t="81134" x="5746750" y="5486400"/>
          <p14:tracePt t="81151" x="5854700" y="5492750"/>
          <p14:tracePt t="81168" x="5943600" y="5499100"/>
          <p14:tracePt t="81185" x="6038850" y="5505450"/>
          <p14:tracePt t="81201" x="6153150" y="5511800"/>
          <p14:tracePt t="81218" x="6210300" y="5511800"/>
          <p14:tracePt t="81234" x="6254750" y="5511800"/>
          <p14:tracePt t="81251" x="6299200" y="5511800"/>
          <p14:tracePt t="81268" x="6337300" y="5511800"/>
          <p14:tracePt t="81286" x="6375400" y="5511800"/>
          <p14:tracePt t="81301" x="6407150" y="5511800"/>
          <p14:tracePt t="81318" x="6438900" y="5511800"/>
          <p14:tracePt t="81334" x="6477000" y="5511800"/>
          <p14:tracePt t="81351" x="6515100" y="5511800"/>
          <p14:tracePt t="81369" x="6572250" y="5511800"/>
          <p14:tracePt t="81385" x="6623050" y="5511800"/>
          <p14:tracePt t="81401" x="6724650" y="5505450"/>
          <p14:tracePt t="81419" x="6794500" y="5499100"/>
          <p14:tracePt t="81434" x="6858000" y="5492750"/>
          <p14:tracePt t="81451" x="6902450" y="5492750"/>
          <p14:tracePt t="81468" x="6946900" y="5486400"/>
          <p14:tracePt t="81485" x="6965950" y="5480050"/>
          <p14:tracePt t="81501" x="6991350" y="5473700"/>
          <p14:tracePt t="81518" x="7004050" y="5473700"/>
          <p14:tracePt t="81535" x="7010400" y="5473700"/>
          <p14:tracePt t="81551" x="7023100" y="5473700"/>
          <p14:tracePt t="81568" x="7029450" y="5473700"/>
          <p14:tracePt t="81584" x="7035800" y="5473700"/>
          <p14:tracePt t="83242" x="0" y="0"/>
        </p14:tracePtLst>
        <p14:tracePtLst>
          <p14:tracePt t="84954" x="5346700" y="4343400"/>
          <p14:tracePt t="85074" x="5353050" y="4343400"/>
          <p14:tracePt t="85082" x="5353050" y="4337050"/>
          <p14:tracePt t="85089" x="5359400" y="4337050"/>
          <p14:tracePt t="85106" x="5365750" y="4337050"/>
          <p14:tracePt t="85121" x="5372100" y="4337050"/>
          <p14:tracePt t="85145" x="5378450" y="4337050"/>
          <p14:tracePt t="85265" x="5391150" y="4337050"/>
          <p14:tracePt t="85277" x="5410200" y="4337050"/>
          <p14:tracePt t="85277" x="5422900" y="4337050"/>
          <p14:tracePt t="85284" x="5473700" y="4362450"/>
          <p14:tracePt t="85301" x="5556250" y="4413250"/>
          <p14:tracePt t="85318" x="5645150" y="4464050"/>
          <p14:tracePt t="85335" x="5740400" y="4514850"/>
          <p14:tracePt t="85351" x="5829300" y="4565650"/>
          <p14:tracePt t="85368" x="5918200" y="4597400"/>
          <p14:tracePt t="85385" x="6076950" y="4654550"/>
          <p14:tracePt t="85402" x="6184900" y="4679950"/>
          <p14:tracePt t="85418" x="6305550" y="4705350"/>
          <p14:tracePt t="85434" x="6451600" y="4724400"/>
          <p14:tracePt t="85451" x="6610350" y="4749800"/>
          <p14:tracePt t="85468" x="6781800" y="4775200"/>
          <p14:tracePt t="85484" x="6959600" y="4800600"/>
          <p14:tracePt t="85501" x="7131050" y="4819650"/>
          <p14:tracePt t="85518" x="7308850" y="4845050"/>
          <p14:tracePt t="85534" x="7461250" y="4845050"/>
          <p14:tracePt t="85551" x="7600950" y="4832350"/>
          <p14:tracePt t="85567" x="7715250" y="4800600"/>
          <p14:tracePt t="85584" x="7804150" y="4775200"/>
          <p14:tracePt t="85584" x="7829550" y="4768850"/>
          <p14:tracePt t="85603" x="7874000" y="4749800"/>
          <p14:tracePt t="85618" x="7899400" y="4737100"/>
          <p14:tracePt t="85634" x="7918450" y="4730750"/>
          <p14:tracePt t="85651" x="7931150" y="4724400"/>
          <p14:tracePt t="85668" x="7943850" y="4718050"/>
          <p14:tracePt t="85684" x="7950200" y="4718050"/>
          <p14:tracePt t="85722" x="7956550" y="4711700"/>
          <p14:tracePt t="85794" x="7956550" y="4705350"/>
          <p14:tracePt t="85800" x="7874000" y="4660900"/>
          <p14:tracePt t="85818" x="7816850" y="4635500"/>
          <p14:tracePt t="85818" x="7651750" y="4591050"/>
          <p14:tracePt t="85835" x="7486650" y="4572000"/>
          <p14:tracePt t="85851" x="7289800" y="4552950"/>
          <p14:tracePt t="85868" x="7143750" y="4552950"/>
          <p14:tracePt t="85884" x="6997700" y="4552950"/>
          <p14:tracePt t="85901" x="6838950" y="4559300"/>
          <p14:tracePt t="85918" x="6724650" y="4572000"/>
          <p14:tracePt t="85934" x="6584950" y="4597400"/>
          <p14:tracePt t="85951" x="6464300" y="4610100"/>
          <p14:tracePt t="85968" x="6375400" y="4622800"/>
          <p14:tracePt t="85984" x="6286500" y="4635500"/>
          <p14:tracePt t="86000" x="6216650" y="4660900"/>
          <p14:tracePt t="86018" x="6153150" y="4686300"/>
          <p14:tracePt t="86035" x="6134100" y="4705350"/>
          <p14:tracePt t="86051" x="6115050" y="4718050"/>
          <p14:tracePt t="86068" x="6096000" y="4737100"/>
          <p14:tracePt t="86084" x="6083300" y="4749800"/>
          <p14:tracePt t="86101" x="6076950" y="4762500"/>
          <p14:tracePt t="86118" x="6076950" y="4775200"/>
          <p14:tracePt t="86134" x="6076950" y="4787900"/>
          <p14:tracePt t="86170" x="6076950" y="4794250"/>
          <p14:tracePt t="86194" x="6076950" y="4806950"/>
          <p14:tracePt t="86201" x="6083300" y="4806950"/>
          <p14:tracePt t="86202" x="6108700" y="4819650"/>
          <p14:tracePt t="86218" x="6153150" y="4826000"/>
          <p14:tracePt t="86234" x="6235700" y="4845050"/>
          <p14:tracePt t="86251" x="6369050" y="4876800"/>
          <p14:tracePt t="86268" x="6540500" y="4902200"/>
          <p14:tracePt t="86284" x="6762750" y="4933950"/>
          <p14:tracePt t="86301" x="6997700" y="4965700"/>
          <p14:tracePt t="86318" x="7150100" y="4978400"/>
          <p14:tracePt t="86335" x="7258050" y="4978400"/>
          <p14:tracePt t="86351" x="7346950" y="4978400"/>
          <p14:tracePt t="86368" x="7404100" y="4978400"/>
          <p14:tracePt t="86384" x="7448550" y="4978400"/>
          <p14:tracePt t="86384" x="7461250" y="4978400"/>
          <p14:tracePt t="86402" x="7499350" y="4972050"/>
          <p14:tracePt t="86418" x="7524750" y="4965700"/>
          <p14:tracePt t="86434" x="7550150" y="4959350"/>
          <p14:tracePt t="86451" x="7556500" y="4953000"/>
          <p14:tracePt t="86468" x="7581900" y="4953000"/>
          <p14:tracePt t="86484" x="7594600" y="4940300"/>
          <p14:tracePt t="86501" x="7613650" y="4921250"/>
          <p14:tracePt t="86517" x="7620000" y="4908550"/>
          <p14:tracePt t="86534" x="7620000" y="4876800"/>
          <p14:tracePt t="86551" x="7620000" y="4838700"/>
          <p14:tracePt t="86568" x="7607300" y="4794250"/>
          <p14:tracePt t="86584" x="7569200" y="4749800"/>
          <p14:tracePt t="86584" x="7537450" y="4718050"/>
          <p14:tracePt t="86602" x="7448550" y="4673600"/>
          <p14:tracePt t="86619" x="7334250" y="4616450"/>
          <p14:tracePt t="86634" x="7175500" y="4572000"/>
          <p14:tracePt t="86651" x="7016750" y="4546600"/>
          <p14:tracePt t="86668" x="6858000" y="4540250"/>
          <p14:tracePt t="86684" x="6686550" y="4540250"/>
          <p14:tracePt t="86701" x="6534150" y="4540250"/>
          <p14:tracePt t="86718" x="6381750" y="4565650"/>
          <p14:tracePt t="86735" x="6248400" y="4603750"/>
          <p14:tracePt t="86751" x="6153150" y="4616450"/>
          <p14:tracePt t="86768" x="6064250" y="4629150"/>
          <p14:tracePt t="86784" x="5969000" y="4654550"/>
          <p14:tracePt t="86802" x="5930900" y="4667250"/>
          <p14:tracePt t="86818" x="5886450" y="4692650"/>
          <p14:tracePt t="86834" x="5867400" y="4718050"/>
          <p14:tracePt t="86851" x="5848350" y="4743450"/>
          <p14:tracePt t="86868" x="5842000" y="4768850"/>
          <p14:tracePt t="86930" x="5842000" y="4775200"/>
          <p14:tracePt t="86943" x="5848350" y="4787900"/>
          <p14:tracePt t="86945" x="5848350" y="4794250"/>
          <p14:tracePt t="86953" x="5873750" y="4806950"/>
          <p14:tracePt t="86968" x="5911850" y="4826000"/>
          <p14:tracePt t="86984" x="6026150" y="4857750"/>
          <p14:tracePt t="87002" x="6165850" y="4870450"/>
          <p14:tracePt t="87018" x="6318250" y="4889500"/>
          <p14:tracePt t="87034" x="6464300" y="4889500"/>
          <p14:tracePt t="87051" x="6584950" y="4889500"/>
          <p14:tracePt t="87067" x="6680200" y="4889500"/>
          <p14:tracePt t="87084" x="6718300" y="4889500"/>
          <p14:tracePt t="87101" x="6750050" y="4876800"/>
          <p14:tracePt t="87118" x="6762750" y="4876800"/>
          <p14:tracePt t="87135" x="6775450" y="4864100"/>
          <p14:tracePt t="87170" x="6788150" y="4857750"/>
          <p14:tracePt t="87185" x="6788150" y="4851400"/>
          <p14:tracePt t="87802" x="6800850" y="4826000"/>
          <p14:tracePt t="87810" x="6807200" y="4806950"/>
          <p14:tracePt t="87818" x="6819900" y="4768850"/>
          <p14:tracePt t="87818" x="6838950" y="4686300"/>
          <p14:tracePt t="87834" x="6845300" y="4578350"/>
          <p14:tracePt t="87851" x="6845300" y="4489450"/>
          <p14:tracePt t="87867" x="6845300" y="4406900"/>
          <p14:tracePt t="87885" x="6832600" y="4324350"/>
          <p14:tracePt t="87901" x="6794500" y="4229100"/>
          <p14:tracePt t="87918" x="6769100" y="4159250"/>
          <p14:tracePt t="87934" x="6743700" y="4108450"/>
          <p14:tracePt t="87951" x="6718300" y="4070350"/>
          <p14:tracePt t="87967" x="6705600" y="4051300"/>
          <p14:tracePt t="87984" x="6680200" y="4019550"/>
          <p14:tracePt t="88001" x="6648450" y="3968750"/>
          <p14:tracePt t="88018" x="6604000" y="3911600"/>
          <p14:tracePt t="88034" x="6540500" y="3848100"/>
          <p14:tracePt t="88050" x="6438900" y="3771900"/>
          <p14:tracePt t="88067" x="6299200" y="3676650"/>
          <p14:tracePt t="88084" x="6115050" y="3568700"/>
          <p14:tracePt t="88101" x="5962650" y="3498850"/>
          <p14:tracePt t="88119" x="5854700" y="3467100"/>
          <p14:tracePt t="88134" x="5727700" y="3448050"/>
          <p14:tracePt t="88155" x="5683250" y="3448050"/>
          <p14:tracePt t="88167" x="5581650" y="3460750"/>
          <p14:tracePt t="88184" x="5473700" y="3536950"/>
          <p14:tracePt t="88202" x="5378450" y="3600450"/>
          <p14:tracePt t="88218" x="5302250" y="3670300"/>
          <p14:tracePt t="88234" x="5232400" y="3740150"/>
          <p14:tracePt t="88251" x="5187950" y="3816350"/>
          <p14:tracePt t="88267" x="5143500" y="3911600"/>
          <p14:tracePt t="88284" x="5105400" y="4013200"/>
          <p14:tracePt t="88301" x="5067300" y="4133850"/>
          <p14:tracePt t="88318" x="5041900" y="4235450"/>
          <p14:tracePt t="88334" x="5035550" y="4273550"/>
          <p14:tracePt t="88351" x="5035550" y="4279900"/>
          <p14:tracePt t="88367" x="5048250" y="4330700"/>
          <p14:tracePt t="88384" x="5099050" y="4432300"/>
          <p14:tracePt t="88402" x="5149850" y="4483100"/>
          <p14:tracePt t="88418" x="5156200" y="4502150"/>
          <p14:tracePt t="88434" x="5162550" y="4502150"/>
          <p14:tracePt t="88451" x="5251450" y="4552950"/>
          <p14:tracePt t="88467" x="5384800" y="4616450"/>
          <p14:tracePt t="88484" x="5537200" y="4692650"/>
          <p14:tracePt t="88501" x="5683250" y="4756150"/>
          <p14:tracePt t="88518" x="5835650" y="4806950"/>
          <p14:tracePt t="88534" x="5981700" y="4845050"/>
          <p14:tracePt t="88551" x="6127750" y="4864100"/>
          <p14:tracePt t="88567" x="6267450" y="4864100"/>
          <p14:tracePt t="88584" x="6388100" y="4857750"/>
          <p14:tracePt t="88601" x="6565900" y="4743450"/>
          <p14:tracePt t="88618" x="6654800" y="4654550"/>
          <p14:tracePt t="88635" x="6711950" y="4546600"/>
          <p14:tracePt t="88651" x="6750050" y="4419600"/>
          <p14:tracePt t="88668" x="6756400" y="4292600"/>
          <p14:tracePt t="88684" x="6756400" y="4152900"/>
          <p14:tracePt t="88701" x="6756400" y="4019550"/>
          <p14:tracePt t="88717" x="6743700" y="3943350"/>
          <p14:tracePt t="88734" x="6705600" y="3841750"/>
          <p14:tracePt t="88751" x="6661150" y="3752850"/>
          <p14:tracePt t="88767" x="6610350" y="3689350"/>
          <p14:tracePt t="88784" x="6553200" y="3625850"/>
          <p14:tracePt t="88801" x="6457950" y="3568700"/>
          <p14:tracePt t="88818" x="6369050" y="3530600"/>
          <p14:tracePt t="88834" x="6254750" y="3492500"/>
          <p14:tracePt t="88851" x="6127750" y="3479800"/>
          <p14:tracePt t="88867" x="5994400" y="3479800"/>
          <p14:tracePt t="88884" x="5861050" y="3479800"/>
          <p14:tracePt t="88901" x="5727700" y="3517900"/>
          <p14:tracePt t="88917" x="5575300" y="3581400"/>
          <p14:tracePt t="88934" x="5429250" y="3663950"/>
          <p14:tracePt t="88951" x="5289550" y="3746500"/>
          <p14:tracePt t="88967" x="5162550" y="3854450"/>
          <p14:tracePt t="88984" x="5060950" y="3937000"/>
          <p14:tracePt t="89001" x="4953000" y="4121150"/>
          <p14:tracePt t="89017" x="4933950" y="4191000"/>
          <p14:tracePt t="89035" x="4921250" y="4298950"/>
          <p14:tracePt t="89051" x="4921250" y="4400550"/>
          <p14:tracePt t="89067" x="4927600" y="4470400"/>
          <p14:tracePt t="89083" x="4927600" y="4483100"/>
          <p14:tracePt t="89100" x="4933950" y="4489450"/>
          <p14:tracePt t="89117" x="4984750" y="4527550"/>
          <p14:tracePt t="89134" x="5041900" y="4559300"/>
          <p14:tracePt t="89151" x="5124450" y="4591050"/>
          <p14:tracePt t="89168" x="5238750" y="4641850"/>
          <p14:tracePt t="89184" x="5448300" y="4705350"/>
          <p14:tracePt t="89202" x="5626100" y="4756150"/>
          <p14:tracePt t="89218" x="5778500" y="4768850"/>
          <p14:tracePt t="89234" x="5905500" y="4781550"/>
          <p14:tracePt t="89251" x="6032500" y="4781550"/>
          <p14:tracePt t="89268" x="6159500" y="4737100"/>
          <p14:tracePt t="89284" x="6311900" y="4629150"/>
          <p14:tracePt t="89301" x="6451600" y="4495800"/>
          <p14:tracePt t="89318" x="6565900" y="4381500"/>
          <p14:tracePt t="89335" x="6654800" y="4267200"/>
          <p14:tracePt t="89351" x="6699250" y="4165600"/>
          <p14:tracePt t="89368" x="6711950" y="4102100"/>
          <p14:tracePt t="89384" x="6705600" y="3924300"/>
          <p14:tracePt t="89402" x="6654800" y="3797300"/>
          <p14:tracePt t="89418" x="6597650" y="3695700"/>
          <p14:tracePt t="89435" x="6540500" y="3613150"/>
          <p14:tracePt t="89451" x="6477000" y="3543300"/>
          <p14:tracePt t="89468" x="6413500" y="3505200"/>
          <p14:tracePt t="89484" x="6350000" y="3479800"/>
          <p14:tracePt t="89501" x="6267450" y="3460750"/>
          <p14:tracePt t="89517" x="6159500" y="3460750"/>
          <p14:tracePt t="89534" x="6045200" y="3460750"/>
          <p14:tracePt t="89551" x="5880100" y="3524250"/>
          <p14:tracePt t="89551" x="5810250" y="3562350"/>
          <p14:tracePt t="89569" x="5740400" y="3600450"/>
          <p14:tracePt t="89584" x="5568950" y="3702050"/>
          <p14:tracePt t="89584" x="5492750" y="3759200"/>
          <p14:tracePt t="89602" x="5321300" y="3898900"/>
          <p14:tracePt t="89618" x="5200650" y="4019550"/>
          <p14:tracePt t="89634" x="5092700" y="4165600"/>
          <p14:tracePt t="89652" x="5035550" y="4305300"/>
          <p14:tracePt t="89668" x="5022850" y="4387850"/>
          <p14:tracePt t="89684" x="5022850" y="4495800"/>
          <p14:tracePt t="89701" x="5035550" y="4603750"/>
          <p14:tracePt t="89717" x="5067300" y="4686300"/>
          <p14:tracePt t="89734" x="5092700" y="4737100"/>
          <p14:tracePt t="89751" x="5111750" y="4762500"/>
          <p14:tracePt t="89768" x="5118100" y="4762500"/>
          <p14:tracePt t="89784" x="5124450" y="4762500"/>
          <p14:tracePt t="89849" x="5130800" y="4762500"/>
          <p14:tracePt t="89873" x="5137150" y="4762500"/>
          <p14:tracePt t="90009" x="5099050" y="4756150"/>
          <p14:tracePt t="90018" x="5041900" y="4737100"/>
          <p14:tracePt t="90034" x="4953000" y="4718050"/>
          <p14:tracePt t="90051" x="4724400" y="4641850"/>
          <p14:tracePt t="90051" x="4445000" y="4603750"/>
          <p14:tracePt t="90067" x="4387850" y="4591050"/>
          <p14:tracePt t="90084" x="4248150" y="4546600"/>
          <p14:tracePt t="90101" x="3759200" y="4445000"/>
          <p14:tracePt t="90118" x="3390900" y="4337050"/>
          <p14:tracePt t="90134" x="3092450" y="4260850"/>
          <p14:tracePt t="90151" x="2978150" y="4235450"/>
          <p14:tracePt t="90168" x="2876550" y="4203700"/>
          <p14:tracePt t="90184" x="2736850" y="4152900"/>
          <p14:tracePt t="90202" x="2679700" y="4140200"/>
          <p14:tracePt t="90218" x="2635250" y="4114800"/>
          <p14:tracePt t="90234" x="2603500" y="4089400"/>
          <p14:tracePt t="90251" x="2584450" y="4064000"/>
          <p14:tracePt t="90267" x="2565400" y="4019550"/>
          <p14:tracePt t="90284" x="2540000" y="3943350"/>
          <p14:tracePt t="90301" x="2495550" y="3841750"/>
          <p14:tracePt t="90318" x="2438400" y="3727450"/>
          <p14:tracePt t="90334" x="2368550" y="3632200"/>
          <p14:tracePt t="90351" x="2286000" y="3530600"/>
          <p14:tracePt t="90368" x="2184400" y="3422650"/>
          <p14:tracePt t="90386" x="2139950" y="3390900"/>
          <p14:tracePt t="90401" x="2076450" y="3340100"/>
          <p14:tracePt t="90418" x="2051050" y="3314700"/>
          <p14:tracePt t="90434" x="2038350" y="3302000"/>
          <p14:tracePt t="90451" x="2025650" y="3289300"/>
          <p14:tracePt t="90467" x="2019300" y="3276600"/>
          <p14:tracePt t="90484" x="2012950" y="3270250"/>
          <p14:tracePt t="90501" x="2012950" y="3263900"/>
          <p14:tracePt t="90546" x="2012950" y="3257550"/>
          <p14:tracePt t="90578" x="2012950" y="3251200"/>
          <p14:tracePt t="90578" x="2019300" y="3251200"/>
          <p14:tracePt t="90593" x="2032000" y="3251200"/>
          <p14:tracePt t="90601" x="2038350" y="3251200"/>
          <p14:tracePt t="90602" x="2051050" y="3238500"/>
          <p14:tracePt t="90617" x="2070100" y="3238500"/>
          <p14:tracePt t="90634" x="2076450" y="3225800"/>
          <p14:tracePt t="90651" x="2082800" y="3225800"/>
          <p14:tracePt t="90668" x="2089150" y="3219450"/>
          <p14:tracePt t="90685" x="2095500" y="3219450"/>
          <p14:tracePt t="90752" x="2108200" y="3206750"/>
          <p14:tracePt t="90777" x="2114550" y="3206750"/>
          <p14:tracePt t="90793" x="2120900" y="3200400"/>
          <p14:tracePt t="90961" x="2120900" y="3225800"/>
          <p14:tracePt t="90969" x="2133600" y="3314700"/>
          <p14:tracePt t="90985" x="2139950" y="3359150"/>
          <p14:tracePt t="90986" x="2165350" y="3441700"/>
          <p14:tracePt t="91002" x="2209800" y="3536950"/>
          <p14:tracePt t="91019" x="2273300" y="3632200"/>
          <p14:tracePt t="91034" x="2336800" y="3702050"/>
          <p14:tracePt t="91051" x="2387600" y="3752850"/>
          <p14:tracePt t="91067" x="2438400" y="3790950"/>
          <p14:tracePt t="91084" x="2489200" y="3829050"/>
          <p14:tracePt t="91101" x="2533650" y="3867150"/>
          <p14:tracePt t="91118" x="2597150" y="3898900"/>
          <p14:tracePt t="91134" x="2667000" y="3930650"/>
          <p14:tracePt t="91151" x="2749550" y="3968750"/>
          <p14:tracePt t="91168" x="2819400" y="4000500"/>
          <p14:tracePt t="91184" x="2921000" y="4025900"/>
          <p14:tracePt t="91184" x="2965450" y="4038600"/>
          <p14:tracePt t="91202" x="3073400" y="4070350"/>
          <p14:tracePt t="91218" x="3181350" y="4095750"/>
          <p14:tracePt t="91234" x="3282950" y="4108450"/>
          <p14:tracePt t="91251" x="3352800" y="4114800"/>
          <p14:tracePt t="91267" x="3397250" y="4121150"/>
          <p14:tracePt t="91284" x="3435350" y="4121150"/>
          <p14:tracePt t="91301" x="3441700" y="4127500"/>
          <p14:tracePt t="91353" x="3454400" y="4133850"/>
          <p14:tracePt t="91361" x="3460750" y="4133850"/>
          <p14:tracePt t="91369" x="3467100" y="4133850"/>
          <p14:tracePt t="91369" x="3486150" y="4133850"/>
          <p14:tracePt t="91385" x="3492500" y="4133850"/>
          <p14:tracePt t="91386" x="3498850" y="4140200"/>
          <p14:tracePt t="91401" x="3524250" y="4146550"/>
          <p14:tracePt t="91441" x="3530600" y="4146550"/>
          <p14:tracePt t="91545" x="3511550" y="4146550"/>
          <p14:tracePt t="91553" x="3492500" y="4140200"/>
          <p14:tracePt t="91561" x="3467100" y="4127500"/>
          <p14:tracePt t="91569" x="3454400" y="4127500"/>
          <p14:tracePt t="91593" x="3422650" y="4108450"/>
          <p14:tracePt t="91609" x="3321050" y="4064000"/>
          <p14:tracePt t="91610" x="3282950" y="4044950"/>
          <p14:tracePt t="91618" x="3187700" y="3994150"/>
          <p14:tracePt t="91658" x="3143250" y="3981450"/>
          <p14:tracePt t="91665" x="3105150" y="3956050"/>
          <p14:tracePt t="91674" x="3041650" y="3924300"/>
          <p14:tracePt t="91685" x="3016250" y="3911600"/>
          <p14:tracePt t="91701" x="3016250" y="3905250"/>
          <p14:tracePt t="91718" x="2978150" y="3892550"/>
          <p14:tracePt t="91734" x="2946400" y="3873500"/>
          <p14:tracePt t="91751" x="2901950" y="3854450"/>
          <p14:tracePt t="91767" x="2851150" y="3822700"/>
          <p14:tracePt t="91784" x="2819400" y="3810000"/>
          <p14:tracePt t="91801" x="2774950" y="3778250"/>
          <p14:tracePt t="91818" x="2724150" y="3746500"/>
          <p14:tracePt t="91834" x="2692400" y="3721100"/>
          <p14:tracePt t="91851" x="2654300" y="3695700"/>
          <p14:tracePt t="91867" x="2628900" y="3683000"/>
          <p14:tracePt t="91884" x="2609850" y="3663950"/>
          <p14:tracePt t="91901" x="2597150" y="3657600"/>
          <p14:tracePt t="91917" x="2584450" y="3644900"/>
          <p14:tracePt t="91934" x="2571750" y="3638550"/>
          <p14:tracePt t="91951" x="2565400" y="3632200"/>
          <p14:tracePt t="93003" x="2647950" y="3651250"/>
          <p14:tracePt t="93010" x="2768600" y="3689350"/>
          <p14:tracePt t="93018" x="3009900" y="3759200"/>
          <p14:tracePt t="93028" x="3105150" y="3778250"/>
          <p14:tracePt t="93035" x="3575050" y="3879850"/>
          <p14:tracePt t="93052" x="4445000" y="4083050"/>
          <p14:tracePt t="93069" x="5264150" y="4260850"/>
          <p14:tracePt t="93085" x="5816600" y="4356100"/>
          <p14:tracePt t="93102" x="6305550" y="4413250"/>
          <p14:tracePt t="93118" x="6680200" y="4476750"/>
          <p14:tracePt t="93135" x="6883400" y="4508500"/>
          <p14:tracePt t="93151" x="7010400" y="4533900"/>
          <p14:tracePt t="93169" x="7092950" y="4546600"/>
          <p14:tracePt t="93185" x="7162800" y="4552950"/>
          <p14:tracePt t="93218" x="7207250" y="4559300"/>
          <p14:tracePt t="93219" x="7239000" y="4565650"/>
          <p14:tracePt t="93235" x="7277100" y="4572000"/>
          <p14:tracePt t="93252" x="7308850" y="4578350"/>
          <p14:tracePt t="93269" x="7353300" y="4597400"/>
          <p14:tracePt t="93285" x="7410450" y="4616450"/>
          <p14:tracePt t="93302" x="7486650" y="4648200"/>
          <p14:tracePt t="93318" x="7594600" y="4673600"/>
          <p14:tracePt t="93335" x="7740650" y="4711700"/>
          <p14:tracePt t="93351" x="7861300" y="4730750"/>
          <p14:tracePt t="93369" x="7975600" y="4743450"/>
          <p14:tracePt t="93385" x="8089900" y="4762500"/>
          <p14:tracePt t="93403" x="8121650" y="4775200"/>
          <p14:tracePt t="93418" x="8140700" y="4781550"/>
          <p14:tracePt t="93435" x="8147050" y="4781550"/>
          <p14:tracePt t="93451" x="8159750" y="4794250"/>
          <p14:tracePt t="93468" x="8178800" y="4826000"/>
          <p14:tracePt t="93485" x="8197850" y="4876800"/>
          <p14:tracePt t="93502" x="8210550" y="4908550"/>
          <p14:tracePt t="93518" x="8216900" y="4959350"/>
          <p14:tracePt t="93535" x="8223250" y="4997450"/>
          <p14:tracePt t="93551" x="8223250" y="5016500"/>
          <p14:tracePt t="93568" x="8210550" y="5029200"/>
          <p14:tracePt t="93585" x="8185150" y="5048250"/>
          <p14:tracePt t="93603" x="8172450" y="5054600"/>
          <p14:tracePt t="93618" x="8153400" y="5060950"/>
          <p14:tracePt t="93635" x="8134350" y="5067300"/>
          <p14:tracePt t="93651" x="8096250" y="5067300"/>
          <p14:tracePt t="93668" x="8051800" y="5067300"/>
          <p14:tracePt t="93685" x="7988300" y="5054600"/>
          <p14:tracePt t="93703" x="7886700" y="5022850"/>
          <p14:tracePt t="93718" x="7810500" y="4991100"/>
          <p14:tracePt t="93735" x="7753350" y="4959350"/>
          <p14:tracePt t="93752" x="7708900" y="4940300"/>
          <p14:tracePt t="93768" x="7683500" y="4927600"/>
          <p14:tracePt t="93785" x="7658100" y="4921250"/>
          <p14:tracePt t="93785" x="7651750" y="4921250"/>
          <p14:tracePt t="93802" x="7645400" y="4914900"/>
          <p14:tracePt t="93946" x="7639050" y="4914900"/>
          <p14:tracePt t="93961" x="7632700" y="4914900"/>
          <p14:tracePt t="93961" x="7626350" y="4914900"/>
          <p14:tracePt t="93968" x="7620000" y="4914900"/>
          <p14:tracePt t="93985" x="7600950" y="4914900"/>
          <p14:tracePt t="94002" x="7575550" y="4927600"/>
          <p14:tracePt t="94019" x="7562850" y="4927600"/>
          <p14:tracePt t="94035" x="7537450" y="4927600"/>
          <p14:tracePt t="94052" x="7518400" y="4927600"/>
          <p14:tracePt t="94114" x="7512050" y="4927600"/>
          <p14:tracePt t="94130" x="7499350" y="4927600"/>
          <p14:tracePt t="94138" x="7493000" y="4927600"/>
          <p14:tracePt t="94146" x="7486650" y="4927600"/>
          <p14:tracePt t="94152" x="7473950" y="4927600"/>
          <p14:tracePt t="94168" x="7467600" y="4927600"/>
          <p14:tracePt t="94185" x="7442200" y="4921250"/>
          <p14:tracePt t="94203" x="7423150" y="4921250"/>
          <p14:tracePt t="94218" x="7397750" y="4914900"/>
          <p14:tracePt t="94234" x="7359650" y="4902200"/>
          <p14:tracePt t="94251" x="7321550" y="4889500"/>
          <p14:tracePt t="94268" x="7283450" y="4889500"/>
          <p14:tracePt t="94285" x="7232650" y="4876800"/>
          <p14:tracePt t="94301" x="7181850" y="4870450"/>
          <p14:tracePt t="94318" x="7112000" y="4851400"/>
          <p14:tracePt t="94335" x="7054850" y="4845050"/>
          <p14:tracePt t="94352" x="7016750" y="4838700"/>
          <p14:tracePt t="94368" x="6965950" y="4832350"/>
          <p14:tracePt t="94385" x="6915150" y="4819650"/>
          <p14:tracePt t="94402" x="6864350" y="4813300"/>
          <p14:tracePt t="94419" x="6838950" y="4813300"/>
          <p14:tracePt t="94436" x="6813550" y="4813300"/>
          <p14:tracePt t="94452" x="6794500" y="4813300"/>
          <p14:tracePt t="94468" x="6756400" y="4813300"/>
          <p14:tracePt t="94485" x="6718300" y="4806950"/>
          <p14:tracePt t="94501" x="6667500" y="4794250"/>
          <p14:tracePt t="94518" x="6616700" y="4787900"/>
          <p14:tracePt t="94535" x="6553200" y="4775200"/>
          <p14:tracePt t="94552" x="6508750" y="4775200"/>
          <p14:tracePt t="94568" x="6502400" y="4775200"/>
          <p14:tracePt t="94585" x="6457950" y="4756150"/>
          <p14:tracePt t="94603" x="6419850" y="4743450"/>
          <p14:tracePt t="94619" x="6369050" y="4737100"/>
          <p14:tracePt t="94635" x="6318250" y="4724400"/>
          <p14:tracePt t="94652" x="6273800" y="4718050"/>
          <p14:tracePt t="94668" x="6223000" y="4705350"/>
          <p14:tracePt t="94685" x="6165850" y="4699000"/>
          <p14:tracePt t="94701" x="6096000" y="4686300"/>
          <p14:tracePt t="94719" x="6026150" y="4673600"/>
          <p14:tracePt t="94735" x="5943600" y="4667250"/>
          <p14:tracePt t="94752" x="5905500" y="4660900"/>
          <p14:tracePt t="94786" x="5899150" y="4660900"/>
          <p14:tracePt t="94786" x="5822950" y="4635500"/>
          <p14:tracePt t="94802" x="5759450" y="4629150"/>
          <p14:tracePt t="94819" x="5676900" y="4603750"/>
          <p14:tracePt t="94835" x="5594350" y="4578350"/>
          <p14:tracePt t="94852" x="5511800" y="4559300"/>
          <p14:tracePt t="94868" x="5441950" y="4552950"/>
          <p14:tracePt t="94885" x="5353050" y="4540250"/>
          <p14:tracePt t="94902" x="5340350" y="4533900"/>
          <p14:tracePt t="94938" x="5327650" y="4533900"/>
          <p14:tracePt t="94938" x="5308600" y="4527550"/>
          <p14:tracePt t="94952" x="5276850" y="4521200"/>
          <p14:tracePt t="94968" x="5232400" y="4508500"/>
          <p14:tracePt t="94985" x="5175250" y="4489450"/>
          <p14:tracePt t="94985" x="5156200" y="4489450"/>
          <p14:tracePt t="95002" x="5086350" y="4476750"/>
          <p14:tracePt t="95018" x="5035550" y="4470400"/>
          <p14:tracePt t="95035" x="5003800" y="4464050"/>
          <p14:tracePt t="95052" x="4953000" y="4451350"/>
          <p14:tracePt t="95068" x="4902200" y="4445000"/>
          <p14:tracePt t="95085" x="4845050" y="4438650"/>
          <p14:tracePt t="95101" x="4794250" y="4432300"/>
          <p14:tracePt t="95118" x="4730750" y="4419600"/>
          <p14:tracePt t="95135" x="4660900" y="4406900"/>
          <p14:tracePt t="95152" x="4610100" y="4400550"/>
          <p14:tracePt t="95168" x="4552950" y="4394200"/>
          <p14:tracePt t="95185" x="4483100" y="4394200"/>
          <p14:tracePt t="95185" x="4445000" y="4387850"/>
          <p14:tracePt t="95202" x="4362450" y="4375150"/>
          <p14:tracePt t="95218" x="4279900" y="4362450"/>
          <p14:tracePt t="95235" x="4229100" y="4356100"/>
          <p14:tracePt t="95252" x="4197350" y="4349750"/>
          <p14:tracePt t="95268" x="4140200" y="4337050"/>
          <p14:tracePt t="95285" x="4070350" y="4324350"/>
          <p14:tracePt t="95302" x="3994150" y="4311650"/>
          <p14:tracePt t="95318" x="3949700" y="4305300"/>
          <p14:tracePt t="95335" x="3879850" y="4286250"/>
          <p14:tracePt t="95352" x="3841750" y="4273550"/>
          <p14:tracePt t="95368" x="3810000" y="4267200"/>
          <p14:tracePt t="95368" x="3797300" y="4267200"/>
          <p14:tracePt t="95386" x="3759200" y="4267200"/>
          <p14:tracePt t="95402" x="3727450" y="4260850"/>
          <p14:tracePt t="95418" x="3702050" y="4254500"/>
          <p14:tracePt t="95435" x="3663950" y="4248150"/>
          <p14:tracePt t="95452" x="3619500" y="4241800"/>
          <p14:tracePt t="95468" x="3587750" y="4241800"/>
          <p14:tracePt t="95538" x="3575050" y="4235450"/>
          <p14:tracePt t="95546" x="3562350" y="4229100"/>
          <p14:tracePt t="95554" x="3543300" y="4222750"/>
          <p14:tracePt t="95562" x="3524250" y="4216400"/>
          <p14:tracePt t="95562" x="3492500" y="4210050"/>
          <p14:tracePt t="95570" x="3467100" y="4203700"/>
          <p14:tracePt t="95585" x="3403600" y="4178300"/>
          <p14:tracePt t="95603" x="3371850" y="4165600"/>
          <p14:tracePt t="95618" x="3365500" y="4165600"/>
          <p14:tracePt t="95636" x="3352800" y="4165600"/>
          <p14:tracePt t="95651" x="3289300" y="4146550"/>
          <p14:tracePt t="95669" x="3194050" y="4127500"/>
          <p14:tracePt t="95685" x="3181350" y="4127500"/>
          <p14:tracePt t="95747" x="3175000" y="4127500"/>
          <p14:tracePt t="95754" x="3162300" y="4121150"/>
          <p14:tracePt t="95762" x="3149600" y="4121150"/>
          <p14:tracePt t="95768" x="3098800" y="4102100"/>
          <p14:tracePt t="95785" x="3028950" y="4095750"/>
          <p14:tracePt t="95802" x="3009900" y="4089400"/>
          <p14:tracePt t="95842" x="2997200" y="4089400"/>
          <p14:tracePt t="95850" x="2971800" y="4083050"/>
          <p14:tracePt t="95865" x="2965450" y="4083050"/>
          <p14:tracePt t="95868" x="2927350" y="4083050"/>
          <p14:tracePt t="95885" x="2895600" y="4076700"/>
          <p14:tracePt t="95902" x="2851150" y="4070350"/>
          <p14:tracePt t="95918" x="2819400" y="4064000"/>
          <p14:tracePt t="95935" x="2781300" y="4051300"/>
          <p14:tracePt t="95951" x="2736850" y="4044950"/>
          <p14:tracePt t="95968" x="2667000" y="4032250"/>
          <p14:tracePt t="95985" x="2540000" y="4019550"/>
          <p14:tracePt t="95985" x="2432050" y="3994150"/>
          <p14:tracePt t="96002" x="2228850" y="3968750"/>
          <p14:tracePt t="96018" x="2063750" y="3943350"/>
          <p14:tracePt t="96035" x="1993900" y="3930650"/>
          <p14:tracePt t="96051" x="1974850" y="3924300"/>
          <p14:tracePt t="96355" x="1981200" y="3924300"/>
          <p14:tracePt t="96363" x="2012950" y="3924300"/>
          <p14:tracePt t="96369" x="2057400" y="3943350"/>
          <p14:tracePt t="96370" x="2108200" y="3956050"/>
          <p14:tracePt t="96385" x="2546350" y="4095750"/>
          <p14:tracePt t="96403" x="3232150" y="4292600"/>
          <p14:tracePt t="96418" x="4019550" y="4489450"/>
          <p14:tracePt t="96435" x="4476750" y="4603750"/>
          <p14:tracePt t="96451" x="4616450" y="4635500"/>
          <p14:tracePt t="96468" x="4895850" y="4705350"/>
          <p14:tracePt t="96485" x="5073650" y="4749800"/>
          <p14:tracePt t="96502" x="5092700" y="4756150"/>
          <p14:tracePt t="96518" x="5168900" y="4775200"/>
          <p14:tracePt t="96535" x="5213350" y="4781550"/>
          <p14:tracePt t="96551" x="5397500" y="4806950"/>
          <p14:tracePt t="96568" x="5632450" y="4838700"/>
          <p14:tracePt t="96585" x="5981700" y="4864100"/>
          <p14:tracePt t="96602" x="6115050" y="4864100"/>
          <p14:tracePt t="96618" x="6242050" y="4864100"/>
          <p14:tracePt t="96636" x="6362700" y="4845050"/>
          <p14:tracePt t="96651" x="6464300" y="4826000"/>
          <p14:tracePt t="96668" x="6540500" y="4794250"/>
          <p14:tracePt t="96685" x="6667500" y="4730750"/>
          <p14:tracePt t="96702" x="6756400" y="4673600"/>
          <p14:tracePt t="96718" x="6788150" y="4610100"/>
          <p14:tracePt t="96735" x="6819900" y="4527550"/>
          <p14:tracePt t="96752" x="6826250" y="4476750"/>
          <p14:tracePt t="96768" x="6838950" y="4425950"/>
          <p14:tracePt t="96785" x="6864350" y="4337050"/>
          <p14:tracePt t="96802" x="6877050" y="4254500"/>
          <p14:tracePt t="96818" x="6877050" y="4191000"/>
          <p14:tracePt t="96858" x="6877050" y="4178300"/>
          <p14:tracePt t="96868" x="6864350" y="4140200"/>
          <p14:tracePt t="96868" x="6845300" y="4064000"/>
          <p14:tracePt t="96906" x="6845300" y="4057650"/>
          <p14:tracePt t="96914" x="6826250" y="4013200"/>
          <p14:tracePt t="96922" x="6781800" y="3943350"/>
          <p14:tracePt t="96935" x="6731000" y="3879850"/>
          <p14:tracePt t="96951" x="6654800" y="3810000"/>
          <p14:tracePt t="96968" x="6623050" y="3784600"/>
          <p14:tracePt t="96985" x="6553200" y="3759200"/>
          <p14:tracePt t="97002" x="6470650" y="3740150"/>
          <p14:tracePt t="97018" x="6375400" y="3740150"/>
          <p14:tracePt t="97035" x="6280150" y="3740150"/>
          <p14:tracePt t="97051" x="6172200" y="3740150"/>
          <p14:tracePt t="97068" x="6159500" y="3740150"/>
          <p14:tracePt t="97106" x="6127750" y="3746500"/>
          <p14:tracePt t="97106" x="6076950" y="3759200"/>
          <p14:tracePt t="97120" x="5981700" y="3797300"/>
          <p14:tracePt t="97135" x="5886450" y="3835400"/>
          <p14:tracePt t="97151" x="5797550" y="3886200"/>
          <p14:tracePt t="97168" x="5702300" y="3949700"/>
          <p14:tracePt t="97185" x="5556250" y="4057650"/>
          <p14:tracePt t="97202" x="5537200" y="4070350"/>
          <p14:tracePt t="97218" x="5518150" y="4095750"/>
          <p14:tracePt t="97235" x="5461000" y="4178300"/>
          <p14:tracePt t="97251" x="5454650" y="4197350"/>
          <p14:tracePt t="97268" x="5429250" y="4248150"/>
          <p14:tracePt t="97285" x="5391150" y="4324350"/>
          <p14:tracePt t="97301" x="5365750" y="4413250"/>
          <p14:tracePt t="97318" x="5346700" y="4489450"/>
          <p14:tracePt t="97334" x="5340350" y="4546600"/>
          <p14:tracePt t="97352" x="5340350" y="4584700"/>
          <p14:tracePt t="97368" x="5340350" y="4629150"/>
          <p14:tracePt t="97368" x="5346700" y="4660900"/>
          <p14:tracePt t="97386" x="5353050" y="4673600"/>
          <p14:tracePt t="97434" x="5372100" y="4686300"/>
          <p14:tracePt t="97442" x="5403850" y="4718050"/>
          <p14:tracePt t="97450" x="5441950" y="4749800"/>
          <p14:tracePt t="97452" x="5473700" y="4762500"/>
          <p14:tracePt t="97490" x="5492750" y="4775200"/>
          <p14:tracePt t="97498" x="5530850" y="4787900"/>
          <p14:tracePt t="97506" x="5638800" y="4806950"/>
          <p14:tracePt t="97518" x="5753100" y="4826000"/>
          <p14:tracePt t="97535" x="5943600" y="4832350"/>
          <p14:tracePt t="97552" x="6083300" y="4832350"/>
          <p14:tracePt t="97568" x="6286500" y="4832350"/>
          <p14:tracePt t="97585" x="6527800" y="4826000"/>
          <p14:tracePt t="97602" x="6604000" y="4819650"/>
          <p14:tracePt t="97619" x="6731000" y="4775200"/>
          <p14:tracePt t="97635" x="6883400" y="4699000"/>
          <p14:tracePt t="97652" x="7048500" y="4616450"/>
          <p14:tracePt t="97668" x="7213600" y="4514850"/>
          <p14:tracePt t="97685" x="7346950" y="4406900"/>
          <p14:tracePt t="97701" x="7454900" y="4298950"/>
          <p14:tracePt t="97718" x="7512050" y="4203700"/>
          <p14:tracePt t="97735" x="7537450" y="4140200"/>
          <p14:tracePt t="97752" x="7543800" y="4057650"/>
          <p14:tracePt t="97769" x="7543800" y="3968750"/>
          <p14:tracePt t="97785" x="7524750" y="3790950"/>
          <p14:tracePt t="97802" x="7493000" y="3702050"/>
          <p14:tracePt t="97818" x="7435850" y="3600450"/>
          <p14:tracePt t="97835" x="7353300" y="3486150"/>
          <p14:tracePt t="97853" x="7334250" y="3460750"/>
          <p14:tracePt t="97868" x="7296150" y="3416300"/>
          <p14:tracePt t="97885" x="7245350" y="3384550"/>
          <p14:tracePt t="97901" x="7137400" y="3302000"/>
          <p14:tracePt t="97918" x="7042150" y="3251200"/>
          <p14:tracePt t="97934" x="6946900" y="3206750"/>
          <p14:tracePt t="97952" x="6927850" y="3206750"/>
          <p14:tracePt t="97968" x="6851650" y="3206750"/>
          <p14:tracePt t="97985" x="6711950" y="3206750"/>
          <p14:tracePt t="98001" x="6686550" y="3206750"/>
          <p14:tracePt t="98018" x="6629400" y="3225800"/>
          <p14:tracePt t="98034" x="6477000" y="3302000"/>
          <p14:tracePt t="98051" x="6318250" y="3384550"/>
          <p14:tracePt t="98068" x="6197600" y="3479800"/>
          <p14:tracePt t="98085" x="6102350" y="3562350"/>
          <p14:tracePt t="98101" x="6007100" y="3651250"/>
          <p14:tracePt t="98118" x="5943600" y="3708400"/>
          <p14:tracePt t="98154" x="5930900" y="3721100"/>
          <p14:tracePt t="98154" x="5886450" y="3771900"/>
          <p14:tracePt t="98168" x="5848350" y="3841750"/>
          <p14:tracePt t="98185" x="5835650" y="3879850"/>
          <p14:tracePt t="98202" x="5753100" y="4006850"/>
          <p14:tracePt t="98218" x="5721350" y="4089400"/>
          <p14:tracePt t="98235" x="5695950" y="4171950"/>
          <p14:tracePt t="98252" x="5670550" y="4248150"/>
          <p14:tracePt t="98268" x="5645150" y="4330700"/>
          <p14:tracePt t="98285" x="5613400" y="4432300"/>
          <p14:tracePt t="98301" x="5568950" y="4540250"/>
          <p14:tracePt t="98318" x="5537200" y="4654550"/>
          <p14:tracePt t="98334" x="5524500" y="4737100"/>
          <p14:tracePt t="98351" x="5524500" y="4800600"/>
          <p14:tracePt t="98367" x="5537200" y="4864100"/>
          <p14:tracePt t="98384" x="5588000" y="4953000"/>
          <p14:tracePt t="98402" x="5638800" y="5022850"/>
          <p14:tracePt t="98418" x="5702300" y="5080000"/>
          <p14:tracePt t="98435" x="5797550" y="5130800"/>
          <p14:tracePt t="98451" x="5949950" y="5162550"/>
          <p14:tracePt t="98468" x="6248400" y="5213350"/>
          <p14:tracePt t="98485" x="6635750" y="5213350"/>
          <p14:tracePt t="98501" x="7080250" y="5207000"/>
          <p14:tracePt t="98518" x="7512050" y="5130800"/>
          <p14:tracePt t="98534" x="7905750" y="5003800"/>
          <p14:tracePt t="98551" x="8115300" y="4889500"/>
          <p14:tracePt t="98568" x="8261350" y="4756150"/>
          <p14:tracePt t="98585" x="8407400" y="4533900"/>
          <p14:tracePt t="98603" x="8439150" y="4368800"/>
          <p14:tracePt t="98618" x="8445500" y="4210050"/>
          <p14:tracePt t="98635" x="8445500" y="4171950"/>
          <p14:tracePt t="98651" x="8407400" y="4019550"/>
          <p14:tracePt t="98668" x="8343900" y="3879850"/>
          <p14:tracePt t="98685" x="8261350" y="3746500"/>
          <p14:tracePt t="98701" x="8147050" y="3594100"/>
          <p14:tracePt t="98718" x="8108950" y="3543300"/>
          <p14:tracePt t="98754" x="8083550" y="3536950"/>
          <p14:tracePt t="98754" x="8013700" y="3498850"/>
          <p14:tracePt t="98768" x="7835900" y="3448050"/>
          <p14:tracePt t="98768" x="7734300" y="3422650"/>
          <p14:tracePt t="98787" x="7543800" y="3397250"/>
          <p14:tracePt t="98802" x="7366000" y="3397250"/>
          <p14:tracePt t="98818" x="7124700" y="3397250"/>
          <p14:tracePt t="98834" x="6870700" y="3448050"/>
          <p14:tracePt t="98851" x="6667500" y="3517900"/>
          <p14:tracePt t="98867" x="6394450" y="3625850"/>
          <p14:tracePt t="98884" x="6108700" y="3752850"/>
          <p14:tracePt t="98900" x="5886450" y="3886200"/>
          <p14:tracePt t="98917" x="5708650" y="4006850"/>
          <p14:tracePt t="98934" x="5600700" y="4121150"/>
          <p14:tracePt t="98951" x="5588000" y="4133850"/>
          <p14:tracePt t="98969" x="5543550" y="4178300"/>
          <p14:tracePt t="98984" x="5435600" y="4324350"/>
          <p14:tracePt t="99002" x="5391150" y="4425950"/>
          <p14:tracePt t="99018" x="5372100" y="4495800"/>
          <p14:tracePt t="99035" x="5372100" y="4610100"/>
          <p14:tracePt t="99051" x="5384800" y="4699000"/>
          <p14:tracePt t="99069" x="5384800" y="4705350"/>
          <p14:tracePt t="99084" x="5416550" y="4743450"/>
          <p14:tracePt t="99101" x="5467350" y="4800600"/>
          <p14:tracePt t="99118" x="5530850" y="4845050"/>
          <p14:tracePt t="99135" x="5632450" y="4889500"/>
          <p14:tracePt t="99151" x="5810250" y="4921250"/>
          <p14:tracePt t="99167" x="6165850" y="4972050"/>
          <p14:tracePt t="99184" x="6591300" y="4972050"/>
          <p14:tracePt t="99201" x="7385050" y="4978400"/>
          <p14:tracePt t="99218" x="7829550" y="4895850"/>
          <p14:tracePt t="99235" x="8159750" y="4775200"/>
          <p14:tracePt t="99251" x="8286750" y="4699000"/>
          <p14:tracePt t="99268" x="8362950" y="4591050"/>
          <p14:tracePt t="99284" x="8432800" y="4406900"/>
          <p14:tracePt t="99302" x="8445500" y="4330700"/>
          <p14:tracePt t="99318" x="8445500" y="4133850"/>
          <p14:tracePt t="99335" x="8388350" y="3937000"/>
          <p14:tracePt t="99351" x="8299450" y="3733800"/>
          <p14:tracePt t="99368" x="8185150" y="3556000"/>
          <p14:tracePt t="99385" x="8020050" y="3340100"/>
          <p14:tracePt t="99402" x="7899400" y="3238500"/>
          <p14:tracePt t="99418" x="7848600" y="3213100"/>
          <p14:tracePt t="99435" x="7727950" y="3181350"/>
          <p14:tracePt t="99451" x="7613650" y="3162300"/>
          <p14:tracePt t="99468" x="7562850" y="3162300"/>
          <p14:tracePt t="99484" x="7461250" y="3181350"/>
          <p14:tracePt t="99501" x="7239000" y="3257550"/>
          <p14:tracePt t="99518" x="7010400" y="3340100"/>
          <p14:tracePt t="99535" x="6762750" y="3441700"/>
          <p14:tracePt t="99551" x="6496050" y="3556000"/>
          <p14:tracePt t="99568" x="6451600" y="3587750"/>
          <p14:tracePt t="99584" x="6299200" y="3676650"/>
          <p14:tracePt t="99584" x="6191250" y="3740150"/>
          <p14:tracePt t="99602" x="5943600" y="3911600"/>
          <p14:tracePt t="99618" x="5772150" y="4051300"/>
          <p14:tracePt t="99635" x="5657850" y="4165600"/>
          <p14:tracePt t="99651" x="5594350" y="4286250"/>
          <p14:tracePt t="99668" x="5556250" y="4387850"/>
          <p14:tracePt t="99684" x="5524500" y="4483100"/>
          <p14:tracePt t="99701" x="5511800" y="4584700"/>
          <p14:tracePt t="99718" x="5499100" y="4679950"/>
          <p14:tracePt t="99735" x="5473700" y="4787900"/>
          <p14:tracePt t="99751" x="5416550" y="4902200"/>
          <p14:tracePt t="99768" x="5372100" y="5010150"/>
          <p14:tracePt t="99784" x="5346700" y="5162550"/>
          <p14:tracePt t="99803" x="5346700" y="5232400"/>
          <p14:tracePt t="99819" x="5410200" y="5321300"/>
          <p14:tracePt t="99835" x="5461000" y="5372100"/>
          <p14:tracePt t="99874" x="5492750" y="5378450"/>
          <p14:tracePt t="99881" x="5581650" y="5384800"/>
          <p14:tracePt t="99889" x="5899150" y="5384800"/>
          <p14:tracePt t="99901" x="6311900" y="5314950"/>
          <p14:tracePt t="99918" x="6648450" y="5213350"/>
          <p14:tracePt t="99935" x="6972300" y="5060950"/>
          <p14:tracePt t="99951" x="7112000" y="4946650"/>
          <p14:tracePt t="99968" x="7169150" y="4883150"/>
          <p14:tracePt t="99985" x="7219950" y="4705350"/>
          <p14:tracePt t="100002" x="7251700" y="4514850"/>
          <p14:tracePt t="100018" x="7277100" y="4324350"/>
          <p14:tracePt t="100035" x="7277100" y="4140200"/>
          <p14:tracePt t="100051" x="7277100" y="4064000"/>
          <p14:tracePt t="100106" x="7258050" y="4019550"/>
          <p14:tracePt t="100114" x="7226300" y="3962400"/>
          <p14:tracePt t="100121" x="7200900" y="3917950"/>
          <p14:tracePt t="100127" x="7156450" y="3860800"/>
          <p14:tracePt t="100134" x="7105650" y="3810000"/>
          <p14:tracePt t="100151" x="7004050" y="3752850"/>
          <p14:tracePt t="100168" x="6877050" y="3708400"/>
          <p14:tracePt t="100184" x="6699250" y="3670300"/>
          <p14:tracePt t="100202" x="6521450" y="3670300"/>
          <p14:tracePt t="100218" x="6261100" y="3689350"/>
          <p14:tracePt t="100234" x="6038850" y="3790950"/>
          <p14:tracePt t="100251" x="5670550" y="3943350"/>
          <p14:tracePt t="100268" x="5359400" y="4108450"/>
          <p14:tracePt t="100284" x="5149850" y="4248150"/>
          <p14:tracePt t="100302" x="5010150" y="4375150"/>
          <p14:tracePt t="100318" x="4908550" y="4502150"/>
          <p14:tracePt t="100335" x="4845050" y="4629150"/>
          <p14:tracePt t="100351" x="4781550" y="4762500"/>
          <p14:tracePt t="100367" x="4730750" y="4902200"/>
          <p14:tracePt t="100384" x="4699000" y="5092700"/>
          <p14:tracePt t="100402" x="4699000" y="5187950"/>
          <p14:tracePt t="100418" x="4711700" y="5283200"/>
          <p14:tracePt t="100434" x="4775200" y="5378450"/>
          <p14:tracePt t="100451" x="4870450" y="5486400"/>
          <p14:tracePt t="100468" x="4965700" y="5562600"/>
          <p14:tracePt t="100484" x="5130800" y="5626100"/>
          <p14:tracePt t="100501" x="5365750" y="5689600"/>
          <p14:tracePt t="100518" x="5638800" y="5715000"/>
          <p14:tracePt t="100534" x="5949950" y="5708650"/>
          <p14:tracePt t="100551" x="6223000" y="5619750"/>
          <p14:tracePt t="100568" x="6470650" y="5467350"/>
          <p14:tracePt t="100584" x="6540500" y="5403850"/>
          <p14:tracePt t="100601" x="6540500" y="5397500"/>
          <p14:tracePt t="100618" x="6546850" y="5365750"/>
          <p14:tracePt t="100634" x="6546850" y="5340350"/>
          <p14:tracePt t="100651" x="6540500" y="5321300"/>
          <p14:tracePt t="100668" x="6534150" y="5314950"/>
          <p14:tracePt t="100685" x="6527800" y="5308600"/>
          <p14:tracePt t="100701" x="6521450" y="5289550"/>
          <p14:tracePt t="100718" x="6515100" y="5283200"/>
          <p14:tracePt t="100734" x="6508750" y="5270500"/>
          <p14:tracePt t="100751" x="6508750" y="5264150"/>
          <p14:tracePt t="100768" x="6502400" y="5257800"/>
          <p14:tracePt t="101890" x="6502400" y="5245100"/>
          <p14:tracePt t="101897" x="6502400" y="5238750"/>
          <p14:tracePt t="101913" x="6527800" y="5194300"/>
          <p14:tracePt t="101922" x="6559550" y="5124450"/>
          <p14:tracePt t="101929" x="6591300" y="5048250"/>
          <p14:tracePt t="101929" x="6629400" y="4959350"/>
          <p14:tracePt t="101938" x="6648450" y="4870450"/>
          <p14:tracePt t="101951" x="6680200" y="4743450"/>
          <p14:tracePt t="101968" x="6680200" y="4699000"/>
          <p14:tracePt t="101985" x="6680200" y="4622800"/>
          <p14:tracePt t="102001" x="6629400" y="4552950"/>
          <p14:tracePt t="102020" x="6572250" y="4495800"/>
          <p14:tracePt t="102034" x="6483350" y="4451350"/>
          <p14:tracePt t="102051" x="6343650" y="4406900"/>
          <p14:tracePt t="102068" x="6197600" y="4387850"/>
          <p14:tracePt t="102084" x="5994400" y="4381500"/>
          <p14:tracePt t="102101" x="5867400" y="4381500"/>
          <p14:tracePt t="102118" x="5727700" y="4381500"/>
          <p14:tracePt t="102134" x="5613400" y="4387850"/>
          <p14:tracePt t="102151" x="5511800" y="4413250"/>
          <p14:tracePt t="102168" x="5422900" y="4457700"/>
          <p14:tracePt t="102184" x="5353050" y="4508500"/>
          <p14:tracePt t="102201" x="5238750" y="4629150"/>
          <p14:tracePt t="102218" x="5168900" y="4705350"/>
          <p14:tracePt t="102235" x="5130800" y="4800600"/>
          <p14:tracePt t="102252" x="5118100" y="4889500"/>
          <p14:tracePt t="102268" x="5118100" y="4953000"/>
          <p14:tracePt t="102284" x="5162550" y="5010150"/>
          <p14:tracePt t="102301" x="5232400" y="5073650"/>
          <p14:tracePt t="102318" x="5353050" y="5137150"/>
          <p14:tracePt t="102335" x="5530850" y="5181600"/>
          <p14:tracePt t="102351" x="5772150" y="5207000"/>
          <p14:tracePt t="102368" x="6083300" y="5207000"/>
          <p14:tracePt t="102384" x="6546850" y="5111750"/>
          <p14:tracePt t="102402" x="6788150" y="4997450"/>
          <p14:tracePt t="102418" x="6832600" y="4946650"/>
          <p14:tracePt t="102435" x="6927850" y="4826000"/>
          <p14:tracePt t="102451" x="6997700" y="4679950"/>
          <p14:tracePt t="102467" x="7035800" y="4514850"/>
          <p14:tracePt t="102484" x="7054850" y="4368800"/>
          <p14:tracePt t="102501" x="7061200" y="4229100"/>
          <p14:tracePt t="102518" x="7061200" y="4095750"/>
          <p14:tracePt t="102534" x="7035800" y="3975100"/>
          <p14:tracePt t="102551" x="6991350" y="3879850"/>
          <p14:tracePt t="102568" x="6915150" y="3759200"/>
          <p14:tracePt t="102584" x="6807200" y="3625850"/>
          <p14:tracePt t="102602" x="6769100" y="3600450"/>
          <p14:tracePt t="102618" x="6642100" y="3536950"/>
          <p14:tracePt t="102635" x="6515100" y="3479800"/>
          <p14:tracePt t="102651" x="6400800" y="3460750"/>
          <p14:tracePt t="102668" x="6267450" y="3441700"/>
          <p14:tracePt t="102684" x="6115050" y="3441700"/>
          <p14:tracePt t="102701" x="5962650" y="3486150"/>
          <p14:tracePt t="102718" x="5816600" y="3575050"/>
          <p14:tracePt t="102735" x="5657850" y="3702050"/>
          <p14:tracePt t="102751" x="5543550" y="3797300"/>
          <p14:tracePt t="102768" x="5441950" y="3905250"/>
          <p14:tracePt t="102784" x="5353050" y="4057650"/>
          <p14:tracePt t="102802" x="5308600" y="4159250"/>
          <p14:tracePt t="102818" x="5264150" y="4267200"/>
          <p14:tracePt t="102835" x="5245100" y="4349750"/>
          <p14:tracePt t="102851" x="5232400" y="4432300"/>
          <p14:tracePt t="102868" x="5232400" y="4483100"/>
          <p14:tracePt t="102884" x="5232400" y="4521200"/>
          <p14:tracePt t="102901" x="5232400" y="4552950"/>
          <p14:tracePt t="102918" x="5238750" y="4584700"/>
          <p14:tracePt t="102935" x="5257800" y="4622800"/>
          <p14:tracePt t="102951" x="5264150" y="4654550"/>
          <p14:tracePt t="102968" x="5276850" y="4679950"/>
          <p14:tracePt t="102984" x="5283200" y="4705350"/>
          <p14:tracePt t="103002" x="5289550" y="4718050"/>
          <p14:tracePt t="103018" x="5295900" y="4718050"/>
          <p14:tracePt t="103034" x="5295900" y="4724400"/>
          <p14:tracePt t="103051" x="5302250" y="4724400"/>
          <p14:tracePt t="103779" x="5289550" y="4724400"/>
          <p14:tracePt t="103794" x="5232400" y="4686300"/>
          <p14:tracePt t="103794" x="5137150" y="4635500"/>
          <p14:tracePt t="103802" x="4889500" y="4521200"/>
          <p14:tracePt t="103818" x="4616450" y="4425950"/>
          <p14:tracePt t="103834" x="4368800" y="4356100"/>
          <p14:tracePt t="103852" x="4248150" y="4324350"/>
          <p14:tracePt t="103868" x="4191000" y="4311650"/>
          <p14:tracePt t="103885" x="4184650" y="4311650"/>
          <p14:tracePt t="104138" x="4178300" y="4305300"/>
          <p14:tracePt t="104145" x="4184650" y="4305300"/>
          <p14:tracePt t="104153" x="4203700" y="4305300"/>
          <p14:tracePt t="104167" x="4235450" y="4305300"/>
          <p14:tracePt t="104168" x="4324350" y="4330700"/>
          <p14:tracePt t="104184" x="4495800" y="4381500"/>
          <p14:tracePt t="104202" x="4572000" y="4400550"/>
          <p14:tracePt t="104218" x="4610100" y="4406900"/>
          <p14:tracePt t="104234" x="4641850" y="4406900"/>
          <p14:tracePt t="104251" x="4699000" y="4419600"/>
          <p14:tracePt t="104267" x="4756150" y="4432300"/>
          <p14:tracePt t="104285" x="4813300" y="4438650"/>
          <p14:tracePt t="104301" x="4864100" y="4445000"/>
          <p14:tracePt t="104318" x="4914900" y="4451350"/>
          <p14:tracePt t="104334" x="4933950" y="4451350"/>
          <p14:tracePt t="104351" x="4978400" y="4457700"/>
          <p14:tracePt t="104368" x="5022850" y="4464050"/>
          <p14:tracePt t="104384" x="5124450" y="4483100"/>
          <p14:tracePt t="104402" x="5207000" y="4495800"/>
          <p14:tracePt t="104418" x="5314950" y="4508500"/>
          <p14:tracePt t="104434" x="5454650" y="4527550"/>
          <p14:tracePt t="104452" x="5626100" y="4559300"/>
          <p14:tracePt t="104467" x="5810250" y="4578350"/>
          <p14:tracePt t="104485" x="5975350" y="4603750"/>
          <p14:tracePt t="104501" x="6115050" y="4629150"/>
          <p14:tracePt t="104517" x="6223000" y="4641850"/>
          <p14:tracePt t="104534" x="6286500" y="4654550"/>
          <p14:tracePt t="104551" x="6362700" y="4667250"/>
          <p14:tracePt t="104567" x="6413500" y="4679950"/>
          <p14:tracePt t="104584" x="6457950" y="4692650"/>
          <p14:tracePt t="104690" x="6464300" y="4692650"/>
          <p14:tracePt t="104697" x="6483350" y="4705350"/>
          <p14:tracePt t="104713" x="6496050" y="4705350"/>
          <p14:tracePt t="104721" x="6515100" y="4711700"/>
          <p14:tracePt t="104730" x="6534150" y="4718050"/>
          <p14:tracePt t="104737" x="6584950" y="4737100"/>
          <p14:tracePt t="104751" x="6648450" y="4768850"/>
          <p14:tracePt t="104767" x="6724650" y="4794250"/>
          <p14:tracePt t="104785" x="6845300" y="4832350"/>
          <p14:tracePt t="104802" x="6921500" y="4857750"/>
          <p14:tracePt t="104865" x="6921500" y="4864100"/>
          <p14:tracePt t="104873" x="6927850" y="4864100"/>
          <p14:tracePt t="104884" x="6940550" y="4864100"/>
          <p14:tracePt t="104885" x="6959600" y="4870450"/>
          <p14:tracePt t="104901" x="6965950" y="4876800"/>
          <p14:tracePt t="105026" x="6959600" y="4876800"/>
          <p14:tracePt t="105082" x="6902450" y="4864100"/>
          <p14:tracePt t="105089" x="6819900" y="4857750"/>
          <p14:tracePt t="105097" x="6750050" y="4845050"/>
          <p14:tracePt t="105106" x="6546850" y="4813300"/>
          <p14:tracePt t="105118" x="6369050" y="4800600"/>
          <p14:tracePt t="105134" x="6210300" y="4781550"/>
          <p14:tracePt t="105151" x="6057900" y="4775200"/>
          <p14:tracePt t="105168" x="5918200" y="4762500"/>
          <p14:tracePt t="105184" x="5816600" y="4756150"/>
          <p14:tracePt t="105202" x="5626100" y="4737100"/>
          <p14:tracePt t="105218" x="5378450" y="4699000"/>
          <p14:tracePt t="105234" x="5372100" y="4699000"/>
          <p14:tracePt t="105251" x="5251450" y="4679950"/>
          <p14:tracePt t="105267" x="5162550" y="4667250"/>
          <p14:tracePt t="105284" x="5099050" y="4654550"/>
          <p14:tracePt t="105301" x="5067300" y="4654550"/>
          <p14:tracePt t="105318" x="5060950" y="4648200"/>
          <p14:tracePt t="105601" x="5054600" y="4648200"/>
          <p14:tracePt t="105602" x="5016500" y="4629150"/>
          <p14:tracePt t="105618" x="4940300" y="4616450"/>
          <p14:tracePt t="105618" x="4572000" y="4565650"/>
          <p14:tracePt t="105634" x="4095750" y="4489450"/>
          <p14:tracePt t="105651" x="3600450" y="4343400"/>
          <p14:tracePt t="105668" x="3136900" y="4210050"/>
          <p14:tracePt t="105685" x="2787650" y="4057650"/>
          <p14:tracePt t="105702" x="2590800" y="3968750"/>
          <p14:tracePt t="105717" x="2413000" y="3873500"/>
          <p14:tracePt t="105734" x="2305050" y="3803650"/>
          <p14:tracePt t="105751" x="2209800" y="3740150"/>
          <p14:tracePt t="105768" x="2127250" y="3670300"/>
          <p14:tracePt t="105784" x="2063750" y="3594100"/>
          <p14:tracePt t="105802" x="2012950" y="3524250"/>
          <p14:tracePt t="105818" x="1949450" y="3454400"/>
          <p14:tracePt t="105834" x="1898650" y="3390900"/>
          <p14:tracePt t="105851" x="1847850" y="3333750"/>
          <p14:tracePt t="105868" x="1784350" y="3270250"/>
          <p14:tracePt t="105884" x="1746250" y="3225800"/>
          <p14:tracePt t="105901" x="1701800" y="3168650"/>
          <p14:tracePt t="105918" x="1689100" y="3143250"/>
          <p14:tracePt t="105934" x="1682750" y="3124200"/>
          <p14:tracePt t="105951" x="1682750" y="3111500"/>
          <p14:tracePt t="105968" x="1682750" y="3098800"/>
          <p14:tracePt t="105984" x="1708150" y="3079750"/>
          <p14:tracePt t="106002" x="1739900" y="3067050"/>
          <p14:tracePt t="106018" x="1797050" y="3041650"/>
          <p14:tracePt t="106035" x="1866900" y="3028950"/>
          <p14:tracePt t="106051" x="1911350" y="3028950"/>
          <p14:tracePt t="106068" x="1936750" y="3028950"/>
          <p14:tracePt t="106084" x="1955800" y="3028950"/>
          <p14:tracePt t="106101" x="1974850" y="3035300"/>
          <p14:tracePt t="106117" x="2000250" y="3054350"/>
          <p14:tracePt t="106134" x="2051050" y="3098800"/>
          <p14:tracePt t="106151" x="2089150" y="3149600"/>
          <p14:tracePt t="106168" x="2139950" y="3219450"/>
          <p14:tracePt t="106184" x="2203450" y="3308350"/>
          <p14:tracePt t="106202" x="2235200" y="3359150"/>
          <p14:tracePt t="106218" x="2266950" y="3403600"/>
          <p14:tracePt t="106234" x="2305050" y="3441700"/>
          <p14:tracePt t="106251" x="2317750" y="3460750"/>
          <p14:tracePt t="106268" x="2330450" y="3479800"/>
          <p14:tracePt t="106537" x="2330450" y="3467100"/>
          <p14:tracePt t="106545" x="2330450" y="3454400"/>
          <p14:tracePt t="106553" x="2330450" y="3441700"/>
          <p14:tracePt t="106567" x="2330450" y="3435350"/>
          <p14:tracePt t="106568" x="2330450" y="3416300"/>
          <p14:tracePt t="106584" x="2330450" y="3409950"/>
          <p14:tracePt t="106625" x="2330450" y="3403600"/>
          <p14:tracePt t="106697" x="2330450" y="3397250"/>
          <p14:tracePt t="106705" x="2324100" y="3397250"/>
          <p14:tracePt t="106726" x="2317750" y="3390900"/>
          <p14:tracePt t="106738" x="2311400" y="3384550"/>
          <p14:tracePt t="106738" x="2305050" y="3378200"/>
          <p14:tracePt t="106865" x="2305050" y="3384550"/>
          <p14:tracePt t="106876" x="2305050" y="3422650"/>
          <p14:tracePt t="106881" x="2317750" y="3460750"/>
          <p14:tracePt t="106887" x="2368550" y="3543300"/>
          <p14:tracePt t="106901" x="2419350" y="3638550"/>
          <p14:tracePt t="106917" x="2476500" y="3708400"/>
          <p14:tracePt t="106934" x="2527300" y="3771900"/>
          <p14:tracePt t="106951" x="2565400" y="3810000"/>
          <p14:tracePt t="106967" x="2597150" y="3841750"/>
          <p14:tracePt t="106984" x="2673350" y="3879850"/>
          <p14:tracePt t="107002" x="2724150" y="3905250"/>
          <p14:tracePt t="107018" x="2768600" y="3924300"/>
          <p14:tracePt t="107034" x="2806700" y="3937000"/>
          <p14:tracePt t="107051" x="2838450" y="3949700"/>
          <p14:tracePt t="107067" x="2882900" y="3975100"/>
          <p14:tracePt t="107084" x="2940050" y="3994150"/>
          <p14:tracePt t="107101" x="3003550" y="4019550"/>
          <p14:tracePt t="107117" x="3060700" y="4051300"/>
          <p14:tracePt t="107134" x="3136900" y="4076700"/>
          <p14:tracePt t="107151" x="3200400" y="4095750"/>
          <p14:tracePt t="107167" x="3270250" y="4114800"/>
          <p14:tracePt t="107167" x="3295650" y="4127500"/>
          <p14:tracePt t="107186" x="3365500" y="4146550"/>
          <p14:tracePt t="107202" x="3448050" y="4171950"/>
          <p14:tracePt t="107218" x="3498850" y="4191000"/>
          <p14:tracePt t="107234" x="3556000" y="4203700"/>
          <p14:tracePt t="107251" x="3600450" y="4210050"/>
          <p14:tracePt t="107267" x="3657600" y="4229100"/>
          <p14:tracePt t="107284" x="3727450" y="4248150"/>
          <p14:tracePt t="107301" x="3790950" y="4267200"/>
          <p14:tracePt t="107318" x="3854450" y="4286250"/>
          <p14:tracePt t="107334" x="3937000" y="4311650"/>
          <p14:tracePt t="107351" x="4032250" y="4337050"/>
          <p14:tracePt t="107367" x="4114800" y="4362450"/>
          <p14:tracePt t="107384" x="4140200" y="4375150"/>
          <p14:tracePt t="107402" x="4241800" y="4406900"/>
          <p14:tracePt t="107418" x="4349750" y="4432300"/>
          <p14:tracePt t="107434" x="4419600" y="4457700"/>
          <p14:tracePt t="107451" x="4502150" y="4483100"/>
          <p14:tracePt t="107467" x="4572000" y="4502150"/>
          <p14:tracePt t="107484" x="4648200" y="4521200"/>
          <p14:tracePt t="107501" x="4711700" y="4533900"/>
          <p14:tracePt t="107518" x="4762500" y="4540250"/>
          <p14:tracePt t="107534" x="4787900" y="4540250"/>
          <p14:tracePt t="107551" x="4813300" y="4546600"/>
          <p14:tracePt t="107665" x="4806950" y="4546600"/>
          <p14:tracePt t="107673" x="4794250" y="4546600"/>
          <p14:tracePt t="107684" x="4775200" y="4546600"/>
          <p14:tracePt t="107685" x="4699000" y="4546600"/>
          <p14:tracePt t="107701" x="4546600" y="4546600"/>
          <p14:tracePt t="107718" x="4349750" y="4508500"/>
          <p14:tracePt t="107734" x="3930650" y="4419600"/>
          <p14:tracePt t="107751" x="3581400" y="4324350"/>
          <p14:tracePt t="107767" x="3143250" y="4203700"/>
          <p14:tracePt t="107784" x="2667000" y="4076700"/>
          <p14:tracePt t="107802" x="2514600" y="4000500"/>
          <p14:tracePt t="107818" x="2419350" y="3949700"/>
          <p14:tracePt t="107834" x="2336800" y="3898900"/>
          <p14:tracePt t="107851" x="2292350" y="3860800"/>
          <p14:tracePt t="107867" x="2247900" y="3822700"/>
          <p14:tracePt t="107884" x="2190750" y="3771900"/>
          <p14:tracePt t="107901" x="2139950" y="3727450"/>
          <p14:tracePt t="107918" x="2095500" y="3676650"/>
          <p14:tracePt t="107934" x="2070100" y="3651250"/>
          <p14:tracePt t="107951" x="2038350" y="3619500"/>
          <p14:tracePt t="107967" x="2006600" y="3587750"/>
          <p14:tracePt t="107984" x="1974850" y="3543300"/>
          <p14:tracePt t="108002" x="1955800" y="3511550"/>
          <p14:tracePt t="108017" x="1943100" y="3498850"/>
          <p14:tracePt t="108034" x="1943100" y="3473450"/>
          <p14:tracePt t="108051" x="1943100" y="3454400"/>
          <p14:tracePt t="108067" x="1943100" y="3422650"/>
          <p14:tracePt t="108084" x="1943100" y="3397250"/>
          <p14:tracePt t="108102" x="1949450" y="3365500"/>
          <p14:tracePt t="108118" x="1962150" y="3346450"/>
          <p14:tracePt t="108134" x="1981200" y="3327400"/>
          <p14:tracePt t="108151" x="1987550" y="3314700"/>
          <p14:tracePt t="108168" x="1993900" y="3302000"/>
          <p14:tracePt t="108184" x="2000250" y="3295650"/>
          <p14:tracePt t="108385" x="2012950" y="3295650"/>
          <p14:tracePt t="108393" x="2044700" y="3314700"/>
          <p14:tracePt t="108402" x="2108200" y="3384550"/>
          <p14:tracePt t="108410" x="2139950" y="3435350"/>
          <p14:tracePt t="108418" x="2241550" y="3543300"/>
          <p14:tracePt t="108434" x="2336800" y="3625850"/>
          <p14:tracePt t="108451" x="2451100" y="3702050"/>
          <p14:tracePt t="108468" x="2603500" y="3790950"/>
          <p14:tracePt t="108484" x="2762250" y="3860800"/>
          <p14:tracePt t="108501" x="2940050" y="3917950"/>
          <p14:tracePt t="108517" x="3092450" y="3956050"/>
          <p14:tracePt t="108534" x="3276600" y="4013200"/>
          <p14:tracePt t="108551" x="3460750" y="4051300"/>
          <p14:tracePt t="108567" x="3644900" y="4076700"/>
          <p14:tracePt t="108584" x="3848100" y="4114800"/>
          <p14:tracePt t="108601" x="3949700" y="4127500"/>
          <p14:tracePt t="108618" x="4006850" y="4133850"/>
          <p14:tracePt t="108634" x="4038600" y="4133850"/>
          <p14:tracePt t="108650" x="4051300" y="4133850"/>
          <p14:tracePt t="108786" x="4057650" y="4140200"/>
          <p14:tracePt t="109265" x="4019550" y="4140200"/>
          <p14:tracePt t="109273" x="3962400" y="4140200"/>
          <p14:tracePt t="109281" x="3886200" y="4140200"/>
          <p14:tracePt t="109289" x="3746500" y="4121150"/>
          <p14:tracePt t="109301" x="3454400" y="4064000"/>
          <p14:tracePt t="109318" x="3276600" y="3994150"/>
          <p14:tracePt t="109334" x="3092450" y="3911600"/>
          <p14:tracePt t="109351" x="2978150" y="3829050"/>
          <p14:tracePt t="109367" x="2914650" y="3759200"/>
          <p14:tracePt t="109384" x="2876550" y="3683000"/>
          <p14:tracePt t="109402" x="2857500" y="3638550"/>
          <p14:tracePt t="109418" x="2838450" y="3587750"/>
          <p14:tracePt t="109435" x="2825750" y="3556000"/>
          <p14:tracePt t="109451" x="2819400" y="3530600"/>
          <p14:tracePt t="109468" x="2806700" y="3498850"/>
          <p14:tracePt t="109484" x="2794000" y="3467100"/>
          <p14:tracePt t="109501" x="2768600" y="3429000"/>
          <p14:tracePt t="109517" x="2749550" y="3390900"/>
          <p14:tracePt t="109534" x="2711450" y="3346450"/>
          <p14:tracePt t="109551" x="2673350" y="3321050"/>
          <p14:tracePt t="109567" x="2654300" y="3308350"/>
          <p14:tracePt t="109584" x="2628900" y="3282950"/>
          <p14:tracePt t="109602" x="2622550" y="3282950"/>
          <p14:tracePt t="109617" x="2609850" y="3270250"/>
          <p14:tracePt t="109634" x="2590800" y="3257550"/>
          <p14:tracePt t="109651" x="2590800" y="3251200"/>
          <p14:tracePt t="109668" x="2584450" y="3238500"/>
          <p14:tracePt t="109684" x="2578100" y="3238500"/>
          <p14:tracePt t="109946" x="2565400" y="3232150"/>
          <p14:tracePt t="109961" x="2559050" y="3232150"/>
          <p14:tracePt t="109977" x="2552700" y="3232150"/>
          <p14:tracePt t="109985" x="2546350" y="3225800"/>
          <p14:tracePt t="109985" x="2540000" y="3225800"/>
          <p14:tracePt t="110001" x="2527300" y="3219450"/>
          <p14:tracePt t="110002" x="2520950" y="3219450"/>
          <p14:tracePt t="110041" x="2514600" y="3213100"/>
          <p14:tracePt t="110346" x="2514600" y="3219450"/>
          <p14:tracePt t="110354" x="2514600" y="3225800"/>
          <p14:tracePt t="110354" x="2514600" y="3244850"/>
          <p14:tracePt t="110368" x="2520950" y="3282950"/>
          <p14:tracePt t="110385" x="2533650" y="3327400"/>
          <p14:tracePt t="110403" x="2540000" y="3352800"/>
          <p14:tracePt t="110418" x="2546350" y="3371850"/>
          <p14:tracePt t="110435" x="2559050" y="3397250"/>
          <p14:tracePt t="110453" x="2571750" y="3409950"/>
          <p14:tracePt t="110469" x="2578100" y="3441700"/>
          <p14:tracePt t="110486" x="2590800" y="3460750"/>
          <p14:tracePt t="110501" x="2590800" y="3498850"/>
          <p14:tracePt t="110518" x="2603500" y="3524250"/>
          <p14:tracePt t="110535" x="2609850" y="3556000"/>
          <p14:tracePt t="110552" x="2616200" y="3575050"/>
          <p14:tracePt t="110568" x="2628900" y="3606800"/>
          <p14:tracePt t="110585" x="2641600" y="3651250"/>
          <p14:tracePt t="110603" x="2647950" y="3676650"/>
          <p14:tracePt t="110618" x="2654300" y="3702050"/>
          <p14:tracePt t="110635" x="2667000" y="3721100"/>
          <p14:tracePt t="110652" x="2667000" y="3733800"/>
          <p14:tracePt t="110668" x="2667000" y="3746500"/>
          <p14:tracePt t="110685" x="2673350" y="3759200"/>
          <p14:tracePt t="110702" x="2673350" y="3778250"/>
          <p14:tracePt t="110718" x="2686050" y="3803650"/>
          <p14:tracePt t="110735" x="2692400" y="3835400"/>
          <p14:tracePt t="110752" x="2705100" y="3867150"/>
          <p14:tracePt t="110768" x="2711450" y="3892550"/>
          <p14:tracePt t="110785" x="2730500" y="3930650"/>
          <p14:tracePt t="110802" x="2736850" y="3949700"/>
          <p14:tracePt t="110819" x="2749550" y="3975100"/>
          <p14:tracePt t="110835" x="2755900" y="3994150"/>
          <p14:tracePt t="110852" x="2762250" y="4013200"/>
          <p14:tracePt t="110868" x="2774950" y="4051300"/>
          <p14:tracePt t="110885" x="2787650" y="4089400"/>
          <p14:tracePt t="110902" x="2794000" y="4121150"/>
          <p14:tracePt t="110918" x="2806700" y="4146550"/>
          <p14:tracePt t="110935" x="2806700" y="4171950"/>
          <p14:tracePt t="110952" x="2813050" y="4191000"/>
          <p14:tracePt t="110968" x="2825750" y="4222750"/>
          <p14:tracePt t="110985" x="2838450" y="4260850"/>
          <p14:tracePt t="111002" x="2844800" y="4286250"/>
          <p14:tracePt t="111019" x="2857500" y="4318000"/>
          <p14:tracePt t="111035" x="2876550" y="4343400"/>
          <p14:tracePt t="111052" x="2889250" y="4375150"/>
          <p14:tracePt t="111068" x="2901950" y="4406900"/>
          <p14:tracePt t="111085" x="2921000" y="4432300"/>
          <p14:tracePt t="111102" x="2927350" y="4464050"/>
          <p14:tracePt t="111118" x="2940050" y="4483100"/>
          <p14:tracePt t="111135" x="2952750" y="4514850"/>
          <p14:tracePt t="111152" x="2959100" y="4527550"/>
          <p14:tracePt t="111168" x="2965450" y="4546600"/>
          <p14:tracePt t="111185" x="2984500" y="4584700"/>
          <p14:tracePt t="111202" x="2997200" y="4610100"/>
          <p14:tracePt t="111218" x="3009900" y="4641850"/>
          <p14:tracePt t="111235" x="3028950" y="4660900"/>
          <p14:tracePt t="111252" x="3041650" y="4699000"/>
          <p14:tracePt t="111268" x="3060700" y="4724400"/>
          <p14:tracePt t="111285" x="3086100" y="4762500"/>
          <p14:tracePt t="111301" x="3098800" y="4787900"/>
          <p14:tracePt t="111318" x="3124200" y="4813300"/>
          <p14:tracePt t="111335" x="3130550" y="4826000"/>
          <p14:tracePt t="111352" x="3136900" y="4845050"/>
          <p14:tracePt t="111368" x="3149600" y="4857750"/>
          <p14:tracePt t="111385" x="3162300" y="4889500"/>
          <p14:tracePt t="111402" x="3175000" y="4908550"/>
          <p14:tracePt t="111419" x="3181350" y="4927600"/>
          <p14:tracePt t="111435" x="3194050" y="4946650"/>
          <p14:tracePt t="111452" x="3194050" y="4965700"/>
          <p14:tracePt t="111469" x="3200400" y="4978400"/>
          <p14:tracePt t="111485" x="3206750" y="4991100"/>
          <p14:tracePt t="111502" x="3213100" y="5003800"/>
          <p14:tracePt t="111518" x="3219450" y="5016500"/>
          <p14:tracePt t="111554" x="3225800" y="5022850"/>
          <p14:tracePt t="111570" x="3225800" y="5029200"/>
          <p14:tracePt t="111641" x="3232150" y="5035550"/>
          <p14:tracePt t="114922" x="3219450" y="5035550"/>
          <p14:tracePt t="114930" x="3194050" y="5035550"/>
          <p14:tracePt t="114943" x="3181350" y="4991100"/>
          <p14:tracePt t="114944" x="3175000" y="4933950"/>
          <p14:tracePt t="114951" x="3143250" y="4838700"/>
          <p14:tracePt t="114968" x="3124200" y="4756150"/>
          <p14:tracePt t="114968" x="3117850" y="4718050"/>
          <p14:tracePt t="114986" x="3105150" y="4660900"/>
          <p14:tracePt t="115002" x="3098800" y="4616450"/>
          <p14:tracePt t="115018" x="3086100" y="4578350"/>
          <p14:tracePt t="115035" x="3067050" y="4533900"/>
          <p14:tracePt t="115051" x="3048000" y="4495800"/>
          <p14:tracePt t="115068" x="3035300" y="4451350"/>
          <p14:tracePt t="115085" x="3009900" y="4394200"/>
          <p14:tracePt t="115101" x="2997200" y="4362450"/>
          <p14:tracePt t="115118" x="2990850" y="4324350"/>
          <p14:tracePt t="115135" x="2978150" y="4267200"/>
          <p14:tracePt t="115152" x="2952750" y="4210050"/>
          <p14:tracePt t="115169" x="2946400" y="4152900"/>
          <p14:tracePt t="115169" x="2933700" y="4121150"/>
          <p14:tracePt t="115186" x="2914650" y="4057650"/>
          <p14:tracePt t="115202" x="2895600" y="3994150"/>
          <p14:tracePt t="115218" x="2876550" y="3924300"/>
          <p14:tracePt t="115235" x="2851150" y="3867150"/>
          <p14:tracePt t="115251" x="2838450" y="3822700"/>
          <p14:tracePt t="115268" x="2832100" y="3784600"/>
          <p14:tracePt t="115285" x="2813050" y="3733800"/>
          <p14:tracePt t="115301" x="2800350" y="3676650"/>
          <p14:tracePt t="115318" x="2781300" y="3613150"/>
          <p14:tracePt t="115335" x="2762250" y="3530600"/>
          <p14:tracePt t="115351" x="2749550" y="3486150"/>
          <p14:tracePt t="115368" x="2743200" y="3454400"/>
          <p14:tracePt t="115385" x="2730500" y="3403600"/>
          <p14:tracePt t="115403" x="2717800" y="3378200"/>
          <p14:tracePt t="115418" x="2717800" y="3359150"/>
          <p14:tracePt t="115435" x="2711450" y="3340100"/>
          <p14:tracePt t="115451" x="2705100" y="3321050"/>
          <p14:tracePt t="115469" x="2692400" y="3289300"/>
          <p14:tracePt t="115485" x="2679700" y="3263900"/>
          <p14:tracePt t="115502" x="2667000" y="3244850"/>
          <p14:tracePt t="115519" x="2654300" y="3206750"/>
          <p14:tracePt t="115535" x="2641600" y="3181350"/>
          <p14:tracePt t="115551" x="2628900" y="3155950"/>
          <p14:tracePt t="115568" x="2628900" y="3143250"/>
          <p14:tracePt t="115585" x="2622550" y="3136900"/>
          <p14:tracePt t="115602" x="2616200" y="3130550"/>
          <p14:tracePt t="115642" x="2616200" y="3124200"/>
          <p14:tracePt t="115650" x="2609850" y="3124200"/>
          <p14:tracePt t="115666" x="2609850" y="3117850"/>
          <p14:tracePt t="115818" x="2597150" y="3117850"/>
          <p14:tracePt t="115827" x="2590800" y="3117850"/>
          <p14:tracePt t="115834" x="2584450" y="3117850"/>
          <p14:tracePt t="115835" x="2571750" y="3124200"/>
          <p14:tracePt t="115851" x="2565400" y="3130550"/>
          <p14:tracePt t="115868" x="2559050" y="3136900"/>
          <p14:tracePt t="115885" x="2552700" y="3143250"/>
          <p14:tracePt t="115901" x="2552700" y="3149600"/>
          <p14:tracePt t="115918" x="2546350" y="3162300"/>
          <p14:tracePt t="115935" x="2546350" y="3175000"/>
          <p14:tracePt t="115951" x="2546350" y="3181350"/>
          <p14:tracePt t="115968" x="2552700" y="3200400"/>
          <p14:tracePt t="115985" x="2552700" y="3225800"/>
          <p14:tracePt t="116002" x="2565400" y="3244850"/>
          <p14:tracePt t="116018" x="2565400" y="3276600"/>
          <p14:tracePt t="116035" x="2578100" y="3302000"/>
          <p14:tracePt t="116051" x="2597150" y="3333750"/>
          <p14:tracePt t="116068" x="2609850" y="3371850"/>
          <p14:tracePt t="116085" x="2616200" y="3422650"/>
          <p14:tracePt t="116102" x="2635250" y="3460750"/>
          <p14:tracePt t="116118" x="2654300" y="3517900"/>
          <p14:tracePt t="116135" x="2660650" y="3575050"/>
          <p14:tracePt t="116151" x="2679700" y="3644900"/>
          <p14:tracePt t="116168" x="2705100" y="3708400"/>
          <p14:tracePt t="116184" x="2736850" y="3810000"/>
          <p14:tracePt t="116202" x="2768600" y="3886200"/>
          <p14:tracePt t="116218" x="2794000" y="3956050"/>
          <p14:tracePt t="116235" x="2813050" y="4019550"/>
          <p14:tracePt t="116251" x="2838450" y="4070350"/>
          <p14:tracePt t="116268" x="2863850" y="4121150"/>
          <p14:tracePt t="116284" x="2870200" y="4171950"/>
          <p14:tracePt t="116302" x="2889250" y="4229100"/>
          <p14:tracePt t="116318" x="2901950" y="4286250"/>
          <p14:tracePt t="116335" x="2914650" y="4337050"/>
          <p14:tracePt t="116351" x="2927350" y="4394200"/>
          <p14:tracePt t="116368" x="2946400" y="4451350"/>
          <p14:tracePt t="116385" x="2965450" y="4521200"/>
          <p14:tracePt t="116402" x="2978150" y="4565650"/>
          <p14:tracePt t="116418" x="2997200" y="4622800"/>
          <p14:tracePt t="116435" x="3009900" y="4673600"/>
          <p14:tracePt t="116451" x="3022600" y="4711700"/>
          <p14:tracePt t="116468" x="3035300" y="4743450"/>
          <p14:tracePt t="116485" x="3048000" y="4775200"/>
          <p14:tracePt t="116502" x="3054350" y="4800600"/>
          <p14:tracePt t="116518" x="3060700" y="4826000"/>
          <p14:tracePt t="116536" x="3073400" y="4857750"/>
          <p14:tracePt t="116551" x="3073400" y="4876800"/>
          <p14:tracePt t="116568" x="3079750" y="4889500"/>
          <p14:tracePt t="116585" x="3086100" y="4895850"/>
          <p14:tracePt t="116602" x="3086100" y="4902200"/>
          <p14:tracePt t="116619" x="3086100" y="4914900"/>
          <p14:tracePt t="116635" x="3092450" y="4921250"/>
          <p14:tracePt t="116651" x="3092450" y="4933950"/>
          <p14:tracePt t="116668" x="3098800" y="4946650"/>
          <p14:tracePt t="116705" x="3098800" y="4953000"/>
          <p14:tracePt t="116721" x="3105150" y="4959350"/>
          <p14:tracePt t="116722" x="3111500" y="4959350"/>
          <p14:tracePt t="116735" x="3111500" y="4972050"/>
          <p14:tracePt t="116751" x="3117850" y="4978400"/>
          <p14:tracePt t="116768" x="3117850" y="4984750"/>
          <p14:tracePt t="116947" x="3117850" y="4965700"/>
          <p14:tracePt t="116961" x="3117850" y="4946650"/>
          <p14:tracePt t="116970" x="3111500" y="4921250"/>
          <p14:tracePt t="116971" x="3098800" y="4883150"/>
          <p14:tracePt t="116985" x="3054350" y="4756150"/>
          <p14:tracePt t="117002" x="3022600" y="4654550"/>
          <p14:tracePt t="117018" x="2978150" y="4546600"/>
          <p14:tracePt t="117035" x="2952750" y="4457700"/>
          <p14:tracePt t="117051" x="2927350" y="4375150"/>
          <p14:tracePt t="117068" x="2901950" y="4279900"/>
          <p14:tracePt t="117085" x="2882900" y="4216400"/>
          <p14:tracePt t="117101" x="2863850" y="4159250"/>
          <p14:tracePt t="117119" x="2851150" y="4108450"/>
          <p14:tracePt t="117135" x="2844800" y="4057650"/>
          <p14:tracePt t="117152" x="2838450" y="3994150"/>
          <p14:tracePt t="117168" x="2825750" y="3937000"/>
          <p14:tracePt t="117168" x="2813050" y="3911600"/>
          <p14:tracePt t="117186" x="2806700" y="3854450"/>
          <p14:tracePt t="117202" x="2800350" y="3816350"/>
          <p14:tracePt t="117218" x="2794000" y="3765550"/>
          <p14:tracePt t="117234" x="2787650" y="3733800"/>
          <p14:tracePt t="117251" x="2781300" y="3702050"/>
          <p14:tracePt t="117268" x="2774950" y="3657600"/>
          <p14:tracePt t="117285" x="2774950" y="3619500"/>
          <p14:tracePt t="117301" x="2768600" y="3594100"/>
          <p14:tracePt t="117318" x="2755900" y="3562350"/>
          <p14:tracePt t="117334" x="2749550" y="3536950"/>
          <p14:tracePt t="117351" x="2736850" y="3511550"/>
          <p14:tracePt t="117368" x="2730500" y="3486150"/>
          <p14:tracePt t="117385" x="2705100" y="3441700"/>
          <p14:tracePt t="117402" x="2692400" y="3416300"/>
          <p14:tracePt t="117418" x="2667000" y="3378200"/>
          <p14:tracePt t="117435" x="2660650" y="3365500"/>
          <p14:tracePt t="117452" x="2647950" y="3346450"/>
          <p14:tracePt t="117468" x="2641600" y="3340100"/>
          <p14:tracePt t="117485" x="2635250" y="3327400"/>
          <p14:tracePt t="117501" x="2622550" y="3321050"/>
          <p14:tracePt t="117518" x="2616200" y="3314700"/>
          <p14:tracePt t="117534" x="2616200" y="3308350"/>
          <p14:tracePt t="117552" x="2603500" y="3302000"/>
          <p14:tracePt t="117568" x="2597150" y="3295650"/>
          <p14:tracePt t="117568" x="2584450" y="3289300"/>
          <p14:tracePt t="117586" x="2571750" y="3282950"/>
          <p14:tracePt t="117602" x="2565400" y="3276600"/>
          <p14:tracePt t="117642" x="2559050" y="3276600"/>
          <p14:tracePt t="117674" x="2552700" y="3270250"/>
          <p14:tracePt t="117993" x="2552700" y="3276600"/>
          <p14:tracePt t="118002" x="2552700" y="3340100"/>
          <p14:tracePt t="118018" x="2552700" y="3390900"/>
          <p14:tracePt t="118019" x="2584450" y="3505200"/>
          <p14:tracePt t="118035" x="2622550" y="3619500"/>
          <p14:tracePt t="118052" x="2667000" y="3740150"/>
          <p14:tracePt t="118068" x="2698750" y="3835400"/>
          <p14:tracePt t="118085" x="2736850" y="3924300"/>
          <p14:tracePt t="118101" x="2774950" y="4013200"/>
          <p14:tracePt t="118118" x="2806700" y="4095750"/>
          <p14:tracePt t="118135" x="2825750" y="4171950"/>
          <p14:tracePt t="118151" x="2851150" y="4235450"/>
          <p14:tracePt t="118168" x="2882900" y="4311650"/>
          <p14:tracePt t="118185" x="2901950" y="4381500"/>
          <p14:tracePt t="118202" x="2914650" y="4425950"/>
          <p14:tracePt t="118218" x="2933700" y="4464050"/>
          <p14:tracePt t="118234" x="2959100" y="4514850"/>
          <p14:tracePt t="118251" x="2971800" y="4546600"/>
          <p14:tracePt t="118268" x="2978150" y="4578350"/>
          <p14:tracePt t="118284" x="2997200" y="4616450"/>
          <p14:tracePt t="118301" x="3009900" y="4641850"/>
          <p14:tracePt t="118318" x="3022600" y="4673600"/>
          <p14:tracePt t="118334" x="3035300" y="4705350"/>
          <p14:tracePt t="118351" x="3048000" y="4730750"/>
          <p14:tracePt t="118368" x="3060700" y="4756150"/>
          <p14:tracePt t="118385" x="3073400" y="4775200"/>
          <p14:tracePt t="118402" x="3086100" y="4794250"/>
          <p14:tracePt t="118418" x="3092450" y="4806950"/>
          <p14:tracePt t="118435" x="3098800" y="4819650"/>
          <p14:tracePt t="118451" x="3105150" y="4832350"/>
          <p14:tracePt t="118468" x="3111500" y="4851400"/>
          <p14:tracePt t="118484" x="3117850" y="4857750"/>
          <p14:tracePt t="118501" x="3117850" y="4870450"/>
          <p14:tracePt t="118518" x="3124200" y="4883150"/>
          <p14:tracePt t="118534" x="3124200" y="4889500"/>
          <p14:tracePt t="118551" x="3124200" y="4895850"/>
          <p14:tracePt t="118602" x="3124200" y="4902200"/>
          <p14:tracePt t="121470" x="3117850" y="4883150"/>
          <p14:tracePt t="121481" x="3105150" y="4851400"/>
          <p14:tracePt t="121489" x="3092450" y="4800600"/>
          <p14:tracePt t="121497" x="3079750" y="4756150"/>
          <p14:tracePt t="121505" x="3067050" y="4699000"/>
          <p14:tracePt t="121518" x="3067050" y="4660900"/>
          <p14:tracePt t="121534" x="3060700" y="4641850"/>
          <p14:tracePt t="121551" x="3054350" y="4622800"/>
          <p14:tracePt t="121567" x="3054350" y="4616450"/>
          <p14:tracePt t="121584" x="3048000" y="4603750"/>
          <p14:tracePt t="121602" x="3041650" y="4584700"/>
          <p14:tracePt t="121618" x="3035300" y="4572000"/>
          <p14:tracePt t="121634" x="3022600" y="4546600"/>
          <p14:tracePt t="121651" x="3009900" y="4502150"/>
          <p14:tracePt t="121668" x="2997200" y="4464050"/>
          <p14:tracePt t="121684" x="2990850" y="4425950"/>
          <p14:tracePt t="121701" x="2965450" y="4356100"/>
          <p14:tracePt t="121718" x="2933700" y="4298950"/>
          <p14:tracePt t="121734" x="2921000" y="4248150"/>
          <p14:tracePt t="121751" x="2901950" y="4203700"/>
          <p14:tracePt t="121768" x="2901950" y="4191000"/>
          <p14:tracePt t="121768" x="2889250" y="4178300"/>
          <p14:tracePt t="121809" x="2889250" y="4171950"/>
          <p14:tracePt t="121834" x="2889250" y="4165600"/>
          <p14:tracePt t="121865" x="2889250" y="4152900"/>
          <p14:tracePt t="121945" x="2889250" y="4146550"/>
          <p14:tracePt t="121977" x="2889250" y="4140200"/>
          <p14:tracePt t="122009" x="2889250" y="4127500"/>
          <p14:tracePt t="122017" x="2908300" y="4108450"/>
          <p14:tracePt t="122027" x="2914650" y="4083050"/>
          <p14:tracePt t="122035" x="2965450" y="4038600"/>
          <p14:tracePt t="122051" x="3041650" y="3968750"/>
          <p14:tracePt t="122068" x="3181350" y="3892550"/>
          <p14:tracePt t="122084" x="3308350" y="3829050"/>
          <p14:tracePt t="122101" x="3422650" y="3784600"/>
          <p14:tracePt t="122118" x="3492500" y="3752850"/>
          <p14:tracePt t="122135" x="3524250" y="3746500"/>
          <p14:tracePt t="122151" x="3530600" y="3740150"/>
          <p14:tracePt t="122337" x="3524250" y="3740150"/>
          <p14:tracePt t="122345" x="3505200" y="3740150"/>
          <p14:tracePt t="122353" x="3473450" y="3759200"/>
          <p14:tracePt t="122361" x="3454400" y="3765550"/>
          <p14:tracePt t="122368" x="3365500" y="3841750"/>
          <p14:tracePt t="122384" x="3219450" y="3981450"/>
          <p14:tracePt t="122402" x="3130550" y="4051300"/>
          <p14:tracePt t="122418" x="3079750" y="4114800"/>
          <p14:tracePt t="122435" x="3060700" y="4159250"/>
          <p14:tracePt t="122451" x="3048000" y="4191000"/>
          <p14:tracePt t="122468" x="3041650" y="4210050"/>
          <p14:tracePt t="122484" x="3035300" y="4216400"/>
          <p14:tracePt t="122554" x="3035300" y="4222750"/>
          <p14:tracePt t="122585" x="3041650" y="4222750"/>
          <p14:tracePt t="122595" x="3048000" y="4222750"/>
          <p14:tracePt t="122610" x="3054350" y="4222750"/>
          <p14:tracePt t="122618" x="3060700" y="4222750"/>
          <p14:tracePt t="122626" x="3086100" y="4222750"/>
          <p14:tracePt t="122635" x="3143250" y="4203700"/>
          <p14:tracePt t="122651" x="3244850" y="4165600"/>
          <p14:tracePt t="122668" x="3378200" y="4121150"/>
          <p14:tracePt t="122684" x="3511550" y="4089400"/>
          <p14:tracePt t="122701" x="3644900" y="4070350"/>
          <p14:tracePt t="122718" x="3740150" y="4057650"/>
          <p14:tracePt t="122735" x="3790950" y="4057650"/>
          <p14:tracePt t="122751" x="3816350" y="4057650"/>
          <p14:tracePt t="122768" x="3835400" y="4057650"/>
          <p14:tracePt t="122784" x="3841750" y="4057650"/>
          <p14:tracePt t="122905" x="3835400" y="4057650"/>
          <p14:tracePt t="122913" x="3810000" y="4057650"/>
          <p14:tracePt t="122921" x="3784600" y="4070350"/>
          <p14:tracePt t="122934" x="3740150" y="4095750"/>
          <p14:tracePt t="122935" x="3625850" y="4159250"/>
          <p14:tracePt t="122951" x="3479800" y="4260850"/>
          <p14:tracePt t="122968" x="3308350" y="4381500"/>
          <p14:tracePt t="122984" x="3143250" y="4502150"/>
          <p14:tracePt t="123001" x="3092450" y="4546600"/>
          <p14:tracePt t="123018" x="3060700" y="4572000"/>
          <p14:tracePt t="123034" x="3048000" y="4584700"/>
          <p14:tracePt t="123105" x="3041650" y="4584700"/>
          <p14:tracePt t="123145" x="3048000" y="4584700"/>
          <p14:tracePt t="123153" x="3060700" y="4584700"/>
          <p14:tracePt t="123167" x="3073400" y="4584700"/>
          <p14:tracePt t="123168" x="3149600" y="4565650"/>
          <p14:tracePt t="123184" x="3302000" y="4508500"/>
          <p14:tracePt t="123202" x="3454400" y="4445000"/>
          <p14:tracePt t="123218" x="3613150" y="4406900"/>
          <p14:tracePt t="123234" x="3740150" y="4368800"/>
          <p14:tracePt t="123251" x="3822700" y="4343400"/>
          <p14:tracePt t="123267" x="3860800" y="4330700"/>
          <p14:tracePt t="123284" x="3905250" y="4305300"/>
          <p14:tracePt t="123301" x="3924300" y="4292600"/>
          <p14:tracePt t="123318" x="3937000" y="4286250"/>
          <p14:tracePt t="123334" x="3962400" y="4279900"/>
          <p14:tracePt t="123351" x="3975100" y="4267200"/>
          <p14:tracePt t="123457" x="3962400" y="4267200"/>
          <p14:tracePt t="123465" x="3930650" y="4286250"/>
          <p14:tracePt t="123476" x="3892550" y="4305300"/>
          <p14:tracePt t="123481" x="3854450" y="4337050"/>
          <p14:tracePt t="123486" x="3733800" y="4425950"/>
          <p14:tracePt t="123501" x="3606800" y="4502150"/>
          <p14:tracePt t="123517" x="3543300" y="4546600"/>
          <p14:tracePt t="123534" x="3505200" y="4565650"/>
          <p14:tracePt t="123551" x="3492500" y="4578350"/>
          <p14:tracePt t="123568" x="3473450" y="4591050"/>
          <p14:tracePt t="123584" x="3460750" y="4591050"/>
          <p14:tracePt t="123602" x="3441700" y="4603750"/>
          <p14:tracePt t="123617" x="3429000" y="4603750"/>
          <p14:tracePt t="123635" x="3422650" y="4603750"/>
          <p14:tracePt t="123721" x="3429000" y="4603750"/>
          <p14:tracePt t="123729" x="3448050" y="4603750"/>
          <p14:tracePt t="123737" x="3486150" y="4597400"/>
          <p14:tracePt t="123744" x="3511550" y="4584700"/>
          <p14:tracePt t="123750" x="3556000" y="4546600"/>
          <p14:tracePt t="123767" x="3727450" y="4495800"/>
          <p14:tracePt t="123783" x="3994150" y="4425950"/>
          <p14:tracePt t="123800" x="4311650" y="4381500"/>
          <p14:tracePt t="123817" x="4432300" y="4362450"/>
          <p14:tracePt t="123833" x="4476750" y="4356100"/>
          <p14:tracePt t="123969" x="4483100" y="4343400"/>
          <p14:tracePt t="123985" x="4464050" y="4343400"/>
          <p14:tracePt t="123985" x="4387850" y="4362450"/>
          <p14:tracePt t="124002" x="4254500" y="4400550"/>
          <p14:tracePt t="124018" x="4076700" y="4445000"/>
          <p14:tracePt t="124034" x="3778250" y="4508500"/>
          <p14:tracePt t="124050" x="3670300" y="4533900"/>
          <p14:tracePt t="124067" x="3530600" y="4559300"/>
          <p14:tracePt t="124083" x="3409950" y="4578350"/>
          <p14:tracePt t="124100" x="3314700" y="4610100"/>
          <p14:tracePt t="124117" x="3276600" y="4622800"/>
          <p14:tracePt t="124133" x="3263900" y="4629150"/>
          <p14:tracePt t="124150" x="3251200" y="4635500"/>
          <p14:tracePt t="124202" x="3244850" y="4635500"/>
          <p14:tracePt t="126399" x="0" y="0"/>
        </p14:tracePtLst>
        <p14:tracePtLst>
          <p14:tracePt t="128448" x="2489200" y="3651250"/>
          <p14:tracePt t="128530" x="2482850" y="3651250"/>
          <p14:tracePt t="128578" x="2476500" y="3644900"/>
          <p14:tracePt t="128770" x="2476500" y="3638550"/>
          <p14:tracePt t="128777" x="2470150" y="3613150"/>
          <p14:tracePt t="128786" x="2419350" y="3543300"/>
          <p14:tracePt t="128801" x="2393950" y="3498850"/>
          <p14:tracePt t="128802" x="2362200" y="3467100"/>
          <p14:tracePt t="128818" x="2349500" y="3448050"/>
          <p14:tracePt t="128836" x="2343150" y="3435350"/>
          <p14:tracePt t="128851" x="2336800" y="3429000"/>
          <p14:tracePt t="128868" x="2330450" y="3416300"/>
          <p14:tracePt t="129163" x="2330450" y="3429000"/>
          <p14:tracePt t="129170" x="2349500" y="3479800"/>
          <p14:tracePt t="129184" x="2381250" y="3530600"/>
          <p14:tracePt t="129202" x="2400300" y="3562350"/>
          <p14:tracePt t="129203" x="2451100" y="3625850"/>
          <p14:tracePt t="129219" x="2489200" y="3670300"/>
          <p14:tracePt t="129235" x="2527300" y="3708400"/>
          <p14:tracePt t="129252" x="2552700" y="3727450"/>
          <p14:tracePt t="129268" x="2584450" y="3746500"/>
          <p14:tracePt t="129285" x="2609850" y="3765550"/>
          <p14:tracePt t="129301" x="2660650" y="3784600"/>
          <p14:tracePt t="129318" x="2705100" y="3803650"/>
          <p14:tracePt t="129335" x="2736850" y="3816350"/>
          <p14:tracePt t="129352" x="2768600" y="3835400"/>
          <p14:tracePt t="129368" x="2819400" y="3854450"/>
          <p14:tracePt t="129385" x="2927350" y="3898900"/>
          <p14:tracePt t="129402" x="3016250" y="3937000"/>
          <p14:tracePt t="129419" x="3105150" y="3975100"/>
          <p14:tracePt t="129435" x="3168650" y="4000500"/>
          <p14:tracePt t="129452" x="3213100" y="4025900"/>
          <p14:tracePt t="129468" x="3257550" y="4038600"/>
          <p14:tracePt t="129485" x="3289300" y="4051300"/>
          <p14:tracePt t="129501" x="3327400" y="4057650"/>
          <p14:tracePt t="129518" x="3390900" y="4076700"/>
          <p14:tracePt t="129535" x="3441700" y="4089400"/>
          <p14:tracePt t="129552" x="3492500" y="4114800"/>
          <p14:tracePt t="129568" x="3511550" y="4114800"/>
          <p14:tracePt t="129585" x="3536950" y="4121150"/>
          <p14:tracePt t="129602" x="3556000" y="4127500"/>
          <p14:tracePt t="129618" x="3575050" y="4140200"/>
          <p14:tracePt t="129635" x="3619500" y="4152900"/>
          <p14:tracePt t="129652" x="3702050" y="4184650"/>
          <p14:tracePt t="129668" x="3784600" y="4210050"/>
          <p14:tracePt t="129685" x="3867150" y="4235450"/>
          <p14:tracePt t="129701" x="3949700" y="4260850"/>
          <p14:tracePt t="129719" x="4000500" y="4273550"/>
          <p14:tracePt t="129735" x="4025900" y="4286250"/>
          <p14:tracePt t="129752" x="4057650" y="4292600"/>
          <p14:tracePt t="129768" x="4076700" y="4298950"/>
          <p14:tracePt t="129768" x="4089400" y="4298950"/>
          <p14:tracePt t="129786" x="4108450" y="4305300"/>
          <p14:tracePt t="129802" x="4127500" y="4311650"/>
          <p14:tracePt t="129818" x="4146550" y="4318000"/>
          <p14:tracePt t="129835" x="4165600" y="4324350"/>
          <p14:tracePt t="129852" x="4216400" y="4330700"/>
          <p14:tracePt t="129868" x="4254500" y="4337050"/>
          <p14:tracePt t="129885" x="4267200" y="4337050"/>
          <p14:tracePt t="129901" x="4273550" y="4337050"/>
          <p14:tracePt t="131778" x="4267200" y="4337050"/>
          <p14:tracePt t="131786" x="4254500" y="4337050"/>
          <p14:tracePt t="131791" x="4229100" y="4337050"/>
          <p14:tracePt t="131802" x="4197350" y="4337050"/>
          <p14:tracePt t="131818" x="4133850" y="4324350"/>
          <p14:tracePt t="131835" x="4019550" y="4311650"/>
          <p14:tracePt t="131851" x="3860800" y="4279900"/>
          <p14:tracePt t="131868" x="3663950" y="4254500"/>
          <p14:tracePt t="131885" x="3543300" y="4210050"/>
          <p14:tracePt t="131902" x="3282950" y="4127500"/>
          <p14:tracePt t="131918" x="3136900" y="4057650"/>
          <p14:tracePt t="131935" x="2971800" y="3981450"/>
          <p14:tracePt t="131951" x="2825750" y="3917950"/>
          <p14:tracePt t="131968" x="2724150" y="3848100"/>
          <p14:tracePt t="131985" x="2571750" y="3721100"/>
          <p14:tracePt t="132002" x="2482850" y="3651250"/>
          <p14:tracePt t="132018" x="2400300" y="3568700"/>
          <p14:tracePt t="132035" x="2336800" y="3505200"/>
          <p14:tracePt t="132051" x="2279650" y="3448050"/>
          <p14:tracePt t="132068" x="2247900" y="3403600"/>
          <p14:tracePt t="132085" x="2216150" y="3371850"/>
          <p14:tracePt t="132101" x="2190750" y="3346450"/>
          <p14:tracePt t="132118" x="2159000" y="3314700"/>
          <p14:tracePt t="132135" x="2133600" y="3289300"/>
          <p14:tracePt t="132151" x="2101850" y="3263900"/>
          <p14:tracePt t="132168" x="2070100" y="3244850"/>
          <p14:tracePt t="132185" x="2051050" y="3232150"/>
          <p14:tracePt t="132381" x="2057400" y="3232150"/>
          <p14:tracePt t="132386" x="2063750" y="3232150"/>
          <p14:tracePt t="132401" x="2076450" y="3238500"/>
          <p14:tracePt t="132402" x="2089150" y="3251200"/>
          <p14:tracePt t="132419" x="2114550" y="3295650"/>
          <p14:tracePt t="132434" x="2133600" y="3346450"/>
          <p14:tracePt t="132452" x="2159000" y="3390900"/>
          <p14:tracePt t="132468" x="2178050" y="3441700"/>
          <p14:tracePt t="132485" x="2197100" y="3473450"/>
          <p14:tracePt t="132501" x="2209800" y="3511550"/>
          <p14:tracePt t="132518" x="2228850" y="3543300"/>
          <p14:tracePt t="132535" x="2235200" y="3549650"/>
          <p14:tracePt t="132551" x="2254250" y="3568700"/>
          <p14:tracePt t="132568" x="2286000" y="3625850"/>
          <p14:tracePt t="132568" x="2311400" y="3657600"/>
          <p14:tracePt t="132586" x="2355850" y="3708400"/>
          <p14:tracePt t="132602" x="2400300" y="3759200"/>
          <p14:tracePt t="132618" x="2463800" y="3803650"/>
          <p14:tracePt t="132635" x="2559050" y="3867150"/>
          <p14:tracePt t="132652" x="2635250" y="3898900"/>
          <p14:tracePt t="132668" x="2679700" y="3911600"/>
          <p14:tracePt t="132685" x="2717800" y="3917950"/>
          <p14:tracePt t="132701" x="2749550" y="3917950"/>
          <p14:tracePt t="132718" x="2781300" y="3917950"/>
          <p14:tracePt t="132735" x="2819400" y="3917950"/>
          <p14:tracePt t="132752" x="2832100" y="3917950"/>
          <p14:tracePt t="132768" x="2844800" y="3917950"/>
          <p14:tracePt t="132768" x="2851150" y="3917950"/>
          <p14:tracePt t="132818" x="2857500" y="3917950"/>
          <p14:tracePt t="132826" x="2863850" y="3917950"/>
          <p14:tracePt t="133122" x="2870200" y="3917950"/>
          <p14:tracePt t="133130" x="2889250" y="3937000"/>
          <p14:tracePt t="133137" x="2933700" y="3975100"/>
          <p14:tracePt t="133151" x="2990850" y="4032250"/>
          <p14:tracePt t="133152" x="3194050" y="4165600"/>
          <p14:tracePt t="133168" x="3460750" y="4324350"/>
          <p14:tracePt t="133185" x="4102100" y="4622800"/>
          <p14:tracePt t="133202" x="4273550" y="4686300"/>
          <p14:tracePt t="133218" x="4305300" y="4692650"/>
          <p14:tracePt t="133314" x="4298950" y="4686300"/>
          <p14:tracePt t="133330" x="4273550" y="4673600"/>
          <p14:tracePt t="133337" x="4203700" y="4629150"/>
          <p14:tracePt t="133351" x="4114800" y="4565650"/>
          <p14:tracePt t="133352" x="3911600" y="4457700"/>
          <p14:tracePt t="133368" x="3778250" y="4394200"/>
          <p14:tracePt t="133368" x="3733800" y="4375150"/>
          <p14:tracePt t="133386" x="3708400" y="4362450"/>
          <p14:tracePt t="133402" x="3702050" y="4362450"/>
          <p14:tracePt t="133513" x="3714750" y="4362450"/>
          <p14:tracePt t="133521" x="3759200" y="4356100"/>
          <p14:tracePt t="133529" x="3790950" y="4349750"/>
          <p14:tracePt t="133537" x="3898900" y="4337050"/>
          <p14:tracePt t="133551" x="4032250" y="4324350"/>
          <p14:tracePt t="133568" x="4203700" y="4324350"/>
          <p14:tracePt t="133586" x="4273550" y="4324350"/>
          <p14:tracePt t="133601" x="4286250" y="4324350"/>
          <p14:tracePt t="133618" x="4292600" y="4324350"/>
          <p14:tracePt t="133635" x="4298950" y="4324350"/>
          <p14:tracePt t="133786" x="4305300" y="4324350"/>
          <p14:tracePt t="133794" x="4324350" y="4324350"/>
          <p14:tracePt t="133801" x="4375150" y="4324350"/>
          <p14:tracePt t="133818" x="4394200" y="4324350"/>
          <p14:tracePt t="133819" x="4464050" y="4324350"/>
          <p14:tracePt t="133835" x="4521200" y="4330700"/>
          <p14:tracePt t="133851" x="4578350" y="4349750"/>
          <p14:tracePt t="133868" x="4591050" y="4356100"/>
          <p14:tracePt t="133885" x="4641850" y="4375150"/>
          <p14:tracePt t="133901" x="4730750" y="4400550"/>
          <p14:tracePt t="133918" x="4832350" y="4432300"/>
          <p14:tracePt t="133935" x="4940300" y="4457700"/>
          <p14:tracePt t="133951" x="5067300" y="4495800"/>
          <p14:tracePt t="133968" x="5194300" y="4533900"/>
          <p14:tracePt t="133985" x="5232400" y="4540250"/>
          <p14:tracePt t="134002" x="5372100" y="4572000"/>
          <p14:tracePt t="134018" x="5524500" y="4584700"/>
          <p14:tracePt t="134035" x="5651500" y="4603750"/>
          <p14:tracePt t="134051" x="5708650" y="4610100"/>
          <p14:tracePt t="134069" x="5753100" y="4616450"/>
          <p14:tracePt t="134113" x="5759450" y="4616450"/>
          <p14:tracePt t="134122" x="5784850" y="4616450"/>
          <p14:tracePt t="134129" x="5797550" y="4616450"/>
          <p14:tracePt t="134135" x="5842000" y="4616450"/>
          <p14:tracePt t="134151" x="5911850" y="4616450"/>
          <p14:tracePt t="134168" x="5975350" y="4616450"/>
          <p14:tracePt t="134185" x="6096000" y="4616450"/>
          <p14:tracePt t="134202" x="6184900" y="4616450"/>
          <p14:tracePt t="134218" x="6305550" y="4635500"/>
          <p14:tracePt t="134235" x="6457950" y="4660900"/>
          <p14:tracePt t="134251" x="6559550" y="4673600"/>
          <p14:tracePt t="134268" x="6642100" y="4686300"/>
          <p14:tracePt t="134285" x="6750050" y="4705350"/>
          <p14:tracePt t="134302" x="6838950" y="4718050"/>
          <p14:tracePt t="134317" x="6883400" y="4724400"/>
          <p14:tracePt t="134334" x="6915150" y="4730750"/>
          <p14:tracePt t="134351" x="6946900" y="4730750"/>
          <p14:tracePt t="134368" x="6991350" y="4737100"/>
          <p14:tracePt t="134384" x="7073900" y="4749800"/>
          <p14:tracePt t="134402" x="7150100" y="4762500"/>
          <p14:tracePt t="134418" x="7245350" y="4775200"/>
          <p14:tracePt t="134435" x="7321550" y="4787900"/>
          <p14:tracePt t="134451" x="7404100" y="4800600"/>
          <p14:tracePt t="134468" x="7480300" y="4813300"/>
          <p14:tracePt t="134485" x="7524750" y="4819650"/>
          <p14:tracePt t="134501" x="7594600" y="4832350"/>
          <p14:tracePt t="134518" x="7721600" y="4851400"/>
          <p14:tracePt t="134535" x="7842250" y="4876800"/>
          <p14:tracePt t="134551" x="7962900" y="4908550"/>
          <p14:tracePt t="134568" x="8083550" y="4940300"/>
          <p14:tracePt t="134585" x="8197850" y="4972050"/>
          <p14:tracePt t="134602" x="8229600" y="4978400"/>
          <p14:tracePt t="134618" x="8242300" y="4991100"/>
          <p14:tracePt t="134635" x="8248650" y="4991100"/>
          <p14:tracePt t="134651" x="8261350" y="4991100"/>
          <p14:tracePt t="134668" x="8267700" y="4997450"/>
          <p14:tracePt t="134685" x="8274050" y="4997450"/>
          <p14:tracePt t="134701" x="8280400" y="5003800"/>
          <p14:tracePt t="134754" x="8286750" y="5003800"/>
          <p14:tracePt t="134817" x="8293100" y="5010150"/>
          <p14:tracePt t="134849" x="8286750" y="5022850"/>
          <p14:tracePt t="134865" x="8280400" y="5022850"/>
          <p14:tracePt t="134873" x="8267700" y="5022850"/>
          <p14:tracePt t="134881" x="8248650" y="5029200"/>
          <p14:tracePt t="134889" x="8185150" y="5035550"/>
          <p14:tracePt t="134901" x="8083550" y="5041900"/>
          <p14:tracePt t="134918" x="7975600" y="5041900"/>
          <p14:tracePt t="134935" x="7854950" y="5035550"/>
          <p14:tracePt t="134951" x="7759700" y="5022850"/>
          <p14:tracePt t="134968" x="7677150" y="5010150"/>
          <p14:tracePt t="134985" x="7569200" y="4991100"/>
          <p14:tracePt t="135002" x="7543800" y="4984750"/>
          <p14:tracePt t="135018" x="7461250" y="4972050"/>
          <p14:tracePt t="135034" x="7334250" y="4953000"/>
          <p14:tracePt t="135051" x="7245350" y="4927600"/>
          <p14:tracePt t="135068" x="7137400" y="4914900"/>
          <p14:tracePt t="135084" x="7004050" y="4889500"/>
          <p14:tracePt t="135101" x="6908800" y="4870450"/>
          <p14:tracePt t="135118" x="6819900" y="4845050"/>
          <p14:tracePt t="135135" x="6750050" y="4838700"/>
          <p14:tracePt t="135151" x="6686550" y="4819650"/>
          <p14:tracePt t="135168" x="6654800" y="4806950"/>
          <p14:tracePt t="135184" x="6591300" y="4794250"/>
          <p14:tracePt t="135202" x="6546850" y="4781550"/>
          <p14:tracePt t="135218" x="6515100" y="4775200"/>
          <p14:tracePt t="135235" x="6489700" y="4762500"/>
          <p14:tracePt t="135251" x="6470650" y="4756150"/>
          <p14:tracePt t="135268" x="6464300" y="4756150"/>
          <p14:tracePt t="135425" x="6470650" y="4756150"/>
          <p14:tracePt t="135434" x="6489700" y="4756150"/>
          <p14:tracePt t="135444" x="6502400" y="4756150"/>
          <p14:tracePt t="135454" x="6553200" y="4756150"/>
          <p14:tracePt t="135468" x="6597650" y="4756150"/>
          <p14:tracePt t="135485" x="6654800" y="4756150"/>
          <p14:tracePt t="135501" x="6686550" y="4756150"/>
          <p14:tracePt t="135518" x="6737350" y="4756150"/>
          <p14:tracePt t="135535" x="6813550" y="4768850"/>
          <p14:tracePt t="135551" x="6870700" y="4781550"/>
          <p14:tracePt t="135568" x="6896100" y="4781550"/>
          <p14:tracePt t="135585" x="6915150" y="4781550"/>
          <p14:tracePt t="135737" x="6902450" y="4781550"/>
          <p14:tracePt t="135745" x="6883400" y="4781550"/>
          <p14:tracePt t="135751" x="6864350" y="4781550"/>
          <p14:tracePt t="135768" x="6832600" y="4781550"/>
          <p14:tracePt t="135768" x="6718300" y="4781550"/>
          <p14:tracePt t="135785" x="6616700" y="4775200"/>
          <p14:tracePt t="135802" x="6508750" y="4756150"/>
          <p14:tracePt t="135818" x="6400800" y="4743450"/>
          <p14:tracePt t="135835" x="6337300" y="4730750"/>
          <p14:tracePt t="135851" x="6305550" y="4730750"/>
          <p14:tracePt t="135868" x="6292850" y="4724400"/>
          <p14:tracePt t="135994" x="6299200" y="4724400"/>
          <p14:tracePt t="136001" x="6369050" y="4724400"/>
          <p14:tracePt t="136018" x="6407150" y="4724400"/>
          <p14:tracePt t="136019" x="6559550" y="4743450"/>
          <p14:tracePt t="136034" x="6654800" y="4756150"/>
          <p14:tracePt t="136051" x="6788150" y="4794250"/>
          <p14:tracePt t="136068" x="6927850" y="4819650"/>
          <p14:tracePt t="136085" x="6972300" y="4826000"/>
          <p14:tracePt t="136101" x="6978650" y="4826000"/>
          <p14:tracePt t="136118" x="7004050" y="4832350"/>
          <p14:tracePt t="136135" x="7035800" y="4832350"/>
          <p14:tracePt t="136152" x="7061200" y="4838700"/>
          <p14:tracePt t="136170" x="7080250" y="4845050"/>
          <p14:tracePt t="136170" x="7086600" y="4845050"/>
          <p14:tracePt t="136185" x="7105650" y="4845050"/>
          <p14:tracePt t="136202" x="7118350" y="4845050"/>
          <p14:tracePt t="136218" x="7124700" y="4845050"/>
          <p14:tracePt t="136235" x="7131050" y="4851400"/>
          <p14:tracePt t="136252" x="7137400" y="4851400"/>
          <p14:tracePt t="136269" x="7143750" y="4851400"/>
          <p14:tracePt t="136285" x="7156450" y="4857750"/>
          <p14:tracePt t="136301" x="7188200" y="4864100"/>
          <p14:tracePt t="136319" x="7226300" y="4870450"/>
          <p14:tracePt t="136335" x="7277100" y="4883150"/>
          <p14:tracePt t="136351" x="7353300" y="4889500"/>
          <p14:tracePt t="136370" x="7372350" y="4895850"/>
          <p14:tracePt t="136384" x="7448550" y="4908550"/>
          <p14:tracePt t="136402" x="7493000" y="4914900"/>
          <p14:tracePt t="136418" x="7537450" y="4921250"/>
          <p14:tracePt t="136434" x="7562850" y="4921250"/>
          <p14:tracePt t="136451" x="7581900" y="4921250"/>
          <p14:tracePt t="136467" x="7588250" y="4921250"/>
          <p14:tracePt t="136484" x="7607300" y="4921250"/>
          <p14:tracePt t="136501" x="7613650" y="4921250"/>
          <p14:tracePt t="136518" x="7620000" y="4908550"/>
          <p14:tracePt t="136534" x="7626350" y="4902200"/>
          <p14:tracePt t="136577" x="7626350" y="4895850"/>
          <p14:tracePt t="136602" x="7626350" y="4889500"/>
          <p14:tracePt t="136649" x="7620000" y="4895850"/>
          <p14:tracePt t="136658" x="7613650" y="4921250"/>
          <p14:tracePt t="136665" x="7613650" y="4965700"/>
          <p14:tracePt t="136674" x="7613650" y="5022850"/>
          <p14:tracePt t="136685" x="7613650" y="5073650"/>
          <p14:tracePt t="136701" x="7613650" y="5086350"/>
          <p14:tracePt t="136786" x="7620000" y="5080000"/>
          <p14:tracePt t="136794" x="7620000" y="5048250"/>
          <p14:tracePt t="136802" x="7620000" y="4997450"/>
          <p14:tracePt t="136818" x="7607300" y="4972050"/>
          <p14:tracePt t="136818" x="7575550" y="4933950"/>
          <p14:tracePt t="136835" x="7524750" y="4895850"/>
          <p14:tracePt t="136852" x="7467600" y="4883150"/>
          <p14:tracePt t="136868" x="7404100" y="4883150"/>
          <p14:tracePt t="136885" x="7346950" y="4895850"/>
          <p14:tracePt t="136901" x="7327900" y="4908550"/>
          <p14:tracePt t="136918" x="7302500" y="4927600"/>
          <p14:tracePt t="136935" x="7296150" y="4933950"/>
          <p14:tracePt t="136952" x="7289800" y="4940300"/>
          <p14:tracePt t="137346" x="7296150" y="4940300"/>
          <p14:tracePt t="137361" x="7308850" y="4940300"/>
          <p14:tracePt t="137376" x="7340600" y="4940300"/>
          <p14:tracePt t="137385" x="7359650" y="4940300"/>
          <p14:tracePt t="137386" x="7410450" y="4953000"/>
          <p14:tracePt t="137402" x="7467600" y="4959350"/>
          <p14:tracePt t="137417" x="7505700" y="4959350"/>
          <p14:tracePt t="137434" x="7524750" y="4959350"/>
          <p14:tracePt t="137451" x="7531100" y="4959350"/>
          <p14:tracePt t="137468" x="7537450" y="4959350"/>
          <p14:tracePt t="137609" x="7531100" y="4959350"/>
          <p14:tracePt t="137617" x="7499350" y="4959350"/>
          <p14:tracePt t="137627" x="7486650" y="4959350"/>
          <p14:tracePt t="137635" x="7423150" y="4946650"/>
          <p14:tracePt t="137651" x="7346950" y="4940300"/>
          <p14:tracePt t="137668" x="7245350" y="4921250"/>
          <p14:tracePt t="137684" x="7156450" y="4921250"/>
          <p14:tracePt t="137701" x="7061200" y="4914900"/>
          <p14:tracePt t="137718" x="6953250" y="4908550"/>
          <p14:tracePt t="137735" x="6845300" y="4908550"/>
          <p14:tracePt t="137751" x="6686550" y="4902200"/>
          <p14:tracePt t="137768" x="6521450" y="4902200"/>
          <p14:tracePt t="137784" x="6318250" y="4889500"/>
          <p14:tracePt t="137802" x="6229350" y="4883150"/>
          <p14:tracePt t="137818" x="6165850" y="4870450"/>
          <p14:tracePt t="137836" x="6083300" y="4851400"/>
          <p14:tracePt t="137851" x="5981700" y="4832350"/>
          <p14:tracePt t="137868" x="5886450" y="4813300"/>
          <p14:tracePt t="137884" x="5803900" y="4787900"/>
          <p14:tracePt t="137921" x="5784850" y="4781550"/>
          <p14:tracePt t="137954" x="5778500" y="4781550"/>
          <p14:tracePt t="137961" x="5765800" y="4781550"/>
          <p14:tracePt t="137969" x="5753100" y="4781550"/>
          <p14:tracePt t="137970" x="5746750" y="4781550"/>
          <p14:tracePt t="137984" x="5734050" y="4775200"/>
          <p14:tracePt t="138081" x="5727700" y="4768850"/>
          <p14:tracePt t="138105" x="5715000" y="4762500"/>
          <p14:tracePt t="138122" x="5708650" y="4762500"/>
          <p14:tracePt t="138127" x="5702300" y="4756150"/>
          <p14:tracePt t="138134" x="5683250" y="4749800"/>
          <p14:tracePt t="138151" x="5651500" y="4730750"/>
          <p14:tracePt t="138168" x="5613400" y="4711700"/>
          <p14:tracePt t="138184" x="5556250" y="4679950"/>
          <p14:tracePt t="138202" x="5499100" y="4641850"/>
          <p14:tracePt t="138218" x="5429250" y="4603750"/>
          <p14:tracePt t="138235" x="5365750" y="4565650"/>
          <p14:tracePt t="138251" x="5308600" y="4546600"/>
          <p14:tracePt t="138268" x="5270500" y="4527550"/>
          <p14:tracePt t="139146" x="5276850" y="4521200"/>
          <p14:tracePt t="139169" x="5283200" y="4521200"/>
          <p14:tracePt t="139178" x="5295900" y="4521200"/>
          <p14:tracePt t="139183" x="5314950" y="4521200"/>
          <p14:tracePt t="139202" x="5334000" y="4521200"/>
          <p14:tracePt t="139202" x="5372100" y="4521200"/>
          <p14:tracePt t="139218" x="5441950" y="4527550"/>
          <p14:tracePt t="139234" x="5549900" y="4546600"/>
          <p14:tracePt t="139251" x="5607050" y="4546600"/>
          <p14:tracePt t="139268" x="5638800" y="4552950"/>
          <p14:tracePt t="139285" x="5746750" y="4578350"/>
          <p14:tracePt t="139301" x="5854700" y="4603750"/>
          <p14:tracePt t="139318" x="5988050" y="4648200"/>
          <p14:tracePt t="139334" x="6000750" y="4654550"/>
          <p14:tracePt t="139351" x="6038850" y="4667250"/>
          <p14:tracePt t="139368" x="6089650" y="4679950"/>
          <p14:tracePt t="139368" x="6153150" y="4692650"/>
          <p14:tracePt t="139386" x="6242050" y="4711700"/>
          <p14:tracePt t="139402" x="6356350" y="4724400"/>
          <p14:tracePt t="139418" x="6362700" y="4724400"/>
          <p14:tracePt t="139434" x="6388100" y="4724400"/>
          <p14:tracePt t="139451" x="6413500" y="4737100"/>
          <p14:tracePt t="139467" x="6438900" y="4737100"/>
          <p14:tracePt t="139484" x="6451600" y="4743450"/>
          <p14:tracePt t="139501" x="6483350" y="4743450"/>
          <p14:tracePt t="139518" x="6521450" y="4749800"/>
          <p14:tracePt t="139534" x="6578600" y="4756150"/>
          <p14:tracePt t="139551" x="6635750" y="4768850"/>
          <p14:tracePt t="139568" x="6686550" y="4775200"/>
          <p14:tracePt t="139584" x="6731000" y="4781550"/>
          <p14:tracePt t="139601" x="6775450" y="4787900"/>
          <p14:tracePt t="139619" x="6781800" y="4794250"/>
          <p14:tracePt t="139634" x="6870700" y="4806950"/>
          <p14:tracePt t="139651" x="6953250" y="4819650"/>
          <p14:tracePt t="139668" x="7023100" y="4832350"/>
          <p14:tracePt t="139685" x="7086600" y="4838700"/>
          <p14:tracePt t="139701" x="7124700" y="4845050"/>
          <p14:tracePt t="139718" x="7169150" y="4845050"/>
          <p14:tracePt t="139734" x="7194550" y="4851400"/>
          <p14:tracePt t="139751" x="7232650" y="4857750"/>
          <p14:tracePt t="139768" x="7283450" y="4864100"/>
          <p14:tracePt t="139786" x="7321550" y="4870450"/>
          <p14:tracePt t="139801" x="7353300" y="4876800"/>
          <p14:tracePt t="139818" x="7372350" y="4883150"/>
          <p14:tracePt t="139834" x="7391400" y="4883150"/>
          <p14:tracePt t="139851" x="7404100" y="4889500"/>
          <p14:tracePt t="139869" x="7423150" y="4889500"/>
          <p14:tracePt t="139885" x="7429500" y="4889500"/>
          <p14:tracePt t="139901" x="7442200" y="4895850"/>
          <p14:tracePt t="140004" x="7448550" y="4895850"/>
          <p14:tracePt t="140042" x="7454900" y="4895850"/>
          <p14:tracePt t="140049" x="7461250" y="4895850"/>
          <p14:tracePt t="140065" x="7467600" y="4902200"/>
          <p14:tracePt t="140145" x="7473950" y="4902200"/>
          <p14:tracePt t="140177" x="7486650" y="4902200"/>
          <p14:tracePt t="140193" x="7493000" y="4902200"/>
          <p14:tracePt t="140201" x="7499350" y="4902200"/>
          <p14:tracePt t="140218" x="7505700" y="4902200"/>
          <p14:tracePt t="140218" x="7505700" y="4908550"/>
          <p14:tracePt t="140449" x="7461250" y="4908550"/>
          <p14:tracePt t="140457" x="7391400" y="4908550"/>
          <p14:tracePt t="140465" x="7289800" y="4895850"/>
          <p14:tracePt t="140470" x="7016750" y="4870450"/>
          <p14:tracePt t="140484" x="6794500" y="4864100"/>
          <p14:tracePt t="140500" x="6623050" y="4864100"/>
          <p14:tracePt t="140517" x="6578600" y="4864100"/>
          <p14:tracePt t="140534" x="6572250" y="4864100"/>
          <p14:tracePt t="140551" x="6527800" y="4851400"/>
          <p14:tracePt t="140568" x="6457950" y="4838700"/>
          <p14:tracePt t="140568" x="6419850" y="4826000"/>
          <p14:tracePt t="140585" x="6350000" y="4813300"/>
          <p14:tracePt t="140601" x="6299200" y="4800600"/>
          <p14:tracePt t="140618" x="6261100" y="4787900"/>
          <p14:tracePt t="140634" x="6223000" y="4781550"/>
          <p14:tracePt t="140651" x="6191250" y="4775200"/>
          <p14:tracePt t="140668" x="6153150" y="4762500"/>
          <p14:tracePt t="140684" x="6108700" y="4756150"/>
          <p14:tracePt t="140701" x="6102350" y="4756150"/>
          <p14:tracePt t="140745" x="6096000" y="4756150"/>
          <p14:tracePt t="140759" x="6083300" y="4749800"/>
          <p14:tracePt t="140760" x="6057900" y="4743450"/>
          <p14:tracePt t="140760" x="6051550" y="4743450"/>
          <p14:tracePt t="140769" x="6032500" y="4737100"/>
          <p14:tracePt t="140784" x="6019800" y="4730750"/>
          <p14:tracePt t="140801" x="6013450" y="4730750"/>
          <p14:tracePt t="140818" x="5981700" y="4718050"/>
          <p14:tracePt t="140834" x="5937250" y="4699000"/>
          <p14:tracePt t="140851" x="5886450" y="4679950"/>
          <p14:tracePt t="140868" x="5842000" y="4660900"/>
          <p14:tracePt t="140884" x="5791200" y="4648200"/>
          <p14:tracePt t="140901" x="5759450" y="4635500"/>
          <p14:tracePt t="140918" x="5740400" y="4629150"/>
          <p14:tracePt t="140934" x="5708650" y="4622800"/>
          <p14:tracePt t="140951" x="5689600" y="4610100"/>
          <p14:tracePt t="140968" x="5670550" y="4610100"/>
          <p14:tracePt t="141017" x="5664200" y="4603750"/>
          <p14:tracePt t="141025" x="5645150" y="4603750"/>
          <p14:tracePt t="141041" x="5638800" y="4603750"/>
          <p14:tracePt t="141051" x="5613400" y="4597400"/>
          <p14:tracePt t="141057" x="5594350" y="4591050"/>
          <p14:tracePt t="141068" x="5581650" y="4584700"/>
          <p14:tracePt t="141084" x="5556250" y="4578350"/>
          <p14:tracePt t="141101" x="5524500" y="4572000"/>
          <p14:tracePt t="141118" x="5492750" y="4559300"/>
          <p14:tracePt t="141169" x="5486400" y="4559300"/>
          <p14:tracePt t="141177" x="5461000" y="4546600"/>
          <p14:tracePt t="141185" x="5429250" y="4540250"/>
          <p14:tracePt t="141201" x="5410200" y="4533900"/>
          <p14:tracePt t="141202" x="5372100" y="4527550"/>
          <p14:tracePt t="141218" x="5327650" y="4521200"/>
          <p14:tracePt t="141234" x="5283200" y="4514850"/>
          <p14:tracePt t="141251" x="5245100" y="4508500"/>
          <p14:tracePt t="141268" x="5200650" y="4502150"/>
          <p14:tracePt t="141284" x="5194300" y="4502150"/>
          <p14:tracePt t="141301" x="5162550" y="4495800"/>
          <p14:tracePt t="141318" x="5124450" y="4489450"/>
          <p14:tracePt t="141334" x="5105400" y="4483100"/>
          <p14:tracePt t="141351" x="5080000" y="4476750"/>
          <p14:tracePt t="141368" x="5041900" y="4470400"/>
          <p14:tracePt t="141368" x="5022850" y="4470400"/>
          <p14:tracePt t="141386" x="4997450" y="4464050"/>
          <p14:tracePt t="141401" x="4965700" y="4457700"/>
          <p14:tracePt t="141418" x="4933950" y="4451350"/>
          <p14:tracePt t="141434" x="4895850" y="4445000"/>
          <p14:tracePt t="141451" x="4838700" y="4425950"/>
          <p14:tracePt t="141468" x="4787900" y="4419600"/>
          <p14:tracePt t="141484" x="4705350" y="4400550"/>
          <p14:tracePt t="141501" x="4654550" y="4387850"/>
          <p14:tracePt t="141518" x="4584700" y="4375150"/>
          <p14:tracePt t="141534" x="4546600" y="4362450"/>
          <p14:tracePt t="141550" x="4489450" y="4343400"/>
          <p14:tracePt t="141568" x="4445000" y="4324350"/>
          <p14:tracePt t="141568" x="4432300" y="4324350"/>
          <p14:tracePt t="141585" x="4406900" y="4311650"/>
          <p14:tracePt t="141602" x="4400550" y="4311650"/>
          <p14:tracePt t="141641" x="4387850" y="4305300"/>
          <p14:tracePt t="141649" x="4375150" y="4298950"/>
          <p14:tracePt t="141667" x="4349750" y="4292600"/>
          <p14:tracePt t="141668" x="4324350" y="4286250"/>
          <p14:tracePt t="141684" x="4298950" y="4273550"/>
          <p14:tracePt t="141701" x="4267200" y="4267200"/>
          <p14:tracePt t="141717" x="4260850" y="4260850"/>
          <p14:tracePt t="141734" x="4248150" y="4260850"/>
          <p14:tracePt t="141751" x="4235450" y="4260850"/>
          <p14:tracePt t="141768" x="4229100" y="4254500"/>
          <p14:tracePt t="141784" x="4216400" y="4248150"/>
          <p14:tracePt t="141801" x="4203700" y="4248150"/>
          <p14:tracePt t="141818" x="4197350" y="4241800"/>
          <p14:tracePt t="141834" x="4184650" y="4241800"/>
          <p14:tracePt t="141897" x="4178300" y="4241800"/>
          <p14:tracePt t="141905" x="4171950" y="4235450"/>
          <p14:tracePt t="141913" x="4159250" y="4235450"/>
          <p14:tracePt t="141921" x="4146550" y="4229100"/>
          <p14:tracePt t="141934" x="4133850" y="4229100"/>
          <p14:tracePt t="141969" x="4127500" y="4229100"/>
          <p14:tracePt t="141970" x="4089400" y="4222750"/>
          <p14:tracePt t="141986" x="4070350" y="4222750"/>
          <p14:tracePt t="142001" x="4051300" y="4222750"/>
          <p14:tracePt t="142018" x="4025900" y="4216400"/>
          <p14:tracePt t="142034" x="4013200" y="4210050"/>
          <p14:tracePt t="142051" x="3987800" y="4210050"/>
          <p14:tracePt t="142068" x="3975100" y="4210050"/>
          <p14:tracePt t="142084" x="3962400" y="4210050"/>
          <p14:tracePt t="142101" x="3956050" y="4210050"/>
          <p14:tracePt t="142117" x="3943350" y="4210050"/>
          <p14:tracePt t="142134" x="3930650" y="4210050"/>
          <p14:tracePt t="142151" x="3911600" y="4203700"/>
          <p14:tracePt t="142168" x="3892550" y="4197350"/>
          <p14:tracePt t="142184" x="3854450" y="4191000"/>
          <p14:tracePt t="142217" x="3835400" y="4191000"/>
          <p14:tracePt t="142219" x="3803650" y="4184650"/>
          <p14:tracePt t="142234" x="3790950" y="4184650"/>
          <p14:tracePt t="142251" x="3784600" y="4184650"/>
          <p14:tracePt t="142313" x="3778250" y="4184650"/>
          <p14:tracePt t="142326" x="3771900" y="4184650"/>
          <p14:tracePt t="142334" x="3746500" y="4184650"/>
          <p14:tracePt t="142335" x="3708400" y="4184650"/>
          <p14:tracePt t="142352" x="3670300" y="4184650"/>
          <p14:tracePt t="142367" x="3632200" y="4184650"/>
          <p14:tracePt t="142367" x="3613150" y="4184650"/>
          <p14:tracePt t="142386" x="3575050" y="4178300"/>
          <p14:tracePt t="142402" x="3543300" y="4178300"/>
          <p14:tracePt t="142418" x="3505200" y="4171950"/>
          <p14:tracePt t="142434" x="3473450" y="4171950"/>
          <p14:tracePt t="142451" x="3441700" y="4165600"/>
          <p14:tracePt t="142467" x="3409950" y="4152900"/>
          <p14:tracePt t="142484" x="3390900" y="4152900"/>
          <p14:tracePt t="142501" x="3359150" y="4152900"/>
          <p14:tracePt t="142518" x="3340100" y="4146550"/>
          <p14:tracePt t="142534" x="3314700" y="4140200"/>
          <p14:tracePt t="142551" x="3289300" y="4133850"/>
          <p14:tracePt t="142567" x="3270250" y="4133850"/>
          <p14:tracePt t="142567" x="3257550" y="4133850"/>
          <p14:tracePt t="142586" x="3238500" y="4127500"/>
          <p14:tracePt t="142601" x="3213100" y="4121150"/>
          <p14:tracePt t="142618" x="3194050" y="4121150"/>
          <p14:tracePt t="142634" x="3162300" y="4114800"/>
          <p14:tracePt t="142651" x="3124200" y="4108450"/>
          <p14:tracePt t="142668" x="3060700" y="4095750"/>
          <p14:tracePt t="142684" x="2997200" y="4070350"/>
          <p14:tracePt t="142701" x="2927350" y="4057650"/>
          <p14:tracePt t="142718" x="2857500" y="4038600"/>
          <p14:tracePt t="142734" x="2781300" y="4025900"/>
          <p14:tracePt t="142751" x="2724150" y="4006850"/>
          <p14:tracePt t="142767" x="2660650" y="3987800"/>
          <p14:tracePt t="142767" x="2635250" y="3975100"/>
          <p14:tracePt t="142785" x="2590800" y="3968750"/>
          <p14:tracePt t="142801" x="2552700" y="3956050"/>
          <p14:tracePt t="142818" x="2520950" y="3949700"/>
          <p14:tracePt t="142834" x="2482850" y="3937000"/>
          <p14:tracePt t="142851" x="2470150" y="3930650"/>
          <p14:tracePt t="142867" x="2457450" y="3930650"/>
          <p14:tracePt t="142884" x="2451100" y="3924300"/>
          <p14:tracePt t="142901" x="2444750" y="3917950"/>
          <p14:tracePt t="142918" x="2432050" y="3917950"/>
          <p14:tracePt t="142934" x="2419350" y="3917950"/>
          <p14:tracePt t="142951" x="2406650" y="3911600"/>
          <p14:tracePt t="142967" x="2400300" y="3911600"/>
          <p14:tracePt t="142967" x="2393950" y="3911600"/>
          <p14:tracePt t="142985" x="2387600" y="3911600"/>
          <p14:tracePt t="143001" x="2374900" y="3911600"/>
          <p14:tracePt t="143018" x="2362200" y="3905250"/>
          <p14:tracePt t="143353" x="2343150" y="3898900"/>
          <p14:tracePt t="143361" x="2330450" y="3898900"/>
          <p14:tracePt t="143369" x="2298700" y="3892550"/>
          <p14:tracePt t="143385" x="2292350" y="3886200"/>
          <p14:tracePt t="143386" x="2279650" y="3886200"/>
          <p14:tracePt t="145330" x="2330450" y="3892550"/>
          <p14:tracePt t="145338" x="2495550" y="3943350"/>
          <p14:tracePt t="145346" x="2800350" y="3987800"/>
          <p14:tracePt t="145355" x="3511550" y="4108450"/>
          <p14:tracePt t="145369" x="4197350" y="4210050"/>
          <p14:tracePt t="145385" x="4965700" y="4311650"/>
          <p14:tracePt t="145402" x="5372100" y="4381500"/>
          <p14:tracePt t="145418" x="5568950" y="4413250"/>
          <p14:tracePt t="145436" x="5759450" y="4425950"/>
          <p14:tracePt t="145452" x="5905500" y="4438650"/>
          <p14:tracePt t="145468" x="6064250" y="4438650"/>
          <p14:tracePt t="145485" x="6229350" y="4438650"/>
          <p14:tracePt t="145502" x="6362700" y="4438650"/>
          <p14:tracePt t="145518" x="6464300" y="4432300"/>
          <p14:tracePt t="145535" x="6527800" y="4406900"/>
          <p14:tracePt t="145552" x="6565900" y="4381500"/>
          <p14:tracePt t="145568" x="6604000" y="4356100"/>
          <p14:tracePt t="145585" x="6661150" y="4318000"/>
          <p14:tracePt t="145602" x="6705600" y="4292600"/>
          <p14:tracePt t="145619" x="6756400" y="4248150"/>
          <p14:tracePt t="145635" x="6826250" y="4191000"/>
          <p14:tracePt t="145651" x="6883400" y="4133850"/>
          <p14:tracePt t="145668" x="6927850" y="4083050"/>
          <p14:tracePt t="145686" x="6946900" y="4038600"/>
          <p14:tracePt t="145702" x="6959600" y="4006850"/>
          <p14:tracePt t="145719" x="6959600" y="3975100"/>
          <p14:tracePt t="145735" x="6959600" y="3968750"/>
          <p14:tracePt t="145752" x="6946900" y="3943350"/>
          <p14:tracePt t="145768" x="6927850" y="3905250"/>
          <p14:tracePt t="145768" x="6908800" y="3879850"/>
          <p14:tracePt t="145786" x="6864350" y="3835400"/>
          <p14:tracePt t="145802" x="6788150" y="3759200"/>
          <p14:tracePt t="145819" x="6711950" y="3695700"/>
          <p14:tracePt t="145835" x="6623050" y="3644900"/>
          <p14:tracePt t="145852" x="6521450" y="3587750"/>
          <p14:tracePt t="145868" x="6426200" y="3543300"/>
          <p14:tracePt t="145885" x="6394450" y="3530600"/>
          <p14:tracePt t="145902" x="6292850" y="3505200"/>
          <p14:tracePt t="145918" x="6178550" y="3479800"/>
          <p14:tracePt t="145935" x="6070600" y="3460750"/>
          <p14:tracePt t="145952" x="5994400" y="3454400"/>
          <p14:tracePt t="145968" x="5918200" y="3454400"/>
          <p14:tracePt t="145985" x="5803900" y="3454400"/>
          <p14:tracePt t="146002" x="5746750" y="3454400"/>
          <p14:tracePt t="146019" x="5676900" y="3479800"/>
          <p14:tracePt t="146035" x="5594350" y="3505200"/>
          <p14:tracePt t="146052" x="5524500" y="3536950"/>
          <p14:tracePt t="146068" x="5454650" y="3581400"/>
          <p14:tracePt t="146085" x="5378450" y="3638550"/>
          <p14:tracePt t="146102" x="5321300" y="3676650"/>
          <p14:tracePt t="146119" x="5264150" y="3714750"/>
          <p14:tracePt t="146135" x="5226050" y="3759200"/>
          <p14:tracePt t="146152" x="5187950" y="3829050"/>
          <p14:tracePt t="146168" x="5162550" y="3911600"/>
          <p14:tracePt t="146168" x="5156200" y="3943350"/>
          <p14:tracePt t="146186" x="5156200" y="4025900"/>
          <p14:tracePt t="146202" x="5156200" y="4102100"/>
          <p14:tracePt t="146219" x="5181600" y="4178300"/>
          <p14:tracePt t="146235" x="5194300" y="4229100"/>
          <p14:tracePt t="146252" x="5213350" y="4273550"/>
          <p14:tracePt t="146268" x="5226050" y="4305300"/>
          <p14:tracePt t="146285" x="5245100" y="4349750"/>
          <p14:tracePt t="146302" x="5264150" y="4394200"/>
          <p14:tracePt t="146319" x="5289550" y="4438650"/>
          <p14:tracePt t="146335" x="5321300" y="4483100"/>
          <p14:tracePt t="146352" x="5378450" y="4546600"/>
          <p14:tracePt t="146368" x="5429250" y="4610100"/>
          <p14:tracePt t="146386" x="5461000" y="4635500"/>
          <p14:tracePt t="146402" x="5505450" y="4654550"/>
          <p14:tracePt t="146419" x="5562600" y="4679950"/>
          <p14:tracePt t="146435" x="5619750" y="4699000"/>
          <p14:tracePt t="146453" x="5721350" y="4724400"/>
          <p14:tracePt t="146468" x="5848350" y="4737100"/>
          <p14:tracePt t="146486" x="6032500" y="4743450"/>
          <p14:tracePt t="146502" x="6197600" y="4743450"/>
          <p14:tracePt t="146519" x="6305550" y="4743450"/>
          <p14:tracePt t="146535" x="6483350" y="4730750"/>
          <p14:tracePt t="146552" x="6597650" y="4699000"/>
          <p14:tracePt t="146568" x="6705600" y="4660900"/>
          <p14:tracePt t="146568" x="6769100" y="4641850"/>
          <p14:tracePt t="146586" x="6807200" y="4622800"/>
          <p14:tracePt t="146602" x="6845300" y="4591050"/>
          <p14:tracePt t="146618" x="6902450" y="4540250"/>
          <p14:tracePt t="146635" x="6940550" y="4489450"/>
          <p14:tracePt t="146652" x="6953250" y="4464050"/>
          <p14:tracePt t="146669" x="6959600" y="4445000"/>
          <p14:tracePt t="146686" x="6972300" y="4400550"/>
          <p14:tracePt t="146702" x="6978650" y="4343400"/>
          <p14:tracePt t="146719" x="6978650" y="4279900"/>
          <p14:tracePt t="146735" x="6978650" y="4216400"/>
          <p14:tracePt t="146752" x="6972300" y="4171950"/>
          <p14:tracePt t="146768" x="6959600" y="4121150"/>
          <p14:tracePt t="146785" x="6934200" y="4076700"/>
          <p14:tracePt t="146802" x="6902450" y="4044950"/>
          <p14:tracePt t="146818" x="6870700" y="4013200"/>
          <p14:tracePt t="146835" x="6800850" y="3956050"/>
          <p14:tracePt t="146852" x="6692900" y="3886200"/>
          <p14:tracePt t="146868" x="6591300" y="3835400"/>
          <p14:tracePt t="146885" x="6489700" y="3771900"/>
          <p14:tracePt t="146902" x="6388100" y="3714750"/>
          <p14:tracePt t="146918" x="6286500" y="3670300"/>
          <p14:tracePt t="146935" x="6178550" y="3625850"/>
          <p14:tracePt t="146952" x="6096000" y="3600450"/>
          <p14:tracePt t="146968" x="6019800" y="3587750"/>
          <p14:tracePt t="146968" x="5981700" y="3581400"/>
          <p14:tracePt t="146986" x="5911850" y="3575050"/>
          <p14:tracePt t="147002" x="5829300" y="3568700"/>
          <p14:tracePt t="147018" x="5753100" y="3568700"/>
          <p14:tracePt t="147035" x="5683250" y="3568700"/>
          <p14:tracePt t="147052" x="5600700" y="3568700"/>
          <p14:tracePt t="147068" x="5537200" y="3575050"/>
          <p14:tracePt t="147085" x="5480050" y="3594100"/>
          <p14:tracePt t="147101" x="5441950" y="3606800"/>
          <p14:tracePt t="147138" x="5429250" y="3619500"/>
          <p14:tracePt t="147138" x="5403850" y="3638550"/>
          <p14:tracePt t="147152" x="5365750" y="3676650"/>
          <p14:tracePt t="147168" x="5327650" y="3733800"/>
          <p14:tracePt t="147185" x="5276850" y="3810000"/>
          <p14:tracePt t="147202" x="5264150" y="3873500"/>
          <p14:tracePt t="147218" x="5245100" y="3943350"/>
          <p14:tracePt t="147235" x="5238750" y="4000500"/>
          <p14:tracePt t="147251" x="5238750" y="4051300"/>
          <p14:tracePt t="147269" x="5238750" y="4095750"/>
          <p14:tracePt t="147285" x="5251450" y="4159250"/>
          <p14:tracePt t="147302" x="5264150" y="4203700"/>
          <p14:tracePt t="147318" x="5283200" y="4260850"/>
          <p14:tracePt t="147335" x="5321300" y="4324350"/>
          <p14:tracePt t="147352" x="5353050" y="4375150"/>
          <p14:tracePt t="147368" x="5410200" y="4438650"/>
          <p14:tracePt t="147385" x="5473700" y="4495800"/>
          <p14:tracePt t="147402" x="5499100" y="4508500"/>
          <p14:tracePt t="147418" x="5530850" y="4521200"/>
          <p14:tracePt t="147435" x="5562600" y="4533900"/>
          <p14:tracePt t="147451" x="5588000" y="4533900"/>
          <p14:tracePt t="147469" x="5607050" y="4533900"/>
          <p14:tracePt t="147485" x="5619750" y="4533900"/>
          <p14:tracePt t="147502" x="5626100" y="4533900"/>
          <p14:tracePt t="148402" x="5670550" y="4533900"/>
          <p14:tracePt t="148410" x="5886450" y="4546600"/>
          <p14:tracePt t="148418" x="6407150" y="4591050"/>
          <p14:tracePt t="148435" x="6629400" y="4578350"/>
          <p14:tracePt t="148435" x="7073900" y="4502150"/>
          <p14:tracePt t="148451" x="7359650" y="4349750"/>
          <p14:tracePt t="148468" x="7461250" y="4254500"/>
          <p14:tracePt t="148486" x="7575550" y="4089400"/>
          <p14:tracePt t="148502" x="7632700" y="3937000"/>
          <p14:tracePt t="148518" x="7664450" y="3816350"/>
          <p14:tracePt t="148535" x="7677150" y="3752850"/>
          <p14:tracePt t="148551" x="7677150" y="3714750"/>
          <p14:tracePt t="148568" x="7677150" y="3651250"/>
          <p14:tracePt t="148585" x="7620000" y="3517900"/>
          <p14:tracePt t="148602" x="7531100" y="3422650"/>
          <p14:tracePt t="148618" x="7423150" y="3352800"/>
          <p14:tracePt t="148635" x="7277100" y="3295650"/>
          <p14:tracePt t="148652" x="7131050" y="3251200"/>
          <p14:tracePt t="148669" x="7048500" y="3213100"/>
          <p14:tracePt t="148685" x="6959600" y="3194050"/>
          <p14:tracePt t="148701" x="6864350" y="3175000"/>
          <p14:tracePt t="148718" x="6769100" y="3175000"/>
          <p14:tracePt t="148734" x="6642100" y="3181350"/>
          <p14:tracePt t="148751" x="6438900" y="3263900"/>
          <p14:tracePt t="148768" x="6242050" y="3352800"/>
          <p14:tracePt t="148768" x="6159500" y="3384550"/>
          <p14:tracePt t="148801" x="6007100" y="3467100"/>
          <p14:tracePt t="148802" x="5886450" y="3543300"/>
          <p14:tracePt t="148819" x="5778500" y="3632200"/>
          <p14:tracePt t="148835" x="5670550" y="3727450"/>
          <p14:tracePt t="148852" x="5562600" y="3822700"/>
          <p14:tracePt t="148868" x="5461000" y="3924300"/>
          <p14:tracePt t="148885" x="5372100" y="4032250"/>
          <p14:tracePt t="148901" x="5327650" y="4114800"/>
          <p14:tracePt t="148919" x="5295900" y="4191000"/>
          <p14:tracePt t="148935" x="5283200" y="4254500"/>
          <p14:tracePt t="148952" x="5276850" y="4311650"/>
          <p14:tracePt t="148968" x="5276850" y="4406900"/>
          <p14:tracePt t="148986" x="5308600" y="4464050"/>
          <p14:tracePt t="149002" x="5353050" y="4514850"/>
          <p14:tracePt t="149019" x="5403850" y="4565650"/>
          <p14:tracePt t="149035" x="5486400" y="4616450"/>
          <p14:tracePt t="149052" x="5568950" y="4654550"/>
          <p14:tracePt t="149068" x="5676900" y="4692650"/>
          <p14:tracePt t="149085" x="5810250" y="4724400"/>
          <p14:tracePt t="149101" x="5918200" y="4756150"/>
          <p14:tracePt t="149118" x="6026150" y="4787900"/>
          <p14:tracePt t="149135" x="6184900" y="4794250"/>
          <p14:tracePt t="149155" x="6235700" y="4794250"/>
          <p14:tracePt t="149168" x="6369050" y="4787900"/>
          <p14:tracePt t="149186" x="6451600" y="4743450"/>
          <p14:tracePt t="149202" x="6540500" y="4686300"/>
          <p14:tracePt t="149219" x="6597650" y="4629150"/>
          <p14:tracePt t="149235" x="6661150" y="4559300"/>
          <p14:tracePt t="149252" x="6680200" y="4514850"/>
          <p14:tracePt t="149268" x="6699250" y="4489450"/>
          <p14:tracePt t="149286" x="6705600" y="4470400"/>
          <p14:tracePt t="149301" x="6705600" y="4451350"/>
          <p14:tracePt t="149318" x="6705600" y="4438650"/>
          <p14:tracePt t="149335" x="6705600" y="4425950"/>
          <p14:tracePt t="149352" x="6705600" y="4419600"/>
          <p14:tracePt t="149368" x="6699250" y="4406900"/>
          <p14:tracePt t="149368" x="6686550" y="4400550"/>
          <p14:tracePt t="149386" x="6661150" y="4381500"/>
          <p14:tracePt t="149402" x="6616700" y="4356100"/>
          <p14:tracePt t="149419" x="6546850" y="4318000"/>
          <p14:tracePt t="149435" x="6470650" y="4279900"/>
          <p14:tracePt t="149452" x="6369050" y="4248150"/>
          <p14:tracePt t="149468" x="6286500" y="4235450"/>
          <p14:tracePt t="149485" x="6191250" y="4229100"/>
          <p14:tracePt t="149502" x="6102350" y="4229100"/>
          <p14:tracePt t="149518" x="6007100" y="4222750"/>
          <p14:tracePt t="149535" x="5911850" y="4235450"/>
          <p14:tracePt t="149552" x="5810250" y="4260850"/>
          <p14:tracePt t="149568" x="5708650" y="4292600"/>
          <p14:tracePt t="149587" x="5657850" y="4311650"/>
          <p14:tracePt t="149602" x="5613400" y="4337050"/>
          <p14:tracePt t="149618" x="5581650" y="4349750"/>
          <p14:tracePt t="149635" x="5575300" y="4356100"/>
          <p14:tracePt t="149651" x="5568950" y="4362450"/>
          <p14:tracePt t="149689" x="5562600" y="4368800"/>
          <p14:tracePt t="149713" x="5556250" y="4381500"/>
          <p14:tracePt t="149729" x="5549900" y="4381500"/>
          <p14:tracePt t="149737" x="5549900" y="4387850"/>
          <p14:tracePt t="149751" x="5549900" y="4394200"/>
          <p14:tracePt t="149752" x="5549900" y="4400550"/>
          <p14:tracePt t="149768" x="5543550" y="4406900"/>
          <p14:tracePt t="149785" x="5543550" y="4413250"/>
          <p14:tracePt t="149825" x="5543550" y="4419600"/>
          <p14:tracePt t="149841" x="5543550" y="4425950"/>
          <p14:tracePt t="149842" x="5556250" y="4432300"/>
          <p14:tracePt t="149852" x="5588000" y="4438650"/>
          <p14:tracePt t="149868" x="5619750" y="4438650"/>
          <p14:tracePt t="149885" x="5676900" y="4438650"/>
          <p14:tracePt t="149901" x="5740400" y="4438650"/>
          <p14:tracePt t="149918" x="5791200" y="4438650"/>
          <p14:tracePt t="149935" x="5848350" y="4438650"/>
          <p14:tracePt t="149952" x="5905500" y="4432300"/>
          <p14:tracePt t="149968" x="5949950" y="4425950"/>
          <p14:tracePt t="149986" x="5988050" y="4419600"/>
          <p14:tracePt t="150002" x="6007100" y="4413250"/>
          <p14:tracePt t="150018" x="6013450" y="4413250"/>
          <p14:tracePt t="150035" x="6019800" y="4413250"/>
          <p14:tracePt t="150051" x="6026150" y="4413250"/>
          <p14:tracePt t="150777" x="6026150" y="4406900"/>
          <p14:tracePt t="150786" x="6032500" y="4400550"/>
          <p14:tracePt t="150793" x="6045200" y="4387850"/>
          <p14:tracePt t="150802" x="6057900" y="4381500"/>
          <p14:tracePt t="150818" x="6064250" y="4381500"/>
          <p14:tracePt t="151706" x="6057900" y="4381500"/>
          <p14:tracePt t="151713" x="6007100" y="4381500"/>
          <p14:tracePt t="151726" x="5911850" y="4387850"/>
          <p14:tracePt t="151727" x="5765800" y="4400550"/>
          <p14:tracePt t="151735" x="5410200" y="4400550"/>
          <p14:tracePt t="151751" x="4832350" y="4400550"/>
          <p14:tracePt t="151751" x="4584700" y="4400550"/>
          <p14:tracePt t="151770" x="4387850" y="4400550"/>
          <p14:tracePt t="151785" x="4032250" y="4394200"/>
          <p14:tracePt t="151802" x="3911600" y="4375150"/>
          <p14:tracePt t="151818" x="3867150" y="4368800"/>
          <p14:tracePt t="151835" x="3816350" y="4362450"/>
          <p14:tracePt t="151851" x="3746500" y="4349750"/>
          <p14:tracePt t="151868" x="3619500" y="4330700"/>
          <p14:tracePt t="151885" x="3492500" y="4292600"/>
          <p14:tracePt t="151901" x="3397250" y="4267200"/>
          <p14:tracePt t="151918" x="3340100" y="4248150"/>
          <p14:tracePt t="151935" x="3308350" y="4241800"/>
          <p14:tracePt t="151952" x="3276600" y="4235450"/>
          <p14:tracePt t="151968" x="3225800" y="4222750"/>
          <p14:tracePt t="151985" x="3155950" y="4203700"/>
          <p14:tracePt t="152002" x="3111500" y="4191000"/>
          <p14:tracePt t="152018" x="3067050" y="4184650"/>
          <p14:tracePt t="152035" x="3035300" y="4171950"/>
          <p14:tracePt t="152051" x="3016250" y="4165600"/>
          <p14:tracePt t="152068" x="3009900" y="4165600"/>
          <p14:tracePt t="152085" x="3003550" y="4165600"/>
          <p14:tracePt t="152101" x="2997200" y="4165600"/>
          <p14:tracePt t="152234" x="3009900" y="4165600"/>
          <p14:tracePt t="152241" x="3035300" y="4171950"/>
          <p14:tracePt t="152249" x="3054350" y="4178300"/>
          <p14:tracePt t="152252" x="3130550" y="4197350"/>
          <p14:tracePt t="152268" x="3238500" y="4210050"/>
          <p14:tracePt t="152285" x="3384550" y="4216400"/>
          <p14:tracePt t="152301" x="3581400" y="4241800"/>
          <p14:tracePt t="152318" x="3790950" y="4267200"/>
          <p14:tracePt t="152335" x="4032250" y="4305300"/>
          <p14:tracePt t="152351" x="4260850" y="4324350"/>
          <p14:tracePt t="152368" x="4432300" y="4330700"/>
          <p14:tracePt t="152368" x="4502150" y="4330700"/>
          <p14:tracePt t="152386" x="4641850" y="4330700"/>
          <p14:tracePt t="152402" x="4749800" y="4330700"/>
          <p14:tracePt t="152419" x="4870450" y="4330700"/>
          <p14:tracePt t="152435" x="5003800" y="4330700"/>
          <p14:tracePt t="152452" x="5130800" y="4330700"/>
          <p14:tracePt t="152468" x="5251450" y="4330700"/>
          <p14:tracePt t="152485" x="5340350" y="4330700"/>
          <p14:tracePt t="152501" x="5359400" y="4330700"/>
          <p14:tracePt t="152737" x="5365750" y="4330700"/>
          <p14:tracePt t="152745" x="5378450" y="4343400"/>
          <p14:tracePt t="152753" x="5397500" y="4362450"/>
          <p14:tracePt t="152754" x="5429250" y="4387850"/>
          <p14:tracePt t="152768" x="5568950" y="4451350"/>
          <p14:tracePt t="152786" x="5695950" y="4495800"/>
          <p14:tracePt t="152801" x="5854700" y="4540250"/>
          <p14:tracePt t="152818" x="5918200" y="4559300"/>
          <p14:tracePt t="152835" x="6096000" y="4597400"/>
          <p14:tracePt t="152852" x="6292850" y="4622800"/>
          <p14:tracePt t="152868" x="6489700" y="4648200"/>
          <p14:tracePt t="152885" x="6629400" y="4667250"/>
          <p14:tracePt t="152901" x="6711950" y="4686300"/>
          <p14:tracePt t="152918" x="6832600" y="4718050"/>
          <p14:tracePt t="152935" x="6959600" y="4749800"/>
          <p14:tracePt t="152952" x="7054850" y="4762500"/>
          <p14:tracePt t="152968" x="7226300" y="4787900"/>
          <p14:tracePt t="152986" x="7334250" y="4813300"/>
          <p14:tracePt t="153001" x="7429500" y="4845050"/>
          <p14:tracePt t="153018" x="7537450" y="4857750"/>
          <p14:tracePt t="153035" x="7620000" y="4864100"/>
          <p14:tracePt t="153052" x="7702550" y="4876800"/>
          <p14:tracePt t="153068" x="7740650" y="4883150"/>
          <p14:tracePt t="153085" x="7747000" y="4883150"/>
          <p14:tracePt t="153101" x="7766050" y="4883150"/>
          <p14:tracePt t="153118" x="7823200" y="4895850"/>
          <p14:tracePt t="153135" x="7867650" y="4902200"/>
          <p14:tracePt t="153151" x="7905750" y="4908550"/>
          <p14:tracePt t="153168" x="7943850" y="4914900"/>
          <p14:tracePt t="153186" x="7956550" y="4914900"/>
          <p14:tracePt t="153201" x="7962900" y="4914900"/>
          <p14:tracePt t="153289" x="7962900" y="4921250"/>
          <p14:tracePt t="153313" x="7962900" y="4927600"/>
          <p14:tracePt t="153321" x="7956550" y="4940300"/>
          <p14:tracePt t="153329" x="7943850" y="4953000"/>
          <p14:tracePt t="153337" x="7918450" y="4959350"/>
          <p14:tracePt t="153351" x="7893050" y="4978400"/>
          <p14:tracePt t="153368" x="7772400" y="5016500"/>
          <p14:tracePt t="153386" x="7696200" y="5029200"/>
          <p14:tracePt t="153402" x="7670800" y="5035550"/>
          <p14:tracePt t="153450" x="7632700" y="5029200"/>
          <p14:tracePt t="153457" x="7588250" y="5022850"/>
          <p14:tracePt t="153465" x="7537450" y="5003800"/>
          <p14:tracePt t="153472" x="7404100" y="4953000"/>
          <p14:tracePt t="153485" x="7258050" y="4914900"/>
          <p14:tracePt t="153501" x="7150100" y="4876800"/>
          <p14:tracePt t="153518" x="7016750" y="4838700"/>
          <p14:tracePt t="153535" x="6877050" y="4800600"/>
          <p14:tracePt t="153552" x="6743700" y="4756150"/>
          <p14:tracePt t="153568" x="6591300" y="4718050"/>
          <p14:tracePt t="153586" x="6515100" y="4699000"/>
          <p14:tracePt t="153602" x="6394450" y="4673600"/>
          <p14:tracePt t="153618" x="6292850" y="4667250"/>
          <p14:tracePt t="153635" x="6165850" y="4660900"/>
          <p14:tracePt t="153651" x="6057900" y="4641850"/>
          <p14:tracePt t="153668" x="5975350" y="4629150"/>
          <p14:tracePt t="153686" x="5905500" y="4622800"/>
          <p14:tracePt t="153701" x="5842000" y="4622800"/>
          <p14:tracePt t="153718" x="5835650" y="4616450"/>
          <p14:tracePt t="153734" x="5784850" y="4616450"/>
          <p14:tracePt t="153751" x="5695950" y="4610100"/>
          <p14:tracePt t="153768" x="5568950" y="4597400"/>
          <p14:tracePt t="153786" x="5524500" y="4584700"/>
          <p14:tracePt t="153801" x="5492750" y="4584700"/>
          <p14:tracePt t="153818" x="5461000" y="4584700"/>
          <p14:tracePt t="153835" x="5422900" y="4584700"/>
          <p14:tracePt t="153851" x="5384800" y="4578350"/>
          <p14:tracePt t="153868" x="5353050" y="4572000"/>
          <p14:tracePt t="153885" x="5321300" y="4572000"/>
          <p14:tracePt t="153902" x="5283200" y="4559300"/>
          <p14:tracePt t="153918" x="5251450" y="4546600"/>
          <p14:tracePt t="153935" x="5226050" y="4546600"/>
          <p14:tracePt t="153951" x="5200650" y="4533900"/>
          <p14:tracePt t="153968" x="5181600" y="4527550"/>
          <p14:tracePt t="153984" x="5149850" y="4527550"/>
          <p14:tracePt t="154002" x="5137150" y="4521200"/>
          <p14:tracePt t="154018" x="5118100" y="4521200"/>
          <p14:tracePt t="154035" x="5111750" y="4514850"/>
          <p14:tracePt t="154051" x="5105400" y="4514850"/>
          <p14:tracePt t="154186" x="5099050" y="4514850"/>
          <p14:tracePt t="154193" x="5073650" y="4514850"/>
          <p14:tracePt t="154198" x="5035550" y="4514850"/>
          <p14:tracePt t="154201" x="4933950" y="4514850"/>
          <p14:tracePt t="154218" x="4743450" y="4514850"/>
          <p14:tracePt t="154235" x="4330700" y="4451350"/>
          <p14:tracePt t="154251" x="4044950" y="4413250"/>
          <p14:tracePt t="154268" x="3479800" y="4330700"/>
          <p14:tracePt t="154284" x="3060700" y="4298950"/>
          <p14:tracePt t="154301" x="2851150" y="4267200"/>
          <p14:tracePt t="154318" x="2768600" y="4241800"/>
          <p14:tracePt t="154335" x="2711450" y="4222750"/>
          <p14:tracePt t="154351" x="2667000" y="4216400"/>
          <p14:tracePt t="154368" x="2647950" y="4203700"/>
          <p14:tracePt t="154401" x="2622550" y="4203700"/>
          <p14:tracePt t="154402" x="2609850" y="4191000"/>
          <p14:tracePt t="154418" x="2590800" y="4178300"/>
          <p14:tracePt t="154435" x="2565400" y="4159250"/>
          <p14:tracePt t="154451" x="2552700" y="4146550"/>
          <p14:tracePt t="154468" x="2527300" y="4121150"/>
          <p14:tracePt t="154484" x="2508250" y="4095750"/>
          <p14:tracePt t="154501" x="2482850" y="4032250"/>
          <p14:tracePt t="154518" x="2463800" y="3987800"/>
          <p14:tracePt t="154535" x="2438400" y="3924300"/>
          <p14:tracePt t="154551" x="2413000" y="3873500"/>
          <p14:tracePt t="154551" x="2406650" y="3854450"/>
          <p14:tracePt t="154570" x="2406650" y="3829050"/>
          <p14:tracePt t="154585" x="2400300" y="3784600"/>
          <p14:tracePt t="154602" x="2400300" y="3740150"/>
          <p14:tracePt t="154618" x="2400300" y="3702050"/>
          <p14:tracePt t="154635" x="2406650" y="3663950"/>
          <p14:tracePt t="154651" x="2432050" y="3600450"/>
          <p14:tracePt t="154669" x="2463800" y="3536950"/>
          <p14:tracePt t="154684" x="2470150" y="3492500"/>
          <p14:tracePt t="154702" x="2482850" y="3448050"/>
          <p14:tracePt t="154718" x="2501900" y="3397250"/>
          <p14:tracePt t="154735" x="2501900" y="3359150"/>
          <p14:tracePt t="154751" x="2508250" y="3327400"/>
          <p14:tracePt t="154768" x="2514600" y="3314700"/>
          <p14:tracePt t="154785" x="2514600" y="3295650"/>
          <p14:tracePt t="154802" x="2514600" y="3282950"/>
          <p14:tracePt t="154818" x="2514600" y="3270250"/>
          <p14:tracePt t="154834" x="2520950" y="3257550"/>
          <p14:tracePt t="154851" x="2520950" y="3251200"/>
          <p14:tracePt t="155009" x="2520950" y="3244850"/>
          <p14:tracePt t="155017" x="2495550" y="3263900"/>
          <p14:tracePt t="155035" x="2482850" y="3289300"/>
          <p14:tracePt t="155035" x="2470150" y="3308350"/>
          <p14:tracePt t="155051" x="2463800" y="3333750"/>
          <p14:tracePt t="155068" x="2451100" y="3359150"/>
          <p14:tracePt t="155084" x="2444750" y="3397250"/>
          <p14:tracePt t="155101" x="2413000" y="3448050"/>
          <p14:tracePt t="155118" x="2400300" y="3473450"/>
          <p14:tracePt t="155135" x="2393950" y="3486150"/>
          <p14:tracePt t="155151" x="2387600" y="3486150"/>
          <p14:tracePt t="155233" x="2381250" y="3486150"/>
          <p14:tracePt t="155241" x="2374900" y="3486150"/>
          <p14:tracePt t="155249" x="2368550" y="3486150"/>
          <p14:tracePt t="155385" x="2368550" y="3517900"/>
          <p14:tracePt t="155394" x="2368550" y="3568700"/>
          <p14:tracePt t="155394" x="2381250" y="3632200"/>
          <p14:tracePt t="155401" x="2425700" y="3740150"/>
          <p14:tracePt t="155418" x="2495550" y="3835400"/>
          <p14:tracePt t="155435" x="2578100" y="3917950"/>
          <p14:tracePt t="155451" x="2679700" y="3981450"/>
          <p14:tracePt t="155468" x="2781300" y="4019550"/>
          <p14:tracePt t="155484" x="2889250" y="4064000"/>
          <p14:tracePt t="155501" x="2971800" y="4083050"/>
          <p14:tracePt t="155518" x="3009900" y="4083050"/>
          <p14:tracePt t="155534" x="3028950" y="4083050"/>
          <p14:tracePt t="155552" x="3035300" y="4083050"/>
          <p14:tracePt t="155568" x="3041650" y="4083050"/>
          <p14:tracePt t="155673" x="3041650" y="4076700"/>
          <p14:tracePt t="155693" x="3041650" y="4064000"/>
          <p14:tracePt t="155694" x="3028950" y="4051300"/>
          <p14:tracePt t="155701" x="2990850" y="4006850"/>
          <p14:tracePt t="155718" x="2933700" y="3956050"/>
          <p14:tracePt t="155734" x="2851150" y="3867150"/>
          <p14:tracePt t="155751" x="2768600" y="3784600"/>
          <p14:tracePt t="155768" x="2660650" y="3689350"/>
          <p14:tracePt t="155786" x="2603500" y="3638550"/>
          <p14:tracePt t="155802" x="2578100" y="3613150"/>
          <p14:tracePt t="155818" x="2552700" y="3587750"/>
          <p14:tracePt t="155834" x="2540000" y="3575050"/>
          <p14:tracePt t="155851" x="2527300" y="3568700"/>
          <p14:tracePt t="155868" x="2520950" y="3562350"/>
          <p14:tracePt t="155885" x="2508250" y="3549650"/>
          <p14:tracePt t="155901" x="2495550" y="3536950"/>
          <p14:tracePt t="155918" x="2495550" y="3530600"/>
          <p14:tracePt t="155934" x="2482850" y="3524250"/>
          <p14:tracePt t="155969" x="2476500" y="3517900"/>
          <p14:tracePt t="155985" x="2476500" y="3511550"/>
          <p14:tracePt t="156017" x="2470150" y="3511550"/>
          <p14:tracePt t="156033" x="2470150" y="3505200"/>
          <p14:tracePt t="156041" x="2463800" y="3505200"/>
          <p14:tracePt t="156057" x="2457450" y="3498850"/>
          <p14:tracePt t="156081" x="2451100" y="3498850"/>
          <p14:tracePt t="156105" x="2444750" y="3492500"/>
          <p14:tracePt t="156233" x="2432050" y="3486150"/>
          <p14:tracePt t="156241" x="2425700" y="3473450"/>
          <p14:tracePt t="156257" x="2419350" y="3460750"/>
          <p14:tracePt t="156273" x="2413000" y="3454400"/>
          <p14:tracePt t="156337" x="2413000" y="3441700"/>
          <p14:tracePt t="156449" x="2419350" y="3460750"/>
          <p14:tracePt t="156457" x="2432050" y="3479800"/>
          <p14:tracePt t="156468" x="2451100" y="3505200"/>
          <p14:tracePt t="156473" x="2476500" y="3549650"/>
          <p14:tracePt t="156485" x="2520950" y="3600450"/>
          <p14:tracePt t="156501" x="2565400" y="3663950"/>
          <p14:tracePt t="156518" x="2616200" y="3708400"/>
          <p14:tracePt t="156534" x="2647950" y="3746500"/>
          <p14:tracePt t="156551" x="2686050" y="3771900"/>
          <p14:tracePt t="156568" x="2717800" y="3790950"/>
          <p14:tracePt t="156587" x="2736850" y="3803650"/>
          <p14:tracePt t="156601" x="2749550" y="3810000"/>
          <p14:tracePt t="156618" x="2762250" y="3816350"/>
          <p14:tracePt t="156634" x="2768600" y="3822700"/>
          <p14:tracePt t="156651" x="2781300" y="3822700"/>
          <p14:tracePt t="158505" x="2762250" y="3822700"/>
          <p14:tracePt t="158513" x="2698750" y="3771900"/>
          <p14:tracePt t="158522" x="2628900" y="3721100"/>
          <p14:tracePt t="158534" x="2552700" y="3670300"/>
          <p14:tracePt t="158535" x="2463800" y="3606800"/>
          <p14:tracePt t="158552" x="2419350" y="3575050"/>
          <p14:tracePt t="158568" x="2413000" y="3568700"/>
          <p14:tracePt t="158584" x="2406650" y="3562350"/>
          <p14:tracePt t="158601" x="2400300" y="3556000"/>
          <p14:tracePt t="158618" x="2387600" y="3543300"/>
          <p14:tracePt t="158635" x="2374900" y="3524250"/>
          <p14:tracePt t="158651" x="2362200" y="3498850"/>
          <p14:tracePt t="158668" x="2362200" y="3479800"/>
          <p14:tracePt t="158684" x="2355850" y="3467100"/>
          <p14:tracePt t="158701" x="2355850" y="3454400"/>
          <p14:tracePt t="158718" x="2355850" y="3441700"/>
          <p14:tracePt t="158735" x="2355850" y="3435350"/>
          <p14:tracePt t="158751" x="2349500" y="3429000"/>
          <p14:tracePt t="159057" x="2349500" y="3441700"/>
          <p14:tracePt t="159065" x="2349500" y="3473450"/>
          <p14:tracePt t="159073" x="2400300" y="3575050"/>
          <p14:tracePt t="159085" x="2457450" y="3663950"/>
          <p14:tracePt t="159101" x="2501900" y="3721100"/>
          <p14:tracePt t="159118" x="2520950" y="3752850"/>
          <p14:tracePt t="159134" x="2540000" y="3771900"/>
          <p14:tracePt t="159151" x="2546350" y="3778250"/>
          <p14:tracePt t="159167" x="2559050" y="3784600"/>
          <p14:tracePt t="159167" x="2571750" y="3797300"/>
          <p14:tracePt t="159185" x="2597150" y="3816350"/>
          <p14:tracePt t="159201" x="2622550" y="3822700"/>
          <p14:tracePt t="159218" x="2654300" y="3841750"/>
          <p14:tracePt t="159234" x="2698750" y="3860800"/>
          <p14:tracePt t="159251" x="2730500" y="3873500"/>
          <p14:tracePt t="159268" x="2768600" y="3879850"/>
          <p14:tracePt t="159285" x="2800350" y="3898900"/>
          <p14:tracePt t="159301" x="2857500" y="3917950"/>
          <p14:tracePt t="159318" x="2889250" y="3930650"/>
          <p14:tracePt t="159334" x="2927350" y="3930650"/>
          <p14:tracePt t="159351" x="2946400" y="3943350"/>
          <p14:tracePt t="159368" x="2971800" y="3949700"/>
          <p14:tracePt t="159385" x="2990850" y="3956050"/>
          <p14:tracePt t="159401" x="3009900" y="3968750"/>
          <p14:tracePt t="159418" x="3041650" y="3981450"/>
          <p14:tracePt t="159434" x="3060700" y="3987800"/>
          <p14:tracePt t="159451" x="3079750" y="3994150"/>
          <p14:tracePt t="159468" x="3105150" y="3994150"/>
          <p14:tracePt t="159485" x="3111500" y="4006850"/>
          <p14:tracePt t="159501" x="3124200" y="4006850"/>
          <p14:tracePt t="159518" x="3130550" y="4006850"/>
          <p14:tracePt t="159535" x="3143250" y="4013200"/>
          <p14:tracePt t="159551" x="3162300" y="4019550"/>
          <p14:tracePt t="159568" x="3187700" y="4025900"/>
          <p14:tracePt t="159585" x="3206750" y="4032250"/>
          <p14:tracePt t="159601" x="3232150" y="4044950"/>
          <p14:tracePt t="159618" x="3263900" y="4057650"/>
          <p14:tracePt t="159635" x="3289300" y="4064000"/>
          <p14:tracePt t="159651" x="3327400" y="4076700"/>
          <p14:tracePt t="159668" x="3359150" y="4089400"/>
          <p14:tracePt t="159685" x="3384550" y="4089400"/>
          <p14:tracePt t="159701" x="3409950" y="4102100"/>
          <p14:tracePt t="159718" x="3429000" y="4102100"/>
          <p14:tracePt t="159734" x="3448050" y="4102100"/>
          <p14:tracePt t="159751" x="3479800" y="4108450"/>
          <p14:tracePt t="159767" x="3517900" y="4121150"/>
          <p14:tracePt t="159785" x="3530600" y="4121150"/>
          <p14:tracePt t="159801" x="3543300" y="4127500"/>
          <p14:tracePt t="159818" x="3568700" y="4133850"/>
          <p14:tracePt t="159834" x="3581400" y="4140200"/>
          <p14:tracePt t="159851" x="3600450" y="4146550"/>
          <p14:tracePt t="159867" x="3606800" y="4146550"/>
          <p14:tracePt t="159884" x="3613150" y="4146550"/>
          <p14:tracePt t="160761" x="3594100" y="4146550"/>
          <p14:tracePt t="160769" x="3549650" y="4133850"/>
          <p14:tracePt t="160769" x="3429000" y="4102100"/>
          <p14:tracePt t="160785" x="3295650" y="4044950"/>
          <p14:tracePt t="160801" x="3149600" y="3987800"/>
          <p14:tracePt t="160817" x="3041650" y="3930650"/>
          <p14:tracePt t="160834" x="2946400" y="3886200"/>
          <p14:tracePt t="160851" x="2863850" y="3835400"/>
          <p14:tracePt t="160868" x="2800350" y="3803650"/>
          <p14:tracePt t="160884" x="2749550" y="3778250"/>
          <p14:tracePt t="160901" x="2705100" y="3752850"/>
          <p14:tracePt t="160917" x="2673350" y="3727450"/>
          <p14:tracePt t="160934" x="2622550" y="3695700"/>
          <p14:tracePt t="160951" x="2571750" y="3657600"/>
          <p14:tracePt t="160967" x="2540000" y="3632200"/>
          <p14:tracePt t="160984" x="2495550" y="3600450"/>
          <p14:tracePt t="161001" x="2482850" y="3587750"/>
          <p14:tracePt t="161017" x="2476500" y="3575050"/>
          <p14:tracePt t="161035" x="2463800" y="3568700"/>
          <p14:tracePt t="161051" x="2438400" y="3549650"/>
          <p14:tracePt t="161068" x="2432050" y="3543300"/>
          <p14:tracePt t="161084" x="2419350" y="3530600"/>
          <p14:tracePt t="161100" x="2406650" y="3517900"/>
          <p14:tracePt t="161117" x="2393950" y="3511550"/>
          <p14:tracePt t="161134" x="2381250" y="3498850"/>
          <p14:tracePt t="161151" x="2374900" y="3492500"/>
          <p14:tracePt t="161168" x="2355850" y="3486150"/>
          <p14:tracePt t="161185" x="2343150" y="3473450"/>
          <p14:tracePt t="161225" x="2343150" y="3467100"/>
          <p14:tracePt t="161227" x="2336800" y="3467100"/>
          <p14:tracePt t="161234" x="2330450" y="3454400"/>
          <p14:tracePt t="161251" x="2324100" y="3448050"/>
          <p14:tracePt t="161268" x="2324100" y="3441700"/>
          <p14:tracePt t="161284" x="2317750" y="3435350"/>
          <p14:tracePt t="161301" x="2317750" y="3422650"/>
          <p14:tracePt t="161317" x="2311400" y="3416300"/>
          <p14:tracePt t="161334" x="2311400" y="3409950"/>
          <p14:tracePt t="161351" x="2311400" y="3403600"/>
          <p14:tracePt t="161417" x="2311400" y="3397250"/>
          <p14:tracePt t="161601" x="2311400" y="3409950"/>
          <p14:tracePt t="161609" x="2317750" y="3422650"/>
          <p14:tracePt t="161617" x="2343150" y="3467100"/>
          <p14:tracePt t="161634" x="2355850" y="3498850"/>
          <p14:tracePt t="161635" x="2374900" y="3536950"/>
          <p14:tracePt t="161651" x="2393950" y="3568700"/>
          <p14:tracePt t="161668" x="2406650" y="3587750"/>
          <p14:tracePt t="161684" x="2413000" y="3600450"/>
          <p14:tracePt t="161701" x="2425700" y="3613150"/>
          <p14:tracePt t="161717" x="2444750" y="3632200"/>
          <p14:tracePt t="161735" x="2451100" y="3638550"/>
          <p14:tracePt t="161751" x="2463800" y="3651250"/>
          <p14:tracePt t="161768" x="2489200" y="3670300"/>
          <p14:tracePt t="161785" x="2495550" y="3676650"/>
          <p14:tracePt t="161801" x="2508250" y="3683000"/>
          <p14:tracePt t="161817" x="2520950" y="3689350"/>
          <p14:tracePt t="161857" x="2520950" y="3695700"/>
          <p14:tracePt t="161873" x="2527300" y="3695700"/>
          <p14:tracePt t="161887" x="2533650" y="3702050"/>
          <p14:tracePt t="161900" x="2540000" y="3708400"/>
          <p14:tracePt t="161901" x="2559050" y="3721100"/>
          <p14:tracePt t="161917" x="2578100" y="3733800"/>
          <p14:tracePt t="161934" x="2597150" y="3752850"/>
          <p14:tracePt t="161951" x="2635250" y="3771900"/>
          <p14:tracePt t="161967" x="2711450" y="3816350"/>
          <p14:tracePt t="161985" x="2749550" y="3835400"/>
          <p14:tracePt t="162001" x="2794000" y="3854450"/>
          <p14:tracePt t="162019" x="2838450" y="3873500"/>
          <p14:tracePt t="162034" x="2870200" y="3886200"/>
          <p14:tracePt t="162051" x="2901950" y="3898900"/>
          <p14:tracePt t="162067" x="2933700" y="3917950"/>
          <p14:tracePt t="162084" x="2965450" y="3924300"/>
          <p14:tracePt t="162101" x="3003550" y="3943350"/>
          <p14:tracePt t="162117" x="3028950" y="3949700"/>
          <p14:tracePt t="162134" x="3041650" y="3962400"/>
          <p14:tracePt t="162151" x="3060700" y="3962400"/>
          <p14:tracePt t="162167" x="3086100" y="3975100"/>
          <p14:tracePt t="162186" x="3117850" y="3987800"/>
          <p14:tracePt t="162201" x="3143250" y="4000500"/>
          <p14:tracePt t="162218" x="3162300" y="4006850"/>
          <p14:tracePt t="162234" x="3181350" y="4019550"/>
          <p14:tracePt t="162251" x="3206750" y="4025900"/>
          <p14:tracePt t="162267" x="3225800" y="4032250"/>
          <p14:tracePt t="162284" x="3232150" y="4038600"/>
          <p14:tracePt t="162301" x="3244850" y="4044950"/>
          <p14:tracePt t="162318" x="3251200" y="4044950"/>
          <p14:tracePt t="162729" x="3244850" y="4044950"/>
          <p14:tracePt t="162744" x="3232150" y="4044950"/>
          <p14:tracePt t="162745" x="3219450" y="4044950"/>
          <p14:tracePt t="162751" x="3194050" y="4025900"/>
          <p14:tracePt t="162768" x="3162300" y="4006850"/>
          <p14:tracePt t="162784" x="3105150" y="3968750"/>
          <p14:tracePt t="162801" x="3054350" y="3930650"/>
          <p14:tracePt t="162818" x="3009900" y="3905250"/>
          <p14:tracePt t="162834" x="2927350" y="3860800"/>
          <p14:tracePt t="162851" x="2832100" y="3810000"/>
          <p14:tracePt t="162868" x="2717800" y="3765550"/>
          <p14:tracePt t="162884" x="2603500" y="3714750"/>
          <p14:tracePt t="162901" x="2501900" y="3670300"/>
          <p14:tracePt t="162918" x="2438400" y="3625850"/>
          <p14:tracePt t="162934" x="2387600" y="3594100"/>
          <p14:tracePt t="162951" x="2362200" y="3575050"/>
          <p14:tracePt t="162968" x="2343150" y="3556000"/>
          <p14:tracePt t="162984" x="2311400" y="3505200"/>
          <p14:tracePt t="163001" x="2286000" y="3460750"/>
          <p14:tracePt t="163018" x="2266950" y="3429000"/>
          <p14:tracePt t="163034" x="2260600" y="3416300"/>
          <p14:tracePt t="163051" x="2247900" y="3403600"/>
          <p14:tracePt t="163068" x="2235200" y="3384550"/>
          <p14:tracePt t="163084" x="2228850" y="3371850"/>
          <p14:tracePt t="163101" x="2222500" y="3365500"/>
          <p14:tracePt t="163118" x="2222500" y="3359150"/>
          <p14:tracePt t="163369" x="2228850" y="3365500"/>
          <p14:tracePt t="163377" x="2235200" y="3371850"/>
          <p14:tracePt t="163385" x="2247900" y="3384550"/>
          <p14:tracePt t="163385" x="2260600" y="3409950"/>
          <p14:tracePt t="163418" x="2273300" y="3435350"/>
          <p14:tracePt t="163418" x="2286000" y="3454400"/>
          <p14:tracePt t="163434" x="2305050" y="3486150"/>
          <p14:tracePt t="163451" x="2324100" y="3524250"/>
          <p14:tracePt t="163467" x="2349500" y="3556000"/>
          <p14:tracePt t="163484" x="2355850" y="3575050"/>
          <p14:tracePt t="163501" x="2368550" y="3600450"/>
          <p14:tracePt t="163518" x="2374900" y="3613150"/>
          <p14:tracePt t="163535" x="2387600" y="3625850"/>
          <p14:tracePt t="163552" x="2400300" y="3644900"/>
          <p14:tracePt t="163568" x="2432050" y="3683000"/>
          <p14:tracePt t="163586" x="2451100" y="3695700"/>
          <p14:tracePt t="163602" x="2457450" y="3708400"/>
          <p14:tracePt t="163619" x="2476500" y="3727450"/>
          <p14:tracePt t="163635" x="2489200" y="3740150"/>
          <p14:tracePt t="163652" x="2508250" y="3752850"/>
          <p14:tracePt t="163668" x="2533650" y="3765550"/>
          <p14:tracePt t="163686" x="2559050" y="3778250"/>
          <p14:tracePt t="163701" x="2603500" y="3797300"/>
          <p14:tracePt t="163718" x="2660650" y="3810000"/>
          <p14:tracePt t="163736" x="2717800" y="3835400"/>
          <p14:tracePt t="163752" x="2768600" y="3854450"/>
          <p14:tracePt t="163769" x="2825750" y="3867150"/>
          <p14:tracePt t="163785" x="2921000" y="3892550"/>
          <p14:tracePt t="163802" x="2978150" y="3911600"/>
          <p14:tracePt t="163818" x="3035300" y="3930650"/>
          <p14:tracePt t="163835" x="3105150" y="3943350"/>
          <p14:tracePt t="163852" x="3162300" y="3962400"/>
          <p14:tracePt t="163869" x="3206750" y="3975100"/>
          <p14:tracePt t="163885" x="3251200" y="3987800"/>
          <p14:tracePt t="163902" x="3276600" y="4000500"/>
          <p14:tracePt t="163918" x="3302000" y="4006850"/>
          <p14:tracePt t="164201" x="3276600" y="4006850"/>
          <p14:tracePt t="164211" x="3225800" y="4000500"/>
          <p14:tracePt t="164219" x="3155950" y="3987800"/>
          <p14:tracePt t="164225" x="3016250" y="3968750"/>
          <p14:tracePt t="164235" x="2908300" y="3956050"/>
          <p14:tracePt t="164252" x="2838450" y="3949700"/>
          <p14:tracePt t="164269" x="2806700" y="3949700"/>
          <p14:tracePt t="164285" x="2787650" y="3949700"/>
          <p14:tracePt t="164302" x="2755900" y="3956050"/>
          <p14:tracePt t="164318" x="2705100" y="3968750"/>
          <p14:tracePt t="164335" x="2654300" y="3981450"/>
          <p14:tracePt t="164352" x="2628900" y="3981450"/>
          <p14:tracePt t="164368" x="2622550" y="3987800"/>
          <p14:tracePt t="164385" x="2616200" y="3987800"/>
          <p14:tracePt t="164426" x="2603500" y="3987800"/>
          <p14:tracePt t="164428" x="2597150" y="3987800"/>
          <p14:tracePt t="164435" x="2584450" y="3987800"/>
          <p14:tracePt t="164452" x="2571750" y="3987800"/>
          <p14:tracePt t="164469" x="2552700" y="3987800"/>
          <p14:tracePt t="164485" x="2533650" y="3987800"/>
          <p14:tracePt t="164502" x="2501900" y="3975100"/>
          <p14:tracePt t="164518" x="2495550" y="3975100"/>
          <p14:tracePt t="164535" x="2495550" y="3968750"/>
          <p14:tracePt t="164590" x="2489200" y="3962400"/>
          <p14:tracePt t="164609" x="2476500" y="3962400"/>
          <p14:tracePt t="164626" x="2463800" y="3956050"/>
          <p14:tracePt t="164641" x="2457450" y="3956050"/>
          <p14:tracePt t="164649" x="2451100" y="3949700"/>
          <p14:tracePt t="164658" x="2432050" y="3937000"/>
          <p14:tracePt t="164668" x="2413000" y="3930650"/>
          <p14:tracePt t="164685" x="2400300" y="3924300"/>
          <p14:tracePt t="164922" x="2413000" y="3924300"/>
          <p14:tracePt t="164929" x="2425700" y="3924300"/>
          <p14:tracePt t="164937" x="2444750" y="3930650"/>
          <p14:tracePt t="164945" x="2463800" y="3937000"/>
          <p14:tracePt t="164953" x="2527300" y="3949700"/>
          <p14:tracePt t="164969" x="2622550" y="3981450"/>
          <p14:tracePt t="164986" x="2686050" y="4000500"/>
          <p14:tracePt t="165002" x="2749550" y="4019550"/>
          <p14:tracePt t="165018" x="2781300" y="4025900"/>
          <p14:tracePt t="165035" x="2813050" y="4038600"/>
          <p14:tracePt t="165052" x="2863850" y="4051300"/>
          <p14:tracePt t="165068" x="2914650" y="4064000"/>
          <p14:tracePt t="165085" x="2971800" y="4076700"/>
          <p14:tracePt t="165102" x="3028950" y="4095750"/>
          <p14:tracePt t="165118" x="3073400" y="4108450"/>
          <p14:tracePt t="165135" x="3111500" y="4121150"/>
          <p14:tracePt t="165152" x="3143250" y="4127500"/>
          <p14:tracePt t="165170" x="3168650" y="4127500"/>
          <p14:tracePt t="165186" x="3206750" y="4133850"/>
          <p14:tracePt t="165202" x="3238500" y="4140200"/>
          <p14:tracePt t="165218" x="3263900" y="4146550"/>
          <p14:tracePt t="165235" x="3282950" y="4146550"/>
          <p14:tracePt t="165251" x="3321050" y="4152900"/>
          <p14:tracePt t="165268" x="3340100" y="4159250"/>
          <p14:tracePt t="165285" x="3378200" y="4165600"/>
          <p14:tracePt t="165301" x="3422650" y="4171950"/>
          <p14:tracePt t="165318" x="3454400" y="4171950"/>
          <p14:tracePt t="165335" x="3492500" y="4178300"/>
          <p14:tracePt t="165351" x="3517900" y="4184650"/>
          <p14:tracePt t="165368" x="3549650" y="4184650"/>
          <p14:tracePt t="165387" x="3581400" y="4197350"/>
          <p14:tracePt t="165402" x="3619500" y="4203700"/>
          <p14:tracePt t="165419" x="3657600" y="4210050"/>
          <p14:tracePt t="165435" x="3689350" y="4216400"/>
          <p14:tracePt t="165452" x="3733800" y="4222750"/>
          <p14:tracePt t="165468" x="3784600" y="4229100"/>
          <p14:tracePt t="165485" x="3835400" y="4235450"/>
          <p14:tracePt t="165501" x="3873500" y="4241800"/>
          <p14:tracePt t="165518" x="3911600" y="4248150"/>
          <p14:tracePt t="165535" x="3943350" y="4260850"/>
          <p14:tracePt t="165552" x="3962400" y="4267200"/>
          <p14:tracePt t="165568" x="3994150" y="4273550"/>
          <p14:tracePt t="165586" x="4025900" y="4286250"/>
          <p14:tracePt t="165602" x="4057650" y="4292600"/>
          <p14:tracePt t="165619" x="4089400" y="4298950"/>
          <p14:tracePt t="165635" x="4121150" y="4311650"/>
          <p14:tracePt t="165652" x="4152900" y="4318000"/>
          <p14:tracePt t="165668" x="4178300" y="4324350"/>
          <p14:tracePt t="165685" x="4216400" y="4337050"/>
          <p14:tracePt t="165701" x="4260850" y="4349750"/>
          <p14:tracePt t="165719" x="4292600" y="4356100"/>
          <p14:tracePt t="165735" x="4311650" y="4362450"/>
          <p14:tracePt t="165752" x="4330700" y="4368800"/>
          <p14:tracePt t="165768" x="4387850" y="4375150"/>
          <p14:tracePt t="165786" x="4419600" y="4381500"/>
          <p14:tracePt t="165802" x="4464050" y="4387850"/>
          <p14:tracePt t="165819" x="4508500" y="4387850"/>
          <p14:tracePt t="165835" x="4540250" y="4394200"/>
          <p14:tracePt t="165852" x="4584700" y="4400550"/>
          <p14:tracePt t="165868" x="4591050" y="4400550"/>
          <p14:tracePt t="165906" x="4603750" y="4400550"/>
          <p14:tracePt t="165921" x="4622800" y="4406900"/>
          <p14:tracePt t="165922" x="4641850" y="4413250"/>
          <p14:tracePt t="165935" x="4705350" y="4419600"/>
          <p14:tracePt t="165952" x="4749800" y="4438650"/>
          <p14:tracePt t="165968" x="4851400" y="4464050"/>
          <p14:tracePt t="165986" x="4902200" y="4483100"/>
          <p14:tracePt t="166002" x="4965700" y="4489450"/>
          <p14:tracePt t="166019" x="5010150" y="4495800"/>
          <p14:tracePt t="166035" x="5048250" y="4502150"/>
          <p14:tracePt t="166052" x="5080000" y="4508500"/>
          <p14:tracePt t="166068" x="5086350" y="4508500"/>
          <p14:tracePt t="166085" x="5105400" y="4508500"/>
          <p14:tracePt t="166101" x="5130800" y="4514850"/>
          <p14:tracePt t="166119" x="5143500" y="4514850"/>
          <p14:tracePt t="166135" x="5149850" y="4514850"/>
          <p14:tracePt t="166152" x="5175250" y="4514850"/>
          <p14:tracePt t="166169" x="5219700" y="4521200"/>
          <p14:tracePt t="166186" x="5238750" y="4527550"/>
          <p14:tracePt t="166202" x="5251450" y="4527550"/>
          <p14:tracePt t="166219" x="5276850" y="4527550"/>
          <p14:tracePt t="166235" x="5289550" y="4533900"/>
          <p14:tracePt t="166252" x="5308600" y="4533900"/>
          <p14:tracePt t="166268" x="5334000" y="4540250"/>
          <p14:tracePt t="166285" x="5359400" y="4546600"/>
          <p14:tracePt t="166346" x="5372100" y="4546600"/>
          <p14:tracePt t="166353" x="5384800" y="4546600"/>
          <p14:tracePt t="166361" x="5403850" y="4546600"/>
          <p14:tracePt t="166377" x="5429250" y="4552950"/>
          <p14:tracePt t="166385" x="5441950" y="4559300"/>
          <p14:tracePt t="166386" x="5454650" y="4559300"/>
          <p14:tracePt t="166402" x="5473700" y="4559300"/>
          <p14:tracePt t="166418" x="5492750" y="4559300"/>
          <p14:tracePt t="166435" x="5505450" y="4565650"/>
          <p14:tracePt t="166451" x="5537200" y="4572000"/>
          <p14:tracePt t="166468" x="5562600" y="4572000"/>
          <p14:tracePt t="166485" x="5600700" y="4572000"/>
          <p14:tracePt t="166502" x="5619750" y="4572000"/>
          <p14:tracePt t="166519" x="5632450" y="4572000"/>
          <p14:tracePt t="166535" x="5645150" y="4572000"/>
          <p14:tracePt t="166552" x="5664200" y="4572000"/>
          <p14:tracePt t="166568" x="5715000" y="4572000"/>
          <p14:tracePt t="166586" x="5734050" y="4572000"/>
          <p14:tracePt t="166601" x="5740400" y="4572000"/>
          <p14:tracePt t="166618" x="5772150" y="4578350"/>
          <p14:tracePt t="166635" x="5784850" y="4584700"/>
          <p14:tracePt t="166651" x="5810250" y="4591050"/>
          <p14:tracePt t="166668" x="5822950" y="4591050"/>
          <p14:tracePt t="166685" x="5835650" y="4591050"/>
          <p14:tracePt t="166721" x="5848350" y="4591050"/>
          <p14:tracePt t="166722" x="5867400" y="4597400"/>
          <p14:tracePt t="166735" x="5886450" y="4603750"/>
          <p14:tracePt t="166735" x="5905500" y="4610100"/>
          <p14:tracePt t="166753" x="5918200" y="4610100"/>
          <p14:tracePt t="166768" x="5943600" y="4616450"/>
          <p14:tracePt t="166786" x="5962650" y="4622800"/>
          <p14:tracePt t="166802" x="5994400" y="4629150"/>
          <p14:tracePt t="166818" x="6013450" y="4635500"/>
          <p14:tracePt t="166836" x="6045200" y="4648200"/>
          <p14:tracePt t="166851" x="6064250" y="4648200"/>
          <p14:tracePt t="166868" x="6089650" y="4654550"/>
          <p14:tracePt t="166885" x="6108700" y="4660900"/>
          <p14:tracePt t="166902" x="6127750" y="4660900"/>
          <p14:tracePt t="166918" x="6140450" y="4667250"/>
          <p14:tracePt t="166935" x="6146800" y="4667250"/>
          <p14:tracePt t="166952" x="6153150" y="4667250"/>
          <p14:tracePt t="166968" x="6165850" y="4673600"/>
          <p14:tracePt t="166986" x="6178550" y="4673600"/>
          <p14:tracePt t="167002" x="6184900" y="4673600"/>
          <p14:tracePt t="167018" x="6191250" y="4673600"/>
          <p14:tracePt t="167036" x="6197600" y="4673600"/>
          <p14:tracePt t="168433" x="6165850" y="4673600"/>
          <p14:tracePt t="168442" x="6108700" y="4673600"/>
          <p14:tracePt t="168454" x="5981700" y="4673600"/>
          <p14:tracePt t="168468" x="5822950" y="4667250"/>
          <p14:tracePt t="168468" x="5734050" y="4641850"/>
          <p14:tracePt t="168484" x="5219700" y="4514850"/>
          <p14:tracePt t="168501" x="4806950" y="4368800"/>
          <p14:tracePt t="168518" x="4470400" y="4203700"/>
          <p14:tracePt t="168535" x="4298950" y="4102100"/>
          <p14:tracePt t="168551" x="4184650" y="4006850"/>
          <p14:tracePt t="168551" x="4133850" y="3968750"/>
          <p14:tracePt t="168569" x="4051300" y="3905250"/>
          <p14:tracePt t="168586" x="3981450" y="3860800"/>
          <p14:tracePt t="168601" x="3905250" y="3810000"/>
          <p14:tracePt t="168618" x="3816350" y="3759200"/>
          <p14:tracePt t="168635" x="3721100" y="3702050"/>
          <p14:tracePt t="168651" x="3606800" y="3651250"/>
          <p14:tracePt t="168668" x="3498850" y="3594100"/>
          <p14:tracePt t="168686" x="3416300" y="3562350"/>
          <p14:tracePt t="168701" x="3346450" y="3536950"/>
          <p14:tracePt t="168718" x="3238500" y="3498850"/>
          <p14:tracePt t="168735" x="3105150" y="3454400"/>
          <p14:tracePt t="168752" x="2997200" y="3422650"/>
          <p14:tracePt t="168769" x="2901950" y="3397250"/>
          <p14:tracePt t="168786" x="2870200" y="3384550"/>
          <p14:tracePt t="168802" x="2819400" y="3371850"/>
          <p14:tracePt t="168818" x="2749550" y="3352800"/>
          <p14:tracePt t="168835" x="2717800" y="3346450"/>
          <p14:tracePt t="168852" x="2641600" y="3327400"/>
          <p14:tracePt t="168868" x="2571750" y="3314700"/>
          <p14:tracePt t="168885" x="2514600" y="3295650"/>
          <p14:tracePt t="168901" x="2482850" y="3295650"/>
          <p14:tracePt t="168918" x="2457450" y="3276600"/>
          <p14:tracePt t="168935" x="2438400" y="3270250"/>
          <p14:tracePt t="168952" x="2432050" y="3263900"/>
          <p14:tracePt t="168968" x="2425700" y="3263900"/>
          <p14:tracePt t="169553" x="2425700" y="3257550"/>
          <p14:tracePt t="169562" x="2438400" y="3244850"/>
          <p14:tracePt t="169577" x="2451100" y="3232150"/>
          <p14:tracePt t="169578" x="2457450" y="3232150"/>
          <p14:tracePt t="169585" x="2463800" y="3225800"/>
          <p14:tracePt t="169601" x="2470150" y="3219450"/>
          <p14:tracePt t="169618" x="2476500" y="3219450"/>
          <p14:tracePt t="169929" x="2482850" y="3219450"/>
          <p14:tracePt t="169937" x="2495550" y="3232150"/>
          <p14:tracePt t="169951" x="2508250" y="3257550"/>
          <p14:tracePt t="169952" x="2527300" y="3314700"/>
          <p14:tracePt t="169968" x="2552700" y="3409950"/>
          <p14:tracePt t="170002" x="2571750" y="3460750"/>
          <p14:tracePt t="170002" x="2584450" y="3517900"/>
          <p14:tracePt t="170018" x="2597150" y="3568700"/>
          <p14:tracePt t="170035" x="2597150" y="3606800"/>
          <p14:tracePt t="170051" x="2603500" y="3638550"/>
          <p14:tracePt t="170068" x="2609850" y="3670300"/>
          <p14:tracePt t="170085" x="2616200" y="3689350"/>
          <p14:tracePt t="170101" x="2616200" y="3721100"/>
          <p14:tracePt t="170118" x="2616200" y="3746500"/>
          <p14:tracePt t="170135" x="2622550" y="3771900"/>
          <p14:tracePt t="170151" x="2628900" y="3803650"/>
          <p14:tracePt t="170168" x="2628900" y="3829050"/>
          <p14:tracePt t="170186" x="2635250" y="3848100"/>
          <p14:tracePt t="170201" x="2647950" y="3873500"/>
          <p14:tracePt t="170218" x="2654300" y="3917950"/>
          <p14:tracePt t="170235" x="2673350" y="3956050"/>
          <p14:tracePt t="170251" x="2686050" y="4006850"/>
          <p14:tracePt t="170268" x="2692400" y="4044950"/>
          <p14:tracePt t="170285" x="2711450" y="4083050"/>
          <p14:tracePt t="170301" x="2717800" y="4108450"/>
          <p14:tracePt t="170318" x="2730500" y="4133850"/>
          <p14:tracePt t="170353" x="2730500" y="4146550"/>
          <p14:tracePt t="170353" x="2730500" y="4152900"/>
          <p14:tracePt t="170353" x="2736850" y="4165600"/>
          <p14:tracePt t="170370" x="2743200" y="4203700"/>
          <p14:tracePt t="170386" x="2762250" y="4248150"/>
          <p14:tracePt t="170402" x="2774950" y="4305300"/>
          <p14:tracePt t="170418" x="2787650" y="4349750"/>
          <p14:tracePt t="170435" x="2794000" y="4381500"/>
          <p14:tracePt t="170451" x="2794000" y="4387850"/>
          <p14:tracePt t="170468" x="2806700" y="4425950"/>
          <p14:tracePt t="170485" x="2819400" y="4457700"/>
          <p14:tracePt t="170501" x="2838450" y="4502150"/>
          <p14:tracePt t="170518" x="2857500" y="4546600"/>
          <p14:tracePt t="170535" x="2870200" y="4572000"/>
          <p14:tracePt t="170551" x="2889250" y="4603750"/>
          <p14:tracePt t="170568" x="2908300" y="4629150"/>
          <p14:tracePt t="170586" x="2921000" y="4654550"/>
          <p14:tracePt t="170602" x="2946400" y="4686300"/>
          <p14:tracePt t="170618" x="2965450" y="4711700"/>
          <p14:tracePt t="170635" x="3003550" y="4756150"/>
          <p14:tracePt t="170651" x="3035300" y="4800600"/>
          <p14:tracePt t="170668" x="3054350" y="4826000"/>
          <p14:tracePt t="170685" x="3060700" y="4851400"/>
          <p14:tracePt t="170702" x="3079750" y="4870450"/>
          <p14:tracePt t="170745" x="3079750" y="4876800"/>
          <p14:tracePt t="170753" x="3092450" y="4902200"/>
          <p14:tracePt t="170769" x="3098800" y="4921250"/>
          <p14:tracePt t="170769" x="3111500" y="4933950"/>
          <p14:tracePt t="170786" x="3111500" y="4946650"/>
          <p14:tracePt t="170803" x="3117850" y="4953000"/>
          <p14:tracePt t="170818" x="3124200" y="4959350"/>
          <p14:tracePt t="170835" x="3124200" y="4972050"/>
          <p14:tracePt t="170851" x="3130550" y="4978400"/>
          <p14:tracePt t="170868" x="3136900" y="4991100"/>
          <p14:tracePt t="170885" x="3143250" y="5003800"/>
          <p14:tracePt t="170902" x="3149600" y="5016500"/>
          <p14:tracePt t="170918" x="3155950" y="5029200"/>
          <p14:tracePt t="170935" x="3162300" y="5048250"/>
          <p14:tracePt t="170951" x="3168650" y="5060950"/>
          <p14:tracePt t="171097" x="3168650" y="5054600"/>
          <p14:tracePt t="171105" x="3168650" y="5016500"/>
          <p14:tracePt t="171113" x="3162300" y="4959350"/>
          <p14:tracePt t="171121" x="3155950" y="4895850"/>
          <p14:tracePt t="171121" x="3130550" y="4819650"/>
          <p14:tracePt t="171137" x="3124200" y="4730750"/>
          <p14:tracePt t="171137" x="3105150" y="4648200"/>
          <p14:tracePt t="171151" x="3079750" y="4508500"/>
          <p14:tracePt t="171168" x="3060700" y="4438650"/>
          <p14:tracePt t="171209" x="3054350" y="4425950"/>
          <p14:tracePt t="171217" x="3028950" y="4356100"/>
          <p14:tracePt t="171227" x="3016250" y="4311650"/>
          <p14:tracePt t="171235" x="2990850" y="4241800"/>
          <p14:tracePt t="171251" x="2971800" y="4197350"/>
          <p14:tracePt t="171268" x="2952750" y="4140200"/>
          <p14:tracePt t="171284" x="2940050" y="4089400"/>
          <p14:tracePt t="171302" x="2914650" y="4019550"/>
          <p14:tracePt t="171318" x="2895600" y="3981450"/>
          <p14:tracePt t="171335" x="2882900" y="3930650"/>
          <p14:tracePt t="171351" x="2863850" y="3886200"/>
          <p14:tracePt t="171368" x="2851150" y="3822700"/>
          <p14:tracePt t="171386" x="2844800" y="3822700"/>
          <p14:tracePt t="171401" x="2832100" y="3797300"/>
          <p14:tracePt t="171418" x="2806700" y="3759200"/>
          <p14:tracePt t="171435" x="2781300" y="3708400"/>
          <p14:tracePt t="171451" x="2768600" y="3663950"/>
          <p14:tracePt t="171469" x="2736850" y="3606800"/>
          <p14:tracePt t="171485" x="2724150" y="3568700"/>
          <p14:tracePt t="171502" x="2711450" y="3536950"/>
          <p14:tracePt t="171518" x="2686050" y="3505200"/>
          <p14:tracePt t="171535" x="2679700" y="3486150"/>
          <p14:tracePt t="171551" x="2667000" y="3467100"/>
          <p14:tracePt t="171568" x="2647950" y="3429000"/>
          <p14:tracePt t="171585" x="2641600" y="3409950"/>
          <p14:tracePt t="171601" x="2635250" y="3397250"/>
          <p14:tracePt t="171618" x="2628900" y="3378200"/>
          <p14:tracePt t="171635" x="2622550" y="3359150"/>
          <p14:tracePt t="171651" x="2609850" y="3321050"/>
          <p14:tracePt t="172553" x="2609850" y="3340100"/>
          <p14:tracePt t="172561" x="2609850" y="3359150"/>
          <p14:tracePt t="172569" x="2609850" y="3390900"/>
          <p14:tracePt t="172577" x="2609850" y="3416300"/>
          <p14:tracePt t="172585" x="2609850" y="3479800"/>
          <p14:tracePt t="172602" x="2609850" y="3556000"/>
          <p14:tracePt t="172618" x="2609850" y="3613150"/>
          <p14:tracePt t="172635" x="2609850" y="3644900"/>
          <p14:tracePt t="172651" x="2647950" y="3822700"/>
          <p14:tracePt t="172668" x="2692400" y="4000500"/>
          <p14:tracePt t="172686" x="2724150" y="4197350"/>
          <p14:tracePt t="172701" x="2736850" y="4311650"/>
          <p14:tracePt t="172718" x="2749550" y="4368800"/>
          <p14:tracePt t="172735" x="2768600" y="4432300"/>
          <p14:tracePt t="172751" x="2794000" y="4489450"/>
          <p14:tracePt t="172768" x="2838450" y="4578350"/>
          <p14:tracePt t="172786" x="2882900" y="4641850"/>
          <p14:tracePt t="172802" x="2914650" y="4686300"/>
          <p14:tracePt t="172818" x="2965450" y="4743450"/>
          <p14:tracePt t="172835" x="2997200" y="4781550"/>
          <p14:tracePt t="172851" x="3028950" y="4838700"/>
          <p14:tracePt t="172868" x="3054350" y="4889500"/>
          <p14:tracePt t="172885" x="3092450" y="4946650"/>
          <p14:tracePt t="172901" x="3111500" y="4978400"/>
          <p14:tracePt t="172918" x="3130550" y="5010150"/>
          <p14:tracePt t="172935" x="3143250" y="5022850"/>
          <p14:tracePt t="172951" x="3155950" y="5035550"/>
          <p14:tracePt t="172968" x="3181350" y="5054600"/>
          <p14:tracePt t="172986" x="3187700" y="5060950"/>
          <p14:tracePt t="173001" x="3194050" y="5067300"/>
          <p14:tracePt t="173018" x="3206750" y="5073650"/>
          <p14:tracePt t="173035" x="3219450" y="5073650"/>
          <p14:tracePt t="173051" x="3251200" y="5073650"/>
          <p14:tracePt t="173068" x="3302000" y="5067300"/>
          <p14:tracePt t="173085" x="3340100" y="5035550"/>
          <p14:tracePt t="173101" x="3397250" y="4972050"/>
          <p14:tracePt t="173118" x="3422650" y="4902200"/>
          <p14:tracePt t="173135" x="3435350" y="4857750"/>
          <p14:tracePt t="173151" x="3454400" y="4730750"/>
          <p14:tracePt t="173168" x="3454400" y="4559300"/>
          <p14:tracePt t="173185" x="3454400" y="4438650"/>
          <p14:tracePt t="173201" x="3448050" y="4330700"/>
          <p14:tracePt t="173218" x="3422650" y="4248150"/>
          <p14:tracePt t="173235" x="3371850" y="4152900"/>
          <p14:tracePt t="173251" x="3327400" y="4076700"/>
          <p14:tracePt t="173289" x="3302000" y="4038600"/>
          <p14:tracePt t="173301" x="3282950" y="4006850"/>
          <p14:tracePt t="173305" x="3232150" y="3905250"/>
          <p14:tracePt t="173318" x="3213100" y="3867150"/>
          <p14:tracePt t="173335" x="3181350" y="3816350"/>
          <p14:tracePt t="173351" x="3162300" y="3771900"/>
          <p14:tracePt t="173368" x="3136900" y="3721100"/>
          <p14:tracePt t="173386" x="3117850" y="3689350"/>
          <p14:tracePt t="173401" x="3098800" y="3670300"/>
          <p14:tracePt t="173418" x="3079750" y="3644900"/>
          <p14:tracePt t="173434" x="3060700" y="3625850"/>
          <p14:tracePt t="173451" x="3041650" y="3613150"/>
          <p14:tracePt t="173468" x="3003550" y="3594100"/>
          <p14:tracePt t="173485" x="2965450" y="3575050"/>
          <p14:tracePt t="173501" x="2927350" y="3556000"/>
          <p14:tracePt t="173518" x="2870200" y="3530600"/>
          <p14:tracePt t="173534" x="2825750" y="3511550"/>
          <p14:tracePt t="173551" x="2781300" y="3498850"/>
          <p14:tracePt t="173568" x="2730500" y="3486150"/>
          <p14:tracePt t="173586" x="2717800" y="3486150"/>
          <p14:tracePt t="173601" x="2711450" y="3479800"/>
          <p14:tracePt t="173618" x="2698750" y="3479800"/>
          <p14:tracePt t="173634" x="2679700" y="3479800"/>
          <p14:tracePt t="173651" x="2654300" y="3479800"/>
          <p14:tracePt t="173669" x="2616200" y="3498850"/>
          <p14:tracePt t="173684" x="2590800" y="3511550"/>
          <p14:tracePt t="173701" x="2559050" y="3536950"/>
          <p14:tracePt t="173718" x="2533650" y="3556000"/>
          <p14:tracePt t="173735" x="2508250" y="3575050"/>
          <p14:tracePt t="173751" x="2489200" y="3606800"/>
          <p14:tracePt t="173768" x="2457450" y="3708400"/>
          <p14:tracePt t="173785" x="2444750" y="3822700"/>
          <p14:tracePt t="173802" x="2444750" y="3949700"/>
          <p14:tracePt t="173818" x="2444750" y="4102100"/>
          <p14:tracePt t="173836" x="2482850" y="4260850"/>
          <p14:tracePt t="173851" x="2540000" y="4400550"/>
          <p14:tracePt t="173868" x="2603500" y="4527550"/>
          <p14:tracePt t="173885" x="2660650" y="4648200"/>
          <p14:tracePt t="173901" x="2679700" y="4692650"/>
          <p14:tracePt t="173918" x="2724150" y="4781550"/>
          <p14:tracePt t="173935" x="2781300" y="4857750"/>
          <p14:tracePt t="173951" x="2825750" y="4927600"/>
          <p14:tracePt t="173968" x="2876550" y="5010150"/>
          <p14:tracePt t="173985" x="2895600" y="5041900"/>
          <p14:tracePt t="174002" x="2914650" y="5060950"/>
          <p14:tracePt t="174018" x="2933700" y="5073650"/>
          <p14:tracePt t="174035" x="2952750" y="5080000"/>
          <p14:tracePt t="174051" x="2971800" y="5086350"/>
          <p14:tracePt t="174068" x="2997200" y="5099050"/>
          <p14:tracePt t="174084" x="3022600" y="5099050"/>
          <p14:tracePt t="174101" x="3048000" y="5099050"/>
          <p14:tracePt t="174118" x="3086100" y="5099050"/>
          <p14:tracePt t="174135" x="3124200" y="5099050"/>
          <p14:tracePt t="174151" x="3175000" y="5067300"/>
          <p14:tracePt t="174168" x="3257550" y="4991100"/>
          <p14:tracePt t="174185" x="3289300" y="4940300"/>
          <p14:tracePt t="174241" x="3295650" y="4933950"/>
          <p14:tracePt t="174249" x="3295650" y="4921250"/>
          <p14:tracePt t="174268" x="3295650" y="4914900"/>
          <p14:tracePt t="174323" x="3289300" y="4914900"/>
          <p14:tracePt t="174345" x="3282950" y="4914900"/>
          <p14:tracePt t="174377" x="3276600" y="4914900"/>
          <p14:tracePt t="174953" x="3270250" y="4914900"/>
          <p14:tracePt t="175009" x="3263900" y="4914900"/>
          <p14:tracePt t="175585" x="3276600" y="4921250"/>
          <p14:tracePt t="175585" x="3340100" y="4965700"/>
          <p14:tracePt t="175601" x="3397250" y="5010150"/>
          <p14:tracePt t="175602" x="3505200" y="5080000"/>
          <p14:tracePt t="175618" x="3625850" y="5130800"/>
          <p14:tracePt t="175634" x="3714750" y="5168900"/>
          <p14:tracePt t="175651" x="3816350" y="5181600"/>
          <p14:tracePt t="175668" x="3886200" y="5181600"/>
          <p14:tracePt t="175685" x="3975100" y="5181600"/>
          <p14:tracePt t="175701" x="4038600" y="5181600"/>
          <p14:tracePt t="175718" x="4121150" y="5149850"/>
          <p14:tracePt t="175735" x="4152900" y="5143500"/>
          <p14:tracePt t="175801" x="4165600" y="5137150"/>
          <p14:tracePt t="175809" x="4178300" y="5124450"/>
          <p14:tracePt t="175818" x="4191000" y="5105400"/>
          <p14:tracePt t="175818" x="4210050" y="5086350"/>
          <p14:tracePt t="175834" x="4222750" y="5067300"/>
          <p14:tracePt t="175851" x="4222750" y="5035550"/>
          <p14:tracePt t="175868" x="4222750" y="5010150"/>
          <p14:tracePt t="175885" x="4210050" y="4984750"/>
          <p14:tracePt t="175901" x="4178300" y="4953000"/>
          <p14:tracePt t="175918" x="4127500" y="4914900"/>
          <p14:tracePt t="175934" x="4013200" y="4864100"/>
          <p14:tracePt t="175951" x="3956050" y="4838700"/>
          <p14:tracePt t="175968" x="3784600" y="4787900"/>
          <p14:tracePt t="175985" x="3689350" y="4775200"/>
          <p14:tracePt t="176001" x="3594100" y="4756150"/>
          <p14:tracePt t="176018" x="3543300" y="4749800"/>
          <p14:tracePt t="176034" x="3479800" y="4749800"/>
          <p14:tracePt t="176051" x="3441700" y="4749800"/>
          <p14:tracePt t="176067" x="3397250" y="4775200"/>
          <p14:tracePt t="176084" x="3359150" y="4813300"/>
          <p14:tracePt t="176102" x="3340100" y="4838700"/>
          <p14:tracePt t="176118" x="3333750" y="4857750"/>
          <p14:tracePt t="176134" x="3321050" y="4908550"/>
          <p14:tracePt t="176152" x="3321050" y="4953000"/>
          <p14:tracePt t="176168" x="3321050" y="5035550"/>
          <p14:tracePt t="176186" x="3333750" y="5092700"/>
          <p14:tracePt t="176201" x="3352800" y="5143500"/>
          <p14:tracePt t="176218" x="3397250" y="5181600"/>
          <p14:tracePt t="176234" x="3448050" y="5213350"/>
          <p14:tracePt t="176251" x="3505200" y="5232400"/>
          <p14:tracePt t="176267" x="3613150" y="5245100"/>
          <p14:tracePt t="176285" x="3733800" y="5245100"/>
          <p14:tracePt t="176301" x="3854450" y="5245100"/>
          <p14:tracePt t="176318" x="3962400" y="5207000"/>
          <p14:tracePt t="176334" x="4051300" y="5130800"/>
          <p14:tracePt t="176351" x="4064000" y="5118100"/>
          <p14:tracePt t="176351" x="4095750" y="5067300"/>
          <p14:tracePt t="176369" x="4121150" y="5016500"/>
          <p14:tracePt t="176385" x="4140200" y="4965700"/>
          <p14:tracePt t="176401" x="4140200" y="4927600"/>
          <p14:tracePt t="176418" x="4140200" y="4902200"/>
          <p14:tracePt t="176434" x="4127500" y="4870450"/>
          <p14:tracePt t="176451" x="4108450" y="4851400"/>
          <p14:tracePt t="176489" x="4083050" y="4838700"/>
          <p14:tracePt t="176501" x="4057650" y="4826000"/>
          <p14:tracePt t="176505" x="3987800" y="4806950"/>
          <p14:tracePt t="176517" x="3898900" y="4787900"/>
          <p14:tracePt t="176534" x="3829050" y="4775200"/>
          <p14:tracePt t="176551" x="3759200" y="4775200"/>
          <p14:tracePt t="176567" x="3689350" y="4781550"/>
          <p14:tracePt t="176584" x="3632200" y="4826000"/>
          <p14:tracePt t="176601" x="3568700" y="4889500"/>
          <p14:tracePt t="176618" x="3524250" y="4953000"/>
          <p14:tracePt t="176634" x="3492500" y="5010150"/>
          <p14:tracePt t="176651" x="3486150" y="5048250"/>
          <p14:tracePt t="176668" x="3479800" y="5080000"/>
          <p14:tracePt t="176684" x="3473450" y="5099050"/>
          <p14:tracePt t="176701" x="3473450" y="5111750"/>
          <p14:tracePt t="176718" x="3473450" y="5118100"/>
          <p14:tracePt t="176734" x="3473450" y="5124450"/>
          <p14:tracePt t="176751" x="3479800" y="5130800"/>
          <p14:tracePt t="176768" x="3498850" y="5130800"/>
          <p14:tracePt t="176785" x="3517900" y="5130800"/>
          <p14:tracePt t="176801" x="3606800" y="5130800"/>
          <p14:tracePt t="176818" x="3702050" y="5130800"/>
          <p14:tracePt t="176834" x="3803650" y="5099050"/>
          <p14:tracePt t="176852" x="3854450" y="5054600"/>
          <p14:tracePt t="176868" x="3905250" y="5010150"/>
          <p14:tracePt t="176885" x="3917950" y="4965700"/>
          <p14:tracePt t="176901" x="3917950" y="4933950"/>
          <p14:tracePt t="176918" x="3917950" y="4914900"/>
          <p14:tracePt t="176934" x="3905250" y="4889500"/>
          <p14:tracePt t="176951" x="3886200" y="4864100"/>
          <p14:tracePt t="176968" x="3848100" y="4838700"/>
          <p14:tracePt t="176985" x="3816350" y="4813300"/>
          <p14:tracePt t="177002" x="3778250" y="4806950"/>
          <p14:tracePt t="177018" x="3727450" y="4800600"/>
          <p14:tracePt t="177035" x="3663950" y="4794250"/>
          <p14:tracePt t="177051" x="3625850" y="4800600"/>
          <p14:tracePt t="177088" x="3600450" y="4813300"/>
          <p14:tracePt t="177097" x="3568700" y="4838700"/>
          <p14:tracePt t="177101" x="3517900" y="4883150"/>
          <p14:tracePt t="177118" x="3467100" y="4927600"/>
          <p14:tracePt t="177135" x="3448050" y="4972050"/>
          <p14:tracePt t="177151" x="3435350" y="5003800"/>
          <p14:tracePt t="177168" x="3429000" y="5060950"/>
          <p14:tracePt t="177185" x="3429000" y="5086350"/>
          <p14:tracePt t="177201" x="3435350" y="5118100"/>
          <p14:tracePt t="177218" x="3454400" y="5143500"/>
          <p14:tracePt t="177235" x="3486150" y="5168900"/>
          <p14:tracePt t="177251" x="3543300" y="5194300"/>
          <p14:tracePt t="177268" x="3568700" y="5194300"/>
          <p14:tracePt t="177284" x="3644900" y="5194300"/>
          <p14:tracePt t="177301" x="3771900" y="5194300"/>
          <p14:tracePt t="177318" x="3879850" y="5168900"/>
          <p14:tracePt t="177334" x="3962400" y="5105400"/>
          <p14:tracePt t="177351" x="4025900" y="5035550"/>
          <p14:tracePt t="177368" x="4064000" y="4940300"/>
          <p14:tracePt t="177386" x="4064000" y="4908550"/>
          <p14:tracePt t="177401" x="4064000" y="4883150"/>
          <p14:tracePt t="177418" x="4057650" y="4845050"/>
          <p14:tracePt t="177435" x="4025900" y="4813300"/>
          <p14:tracePt t="177451" x="3968750" y="4787900"/>
          <p14:tracePt t="177468" x="3873500" y="4749800"/>
          <p14:tracePt t="177484" x="3784600" y="4724400"/>
          <p14:tracePt t="177501" x="3727450" y="4724400"/>
          <p14:tracePt t="177517" x="3721100" y="4724400"/>
          <p14:tracePt t="177561" x="3695700" y="4737100"/>
          <p14:tracePt t="177567" x="3676650" y="4737100"/>
          <p14:tracePt t="177569" x="3644900" y="4787900"/>
          <p14:tracePt t="177585" x="3619500" y="4826000"/>
          <p14:tracePt t="177601" x="3594100" y="4883150"/>
          <p14:tracePt t="177617" x="3587750" y="4921250"/>
          <p14:tracePt t="177634" x="3575050" y="4953000"/>
          <p14:tracePt t="177651" x="3575050" y="4978400"/>
          <p14:tracePt t="177668" x="3575050" y="4997450"/>
          <p14:tracePt t="177684" x="3581400" y="5029200"/>
          <p14:tracePt t="177701" x="3600450" y="5048250"/>
          <p14:tracePt t="177718" x="3613150" y="5060950"/>
          <p14:tracePt t="177735" x="3638550" y="5073650"/>
          <p14:tracePt t="177751" x="3689350" y="5080000"/>
          <p14:tracePt t="177768" x="3771900" y="5080000"/>
          <p14:tracePt t="177785" x="3879850" y="5060950"/>
          <p14:tracePt t="177801" x="3956050" y="5003800"/>
          <p14:tracePt t="177817" x="4006850" y="4933950"/>
          <p14:tracePt t="177835" x="4019550" y="4876800"/>
          <p14:tracePt t="177851" x="4019550" y="4832350"/>
          <p14:tracePt t="177868" x="4013200" y="4794250"/>
          <p14:tracePt t="177885" x="3987800" y="4768850"/>
          <p14:tracePt t="177901" x="3956050" y="4749800"/>
          <p14:tracePt t="177917" x="3943350" y="4743450"/>
          <p14:tracePt t="177953" x="3879850" y="4724400"/>
          <p14:tracePt t="177953" x="3810000" y="4718050"/>
          <p14:tracePt t="177968" x="3619500" y="4699000"/>
          <p14:tracePt t="177985" x="3511550" y="4699000"/>
          <p14:tracePt t="178001" x="3448050" y="4743450"/>
          <p14:tracePt t="178018" x="3403600" y="4781550"/>
          <p14:tracePt t="178034" x="3371850" y="4851400"/>
          <p14:tracePt t="178051" x="3346450" y="4908550"/>
          <p14:tracePt t="178068" x="3346450" y="4978400"/>
          <p14:tracePt t="178084" x="3346450" y="5060950"/>
          <p14:tracePt t="178101" x="3352800" y="5130800"/>
          <p14:tracePt t="178118" x="3371850" y="5194300"/>
          <p14:tracePt t="178134" x="3397250" y="5232400"/>
          <p14:tracePt t="178151" x="3422650" y="5257800"/>
          <p14:tracePt t="178168" x="3473450" y="5270500"/>
          <p14:tracePt t="178185" x="3530600" y="5276850"/>
          <p14:tracePt t="178201" x="3619500" y="5257800"/>
          <p14:tracePt t="178217" x="3740150" y="5207000"/>
          <p14:tracePt t="178234" x="3848100" y="5143500"/>
          <p14:tracePt t="178251" x="3917950" y="5080000"/>
          <p14:tracePt t="178268" x="3956050" y="5010150"/>
          <p14:tracePt t="178284" x="3968750" y="4965700"/>
          <p14:tracePt t="178301" x="3968750" y="4914900"/>
          <p14:tracePt t="178318" x="3968750" y="4883150"/>
          <p14:tracePt t="178334" x="3968750" y="4851400"/>
          <p14:tracePt t="178351" x="3968750" y="4845050"/>
          <p14:tracePt t="178385" x="3949700" y="4838700"/>
          <p14:tracePt t="178386" x="3848100" y="4800600"/>
          <p14:tracePt t="178402" x="3740150" y="4768850"/>
          <p14:tracePt t="178418" x="3625850" y="4756150"/>
          <p14:tracePt t="178434" x="3543300" y="4756150"/>
          <p14:tracePt t="178451" x="3486150" y="4762500"/>
          <p14:tracePt t="178468" x="3441700" y="4787900"/>
          <p14:tracePt t="178484" x="3403600" y="4838700"/>
          <p14:tracePt t="178501" x="3365500" y="4883150"/>
          <p14:tracePt t="178518" x="3352800" y="4914900"/>
          <p14:tracePt t="178569" x="3352800" y="4940300"/>
          <p14:tracePt t="178576" x="3346450" y="4946650"/>
          <p14:tracePt t="178594" x="3346450" y="4978400"/>
          <p14:tracePt t="178595" x="3352800" y="5003800"/>
          <p14:tracePt t="178601" x="3365500" y="5022850"/>
          <p14:tracePt t="178617" x="3384550" y="5041900"/>
          <p14:tracePt t="178634" x="3403600" y="5073650"/>
          <p14:tracePt t="178651" x="3422650" y="5086350"/>
          <p14:tracePt t="178668" x="3448050" y="5099050"/>
          <p14:tracePt t="178685" x="3486150" y="5118100"/>
          <p14:tracePt t="178701" x="3517900" y="5118100"/>
          <p14:tracePt t="178718" x="3543300" y="5124450"/>
          <p14:tracePt t="178734" x="3556000" y="5124450"/>
          <p14:tracePt t="178881" x="3568700" y="5124450"/>
          <p14:tracePt t="178889" x="3568700" y="5118100"/>
          <p14:tracePt t="178897" x="3581400" y="5118100"/>
          <p14:tracePt t="178901" x="3600450" y="5111750"/>
          <p14:tracePt t="178918" x="3638550" y="5099050"/>
          <p14:tracePt t="178934" x="3714750" y="5092700"/>
          <p14:tracePt t="178951" x="3790950" y="5092700"/>
          <p14:tracePt t="178967" x="3886200" y="5092700"/>
          <p14:tracePt t="178985" x="3917950" y="5092700"/>
          <p14:tracePt t="179025" x="3930650" y="5092700"/>
          <p14:tracePt t="179769" x="3924300" y="5092700"/>
          <p14:tracePt t="179784" x="3917950" y="5092700"/>
          <p14:tracePt t="179825" x="3911600" y="5092700"/>
          <p14:tracePt t="179856" x="3905250" y="5092700"/>
          <p14:tracePt t="179889" x="3898900" y="5092700"/>
          <p14:tracePt t="179905" x="3892550" y="5092700"/>
          <p14:tracePt t="179913" x="3873500" y="5092700"/>
          <p14:tracePt t="179921" x="3848100" y="5092700"/>
          <p14:tracePt t="179929" x="3835400" y="5092700"/>
          <p14:tracePt t="179937" x="3790950" y="5092700"/>
          <p14:tracePt t="179951" x="3746500" y="5092700"/>
          <p14:tracePt t="179967" x="3695700" y="5092700"/>
          <p14:tracePt t="179985" x="3657600" y="5086350"/>
          <p14:tracePt t="180002" x="3632200" y="5080000"/>
          <p14:tracePt t="180019" x="3625850" y="5080000"/>
          <p14:tracePt t="180035" x="3581400" y="5067300"/>
          <p14:tracePt t="180052" x="3549650" y="5067300"/>
          <p14:tracePt t="180068" x="3524250" y="5060950"/>
          <p14:tracePt t="180085" x="3505200" y="5054600"/>
          <p14:tracePt t="180102" x="3498850" y="5048250"/>
          <p14:tracePt t="180786" x="3492500" y="5048250"/>
          <p14:tracePt t="180801" x="3416300" y="4959350"/>
          <p14:tracePt t="180810" x="3314700" y="4813300"/>
          <p14:tracePt t="180818" x="3194050" y="4679950"/>
          <p14:tracePt t="180819" x="2997200" y="4470400"/>
          <p14:tracePt t="180835" x="2838450" y="4292600"/>
          <p14:tracePt t="180852" x="2762250" y="4178300"/>
          <p14:tracePt t="180869" x="2724150" y="4121150"/>
          <p14:tracePt t="180885" x="2698750" y="4095750"/>
          <p14:tracePt t="180902" x="2686050" y="4070350"/>
          <p14:tracePt t="180918" x="2654300" y="4000500"/>
          <p14:tracePt t="180936" x="2635250" y="3975100"/>
          <p14:tracePt t="180952" x="2590800" y="3911600"/>
          <p14:tracePt t="180952" x="2565400" y="3873500"/>
          <p14:tracePt t="180970" x="2533650" y="3829050"/>
          <p14:tracePt t="180986" x="2501900" y="3797300"/>
          <p14:tracePt t="181002" x="2489200" y="3784600"/>
          <p14:tracePt t="181018" x="2476500" y="3765550"/>
          <p14:tracePt t="181065" x="2470150" y="3752850"/>
          <p14:tracePt t="181073" x="2457450" y="3740150"/>
          <p14:tracePt t="181081" x="2451100" y="3733800"/>
          <p14:tracePt t="181089" x="2438400" y="3695700"/>
          <p14:tracePt t="181102" x="2419350" y="3663950"/>
          <p14:tracePt t="181118" x="2406650" y="3619500"/>
          <p14:tracePt t="181135" x="2393950" y="3587750"/>
          <p14:tracePt t="181152" x="2374900" y="3556000"/>
          <p14:tracePt t="181152" x="2368550" y="3536950"/>
          <p14:tracePt t="181170" x="2355850" y="3517900"/>
          <p14:tracePt t="181186" x="2349500" y="3505200"/>
          <p14:tracePt t="181202" x="2343150" y="3492500"/>
          <p14:tracePt t="181241" x="2336800" y="3479800"/>
          <p14:tracePt t="181257" x="2336800" y="3473450"/>
          <p14:tracePt t="181273" x="2330450" y="3460750"/>
          <p14:tracePt t="181289" x="2324100" y="3448050"/>
          <p14:tracePt t="181305" x="2324100" y="3441700"/>
          <p14:tracePt t="181313" x="2324100" y="3435350"/>
          <p14:tracePt t="181338" x="2324100" y="3429000"/>
          <p14:tracePt t="181353" x="2324100" y="3422650"/>
          <p14:tracePt t="181354" x="2317750" y="3422650"/>
          <p14:tracePt t="181368" x="2311400" y="3409950"/>
          <p14:tracePt t="181386" x="2305050" y="3403600"/>
          <p14:tracePt t="181402" x="2305050" y="3397250"/>
          <p14:tracePt t="181418" x="2298700" y="3390900"/>
          <p14:tracePt t="181435" x="2298700" y="3378200"/>
          <p14:tracePt t="181453" x="2292350" y="3365500"/>
          <p14:tracePt t="181497" x="2292350" y="3359150"/>
          <p14:tracePt t="181545" x="2286000" y="3359150"/>
          <p14:tracePt t="181665" x="2286000" y="3365500"/>
          <p14:tracePt t="181679" x="2286000" y="3384550"/>
          <p14:tracePt t="181681" x="2298700" y="3390900"/>
          <p14:tracePt t="181702" x="2311400" y="3429000"/>
          <p14:tracePt t="181702" x="2330450" y="3460750"/>
          <p14:tracePt t="181718" x="2349500" y="3498850"/>
          <p14:tracePt t="181735" x="2387600" y="3543300"/>
          <p14:tracePt t="181752" x="2406650" y="3568700"/>
          <p14:tracePt t="181768" x="2438400" y="3600450"/>
          <p14:tracePt t="181786" x="2470150" y="3613150"/>
          <p14:tracePt t="181801" x="2508250" y="3638550"/>
          <p14:tracePt t="181818" x="2552700" y="3651250"/>
          <p14:tracePt t="181835" x="2616200" y="3676650"/>
          <p14:tracePt t="181852" x="2660650" y="3695700"/>
          <p14:tracePt t="181868" x="2717800" y="3708400"/>
          <p14:tracePt t="181886" x="2755900" y="3721100"/>
          <p14:tracePt t="181902" x="2819400" y="3740150"/>
          <p14:tracePt t="181919" x="2863850" y="3746500"/>
          <p14:tracePt t="181935" x="2908300" y="3765550"/>
          <p14:tracePt t="181935" x="2927350" y="3771900"/>
          <p14:tracePt t="181954" x="2965450" y="3784600"/>
          <p14:tracePt t="181968" x="3041650" y="3810000"/>
          <p14:tracePt t="181986" x="3117850" y="3841750"/>
          <p14:tracePt t="182002" x="3194050" y="3860800"/>
          <p14:tracePt t="182019" x="3276600" y="3892550"/>
          <p14:tracePt t="182035" x="3346450" y="3917950"/>
          <p14:tracePt t="182052" x="3409950" y="3943350"/>
          <p14:tracePt t="182068" x="3479800" y="3975100"/>
          <p14:tracePt t="182085" x="3543300" y="4006850"/>
          <p14:tracePt t="182102" x="3619500" y="4038600"/>
          <p14:tracePt t="182119" x="3695700" y="4070350"/>
          <p14:tracePt t="182135" x="3778250" y="4102100"/>
          <p14:tracePt t="182152" x="3873500" y="4133850"/>
          <p14:tracePt t="182168" x="3962400" y="4171950"/>
          <p14:tracePt t="182202" x="4057650" y="4210050"/>
          <p14:tracePt t="182202" x="4140200" y="4235450"/>
          <p14:tracePt t="182219" x="4197350" y="4254500"/>
          <p14:tracePt t="182257" x="4210050" y="4267200"/>
          <p14:tracePt t="182265" x="4222750" y="4273550"/>
          <p14:tracePt t="182273" x="4241800" y="4273550"/>
          <p14:tracePt t="182285" x="4279900" y="4286250"/>
          <p14:tracePt t="182302" x="4311650" y="4292600"/>
          <p14:tracePt t="182318" x="4349750" y="4311650"/>
          <p14:tracePt t="182335" x="4375150" y="4318000"/>
          <p14:tracePt t="182352" x="4381500" y="4318000"/>
          <p14:tracePt t="183290" x="4387850" y="4318000"/>
          <p14:tracePt t="185541" x="0" y="0"/>
        </p14:tracePtLst>
        <p14:tracePtLst>
          <p14:tracePt t="190064" x="4108450" y="5073650"/>
          <p14:tracePt t="190857" x="4159250" y="5073650"/>
          <p14:tracePt t="190865" x="4203700" y="5073650"/>
          <p14:tracePt t="190873" x="4260850" y="5092700"/>
          <p14:tracePt t="190884" x="4305300" y="5099050"/>
          <p14:tracePt t="190885" x="4394200" y="5111750"/>
          <p14:tracePt t="190901" x="4432300" y="5111750"/>
          <p14:tracePt t="190917" x="4451350" y="5111750"/>
          <p14:tracePt t="190934" x="4457700" y="5111750"/>
          <p14:tracePt t="190985" x="4464050" y="5111750"/>
          <p14:tracePt t="190993" x="4470400" y="5111750"/>
          <p14:tracePt t="191001" x="4476750" y="5111750"/>
          <p14:tracePt t="191025" x="4483100" y="5111750"/>
          <p14:tracePt t="191041" x="4495800" y="5111750"/>
          <p14:tracePt t="191057" x="4508500" y="5111750"/>
          <p14:tracePt t="191073" x="4514850" y="5111750"/>
          <p14:tracePt t="191073" x="4527550" y="5111750"/>
          <p14:tracePt t="191085" x="4540250" y="5105400"/>
          <p14:tracePt t="191102" x="4572000" y="5105400"/>
          <p14:tracePt t="191118" x="4616450" y="5105400"/>
          <p14:tracePt t="191135" x="4654550" y="5092700"/>
          <p14:tracePt t="191151" x="4692650" y="5086350"/>
          <p14:tracePt t="191168" x="4718050" y="5080000"/>
          <p14:tracePt t="191264" x="4724400" y="5073650"/>
          <p14:tracePt t="191296" x="4730750" y="5073650"/>
          <p14:tracePt t="191448" x="4711700" y="5073650"/>
          <p14:tracePt t="191460" x="4692650" y="5073650"/>
          <p14:tracePt t="191464" x="4667250" y="5073650"/>
          <p14:tracePt t="191467" x="4578350" y="5073650"/>
          <p14:tracePt t="191484" x="4470400" y="5073650"/>
          <p14:tracePt t="191500" x="4337050" y="5073650"/>
          <p14:tracePt t="191517" x="4197350" y="5067300"/>
          <p14:tracePt t="191534" x="4076700" y="5067300"/>
          <p14:tracePt t="191550" x="3956050" y="5067300"/>
          <p14:tracePt t="191567" x="3860800" y="5067300"/>
          <p14:tracePt t="191584" x="3746500" y="5067300"/>
          <p14:tracePt t="191600" x="3670300" y="5060950"/>
          <p14:tracePt t="191617" x="3613150" y="5060950"/>
          <p14:tracePt t="191635" x="3549650" y="5054600"/>
          <p14:tracePt t="191651" x="3479800" y="5041900"/>
          <p14:tracePt t="191668" x="3441700" y="5041900"/>
          <p14:tracePt t="191684" x="3429000" y="5041900"/>
          <p14:tracePt t="191701" x="3416300" y="5041900"/>
          <p14:tracePt t="191752" x="3409950" y="5041900"/>
          <p14:tracePt t="191792" x="3403600" y="5041900"/>
          <p14:tracePt t="191873" x="3416300" y="5035550"/>
          <p14:tracePt t="191881" x="3429000" y="5035550"/>
          <p14:tracePt t="191889" x="3441700" y="5035550"/>
          <p14:tracePt t="191889" x="3460750" y="5035550"/>
          <p14:tracePt t="191904" x="3479800" y="5035550"/>
          <p14:tracePt t="191913" x="3511550" y="5035550"/>
          <p14:tracePt t="191921" x="3556000" y="5035550"/>
          <p14:tracePt t="191934" x="3594100" y="5041900"/>
          <p14:tracePt t="191951" x="3638550" y="5060950"/>
          <p14:tracePt t="191968" x="3759200" y="5086350"/>
          <p14:tracePt t="191986" x="3892550" y="5099050"/>
          <p14:tracePt t="192002" x="3962400" y="5105400"/>
          <p14:tracePt t="192018" x="4057650" y="5118100"/>
          <p14:tracePt t="192035" x="4140200" y="5118100"/>
          <p14:tracePt t="192051" x="4184650" y="5124450"/>
          <p14:tracePt t="192068" x="4229100" y="5124450"/>
          <p14:tracePt t="192105" x="4248150" y="5124450"/>
          <p14:tracePt t="192105" x="4267200" y="5124450"/>
          <p14:tracePt t="192118" x="4298950" y="5124450"/>
          <p14:tracePt t="192135" x="4337050" y="5124450"/>
          <p14:tracePt t="192151" x="4368800" y="5124450"/>
          <p14:tracePt t="192151" x="4375150" y="5124450"/>
          <p14:tracePt t="192169" x="4406900" y="5124450"/>
          <p14:tracePt t="192185" x="4438650" y="5124450"/>
          <p14:tracePt t="192201" x="4476750" y="5124450"/>
          <p14:tracePt t="192217" x="4508500" y="5118100"/>
          <p14:tracePt t="192234" x="4521200" y="5118100"/>
          <p14:tracePt t="192250" x="4540250" y="5118100"/>
          <p14:tracePt t="192267" x="4546600" y="5118100"/>
          <p14:tracePt t="192283" x="4552950" y="5118100"/>
          <p14:tracePt t="192336" x="4559300" y="5118100"/>
          <p14:tracePt t="192505" x="4540250" y="5118100"/>
          <p14:tracePt t="192513" x="4533900" y="5118100"/>
          <p14:tracePt t="192521" x="4527550" y="5118100"/>
          <p14:tracePt t="192527" x="4502150" y="5118100"/>
          <p14:tracePt t="192534" x="4445000" y="5118100"/>
          <p14:tracePt t="192551" x="4330700" y="5118100"/>
          <p14:tracePt t="192569" x="4254500" y="5118100"/>
          <p14:tracePt t="192585" x="4203700" y="5118100"/>
          <p14:tracePt t="192602" x="4133850" y="5124450"/>
          <p14:tracePt t="192618" x="4076700" y="5124450"/>
          <p14:tracePt t="192635" x="4032250" y="5124450"/>
          <p14:tracePt t="192651" x="4006850" y="5124450"/>
          <p14:tracePt t="192668" x="4000500" y="5124450"/>
          <p14:tracePt t="192684" x="3994150" y="5124450"/>
          <p14:tracePt t="192701" x="3987800" y="5124450"/>
          <p14:tracePt t="192717" x="3981450" y="5124450"/>
          <p14:tracePt t="192848" x="3987800" y="5124450"/>
          <p14:tracePt t="192853" x="4013200" y="5124450"/>
          <p14:tracePt t="192867" x="4057650" y="5124450"/>
          <p14:tracePt t="192867" x="4159250" y="5124450"/>
          <p14:tracePt t="192884" x="4279900" y="5124450"/>
          <p14:tracePt t="192901" x="4425950" y="5124450"/>
          <p14:tracePt t="192918" x="4610100" y="5124450"/>
          <p14:tracePt t="192934" x="4686300" y="5137150"/>
          <p14:tracePt t="192976" x="4711700" y="5137150"/>
          <p14:tracePt t="192984" x="4762500" y="5137150"/>
          <p14:tracePt t="192993" x="4794250" y="5137150"/>
          <p14:tracePt t="193000" x="4832350" y="5137150"/>
          <p14:tracePt t="193017" x="4857750" y="5137150"/>
          <p14:tracePt t="193034" x="4883150" y="5137150"/>
          <p14:tracePt t="193050" x="4895850" y="5137150"/>
          <p14:tracePt t="193067" x="4908550" y="5137150"/>
          <p14:tracePt t="193083" x="4914900" y="5137150"/>
          <p14:tracePt t="193175" x="4908550" y="5137150"/>
          <p14:tracePt t="193193" x="4895850" y="5143500"/>
          <p14:tracePt t="193194" x="4870450" y="5143500"/>
          <p14:tracePt t="193201" x="4806950" y="5156200"/>
          <p14:tracePt t="193218" x="4730750" y="5156200"/>
          <p14:tracePt t="193234" x="4660900" y="5156200"/>
          <p14:tracePt t="193250" x="4597400" y="5156200"/>
          <p14:tracePt t="193267" x="4572000" y="5149850"/>
          <p14:tracePt t="193283" x="4464050" y="5149850"/>
          <p14:tracePt t="193300" x="4324350" y="5143500"/>
          <p14:tracePt t="193317" x="4203700" y="5143500"/>
          <p14:tracePt t="193333" x="4089400" y="5130800"/>
          <p14:tracePt t="193350" x="3968750" y="5130800"/>
          <p14:tracePt t="193367" x="3879850" y="5130800"/>
          <p14:tracePt t="193384" x="3848100" y="5130800"/>
          <p14:tracePt t="193433" x="3841750" y="5130800"/>
          <p14:tracePt t="194929" x="3797300" y="5130800"/>
          <p14:tracePt t="194937" x="3765550" y="5099050"/>
          <p14:tracePt t="194937" x="3625850" y="4984750"/>
          <p14:tracePt t="194951" x="3251200" y="4711700"/>
          <p14:tracePt t="194968" x="2851150" y="4413250"/>
          <p14:tracePt t="194985" x="2730500" y="4292600"/>
          <p14:tracePt t="195001" x="2679700" y="4210050"/>
          <p14:tracePt t="195017" x="2667000" y="4152900"/>
          <p14:tracePt t="195035" x="2660650" y="4095750"/>
          <p14:tracePt t="195051" x="2660650" y="4051300"/>
          <p14:tracePt t="195068" x="2667000" y="4019550"/>
          <p14:tracePt t="195084" x="2686050" y="3994150"/>
          <p14:tracePt t="195101" x="2724150" y="3987800"/>
          <p14:tracePt t="195117" x="2749550" y="3975100"/>
          <p14:tracePt t="195135" x="2768600" y="3975100"/>
          <p14:tracePt t="195151" x="2787650" y="3968750"/>
          <p14:tracePt t="195168" x="2832100" y="3956050"/>
          <p14:tracePt t="195185" x="2844800" y="3943350"/>
          <p14:tracePt t="195201" x="2851150" y="3911600"/>
          <p14:tracePt t="195218" x="2851150" y="3879850"/>
          <p14:tracePt t="195235" x="2844800" y="3835400"/>
          <p14:tracePt t="195251" x="2813050" y="3771900"/>
          <p14:tracePt t="195268" x="2749550" y="3702050"/>
          <p14:tracePt t="195284" x="2711450" y="3670300"/>
          <p14:tracePt t="195301" x="2667000" y="3644900"/>
          <p14:tracePt t="195318" x="2616200" y="3606800"/>
          <p14:tracePt t="195335" x="2590800" y="3587750"/>
          <p14:tracePt t="195351" x="2559050" y="3562350"/>
          <p14:tracePt t="195368" x="2514600" y="3536950"/>
          <p14:tracePt t="195386" x="2482850" y="3517900"/>
          <p14:tracePt t="195401" x="2457450" y="3498850"/>
          <p14:tracePt t="195418" x="2419350" y="3473450"/>
          <p14:tracePt t="195434" x="2393950" y="3454400"/>
          <p14:tracePt t="195451" x="2381250" y="3441700"/>
          <p14:tracePt t="195468" x="2362200" y="3429000"/>
          <p14:tracePt t="195484" x="2349500" y="3422650"/>
          <p14:tracePt t="195501" x="2336800" y="3409950"/>
          <p14:tracePt t="195517" x="2324100" y="3397250"/>
          <p14:tracePt t="195535" x="2311400" y="3390900"/>
          <p14:tracePt t="195551" x="2311400" y="3384550"/>
          <p14:tracePt t="195568" x="2292350" y="3384550"/>
          <p14:tracePt t="195585" x="2286000" y="3384550"/>
          <p14:tracePt t="195777" x="2286000" y="3390900"/>
          <p14:tracePt t="195784" x="2298700" y="3422650"/>
          <p14:tracePt t="195801" x="2298700" y="3435350"/>
          <p14:tracePt t="195802" x="2324100" y="3473450"/>
          <p14:tracePt t="195817" x="2349500" y="3511550"/>
          <p14:tracePt t="195834" x="2368550" y="3543300"/>
          <p14:tracePt t="195851" x="2374900" y="3562350"/>
          <p14:tracePt t="195868" x="2387600" y="3575050"/>
          <p14:tracePt t="195884" x="2400300" y="3587750"/>
          <p14:tracePt t="195901" x="2406650" y="3600450"/>
          <p14:tracePt t="195918" x="2419350" y="3613150"/>
          <p14:tracePt t="195934" x="2425700" y="3619500"/>
          <p14:tracePt t="195951" x="2432050" y="3632200"/>
          <p14:tracePt t="195968" x="2444750" y="3638550"/>
          <p14:tracePt t="195984" x="2451100" y="3644900"/>
          <p14:tracePt t="196033" x="2457450" y="3651250"/>
          <p14:tracePt t="196161" x="2457450" y="3644900"/>
          <p14:tracePt t="196167" x="2432050" y="3613150"/>
          <p14:tracePt t="196184" x="2400300" y="3556000"/>
          <p14:tracePt t="196201" x="2368550" y="3511550"/>
          <p14:tracePt t="196202" x="2336800" y="3454400"/>
          <p14:tracePt t="196217" x="2311400" y="3416300"/>
          <p14:tracePt t="196234" x="2305050" y="3384550"/>
          <p14:tracePt t="196251" x="2286000" y="3359150"/>
          <p14:tracePt t="196268" x="2286000" y="3340100"/>
          <p14:tracePt t="196284" x="2286000" y="3327400"/>
          <p14:tracePt t="196320" x="2279650" y="3321050"/>
          <p14:tracePt t="196409" x="2279650" y="3314700"/>
          <p14:tracePt t="196433" x="2279650" y="3302000"/>
          <p14:tracePt t="196473" x="2279650" y="3295650"/>
          <p14:tracePt t="196646" x="2279650" y="3321050"/>
          <p14:tracePt t="196656" x="2286000" y="3346450"/>
          <p14:tracePt t="196664" x="2292350" y="3371850"/>
          <p14:tracePt t="196672" x="2298700" y="3441700"/>
          <p14:tracePt t="196684" x="2317750" y="3505200"/>
          <p14:tracePt t="196701" x="2336800" y="3549650"/>
          <p14:tracePt t="196718" x="2355850" y="3581400"/>
          <p14:tracePt t="196734" x="2368550" y="3600450"/>
          <p14:tracePt t="196751" x="2374900" y="3606800"/>
          <p14:tracePt t="196767" x="2381250" y="3613150"/>
          <p14:tracePt t="196785" x="2387600" y="3619500"/>
          <p14:tracePt t="196801" x="2393950" y="3625850"/>
          <p14:tracePt t="197913" x="2393950" y="3632200"/>
          <p14:tracePt t="197921" x="2400300" y="3644900"/>
          <p14:tracePt t="197929" x="2406650" y="3657600"/>
          <p14:tracePt t="197936" x="2406650" y="3676650"/>
          <p14:tracePt t="197952" x="2413000" y="3695700"/>
          <p14:tracePt t="197968" x="2419350" y="3727450"/>
          <p14:tracePt t="197986" x="2432050" y="3746500"/>
          <p14:tracePt t="198003" x="2438400" y="3765550"/>
          <p14:tracePt t="198018" x="2444750" y="3771900"/>
          <p14:tracePt t="198035" x="2451100" y="3778250"/>
          <p14:tracePt t="199378" x="2457450" y="3803650"/>
          <p14:tracePt t="199386" x="2520950" y="3905250"/>
          <p14:tracePt t="199402" x="2565400" y="3987800"/>
          <p14:tracePt t="199403" x="2641600" y="4114800"/>
          <p14:tracePt t="199419" x="2711450" y="4235450"/>
          <p14:tracePt t="199435" x="2794000" y="4337050"/>
          <p14:tracePt t="199452" x="2857500" y="4432300"/>
          <p14:tracePt t="199468" x="2927350" y="4508500"/>
          <p14:tracePt t="199485" x="2990850" y="4584700"/>
          <p14:tracePt t="199503" x="3079750" y="4667250"/>
          <p14:tracePt t="199518" x="3175000" y="4737100"/>
          <p14:tracePt t="199535" x="3289300" y="4813300"/>
          <p14:tracePt t="199552" x="3384550" y="4876800"/>
          <p14:tracePt t="199552" x="3435350" y="4902200"/>
          <p14:tracePt t="199570" x="3549650" y="4959350"/>
          <p14:tracePt t="199586" x="3638550" y="4997450"/>
          <p14:tracePt t="199602" x="3708400" y="5022850"/>
          <p14:tracePt t="199619" x="3771900" y="5048250"/>
          <p14:tracePt t="199635" x="3822700" y="5060950"/>
          <p14:tracePt t="199653" x="3854450" y="5060950"/>
          <p14:tracePt t="199669" x="3892550" y="5067300"/>
          <p14:tracePt t="199686" x="3930650" y="5067300"/>
          <p14:tracePt t="199702" x="3968750" y="5073650"/>
          <p14:tracePt t="199719" x="4000500" y="5073650"/>
          <p14:tracePt t="199735" x="4025900" y="5073650"/>
          <p14:tracePt t="199752" x="4044950" y="5080000"/>
          <p14:tracePt t="199768" x="4051300" y="5080000"/>
          <p14:tracePt t="199905" x="4044950" y="5080000"/>
          <p14:tracePt t="199913" x="4032250" y="5080000"/>
          <p14:tracePt t="199921" x="4019550" y="5080000"/>
          <p14:tracePt t="199922" x="4000500" y="5080000"/>
          <p14:tracePt t="199935" x="3962400" y="5080000"/>
          <p14:tracePt t="199952" x="3917950" y="5073650"/>
          <p14:tracePt t="199968" x="3873500" y="5067300"/>
          <p14:tracePt t="199986" x="3841750" y="5060950"/>
          <p14:tracePt t="200002" x="3829050" y="5060950"/>
          <p14:tracePt t="200019" x="3803650" y="5054600"/>
          <p14:tracePt t="200035" x="3790950" y="5054600"/>
          <p14:tracePt t="200052" x="3771900" y="5054600"/>
          <p14:tracePt t="200068" x="3740150" y="5048250"/>
          <p14:tracePt t="200086" x="3714750" y="5041900"/>
          <p14:tracePt t="200102" x="3689350" y="5041900"/>
          <p14:tracePt t="200119" x="3663950" y="5035550"/>
          <p14:tracePt t="200135" x="3638550" y="5035550"/>
          <p14:tracePt t="200152" x="3613150" y="5035550"/>
          <p14:tracePt t="200168" x="3594100" y="5029200"/>
          <p14:tracePt t="200186" x="3581400" y="5029200"/>
          <p14:tracePt t="200449" x="3587750" y="5029200"/>
          <p14:tracePt t="200466" x="3594100" y="5035550"/>
          <p14:tracePt t="200477" x="3606800" y="5035550"/>
          <p14:tracePt t="200478" x="3619500" y="5041900"/>
          <p14:tracePt t="200486" x="3625850" y="5041900"/>
          <p14:tracePt t="200502" x="3632200" y="5041900"/>
          <p14:tracePt t="200519" x="3644900" y="5041900"/>
          <p14:tracePt t="200577" x="3651250" y="5041900"/>
          <p14:tracePt t="200634" x="3657600" y="5041900"/>
          <p14:tracePt t="200665" x="3663950" y="5041900"/>
          <p14:tracePt t="200678" x="3670300" y="5041900"/>
          <p14:tracePt t="200685" x="3676650" y="5041900"/>
          <p14:tracePt t="200686" x="3695700" y="5041900"/>
          <p14:tracePt t="200702" x="3727450" y="5041900"/>
          <p14:tracePt t="200720" x="3752850" y="5048250"/>
          <p14:tracePt t="200735" x="3784600" y="5054600"/>
          <p14:tracePt t="200752" x="3816350" y="5054600"/>
          <p14:tracePt t="200768" x="3860800" y="5060950"/>
          <p14:tracePt t="200786" x="3898900" y="5067300"/>
          <p14:tracePt t="200802" x="3924300" y="5073650"/>
          <p14:tracePt t="200818" x="3956050" y="5073650"/>
          <p14:tracePt t="200865" x="3962400" y="5073650"/>
          <p14:tracePt t="200865" x="3981450" y="5073650"/>
          <p14:tracePt t="200881" x="3987800" y="5080000"/>
          <p14:tracePt t="200889" x="3994150" y="5080000"/>
          <p14:tracePt t="200905" x="4006850" y="5080000"/>
          <p14:tracePt t="200918" x="4013200" y="5086350"/>
          <p14:tracePt t="200919" x="4025900" y="5086350"/>
          <p14:tracePt t="200935" x="4044950" y="5092700"/>
          <p14:tracePt t="200952" x="4076700" y="5092700"/>
          <p14:tracePt t="200968" x="4108450" y="5099050"/>
          <p14:tracePt t="200986" x="4127500" y="5111750"/>
          <p14:tracePt t="201002" x="4146550" y="5111750"/>
          <p14:tracePt t="201018" x="4165600" y="5111750"/>
          <p14:tracePt t="201035" x="4178300" y="5111750"/>
          <p14:tracePt t="201052" x="4184650" y="5111750"/>
          <p14:tracePt t="201068" x="4197350" y="5118100"/>
          <p14:tracePt t="201113" x="4203700" y="5118100"/>
          <p14:tracePt t="201122" x="4210050" y="5118100"/>
          <p14:tracePt t="201169" x="4216400" y="5118100"/>
          <p14:tracePt t="201170" x="4222750" y="5118100"/>
          <p14:tracePt t="201185" x="4229100" y="5124450"/>
          <p14:tracePt t="201185" x="4235450" y="5124450"/>
          <p14:tracePt t="201201" x="4248150" y="5124450"/>
          <p14:tracePt t="201219" x="4260850" y="5124450"/>
          <p14:tracePt t="201235" x="4279900" y="5124450"/>
          <p14:tracePt t="201252" x="4292600" y="5124450"/>
          <p14:tracePt t="201268" x="4311650" y="5124450"/>
          <p14:tracePt t="201285" x="4324350" y="5124450"/>
          <p14:tracePt t="201302" x="4330700" y="5124450"/>
          <p14:tracePt t="201318" x="4337050" y="5124450"/>
          <p14:tracePt t="201336" x="4343400" y="5124450"/>
          <p14:tracePt t="201352" x="4349750" y="5124450"/>
          <p14:tracePt t="201610" x="4362450" y="5124450"/>
          <p14:tracePt t="201617" x="4375150" y="5124450"/>
          <p14:tracePt t="201625" x="4387850" y="5124450"/>
          <p14:tracePt t="201635" x="4400550" y="5124450"/>
          <p14:tracePt t="201636" x="4425950" y="5124450"/>
          <p14:tracePt t="201652" x="4451350" y="5124450"/>
          <p14:tracePt t="201669" x="4464050" y="5124450"/>
          <p14:tracePt t="201685" x="4483100" y="5124450"/>
          <p14:tracePt t="201785" x="4489450" y="5124450"/>
          <p14:tracePt t="201857" x="4495800" y="5124450"/>
          <p14:tracePt t="201897" x="4502150" y="5124450"/>
          <p14:tracePt t="205209" x="4495800" y="5124450"/>
          <p14:tracePt t="207920" x="4495800" y="5118100"/>
          <p14:tracePt t="207929" x="4546600" y="5092700"/>
          <p14:tracePt t="207934" x="4692650" y="5029200"/>
          <p14:tracePt t="207951" x="4927600" y="4997450"/>
          <p14:tracePt t="207952" x="5835650" y="4876800"/>
          <p14:tracePt t="207969" x="6203950" y="4826000"/>
          <p14:tracePt t="207985" x="6407150" y="4787900"/>
          <p14:tracePt t="208002" x="6540500" y="4749800"/>
          <p14:tracePt t="208018" x="6610350" y="4724400"/>
          <p14:tracePt t="208035" x="6642100" y="4711700"/>
          <p14:tracePt t="208051" x="6667500" y="4699000"/>
          <p14:tracePt t="208068" x="6680200" y="4686300"/>
          <p14:tracePt t="208085" x="6692900" y="4679950"/>
          <p14:tracePt t="208101" x="6705600" y="4667250"/>
          <p14:tracePt t="208118" x="6718300" y="4654550"/>
          <p14:tracePt t="208135" x="6731000" y="4641850"/>
          <p14:tracePt t="208151" x="6737350" y="4635500"/>
          <p14:tracePt t="208151" x="6743700" y="4629150"/>
          <p14:tracePt t="208169" x="6756400" y="4610100"/>
          <p14:tracePt t="208185" x="6769100" y="4591050"/>
          <p14:tracePt t="208202" x="6775450" y="4578350"/>
          <p14:tracePt t="208218" x="6794500" y="4540250"/>
          <p14:tracePt t="208235" x="6800850" y="4508500"/>
          <p14:tracePt t="208251" x="6800850" y="4476750"/>
          <p14:tracePt t="208268" x="6800850" y="4451350"/>
          <p14:tracePt t="208285" x="6800850" y="4445000"/>
          <p14:tracePt t="208302" x="6794500" y="4438650"/>
          <p14:tracePt t="208318" x="6781800" y="4432300"/>
          <p14:tracePt t="208335" x="6769100" y="4425950"/>
          <p14:tracePt t="208351" x="6724650" y="4400550"/>
          <p14:tracePt t="208351" x="6711950" y="4400550"/>
          <p14:tracePt t="208369" x="6661150" y="4394200"/>
          <p14:tracePt t="208384" x="6604000" y="4381500"/>
          <p14:tracePt t="208401" x="6559550" y="4375150"/>
          <p14:tracePt t="208418" x="6508750" y="4375150"/>
          <p14:tracePt t="208435" x="6457950" y="4368800"/>
          <p14:tracePt t="208451" x="6413500" y="4368800"/>
          <p14:tracePt t="208468" x="6369050" y="4368800"/>
          <p14:tracePt t="208485" x="6330950" y="4368800"/>
          <p14:tracePt t="208501" x="6299200" y="4368800"/>
          <p14:tracePt t="208518" x="6273800" y="4368800"/>
          <p14:tracePt t="208535" x="6242050" y="4368800"/>
          <p14:tracePt t="208551" x="6223000" y="4368800"/>
          <p14:tracePt t="208568" x="6203950" y="4368800"/>
          <p14:tracePt t="208585" x="6178550" y="4368800"/>
          <p14:tracePt t="208602" x="6159500" y="4362450"/>
          <p14:tracePt t="208618" x="6115050" y="4362450"/>
          <p14:tracePt t="208635" x="6070600" y="4349750"/>
          <p14:tracePt t="208651" x="5988050" y="4337050"/>
          <p14:tracePt t="208668" x="5943600" y="4330700"/>
          <p14:tracePt t="208685" x="5892800" y="4324350"/>
          <p14:tracePt t="208702" x="5867400" y="4318000"/>
          <p14:tracePt t="208718" x="5848350" y="4318000"/>
          <p14:tracePt t="208735" x="5842000" y="4311650"/>
          <p14:tracePt t="208751" x="5835650" y="4311650"/>
          <p14:tracePt t="208913" x="5842000" y="4311650"/>
          <p14:tracePt t="208920" x="5854700" y="4311650"/>
          <p14:tracePt t="208935" x="5861050" y="4311650"/>
          <p14:tracePt t="208935" x="5873750" y="4311650"/>
          <p14:tracePt t="208951" x="5886450" y="4311650"/>
          <p14:tracePt t="208951" x="5892800" y="4311650"/>
          <p14:tracePt t="208969" x="5911850" y="4311650"/>
          <p14:tracePt t="208985" x="5930900" y="4311650"/>
          <p14:tracePt t="209001" x="5956300" y="4311650"/>
          <p14:tracePt t="209018" x="5969000" y="4318000"/>
          <p14:tracePt t="209035" x="5994400" y="4318000"/>
          <p14:tracePt t="209051" x="6013450" y="4318000"/>
          <p14:tracePt t="209068" x="6038850" y="4324350"/>
          <p14:tracePt t="209085" x="6064250" y="4330700"/>
          <p14:tracePt t="209102" x="6096000" y="4337050"/>
          <p14:tracePt t="209118" x="6115050" y="4337050"/>
          <p14:tracePt t="209135" x="6127750" y="4337050"/>
          <p14:tracePt t="209151" x="6146800" y="4337050"/>
          <p14:tracePt t="209169" x="6159500" y="4337050"/>
          <p14:tracePt t="209185" x="6159500" y="4343400"/>
          <p14:tracePt t="209569" x="6146800" y="4343400"/>
          <p14:tracePt t="209576" x="6115050" y="4343400"/>
          <p14:tracePt t="209576" x="6064250" y="4349750"/>
          <p14:tracePt t="209593" x="6007100" y="4362450"/>
          <p14:tracePt t="209594" x="5937250" y="4368800"/>
          <p14:tracePt t="209601" x="5753100" y="4400550"/>
          <p14:tracePt t="209618" x="5473700" y="4406900"/>
          <p14:tracePt t="209635" x="5276850" y="4406900"/>
          <p14:tracePt t="209651" x="4832350" y="4406900"/>
          <p14:tracePt t="209668" x="4286250" y="4406900"/>
          <p14:tracePt t="209685" x="3727450" y="4343400"/>
          <p14:tracePt t="209701" x="3194050" y="4260850"/>
          <p14:tracePt t="209718" x="2838450" y="4210050"/>
          <p14:tracePt t="209735" x="2571750" y="4171950"/>
          <p14:tracePt t="209751" x="2438400" y="4152900"/>
          <p14:tracePt t="209768" x="2298700" y="4127500"/>
          <p14:tracePt t="209785" x="2241550" y="4121150"/>
          <p14:tracePt t="209801" x="2197100" y="4121150"/>
          <p14:tracePt t="209818" x="2133600" y="4114800"/>
          <p14:tracePt t="209835" x="2063750" y="4114800"/>
          <p14:tracePt t="209851" x="1974850" y="4114800"/>
          <p14:tracePt t="209868" x="1911350" y="4114800"/>
          <p14:tracePt t="209885" x="1873250" y="4114800"/>
          <p14:tracePt t="209901" x="1854200" y="4114800"/>
          <p14:tracePt t="209918" x="1847850" y="4114800"/>
          <p14:tracePt t="210105" x="1860550" y="4114800"/>
          <p14:tracePt t="210110" x="1898650" y="4114800"/>
          <p14:tracePt t="210120" x="1943100" y="4121150"/>
          <p14:tracePt t="210121" x="1993900" y="4127500"/>
          <p14:tracePt t="210134" x="2178050" y="4127500"/>
          <p14:tracePt t="210155" x="2235200" y="4127500"/>
          <p14:tracePt t="210168" x="2463800" y="4127500"/>
          <p14:tracePt t="210185" x="2590800" y="4127500"/>
          <p14:tracePt t="210201" x="2705100" y="4127500"/>
          <p14:tracePt t="210218" x="2781300" y="4127500"/>
          <p14:tracePt t="210235" x="2819400" y="4127500"/>
          <p14:tracePt t="210251" x="2870200" y="4133850"/>
          <p14:tracePt t="210268" x="2921000" y="4133850"/>
          <p14:tracePt t="210285" x="2952750" y="4133850"/>
          <p14:tracePt t="210301" x="2971800" y="4133850"/>
          <p14:tracePt t="210336" x="2978150" y="4133850"/>
          <p14:tracePt t="210561" x="2965450" y="4127500"/>
          <p14:tracePt t="210568" x="2933700" y="4114800"/>
          <p14:tracePt t="210577" x="2901950" y="4095750"/>
          <p14:tracePt t="210577" x="2857500" y="4083050"/>
          <p14:tracePt t="210585" x="2806700" y="4076700"/>
          <p14:tracePt t="210601" x="2774950" y="4070350"/>
          <p14:tracePt t="210618" x="2717800" y="4051300"/>
          <p14:tracePt t="210635" x="2686050" y="4044950"/>
          <p14:tracePt t="210651" x="2673350" y="4044950"/>
          <p14:tracePt t="210668" x="2660650" y="4038600"/>
          <p14:tracePt t="210685" x="2647950" y="4032250"/>
          <p14:tracePt t="210701" x="2641600" y="4032250"/>
          <p14:tracePt t="210785" x="2641600" y="4025900"/>
          <p14:tracePt t="210793" x="2628900" y="4025900"/>
          <p14:tracePt t="210810" x="2609850" y="4013200"/>
          <p14:tracePt t="210811" x="2590800" y="4006850"/>
          <p14:tracePt t="210818" x="2559050" y="3994150"/>
          <p14:tracePt t="210834" x="2527300" y="3981450"/>
          <p14:tracePt t="210852" x="2495550" y="3962400"/>
          <p14:tracePt t="210868" x="2470150" y="3956050"/>
          <p14:tracePt t="210885" x="2463800" y="3949700"/>
          <p14:tracePt t="210901" x="2457450" y="3943350"/>
          <p14:tracePt t="210918" x="2451100" y="3937000"/>
          <p14:tracePt t="210934" x="2444750" y="3937000"/>
          <p14:tracePt t="210951" x="2438400" y="3930650"/>
          <p14:tracePt t="210968" x="2425700" y="3917950"/>
          <p14:tracePt t="210985" x="2419350" y="3905250"/>
          <p14:tracePt t="211001" x="2419350" y="3898900"/>
          <p14:tracePt t="211057" x="2413000" y="3898900"/>
          <p14:tracePt t="211065" x="2413000" y="3892550"/>
          <p14:tracePt t="211089" x="2406650" y="3892550"/>
          <p14:tracePt t="211096" x="2406650" y="3886200"/>
          <p14:tracePt t="211112" x="2393950" y="3886200"/>
          <p14:tracePt t="211488" x="2400300" y="3886200"/>
          <p14:tracePt t="211544" x="2406650" y="3886200"/>
          <p14:tracePt t="211553" x="2432050" y="3886200"/>
          <p14:tracePt t="211568" x="2444750" y="3892550"/>
          <p14:tracePt t="211569" x="2476500" y="3898900"/>
          <p14:tracePt t="211585" x="2501900" y="3911600"/>
          <p14:tracePt t="211601" x="2533650" y="3917950"/>
          <p14:tracePt t="211618" x="2552700" y="3917950"/>
          <p14:tracePt t="211635" x="2571750" y="3917950"/>
          <p14:tracePt t="211651" x="2590800" y="3924300"/>
          <p14:tracePt t="211668" x="2597150" y="3924300"/>
          <p14:tracePt t="211684" x="2609850" y="3924300"/>
          <p14:tracePt t="211701" x="2622550" y="3924300"/>
          <p14:tracePt t="211718" x="2635250" y="3930650"/>
          <p14:tracePt t="211734" x="2667000" y="3930650"/>
          <p14:tracePt t="211751" x="2717800" y="3943350"/>
          <p14:tracePt t="211769" x="2755900" y="3943350"/>
          <p14:tracePt t="211785" x="2781300" y="3949700"/>
          <p14:tracePt t="211801" x="2813050" y="3956050"/>
          <p14:tracePt t="211818" x="2838450" y="3956050"/>
          <p14:tracePt t="211835" x="2857500" y="3962400"/>
          <p14:tracePt t="211851" x="2876550" y="3962400"/>
          <p14:tracePt t="211868" x="2901950" y="3962400"/>
          <p14:tracePt t="211884" x="2927350" y="3968750"/>
          <p14:tracePt t="211901" x="2965450" y="3968750"/>
          <p14:tracePt t="211918" x="3003550" y="3975100"/>
          <p14:tracePt t="211935" x="3041650" y="3981450"/>
          <p14:tracePt t="211951" x="3073400" y="3981450"/>
          <p14:tracePt t="211951" x="3086100" y="3987800"/>
          <p14:tracePt t="211968" x="3124200" y="3994150"/>
          <p14:tracePt t="211984" x="3136900" y="3994150"/>
          <p14:tracePt t="212002" x="3155950" y="3994150"/>
          <p14:tracePt t="212018" x="3175000" y="4000500"/>
          <p14:tracePt t="212035" x="3187700" y="4000500"/>
          <p14:tracePt t="212051" x="3200400" y="4000500"/>
          <p14:tracePt t="212068" x="3225800" y="4006850"/>
          <p14:tracePt t="212084" x="3232150" y="4006850"/>
          <p14:tracePt t="212101" x="3244850" y="4006850"/>
          <p14:tracePt t="212118" x="3263900" y="4013200"/>
          <p14:tracePt t="212135" x="3270250" y="4013200"/>
          <p14:tracePt t="212168" x="3282950" y="4013200"/>
          <p14:tracePt t="212169" x="3295650" y="4019550"/>
          <p14:tracePt t="212185" x="3302000" y="4019550"/>
          <p14:tracePt t="212201" x="3321050" y="4019550"/>
          <p14:tracePt t="212218" x="3333750" y="4019550"/>
          <p14:tracePt t="212234" x="3346450" y="4025900"/>
          <p14:tracePt t="212272" x="3352800" y="4025900"/>
          <p14:tracePt t="212288" x="3365500" y="4025900"/>
          <p14:tracePt t="212360" x="3371850" y="4025900"/>
          <p14:tracePt t="213433" x="3371850" y="4032250"/>
          <p14:tracePt t="213440" x="3371850" y="4038600"/>
          <p14:tracePt t="213445" x="3371850" y="4044950"/>
          <p14:tracePt t="213451" x="3371850" y="4070350"/>
          <p14:tracePt t="213468" x="3371850" y="4089400"/>
          <p14:tracePt t="213485" x="3371850" y="4108450"/>
          <p14:tracePt t="213501" x="3371850" y="4121150"/>
          <p14:tracePt t="213518" x="3378200" y="4133850"/>
          <p14:tracePt t="213534" x="3384550" y="4140200"/>
          <p14:tracePt t="213550" x="3384550" y="4146550"/>
          <p14:tracePt t="213568" x="3384550" y="4159250"/>
          <p14:tracePt t="213585" x="3390900" y="4159250"/>
          <p14:tracePt t="213601" x="3397250" y="4165600"/>
          <p14:tracePt t="213618" x="3397250" y="4178300"/>
          <p14:tracePt t="213635" x="3403600" y="4184650"/>
          <p14:tracePt t="213651" x="3409950" y="4197350"/>
          <p14:tracePt t="213697" x="3416300" y="4197350"/>
          <p14:tracePt t="213784" x="3422650" y="4197350"/>
          <p14:tracePt t="213792" x="3435350" y="4197350"/>
          <p14:tracePt t="213800" x="3454400" y="4197350"/>
          <p14:tracePt t="213817" x="3460750" y="4191000"/>
          <p14:tracePt t="213818" x="3486150" y="4146550"/>
          <p14:tracePt t="213834" x="3492500" y="4095750"/>
          <p14:tracePt t="213851" x="3492500" y="4089400"/>
          <p14:tracePt t="214112" x="3492500" y="4095750"/>
          <p14:tracePt t="214233" x="3492500" y="4076700"/>
          <p14:tracePt t="214248" x="3492500" y="4064000"/>
          <p14:tracePt t="214256" x="3492500" y="4044950"/>
          <p14:tracePt t="214264" x="3492500" y="4025900"/>
          <p14:tracePt t="214270" x="3492500" y="4000500"/>
          <p14:tracePt t="214284" x="3492500" y="3987800"/>
          <p14:tracePt t="214440" x="3492500" y="3994150"/>
          <p14:tracePt t="214448" x="3486150" y="4013200"/>
          <p14:tracePt t="214456" x="3479800" y="4044950"/>
          <p14:tracePt t="214469" x="3473450" y="4064000"/>
          <p14:tracePt t="214649" x="3467100" y="4064000"/>
          <p14:tracePt t="214656" x="3454400" y="4064000"/>
          <p14:tracePt t="214664" x="3435350" y="4064000"/>
          <p14:tracePt t="214668" x="3390900" y="4064000"/>
          <p14:tracePt t="214684" x="3346450" y="4064000"/>
          <p14:tracePt t="214701" x="3314700" y="4076700"/>
          <p14:tracePt t="214718" x="3295650" y="4083050"/>
          <p14:tracePt t="214734" x="3289300" y="4083050"/>
          <p14:tracePt t="214751" x="3282950" y="4089400"/>
          <p14:tracePt t="214904" x="3289300" y="4089400"/>
          <p14:tracePt t="214920" x="3295650" y="4089400"/>
          <p14:tracePt t="214944" x="3308350" y="4089400"/>
          <p14:tracePt t="215087" x="3321050" y="4114800"/>
          <p14:tracePt t="215105" x="3327400" y="4146550"/>
          <p14:tracePt t="215113" x="3340100" y="4184650"/>
          <p14:tracePt t="215121" x="3371850" y="4305300"/>
          <p14:tracePt t="215135" x="3409950" y="4406900"/>
          <p14:tracePt t="215152" x="3429000" y="4432300"/>
          <p14:tracePt t="215170" x="3473450" y="4502150"/>
          <p14:tracePt t="215185" x="3498850" y="4559300"/>
          <p14:tracePt t="215202" x="3524250" y="4610100"/>
          <p14:tracePt t="215219" x="3530600" y="4629150"/>
          <p14:tracePt t="215235" x="3549650" y="4648200"/>
          <p14:tracePt t="215252" x="3581400" y="4679950"/>
          <p14:tracePt t="215289" x="3606800" y="4692650"/>
          <p14:tracePt t="215290" x="3625850" y="4705350"/>
          <p14:tracePt t="215302" x="3695700" y="4730750"/>
          <p14:tracePt t="215319" x="3752850" y="4756150"/>
          <p14:tracePt t="215336" x="3810000" y="4768850"/>
          <p14:tracePt t="215352" x="3873500" y="4781550"/>
          <p14:tracePt t="215369" x="3962400" y="4787900"/>
          <p14:tracePt t="215386" x="4025900" y="4787900"/>
          <p14:tracePt t="215402" x="4083050" y="4787900"/>
          <p14:tracePt t="215419" x="4140200" y="4768850"/>
          <p14:tracePt t="215436" x="4203700" y="4724400"/>
          <p14:tracePt t="215452" x="4260850" y="4660900"/>
          <p14:tracePt t="215469" x="4279900" y="4597400"/>
          <p14:tracePt t="215485" x="4292600" y="4527550"/>
          <p14:tracePt t="215502" x="4292600" y="4470400"/>
          <p14:tracePt t="215518" x="4286250" y="4425950"/>
          <p14:tracePt t="215535" x="4267200" y="4394200"/>
          <p14:tracePt t="215552" x="4222750" y="4349750"/>
          <p14:tracePt t="215585" x="4165600" y="4330700"/>
          <p14:tracePt t="215586" x="4064000" y="4305300"/>
          <p14:tracePt t="215602" x="3949700" y="4292600"/>
          <p14:tracePt t="215619" x="3930650" y="4292600"/>
          <p14:tracePt t="215635" x="3854450" y="4292600"/>
          <p14:tracePt t="215652" x="3790950" y="4292600"/>
          <p14:tracePt t="215669" x="3714750" y="4292600"/>
          <p14:tracePt t="215685" x="3670300" y="4311650"/>
          <p14:tracePt t="215702" x="3606800" y="4349750"/>
          <p14:tracePt t="215718" x="3543300" y="4406900"/>
          <p14:tracePt t="215735" x="3517900" y="4432300"/>
          <p14:tracePt t="215752" x="3492500" y="4483100"/>
          <p14:tracePt t="215769" x="3479800" y="4584700"/>
          <p14:tracePt t="215785" x="3473450" y="4673600"/>
          <p14:tracePt t="215802" x="3473450" y="4775200"/>
          <p14:tracePt t="215819" x="3473450" y="4794250"/>
          <p14:tracePt t="215835" x="3486150" y="4851400"/>
          <p14:tracePt t="215852" x="3511550" y="4908550"/>
          <p14:tracePt t="215869" x="3536950" y="4959350"/>
          <p14:tracePt t="215885" x="3581400" y="5010150"/>
          <p14:tracePt t="215902" x="3651250" y="5060950"/>
          <p14:tracePt t="215919" x="3784600" y="5092700"/>
          <p14:tracePt t="215935" x="3962400" y="5099050"/>
          <p14:tracePt t="215952" x="4318000" y="5080000"/>
          <p14:tracePt t="215970" x="4432300" y="5060950"/>
          <p14:tracePt t="215985" x="4572000" y="5010150"/>
          <p14:tracePt t="216002" x="4591050" y="4997450"/>
          <p14:tracePt t="216019" x="4635500" y="4972050"/>
          <p14:tracePt t="216036" x="4686300" y="4927600"/>
          <p14:tracePt t="216052" x="4730750" y="4870450"/>
          <p14:tracePt t="216069" x="4749800" y="4832350"/>
          <p14:tracePt t="216121" x="4743450" y="4819650"/>
          <p14:tracePt t="216129" x="4730750" y="4794250"/>
          <p14:tracePt t="216137" x="4718050" y="4768850"/>
          <p14:tracePt t="216145" x="4692650" y="4724400"/>
          <p14:tracePt t="216153" x="4635500" y="4660900"/>
          <p14:tracePt t="216168" x="4578350" y="4629150"/>
          <p14:tracePt t="216186" x="4489450" y="4584700"/>
          <p14:tracePt t="216202" x="4368800" y="4540250"/>
          <p14:tracePt t="216219" x="4337050" y="4533900"/>
          <p14:tracePt t="216235" x="4222750" y="4527550"/>
          <p14:tracePt t="216252" x="4095750" y="4527550"/>
          <p14:tracePt t="216268" x="3937000" y="4546600"/>
          <p14:tracePt t="216285" x="3778250" y="4603750"/>
          <p14:tracePt t="216302" x="3632200" y="4667250"/>
          <p14:tracePt t="216319" x="3619500" y="4673600"/>
          <p14:tracePt t="216335" x="3562350" y="4737100"/>
          <p14:tracePt t="216352" x="3460750" y="4876800"/>
          <p14:tracePt t="216369" x="3409950" y="4991100"/>
          <p14:tracePt t="216386" x="3397250" y="5086350"/>
          <p14:tracePt t="216402" x="3397250" y="5162550"/>
          <p14:tracePt t="216419" x="3409950" y="5232400"/>
          <p14:tracePt t="216436" x="3416300" y="5251450"/>
          <p14:tracePt t="216452" x="3435350" y="5264150"/>
          <p14:tracePt t="216469" x="3454400" y="5283200"/>
          <p14:tracePt t="216485" x="3479800" y="5289550"/>
          <p14:tracePt t="216502" x="3517900" y="5295900"/>
          <p14:tracePt t="216519" x="3556000" y="5302250"/>
          <p14:tracePt t="216535" x="3581400" y="5302250"/>
          <p14:tracePt t="216552" x="3594100" y="5302250"/>
          <p14:tracePt t="216897" x="3613150" y="5302250"/>
          <p14:tracePt t="216905" x="3619500" y="5302250"/>
          <p14:tracePt t="216911" x="3638550" y="5302250"/>
          <p14:tracePt t="216919" x="3695700" y="5302250"/>
          <p14:tracePt t="216935" x="3759200" y="5276850"/>
          <p14:tracePt t="216952" x="3848100" y="5238750"/>
          <p14:tracePt t="216968" x="4025900" y="5162550"/>
          <p14:tracePt t="216986" x="4203700" y="5086350"/>
          <p14:tracePt t="217002" x="4572000" y="4940300"/>
          <p14:tracePt t="217019" x="4984750" y="4794250"/>
          <p14:tracePt t="217035" x="5149850" y="4737100"/>
          <p14:tracePt t="217053" x="5473700" y="4679950"/>
          <p14:tracePt t="217069" x="5778500" y="4629150"/>
          <p14:tracePt t="217086" x="5873750" y="4597400"/>
          <p14:tracePt t="217102" x="5886450" y="4591050"/>
          <p14:tracePt t="217119" x="5899150" y="4591050"/>
          <p14:tracePt t="217135" x="5899150" y="4578350"/>
          <p14:tracePt t="217152" x="5905500" y="4572000"/>
          <p14:tracePt t="217168" x="5905500" y="4540250"/>
          <p14:tracePt t="217186" x="5899150" y="4514850"/>
          <p14:tracePt t="217202" x="5899150" y="4508500"/>
          <p14:tracePt t="217219" x="5899150" y="4502150"/>
          <p14:tracePt t="217235" x="5899150" y="4483100"/>
          <p14:tracePt t="217252" x="5899150" y="4451350"/>
          <p14:tracePt t="217268" x="5924550" y="4381500"/>
          <p14:tracePt t="217285" x="5962650" y="4298950"/>
          <p14:tracePt t="217302" x="6019800" y="4203700"/>
          <p14:tracePt t="217319" x="6051550" y="4133850"/>
          <p14:tracePt t="217335" x="6108700" y="4051300"/>
          <p14:tracePt t="217352" x="6140450" y="3987800"/>
          <p14:tracePt t="217368" x="6197600" y="3892550"/>
          <p14:tracePt t="217386" x="6223000" y="3829050"/>
          <p14:tracePt t="217402" x="6235700" y="3784600"/>
          <p14:tracePt t="217419" x="6242050" y="3733800"/>
          <p14:tracePt t="217435" x="6242050" y="3695700"/>
          <p14:tracePt t="217453" x="6242050" y="3663950"/>
          <p14:tracePt t="217469" x="6223000" y="3638550"/>
          <p14:tracePt t="217485" x="6165850" y="3613150"/>
          <p14:tracePt t="217502" x="6121400" y="3606800"/>
          <p14:tracePt t="217518" x="6057900" y="3606800"/>
          <p14:tracePt t="217535" x="5873750" y="3657600"/>
          <p14:tracePt t="217552" x="5727700" y="3733800"/>
          <p14:tracePt t="217568" x="5657850" y="3810000"/>
          <p14:tracePt t="217586" x="5626100" y="3860800"/>
          <p14:tracePt t="217602" x="5581650" y="3962400"/>
          <p14:tracePt t="217618" x="5568950" y="4038600"/>
          <p14:tracePt t="217635" x="5568950" y="4127500"/>
          <p14:tracePt t="217651" x="5575300" y="4241800"/>
          <p14:tracePt t="217668" x="5626100" y="4343400"/>
          <p14:tracePt t="217685" x="5689600" y="4445000"/>
          <p14:tracePt t="217702" x="5791200" y="4527550"/>
          <p14:tracePt t="217719" x="5943600" y="4610100"/>
          <p14:tracePt t="217735" x="6172200" y="4660900"/>
          <p14:tracePt t="217752" x="6362700" y="4673600"/>
          <p14:tracePt t="217768" x="6673850" y="4597400"/>
          <p14:tracePt t="217786" x="6851650" y="4457700"/>
          <p14:tracePt t="217802" x="6985000" y="4311650"/>
          <p14:tracePt t="217818" x="6991350" y="4292600"/>
          <p14:tracePt t="217836" x="7042150" y="4197350"/>
          <p14:tracePt t="217852" x="7067550" y="4114800"/>
          <p14:tracePt t="217869" x="7073900" y="4051300"/>
          <p14:tracePt t="217885" x="7073900" y="3994150"/>
          <p14:tracePt t="217902" x="7073900" y="3981450"/>
          <p14:tracePt t="217918" x="7023100" y="3917950"/>
          <p14:tracePt t="217935" x="6940550" y="3835400"/>
          <p14:tracePt t="217952" x="6877050" y="3778250"/>
          <p14:tracePt t="217952" x="6826250" y="3759200"/>
          <p14:tracePt t="217969" x="6737350" y="3721100"/>
          <p14:tracePt t="218009" x="6667500" y="3702050"/>
          <p14:tracePt t="218017" x="6546850" y="3695700"/>
          <p14:tracePt t="218025" x="6489700" y="3689350"/>
          <p14:tracePt t="218036" x="6451600" y="3695700"/>
          <p14:tracePt t="218052" x="6286500" y="3759200"/>
          <p14:tracePt t="218069" x="6108700" y="3879850"/>
          <p14:tracePt t="218085" x="5886450" y="4057650"/>
          <p14:tracePt t="218102" x="5683250" y="4260850"/>
          <p14:tracePt t="218118" x="5632450" y="4337050"/>
          <p14:tracePt t="218135" x="5537200" y="4495800"/>
          <p14:tracePt t="218152" x="5492750" y="4699000"/>
          <p14:tracePt t="218170" x="5492750" y="4806950"/>
          <p14:tracePt t="218185" x="5499100" y="4813300"/>
          <p14:tracePt t="218202" x="5537200" y="4857750"/>
          <p14:tracePt t="218218" x="5568950" y="4895850"/>
          <p14:tracePt t="218235" x="5645150" y="4933950"/>
          <p14:tracePt t="218252" x="5772150" y="4978400"/>
          <p14:tracePt t="218270" x="5969000" y="5003800"/>
          <p14:tracePt t="218285" x="6299200" y="5029200"/>
          <p14:tracePt t="218302" x="6654800" y="4972050"/>
          <p14:tracePt t="218318" x="7016750" y="4845050"/>
          <p14:tracePt t="218335" x="7232650" y="4679950"/>
          <p14:tracePt t="218352" x="7372350" y="4533900"/>
          <p14:tracePt t="218369" x="7410450" y="4419600"/>
          <p14:tracePt t="218385" x="7423150" y="4286250"/>
          <p14:tracePt t="218402" x="7423150" y="4146550"/>
          <p14:tracePt t="218419" x="7378700" y="4006850"/>
          <p14:tracePt t="218435" x="7289800" y="3860800"/>
          <p14:tracePt t="218452" x="7245350" y="3816350"/>
          <p14:tracePt t="218469" x="7080250" y="3721100"/>
          <p14:tracePt t="218485" x="6934200" y="3670300"/>
          <p14:tracePt t="218502" x="6629400" y="3568700"/>
          <p14:tracePt t="218518" x="6407150" y="3524250"/>
          <p14:tracePt t="218535" x="6242050" y="3517900"/>
          <p14:tracePt t="218552" x="6146800" y="3511550"/>
          <p14:tracePt t="218552" x="6140450" y="3511550"/>
          <p14:tracePt t="218569" x="6038850" y="3575050"/>
          <p14:tracePt t="218585" x="5886450" y="3702050"/>
          <p14:tracePt t="218602" x="5721350" y="3860800"/>
          <p14:tracePt t="218618" x="5626100" y="3994150"/>
          <p14:tracePt t="218635" x="5568950" y="4114800"/>
          <p14:tracePt t="218652" x="5556250" y="4203700"/>
          <p14:tracePt t="218669" x="5556250" y="4273550"/>
          <p14:tracePt t="218685" x="5568950" y="4330700"/>
          <p14:tracePt t="218702" x="5607050" y="4375150"/>
          <p14:tracePt t="218718" x="5670550" y="4425950"/>
          <p14:tracePt t="218735" x="5778500" y="4470400"/>
          <p14:tracePt t="218752" x="6026150" y="4483100"/>
          <p14:tracePt t="218769" x="6318250" y="4457700"/>
          <p14:tracePt t="218785" x="6496050" y="4387850"/>
          <p14:tracePt t="218802" x="6604000" y="4318000"/>
          <p14:tracePt t="218818" x="6750050" y="4178300"/>
          <p14:tracePt t="218836" x="6807200" y="4089400"/>
          <p14:tracePt t="218852" x="6813550" y="4064000"/>
          <p14:tracePt t="218889" x="6813550" y="4051300"/>
          <p14:tracePt t="218889" x="6781800" y="4019550"/>
          <p14:tracePt t="218902" x="6680200" y="3949700"/>
          <p14:tracePt t="218918" x="6553200" y="3911600"/>
          <p14:tracePt t="218935" x="6248400" y="3841750"/>
          <p14:tracePt t="218952" x="5975350" y="3816350"/>
          <p14:tracePt t="218952" x="5810250" y="3816350"/>
          <p14:tracePt t="218970" x="5454650" y="3848100"/>
          <p14:tracePt t="218985" x="5200650" y="3943350"/>
          <p14:tracePt t="219002" x="5080000" y="4019550"/>
          <p14:tracePt t="219019" x="4997450" y="4102100"/>
          <p14:tracePt t="219081" x="4991100" y="4108450"/>
          <p14:tracePt t="219090" x="4991100" y="4121150"/>
          <p14:tracePt t="219095" x="4991100" y="4159250"/>
          <p14:tracePt t="219102" x="4997450" y="4235450"/>
          <p14:tracePt t="219118" x="5022850" y="4286250"/>
          <p14:tracePt t="219135" x="5054600" y="4330700"/>
          <p14:tracePt t="219152" x="5137150" y="4368800"/>
          <p14:tracePt t="219170" x="5232400" y="4375150"/>
          <p14:tracePt t="219185" x="5365750" y="4375150"/>
          <p14:tracePt t="219202" x="5473700" y="4375150"/>
          <p14:tracePt t="219218" x="5594350" y="4349750"/>
          <p14:tracePt t="219235" x="5702300" y="4324350"/>
          <p14:tracePt t="219252" x="5778500" y="4292600"/>
          <p14:tracePt t="219268" x="5803900" y="4279900"/>
          <p14:tracePt t="219285" x="5835650" y="4267200"/>
          <p14:tracePt t="219302" x="5848350" y="4254500"/>
          <p14:tracePt t="219318" x="5854700" y="4241800"/>
          <p14:tracePt t="220513" x="5854700" y="4235450"/>
          <p14:tracePt t="220521" x="5848350" y="4235450"/>
          <p14:tracePt t="220529" x="5835650" y="4235450"/>
          <p14:tracePt t="220537" x="5810250" y="4254500"/>
          <p14:tracePt t="220552" x="5765800" y="4292600"/>
          <p14:tracePt t="220568" x="5702300" y="4368800"/>
          <p14:tracePt t="220585" x="5645150" y="4432300"/>
          <p14:tracePt t="220602" x="5626100" y="4457700"/>
          <p14:tracePt t="220618" x="5607050" y="4483100"/>
          <p14:tracePt t="220635" x="5568950" y="4546600"/>
          <p14:tracePt t="220652" x="5537200" y="4622800"/>
          <p14:tracePt t="220668" x="5505450" y="4692650"/>
          <p14:tracePt t="220685" x="5473700" y="4756150"/>
          <p14:tracePt t="220702" x="5435600" y="4845050"/>
          <p14:tracePt t="220719" x="5372100" y="4978400"/>
          <p14:tracePt t="220734" x="5340350" y="5054600"/>
          <p14:tracePt t="220751" x="5302250" y="5207000"/>
          <p14:tracePt t="220768" x="5289550" y="5410200"/>
          <p14:tracePt t="220785" x="5308600" y="5499100"/>
          <p14:tracePt t="220802" x="5314950" y="5524500"/>
          <p14:tracePt t="220818" x="5334000" y="5562600"/>
          <p14:tracePt t="220835" x="5346700" y="5607050"/>
          <p14:tracePt t="220852" x="5359400" y="5651500"/>
          <p14:tracePt t="220868" x="5372100" y="5727700"/>
          <p14:tracePt t="220885" x="5378450" y="5803900"/>
          <p14:tracePt t="220902" x="5378450" y="5861050"/>
          <p14:tracePt t="220918" x="5378450" y="5918200"/>
          <p14:tracePt t="220935" x="5378450" y="5956300"/>
          <p14:tracePt t="220952" x="5378450" y="5975350"/>
          <p14:tracePt t="220969" x="5378450" y="6007100"/>
          <p14:tracePt t="220985" x="5378450" y="6019800"/>
          <p14:tracePt t="221002" x="5372100" y="6038850"/>
          <p14:tracePt t="221018" x="5365750" y="6051550"/>
          <p14:tracePt t="221035" x="5359400" y="6070600"/>
          <p14:tracePt t="221052" x="5359400" y="6089650"/>
          <p14:tracePt t="221068" x="5359400" y="6108700"/>
          <p14:tracePt t="221085" x="5359400" y="6115050"/>
          <p14:tracePt t="221102" x="5359400" y="6121400"/>
          <p14:tracePt t="221118" x="5353050" y="6134100"/>
          <p14:tracePt t="221135" x="5346700" y="6134100"/>
          <p14:tracePt t="221152" x="5308600" y="6140450"/>
          <p14:tracePt t="221185" x="5276850" y="6146800"/>
          <p14:tracePt t="221202" x="5251450" y="6146800"/>
          <p14:tracePt t="221202" x="5226050" y="6146800"/>
          <p14:tracePt t="221218" x="5213350" y="6146800"/>
          <p14:tracePt t="221235" x="5200650" y="6146800"/>
          <p14:tracePt t="221252" x="5181600" y="6146800"/>
          <p14:tracePt t="221269" x="5162550" y="6146800"/>
          <p14:tracePt t="221285" x="5143500" y="6146800"/>
          <p14:tracePt t="221302" x="5124450" y="6146800"/>
          <p14:tracePt t="221318" x="5099050" y="6146800"/>
          <p14:tracePt t="221335" x="5086350" y="6140450"/>
          <p14:tracePt t="221352" x="5073650" y="6134100"/>
          <p14:tracePt t="221416" x="5067300" y="6134100"/>
          <p14:tracePt t="221449" x="5073650" y="6134100"/>
          <p14:tracePt t="221460" x="5086350" y="6127750"/>
          <p14:tracePt t="221465" x="5092700" y="6127750"/>
          <p14:tracePt t="221468" x="5137150" y="6127750"/>
          <p14:tracePt t="221485" x="5207000" y="6127750"/>
          <p14:tracePt t="221502" x="5302250" y="6127750"/>
          <p14:tracePt t="221518" x="5422900" y="6108700"/>
          <p14:tracePt t="221535" x="5524500" y="6096000"/>
          <p14:tracePt t="221552" x="5600700" y="6083300"/>
          <p14:tracePt t="221552" x="5626100" y="6070600"/>
          <p14:tracePt t="221569" x="5664200" y="6057900"/>
          <p14:tracePt t="221585" x="5683250" y="6057900"/>
          <p14:tracePt t="221602" x="5695950" y="6057900"/>
          <p14:tracePt t="221618" x="5708650" y="6057900"/>
          <p14:tracePt t="221635" x="5727700" y="6057900"/>
          <p14:tracePt t="221652" x="5753100" y="6057900"/>
          <p14:tracePt t="221668" x="5778500" y="6057900"/>
          <p14:tracePt t="221685" x="5867400" y="6064250"/>
          <p14:tracePt t="221702" x="5956300" y="6070600"/>
          <p14:tracePt t="221718" x="6076950" y="6070600"/>
          <p14:tracePt t="221735" x="6203950" y="6070600"/>
          <p14:tracePt t="221752" x="6311900" y="6070600"/>
          <p14:tracePt t="221768" x="6419850" y="6057900"/>
          <p14:tracePt t="221785" x="6457950" y="6051550"/>
          <p14:tracePt t="221801" x="6477000" y="6051550"/>
          <p14:tracePt t="221818" x="6483350" y="6051550"/>
          <p14:tracePt t="222065" x="6470650" y="6051550"/>
          <p14:tracePt t="222073" x="6432550" y="6051550"/>
          <p14:tracePt t="222081" x="6375400" y="6051550"/>
          <p14:tracePt t="222089" x="6229350" y="6051550"/>
          <p14:tracePt t="222102" x="6121400" y="6051550"/>
          <p14:tracePt t="222118" x="5886450" y="6051550"/>
          <p14:tracePt t="222135" x="5778500" y="6051550"/>
          <p14:tracePt t="222151" x="5715000" y="6051550"/>
          <p14:tracePt t="222151" x="5638800" y="6051550"/>
          <p14:tracePt t="222169" x="5505450" y="6051550"/>
          <p14:tracePt t="222185" x="5391150" y="6051550"/>
          <p14:tracePt t="222202" x="5289550" y="6051550"/>
          <p14:tracePt t="222218" x="5207000" y="6038850"/>
          <p14:tracePt t="222235" x="5162550" y="6032500"/>
          <p14:tracePt t="222251" x="5124450" y="6026150"/>
          <p14:tracePt t="222268" x="5099050" y="6026150"/>
          <p14:tracePt t="222285" x="5080000" y="6026150"/>
          <p14:tracePt t="222561" x="5086350" y="6026150"/>
          <p14:tracePt t="222569" x="5124450" y="6026150"/>
          <p14:tracePt t="222585" x="5168900" y="6026150"/>
          <p14:tracePt t="222601" x="5187950" y="6026150"/>
          <p14:tracePt t="222602" x="5251450" y="6026150"/>
          <p14:tracePt t="222618" x="5321300" y="6026150"/>
          <p14:tracePt t="222635" x="5403850" y="6026150"/>
          <p14:tracePt t="222651" x="5530850" y="6026150"/>
          <p14:tracePt t="222668" x="5651500" y="6026150"/>
          <p14:tracePt t="222685" x="5695950" y="6026150"/>
          <p14:tracePt t="222701" x="5740400" y="6026150"/>
          <p14:tracePt t="222718" x="5803900" y="6019800"/>
          <p14:tracePt t="222735" x="5873750" y="6007100"/>
          <p14:tracePt t="222751" x="5956300" y="6007100"/>
          <p14:tracePt t="222769" x="5981700" y="6000750"/>
          <p14:tracePt t="222817" x="5988050" y="6000750"/>
          <p14:tracePt t="222818" x="6000750" y="6000750"/>
          <p14:tracePt t="222857" x="6007100" y="6000750"/>
          <p14:tracePt t="222881" x="6013450" y="5994400"/>
          <p14:tracePt t="223265" x="6000750" y="5994400"/>
          <p14:tracePt t="223273" x="5981700" y="5994400"/>
          <p14:tracePt t="223296" x="5943600" y="6000750"/>
          <p14:tracePt t="223305" x="5899150" y="6000750"/>
          <p14:tracePt t="223312" x="5842000" y="6013450"/>
          <p14:tracePt t="223318" x="5753100" y="6013450"/>
          <p14:tracePt t="223352" x="5708650" y="6013450"/>
          <p14:tracePt t="223353" x="5588000" y="6013450"/>
          <p14:tracePt t="223369" x="5467350" y="6013450"/>
          <p14:tracePt t="223385" x="5397500" y="6013450"/>
          <p14:tracePt t="223401" x="5346700" y="6013450"/>
          <p14:tracePt t="223419" x="5327650" y="6013450"/>
          <p14:tracePt t="223435" x="5308600" y="6013450"/>
          <p14:tracePt t="223452" x="5295900" y="6013450"/>
          <p14:tracePt t="223468" x="5289550" y="6013450"/>
          <p14:tracePt t="223737" x="5295900" y="6013450"/>
          <p14:tracePt t="223745" x="5308600" y="6013450"/>
          <p14:tracePt t="223753" x="5327650" y="6013450"/>
          <p14:tracePt t="223753" x="5365750" y="6013450"/>
          <p14:tracePt t="223769" x="5397500" y="6013450"/>
          <p14:tracePt t="223785" x="5422900" y="6013450"/>
          <p14:tracePt t="223802" x="5448300" y="6019800"/>
          <p14:tracePt t="223818" x="5461000" y="6019800"/>
          <p14:tracePt t="223834" x="5492750" y="6026150"/>
          <p14:tracePt t="223851" x="5543550" y="6026150"/>
          <p14:tracePt t="223868" x="5607050" y="6032500"/>
          <p14:tracePt t="223885" x="5683250" y="6045200"/>
          <p14:tracePt t="223901" x="5695950" y="6045200"/>
          <p14:tracePt t="223918" x="5708650" y="6045200"/>
          <p14:tracePt t="223935" x="5797550" y="6045200"/>
          <p14:tracePt t="223952" x="5899150" y="6045200"/>
          <p14:tracePt t="223968" x="5988050" y="6045200"/>
          <p14:tracePt t="223985" x="6019800" y="6045200"/>
          <p14:tracePt t="224001" x="6038850" y="6045200"/>
          <p14:tracePt t="224018" x="6045200" y="6045200"/>
          <p14:tracePt t="224035" x="6051550" y="6045200"/>
          <p14:tracePt t="241441" x="6057900" y="6045200"/>
          <p14:tracePt t="241448" x="6057900" y="5937250"/>
          <p14:tracePt t="241457" x="6057900" y="5778500"/>
          <p14:tracePt t="241468" x="6038850" y="5543550"/>
          <p14:tracePt t="241485" x="6007100" y="5391150"/>
          <p14:tracePt t="241502" x="5988050" y="5295900"/>
          <p14:tracePt t="241518" x="5988050" y="5289550"/>
          <p14:tracePt t="241535" x="5969000" y="5238750"/>
          <p14:tracePt t="241551" x="5943600" y="5187950"/>
          <p14:tracePt t="241569" x="5924550" y="5149850"/>
          <p14:tracePt t="241585" x="5899150" y="5099050"/>
          <p14:tracePt t="241602" x="5873750" y="5048250"/>
          <p14:tracePt t="241618" x="5842000" y="4984750"/>
          <p14:tracePt t="241635" x="5810250" y="4933950"/>
          <p14:tracePt t="241651" x="5778500" y="4870450"/>
          <p14:tracePt t="241668" x="5746750" y="4819650"/>
          <p14:tracePt t="241685" x="5715000" y="4775200"/>
          <p14:tracePt t="241720" x="5708650" y="4756150"/>
          <p14:tracePt t="241721" x="5708650" y="4743450"/>
          <p14:tracePt t="241735" x="5702300" y="4730750"/>
          <p14:tracePt t="241751" x="5695950" y="4718050"/>
          <p14:tracePt t="241768" x="5689600" y="4660900"/>
          <p14:tracePt t="241786" x="5676900" y="4629150"/>
          <p14:tracePt t="241802" x="5676900" y="4603750"/>
          <p14:tracePt t="241818" x="5670550" y="4578350"/>
          <p14:tracePt t="241835" x="5670550" y="4546600"/>
          <p14:tracePt t="241851" x="5664200" y="4521200"/>
          <p14:tracePt t="241869" x="5651500" y="4495800"/>
          <p14:tracePt t="241885" x="5638800" y="4464050"/>
          <p14:tracePt t="241902" x="5632450" y="4445000"/>
          <p14:tracePt t="241918" x="5626100" y="4432300"/>
          <p14:tracePt t="242016" x="5613400" y="4432300"/>
          <p14:tracePt t="242016" x="5594350" y="4425950"/>
          <p14:tracePt t="242033" x="5568950" y="4419600"/>
          <p14:tracePt t="242040" x="5549900" y="4406900"/>
          <p14:tracePt t="242048" x="5543550" y="4406900"/>
          <p14:tracePt t="242056" x="5524500" y="4406900"/>
          <p14:tracePt t="242068" x="5518150" y="4400550"/>
          <p14:tracePt t="242233" x="5537200" y="4400550"/>
          <p14:tracePt t="242241" x="5562600" y="4406900"/>
          <p14:tracePt t="242248" x="5607050" y="4413250"/>
          <p14:tracePt t="242255" x="5651500" y="4419600"/>
          <p14:tracePt t="242268" x="5829300" y="4451350"/>
          <p14:tracePt t="242285" x="6000750" y="4483100"/>
          <p14:tracePt t="242302" x="6159500" y="4508500"/>
          <p14:tracePt t="242318" x="6305550" y="4514850"/>
          <p14:tracePt t="242335" x="6419850" y="4527550"/>
          <p14:tracePt t="242351" x="6527800" y="4527550"/>
          <p14:tracePt t="242369" x="6559550" y="4527550"/>
          <p14:tracePt t="242385" x="6591300" y="4527550"/>
          <p14:tracePt t="242401" x="6597650" y="4527550"/>
          <p14:tracePt t="242418" x="6610350" y="4527550"/>
          <p14:tracePt t="242456" x="6616700" y="4527550"/>
          <p14:tracePt t="24308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Clearance</a:t>
            </a:r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Clearance K is defined by,</a:t>
            </a: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2590800" y="2735263"/>
          <a:ext cx="4495800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5" imgW="1942920" imgH="431640" progId="Equation.3">
                  <p:embed/>
                </p:oleObj>
              </mc:Choice>
              <mc:Fallback>
                <p:oleObj name="Equation" r:id="rId5" imgW="194292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735263"/>
                        <a:ext cx="4495800" cy="9985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4038600"/>
            <a:ext cx="630078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26"/>
    </mc:Choice>
    <mc:Fallback xmlns="">
      <p:transition spd="slow" advTm="14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Multiple Decay Paths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Multiple decay processes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Half-life</a:t>
            </a:r>
          </a:p>
          <a:p>
            <a:pPr eaLnBrk="1" hangingPunct="1"/>
            <a:endParaRPr lang="en-US" smtClean="0"/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964989"/>
              </p:ext>
            </p:extLst>
          </p:nvPr>
        </p:nvGraphicFramePr>
        <p:xfrm>
          <a:off x="977900" y="2716213"/>
          <a:ext cx="7188200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Equation" r:id="rId5" imgW="2781000" imgH="393480" progId="Equation.3">
                  <p:embed/>
                </p:oleObj>
              </mc:Choice>
              <mc:Fallback>
                <p:oleObj name="Equation" r:id="rId5" imgW="27810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2716213"/>
                        <a:ext cx="7188200" cy="10175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019311"/>
              </p:ext>
            </p:extLst>
          </p:nvPr>
        </p:nvGraphicFramePr>
        <p:xfrm>
          <a:off x="442913" y="5386388"/>
          <a:ext cx="84105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Equation" r:id="rId7" imgW="3670200" imgH="431640" progId="Equation.3">
                  <p:embed/>
                </p:oleObj>
              </mc:Choice>
              <mc:Fallback>
                <p:oleObj name="Equation" r:id="rId7" imgW="367020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5386388"/>
                        <a:ext cx="8410575" cy="9890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05"/>
    </mc:Choice>
    <mc:Fallback xmlns="">
      <p:transition spd="slow" advTm="18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882" x="793750" y="5626100"/>
          <p14:tracePt t="93124" x="793750" y="5619750"/>
          <p14:tracePt t="93131" x="793750" y="5613400"/>
          <p14:tracePt t="93140" x="793750" y="5600700"/>
          <p14:tracePt t="93163" x="787400" y="5594350"/>
          <p14:tracePt t="93184" x="781050" y="5588000"/>
          <p14:tracePt t="93201" x="781050" y="5581650"/>
          <p14:tracePt t="93236" x="774700" y="5581650"/>
          <p14:tracePt t="93244" x="755650" y="5581650"/>
          <p14:tracePt t="93244" x="736600" y="5607050"/>
          <p14:tracePt t="93257" x="711200" y="5708650"/>
          <p14:tracePt t="93273" x="698500" y="5797550"/>
          <p14:tracePt t="93290" x="692150" y="5867400"/>
          <p14:tracePt t="93307" x="698500" y="5969000"/>
          <p14:tracePt t="93324" x="730250" y="6019800"/>
          <p14:tracePt t="93340" x="755650" y="6051550"/>
          <p14:tracePt t="93357" x="793750" y="6064250"/>
          <p14:tracePt t="93374" x="863600" y="6070600"/>
          <p14:tracePt t="93390" x="933450" y="6070600"/>
          <p14:tracePt t="93407" x="1028700" y="6032500"/>
          <p14:tracePt t="93423" x="1098550" y="5956300"/>
          <p14:tracePt t="93440" x="1130300" y="5848350"/>
          <p14:tracePt t="93457" x="1155700" y="5727700"/>
          <p14:tracePt t="93474" x="1155700" y="5607050"/>
          <p14:tracePt t="93490" x="1149350" y="5473700"/>
          <p14:tracePt t="93508" x="1123950" y="5372100"/>
          <p14:tracePt t="93524" x="1098550" y="5314950"/>
          <p14:tracePt t="93540" x="1060450" y="5257800"/>
          <p14:tracePt t="93557" x="1035050" y="5232400"/>
          <p14:tracePt t="93574" x="1016000" y="5219700"/>
          <p14:tracePt t="93590" x="977900" y="5207000"/>
          <p14:tracePt t="93607" x="939800" y="5207000"/>
          <p14:tracePt t="93623" x="882650" y="5207000"/>
          <p14:tracePt t="93640" x="812800" y="5270500"/>
          <p14:tracePt t="93657" x="742950" y="5365750"/>
          <p14:tracePt t="93674" x="692150" y="5480050"/>
          <p14:tracePt t="93690" x="641350" y="5638800"/>
          <p14:tracePt t="93710" x="628650" y="5740400"/>
          <p14:tracePt t="93724" x="628650" y="5835650"/>
          <p14:tracePt t="93741" x="628650" y="5905500"/>
          <p14:tracePt t="93757" x="641350" y="5956300"/>
          <p14:tracePt t="93774" x="647700" y="5981700"/>
          <p14:tracePt t="93790" x="660400" y="6000750"/>
          <p14:tracePt t="93807" x="660400" y="6013450"/>
          <p14:tracePt t="93823" x="666750" y="6013450"/>
          <p14:tracePt t="93840" x="685800" y="6019800"/>
          <p14:tracePt t="93857" x="730250" y="6026150"/>
          <p14:tracePt t="93874" x="793750" y="6026150"/>
          <p14:tracePt t="93890" x="882650" y="6026150"/>
          <p14:tracePt t="93908" x="914400" y="6013450"/>
          <p14:tracePt t="93924" x="920750" y="6007100"/>
          <p14:tracePt t="93940" x="927100" y="6007100"/>
          <p14:tracePt t="93957" x="933450" y="6000750"/>
          <p14:tracePt t="94131" x="939800" y="6000750"/>
          <p14:tracePt t="94140" x="996950" y="6000750"/>
          <p14:tracePt t="94150" x="1079500" y="6000750"/>
          <p14:tracePt t="94156" x="1435100" y="6013450"/>
          <p14:tracePt t="94173" x="1663700" y="6013450"/>
          <p14:tracePt t="94174" x="2152650" y="6051550"/>
          <p14:tracePt t="94190" x="2451100" y="6051550"/>
          <p14:tracePt t="94207" x="2584450" y="6038850"/>
          <p14:tracePt t="94224" x="2641600" y="6013450"/>
          <p14:tracePt t="94240" x="2673350" y="5981700"/>
          <p14:tracePt t="94257" x="2692400" y="5937250"/>
          <p14:tracePt t="94274" x="2711450" y="5892800"/>
          <p14:tracePt t="94290" x="2724150" y="5835650"/>
          <p14:tracePt t="94307" x="2724150" y="5778500"/>
          <p14:tracePt t="94323" x="2724150" y="5689600"/>
          <p14:tracePt t="94340" x="2717800" y="5626100"/>
          <p14:tracePt t="94357" x="2686050" y="5568950"/>
          <p14:tracePt t="94373" x="2641600" y="5511800"/>
          <p14:tracePt t="94390" x="2603500" y="5473700"/>
          <p14:tracePt t="94407" x="2565400" y="5441950"/>
          <p14:tracePt t="94423" x="2508250" y="5403850"/>
          <p14:tracePt t="94440" x="2457450" y="5378450"/>
          <p14:tracePt t="94457" x="2387600" y="5359400"/>
          <p14:tracePt t="94474" x="2330450" y="5340350"/>
          <p14:tracePt t="94490" x="2279650" y="5340350"/>
          <p14:tracePt t="94507" x="2171700" y="5346700"/>
          <p14:tracePt t="94524" x="2101850" y="5384800"/>
          <p14:tracePt t="94540" x="2019300" y="5461000"/>
          <p14:tracePt t="94557" x="1930400" y="5556250"/>
          <p14:tracePt t="94573" x="1866900" y="5657850"/>
          <p14:tracePt t="94591" x="1828800" y="5759450"/>
          <p14:tracePt t="94607" x="1803400" y="5867400"/>
          <p14:tracePt t="94624" x="1778000" y="5962650"/>
          <p14:tracePt t="94640" x="1778000" y="6038850"/>
          <p14:tracePt t="94657" x="1778000" y="6115050"/>
          <p14:tracePt t="94673" x="1784350" y="6184900"/>
          <p14:tracePt t="94690" x="1803400" y="6242050"/>
          <p14:tracePt t="94707" x="1841500" y="6305550"/>
          <p14:tracePt t="94725" x="1879600" y="6343650"/>
          <p14:tracePt t="94740" x="1924050" y="6375400"/>
          <p14:tracePt t="94757" x="2006600" y="6400800"/>
          <p14:tracePt t="94773" x="2120900" y="6407150"/>
          <p14:tracePt t="94790" x="2260600" y="6407150"/>
          <p14:tracePt t="94807" x="2374900" y="6400800"/>
          <p14:tracePt t="94823" x="2470150" y="6324600"/>
          <p14:tracePt t="94840" x="2540000" y="6235700"/>
          <p14:tracePt t="94857" x="2571750" y="6127750"/>
          <p14:tracePt t="94873" x="2584450" y="6013450"/>
          <p14:tracePt t="94890" x="2584450" y="5918200"/>
          <p14:tracePt t="94907" x="2578100" y="5765800"/>
          <p14:tracePt t="94925" x="2546350" y="5683250"/>
          <p14:tracePt t="94940" x="2514600" y="5613400"/>
          <p14:tracePt t="94957" x="2476500" y="5543550"/>
          <p14:tracePt t="94973" x="2451100" y="5505450"/>
          <p14:tracePt t="94990" x="2438400" y="5486400"/>
          <p14:tracePt t="95007" x="2419350" y="5467350"/>
          <p14:tracePt t="95024" x="2406650" y="5461000"/>
          <p14:tracePt t="95040" x="2393950" y="5454650"/>
          <p14:tracePt t="95057" x="2374900" y="5454650"/>
          <p14:tracePt t="95073" x="2368550" y="5454650"/>
          <p14:tracePt t="95090" x="2349500" y="5454650"/>
          <p14:tracePt t="95107" x="2336800" y="5454650"/>
          <p14:tracePt t="95124" x="2330450" y="5454650"/>
          <p14:tracePt t="95356" x="2362200" y="5461000"/>
          <p14:tracePt t="95366" x="2419350" y="5473700"/>
          <p14:tracePt t="95371" x="2482850" y="5499100"/>
          <p14:tracePt t="95379" x="2609850" y="5537200"/>
          <p14:tracePt t="95390" x="2876550" y="5600700"/>
          <p14:tracePt t="95406" x="3117850" y="5619750"/>
          <p14:tracePt t="95423" x="3244850" y="5619750"/>
          <p14:tracePt t="95440" x="3340100" y="5619750"/>
          <p14:tracePt t="95457" x="3390900" y="5613400"/>
          <p14:tracePt t="95473" x="3409950" y="5607050"/>
          <p14:tracePt t="95490" x="3429000" y="5588000"/>
          <p14:tracePt t="95507" x="3448050" y="5543550"/>
          <p14:tracePt t="95524" x="3448050" y="5511800"/>
          <p14:tracePt t="95540" x="3448050" y="5473700"/>
          <p14:tracePt t="95556" x="3429000" y="5416550"/>
          <p14:tracePt t="95573" x="3397250" y="5365750"/>
          <p14:tracePt t="95590" x="3365500" y="5334000"/>
          <p14:tracePt t="95607" x="3314700" y="5308600"/>
          <p14:tracePt t="95624" x="3257550" y="5295900"/>
          <p14:tracePt t="95640" x="3200400" y="5289550"/>
          <p14:tracePt t="95657" x="3130550" y="5289550"/>
          <p14:tracePt t="95673" x="3067050" y="5321300"/>
          <p14:tracePt t="95690" x="2990850" y="5378450"/>
          <p14:tracePt t="95707" x="2882900" y="5505450"/>
          <p14:tracePt t="95724" x="2819400" y="5613400"/>
          <p14:tracePt t="95741" x="2800350" y="5721350"/>
          <p14:tracePt t="95757" x="2794000" y="5816600"/>
          <p14:tracePt t="95773" x="2794000" y="5918200"/>
          <p14:tracePt t="95790" x="2794000" y="6032500"/>
          <p14:tracePt t="95807" x="2838450" y="6134100"/>
          <p14:tracePt t="95823" x="2889250" y="6203950"/>
          <p14:tracePt t="95840" x="2933700" y="6254750"/>
          <p14:tracePt t="95857" x="2984500" y="6292850"/>
          <p14:tracePt t="95873" x="3060700" y="6324600"/>
          <p14:tracePt t="95890" x="3155950" y="6350000"/>
          <p14:tracePt t="95907" x="3359150" y="6381750"/>
          <p14:tracePt t="95924" x="3530600" y="6388100"/>
          <p14:tracePt t="95940" x="3676650" y="6388100"/>
          <p14:tracePt t="95957" x="3790950" y="6362700"/>
          <p14:tracePt t="95973" x="3886200" y="6280150"/>
          <p14:tracePt t="95990" x="3943350" y="6172200"/>
          <p14:tracePt t="96006" x="3949700" y="6057900"/>
          <p14:tracePt t="96023" x="3949700" y="6019800"/>
          <p14:tracePt t="96040" x="3943350" y="5994400"/>
          <p14:tracePt t="96057" x="3924300" y="5943600"/>
          <p14:tracePt t="96073" x="3892550" y="5880100"/>
          <p14:tracePt t="96090" x="3860800" y="5835650"/>
          <p14:tracePt t="96107" x="3816350" y="5797550"/>
          <p14:tracePt t="96124" x="3803650" y="5791200"/>
          <p14:tracePt t="96140" x="3790950" y="5778500"/>
          <p14:tracePt t="96157" x="3778250" y="5778500"/>
          <p14:tracePt t="96283" x="3771900" y="5778500"/>
          <p14:tracePt t="96292" x="3784600" y="5778500"/>
          <p14:tracePt t="96300" x="3848100" y="5803900"/>
          <p14:tracePt t="96307" x="4025900" y="5829300"/>
          <p14:tracePt t="96324" x="4197350" y="5829300"/>
          <p14:tracePt t="96341" x="4343400" y="5810250"/>
          <p14:tracePt t="96357" x="4457700" y="5753100"/>
          <p14:tracePt t="96374" x="4502150" y="5702300"/>
          <p14:tracePt t="96390" x="4514850" y="5638800"/>
          <p14:tracePt t="96407" x="4514850" y="5568950"/>
          <p14:tracePt t="96423" x="4476750" y="5492750"/>
          <p14:tracePt t="96440" x="4432300" y="5416550"/>
          <p14:tracePt t="96457" x="4375150" y="5353050"/>
          <p14:tracePt t="96474" x="4324350" y="5308600"/>
          <p14:tracePt t="96490" x="4248150" y="5276850"/>
          <p14:tracePt t="96490" x="4216400" y="5264150"/>
          <p14:tracePt t="96508" x="4152900" y="5257800"/>
          <p14:tracePt t="96523" x="4095750" y="5257800"/>
          <p14:tracePt t="96540" x="4019550" y="5295900"/>
          <p14:tracePt t="96556" x="3924300" y="5372100"/>
          <p14:tracePt t="96573" x="3860800" y="5467350"/>
          <p14:tracePt t="96589" x="3810000" y="5594350"/>
          <p14:tracePt t="96607" x="3778250" y="5734050"/>
          <p14:tracePt t="96623" x="3778250" y="5873750"/>
          <p14:tracePt t="96640" x="3803650" y="6007100"/>
          <p14:tracePt t="96657" x="3848100" y="6127750"/>
          <p14:tracePt t="96673" x="3917950" y="6210300"/>
          <p14:tracePt t="96690" x="3937000" y="6242050"/>
          <p14:tracePt t="96707" x="3987800" y="6305550"/>
          <p14:tracePt t="96724" x="4038600" y="6337300"/>
          <p14:tracePt t="96740" x="4095750" y="6362700"/>
          <p14:tracePt t="96757" x="4197350" y="6381750"/>
          <p14:tracePt t="96773" x="4324350" y="6381750"/>
          <p14:tracePt t="96790" x="4457700" y="6381750"/>
          <p14:tracePt t="96807" x="4559300" y="6318250"/>
          <p14:tracePt t="96823" x="4648200" y="6229350"/>
          <p14:tracePt t="96840" x="4686300" y="6108700"/>
          <p14:tracePt t="96857" x="4699000" y="6007100"/>
          <p14:tracePt t="96874" x="4699000" y="5930900"/>
          <p14:tracePt t="96890" x="4673600" y="5854700"/>
          <p14:tracePt t="96908" x="4660900" y="5842000"/>
          <p14:tracePt t="96924" x="4654550" y="5829300"/>
          <p14:tracePt t="96964" x="4648200" y="5822950"/>
          <p14:tracePt t="96973" x="4648200" y="5816600"/>
          <p14:tracePt t="96974" x="4641850" y="5816600"/>
          <p14:tracePt t="97284" x="4679950" y="5816600"/>
          <p14:tracePt t="97292" x="4705350" y="5829300"/>
          <p14:tracePt t="97307" x="4813300" y="5861050"/>
          <p14:tracePt t="97308" x="4908550" y="5886450"/>
          <p14:tracePt t="97324" x="4997450" y="5911850"/>
          <p14:tracePt t="97340" x="5067300" y="5930900"/>
          <p14:tracePt t="97357" x="5105400" y="5930900"/>
          <p14:tracePt t="97373" x="5137150" y="5930900"/>
          <p14:tracePt t="97390" x="5162550" y="5930900"/>
          <p14:tracePt t="97407" x="5194300" y="5930900"/>
          <p14:tracePt t="97423" x="5200650" y="5930900"/>
          <p14:tracePt t="97439" x="5213350" y="5930900"/>
          <p14:tracePt t="97475" x="5219700" y="5930900"/>
          <p14:tracePt t="97492" x="5232400" y="5930900"/>
          <p14:tracePt t="97493" x="5238750" y="5930900"/>
          <p14:tracePt t="97507" x="5283200" y="5930900"/>
          <p14:tracePt t="97524" x="5308600" y="5930900"/>
          <p14:tracePt t="97540" x="5327650" y="5930900"/>
          <p14:tracePt t="97557" x="5340350" y="5924550"/>
          <p14:tracePt t="97573" x="5353050" y="5924550"/>
          <p14:tracePt t="97636" x="5359400" y="5918200"/>
          <p14:tracePt t="97643" x="5365750" y="5918200"/>
          <p14:tracePt t="97651" x="5378450" y="5918200"/>
          <p14:tracePt t="97651" x="5384800" y="5918200"/>
          <p14:tracePt t="97660" x="5397500" y="5918200"/>
          <p14:tracePt t="97673" x="5410200" y="5918200"/>
          <p14:tracePt t="97859" x="5416550" y="5918200"/>
          <p14:tracePt t="97868" x="5435600" y="5918200"/>
          <p14:tracePt t="97875" x="5454650" y="5918200"/>
          <p14:tracePt t="97883" x="5492750" y="5943600"/>
          <p14:tracePt t="97890" x="5588000" y="6000750"/>
          <p14:tracePt t="97907" x="5645150" y="6038850"/>
          <p14:tracePt t="97925" x="5670550" y="6038850"/>
          <p14:tracePt t="97940" x="5683250" y="6045200"/>
          <p14:tracePt t="98308" x="5670550" y="6045200"/>
          <p14:tracePt t="98316" x="5657850" y="6045200"/>
          <p14:tracePt t="98319" x="5651500" y="6045200"/>
          <p14:tracePt t="98324" x="5632450" y="6038850"/>
          <p14:tracePt t="98340" x="5619750" y="6032500"/>
          <p14:tracePt t="98357" x="5588000" y="6026150"/>
          <p14:tracePt t="98373" x="5568950" y="6026150"/>
          <p14:tracePt t="98390" x="5543550" y="6019800"/>
          <p14:tracePt t="98406" x="5524500" y="6019800"/>
          <p14:tracePt t="98423" x="5505450" y="6013450"/>
          <p14:tracePt t="98439" x="5480050" y="6007100"/>
          <p14:tracePt t="98484" x="5467350" y="6000750"/>
          <p14:tracePt t="98684" x="5480050" y="6000750"/>
          <p14:tracePt t="98691" x="5492750" y="6000750"/>
          <p14:tracePt t="98700" x="5511800" y="6000750"/>
          <p14:tracePt t="98707" x="5524500" y="6000750"/>
          <p14:tracePt t="98723" x="5530850" y="6000750"/>
          <p14:tracePt t="98724" x="5549900" y="6000750"/>
          <p14:tracePt t="98740" x="5556250" y="6000750"/>
          <p14:tracePt t="98757" x="5575300" y="6000750"/>
          <p14:tracePt t="98773" x="5588000" y="6000750"/>
          <p14:tracePt t="98806" x="5594350" y="6000750"/>
          <p14:tracePt t="98860" x="5607050" y="6000750"/>
          <p14:tracePt t="98883" x="5613400" y="6000750"/>
          <p14:tracePt t="99747" x="5626100" y="6000750"/>
          <p14:tracePt t="99755" x="5791200" y="6019800"/>
          <p14:tracePt t="99755" x="5899150" y="6045200"/>
          <p14:tracePt t="99772" x="6051550" y="6064250"/>
          <p14:tracePt t="99783" x="6134100" y="6096000"/>
          <p14:tracePt t="99790" x="6267450" y="6127750"/>
          <p14:tracePt t="99808" x="6356350" y="6146800"/>
          <p14:tracePt t="99823" x="6413500" y="6153150"/>
          <p14:tracePt t="99840" x="6451600" y="6153150"/>
          <p14:tracePt t="99856" x="6483350" y="6153150"/>
          <p14:tracePt t="99873" x="6508750" y="6153150"/>
          <p14:tracePt t="99890" x="6527800" y="6153150"/>
          <p14:tracePt t="99890" x="6534150" y="6153150"/>
          <p14:tracePt t="100140" x="6540500" y="6159500"/>
          <p14:tracePt t="100164" x="6534150" y="6159500"/>
          <p14:tracePt t="100172" x="6527800" y="6153150"/>
          <p14:tracePt t="100173" x="6527800" y="6146800"/>
          <p14:tracePt t="100191" x="6515100" y="6140450"/>
          <p14:tracePt t="100191" x="6502400" y="6134100"/>
          <p14:tracePt t="100208" x="6489700" y="6121400"/>
          <p14:tracePt t="100224" x="6470650" y="6115050"/>
          <p14:tracePt t="100241" x="6451600" y="6115050"/>
          <p14:tracePt t="100257" x="6432550" y="6108700"/>
          <p14:tracePt t="100274" x="6419850" y="6108700"/>
          <p14:tracePt t="100291" x="6413500" y="6102350"/>
          <p14:tracePt t="100308" x="6400800" y="6102350"/>
          <p14:tracePt t="100581" x="6388100" y="6089650"/>
          <p14:tracePt t="100588" x="6375400" y="6070600"/>
          <p14:tracePt t="100596" x="6362700" y="6064250"/>
          <p14:tracePt t="100600" x="6356350" y="6057900"/>
          <p14:tracePt t="100607" x="6330950" y="6032500"/>
          <p14:tracePt t="100624" x="6299200" y="6013450"/>
          <p14:tracePt t="100641" x="6261100" y="5994400"/>
          <p14:tracePt t="100657" x="6242050" y="5988050"/>
          <p14:tracePt t="100692" x="6235700" y="5981700"/>
          <p14:tracePt t="100693" x="6235700" y="5975350"/>
          <p14:tracePt t="100693" x="6229350" y="5975350"/>
          <p14:tracePt t="100844" x="6235700" y="5969000"/>
          <p14:tracePt t="100861" x="6242050" y="5969000"/>
          <p14:tracePt t="100868" x="6248400" y="5969000"/>
          <p14:tracePt t="100884" x="6254750" y="5969000"/>
          <p14:tracePt t="100908" x="6261100" y="5969000"/>
          <p14:tracePt t="101285" x="6273800" y="5969000"/>
          <p14:tracePt t="101292" x="6280150" y="5969000"/>
          <p14:tracePt t="101293" x="6318250" y="5969000"/>
          <p14:tracePt t="101309" x="6356350" y="5975350"/>
          <p14:tracePt t="101325" x="6394450" y="5981700"/>
          <p14:tracePt t="101341" x="6432550" y="5981700"/>
          <p14:tracePt t="101358" x="6470650" y="5981700"/>
          <p14:tracePt t="101374" x="6502400" y="5981700"/>
          <p14:tracePt t="101391" x="6521450" y="5981700"/>
          <p14:tracePt t="101407" x="6534150" y="5981700"/>
          <p14:tracePt t="101443" x="6540500" y="5981700"/>
          <p14:tracePt t="101457" x="6546850" y="5981700"/>
          <p14:tracePt t="101458" x="6553200" y="5981700"/>
          <p14:tracePt t="101474" x="6559550" y="5981700"/>
          <p14:tracePt t="101491" x="6565900" y="5981700"/>
          <p14:tracePt t="101508" x="6572250" y="5981700"/>
          <p14:tracePt t="101524" x="6584950" y="5975350"/>
          <p14:tracePt t="101796" x="6591300" y="5975350"/>
          <p14:tracePt t="101805" x="6604000" y="5975350"/>
          <p14:tracePt t="101812" x="6680200" y="5969000"/>
          <p14:tracePt t="101825" x="6769100" y="5962650"/>
          <p14:tracePt t="101841" x="6845300" y="5962650"/>
          <p14:tracePt t="101858" x="6889750" y="5962650"/>
          <p14:tracePt t="101874" x="6908800" y="5962650"/>
          <p14:tracePt t="101891" x="6927850" y="5962650"/>
          <p14:tracePt t="101909" x="6934200" y="5962650"/>
          <p14:tracePt t="102020" x="6940550" y="5962650"/>
          <p14:tracePt t="102028" x="6946900" y="5962650"/>
          <p14:tracePt t="102085" x="6959600" y="5962650"/>
          <p14:tracePt t="102092" x="6972300" y="5962650"/>
          <p14:tracePt t="102100" x="6985000" y="5962650"/>
          <p14:tracePt t="102108" x="7004050" y="5962650"/>
          <p14:tracePt t="102124" x="7023100" y="5962650"/>
          <p14:tracePt t="102125" x="7035800" y="5969000"/>
          <p14:tracePt t="102141" x="7048500" y="5969000"/>
          <p14:tracePt t="102157" x="7054850" y="5969000"/>
          <p14:tracePt t="102236" x="7067550" y="5969000"/>
          <p14:tracePt t="102244" x="7073900" y="5969000"/>
          <p14:tracePt t="102250" x="7080250" y="5969000"/>
          <p14:tracePt t="102257" x="7112000" y="5969000"/>
          <p14:tracePt t="102274" x="7156450" y="5969000"/>
          <p14:tracePt t="102291" x="7200900" y="5969000"/>
          <p14:tracePt t="102307" x="7289800" y="5969000"/>
          <p14:tracePt t="102325" x="7327900" y="5969000"/>
          <p14:tracePt t="102341" x="7359650" y="5969000"/>
          <p14:tracePt t="102357" x="7391400" y="5969000"/>
          <p14:tracePt t="102374" x="7410450" y="5969000"/>
          <p14:tracePt t="102391" x="7423150" y="5969000"/>
          <p14:tracePt t="102407" x="7429500" y="5969000"/>
          <p14:tracePt t="102580" x="7435850" y="5969000"/>
          <p14:tracePt t="102588" x="7461250" y="5969000"/>
          <p14:tracePt t="102596" x="7493000" y="5969000"/>
          <p14:tracePt t="102604" x="7524750" y="5969000"/>
          <p14:tracePt t="102610" x="7613650" y="5975350"/>
          <p14:tracePt t="102624" x="7670800" y="5988050"/>
          <p14:tracePt t="102641" x="7683500" y="5988050"/>
          <p14:tracePt t="102657" x="7734300" y="5988050"/>
          <p14:tracePt t="102674" x="7778750" y="5994400"/>
          <p14:tracePt t="102691" x="7823200" y="5994400"/>
          <p14:tracePt t="102707" x="7874000" y="5994400"/>
          <p14:tracePt t="102725" x="7899400" y="5994400"/>
          <p14:tracePt t="102741" x="7937500" y="5994400"/>
          <p14:tracePt t="102757" x="7962900" y="6000750"/>
          <p14:tracePt t="102774" x="7988300" y="6007100"/>
          <p14:tracePt t="102791" x="8007350" y="6007100"/>
          <p14:tracePt t="102807" x="8013700" y="6007100"/>
          <p14:tracePt t="102824" x="8026400" y="6007100"/>
          <p14:tracePt t="102842" x="8039100" y="6007100"/>
          <p14:tracePt t="102857" x="8051800" y="6007100"/>
          <p14:tracePt t="102875" x="8070850" y="6007100"/>
          <p14:tracePt t="102891" x="8096250" y="6007100"/>
          <p14:tracePt t="102908" x="8115300" y="6007100"/>
          <p14:tracePt t="102924" x="8134350" y="6007100"/>
          <p14:tracePt t="102941" x="8166100" y="6007100"/>
          <p14:tracePt t="102957" x="8185150" y="6007100"/>
          <p14:tracePt t="102975" x="8197850" y="6007100"/>
          <p14:tracePt t="102991" x="8204200" y="6007100"/>
          <p14:tracePt t="103028" x="8210550" y="6007100"/>
          <p14:tracePt t="105718" x="0" y="0"/>
        </p14:tracePtLst>
        <p14:tracePtLst>
          <p14:tracePt t="117764" x="5537200" y="5956300"/>
          <p14:tracePt t="117852" x="5549900" y="5956300"/>
          <p14:tracePt t="117860" x="5556250" y="5956300"/>
          <p14:tracePt t="117876" x="5568950" y="5956300"/>
          <p14:tracePt t="117877" x="5575300" y="5956300"/>
          <p14:tracePt t="117891" x="5588000" y="5956300"/>
          <p14:tracePt t="117908" x="5594350" y="5956300"/>
          <p14:tracePt t="117925" x="5600700" y="5956300"/>
          <p14:tracePt t="117941" x="5607050" y="5956300"/>
          <p14:tracePt t="117958" x="5613400" y="5956300"/>
          <p14:tracePt t="117974" x="5619750" y="5956300"/>
          <p14:tracePt t="117991" x="5626100" y="5956300"/>
          <p14:tracePt t="118007" x="5638800" y="5956300"/>
          <p14:tracePt t="118024" x="5651500" y="5956300"/>
          <p14:tracePt t="118060" x="5657850" y="5956300"/>
          <p14:tracePt t="118061" x="5664200" y="5956300"/>
          <p14:tracePt t="118092" x="5670550" y="5956300"/>
          <p14:tracePt t="118116" x="5676900" y="5956300"/>
          <p14:tracePt t="118125" x="5683250" y="5956300"/>
          <p14:tracePt t="118126" x="5689600" y="5956300"/>
          <p14:tracePt t="118141" x="5715000" y="5930900"/>
          <p14:tracePt t="118158" x="5734050" y="5899150"/>
          <p14:tracePt t="118174" x="5753100" y="5867400"/>
          <p14:tracePt t="118191" x="5753100" y="5835650"/>
          <p14:tracePt t="118207" x="5759450" y="5803900"/>
          <p14:tracePt t="118224" x="5759450" y="5772150"/>
          <p14:tracePt t="118241" x="5759450" y="5721350"/>
          <p14:tracePt t="118258" x="5734050" y="5638800"/>
          <p14:tracePt t="118274" x="5702300" y="5549900"/>
          <p14:tracePt t="118291" x="5664200" y="5461000"/>
          <p14:tracePt t="118308" x="5600700" y="5365750"/>
          <p14:tracePt t="118325" x="5575300" y="5334000"/>
          <p14:tracePt t="118341" x="5537200" y="5314950"/>
          <p14:tracePt t="118358" x="5511800" y="5308600"/>
          <p14:tracePt t="118374" x="5480050" y="5308600"/>
          <p14:tracePt t="118391" x="5435600" y="5308600"/>
          <p14:tracePt t="118407" x="5391150" y="5321300"/>
          <p14:tracePt t="118424" x="5321300" y="5346700"/>
          <p14:tracePt t="118441" x="5257800" y="5384800"/>
          <p14:tracePt t="118458" x="5213350" y="5416550"/>
          <p14:tracePt t="118474" x="5168900" y="5467350"/>
          <p14:tracePt t="118491" x="5149850" y="5511800"/>
          <p14:tracePt t="118508" x="5130800" y="5600700"/>
          <p14:tracePt t="118525" x="5124450" y="5664200"/>
          <p14:tracePt t="118541" x="5130800" y="5727700"/>
          <p14:tracePt t="118559" x="5156200" y="5778500"/>
          <p14:tracePt t="118574" x="5207000" y="5835650"/>
          <p14:tracePt t="118591" x="5289550" y="5905500"/>
          <p14:tracePt t="118608" x="5391150" y="5962650"/>
          <p14:tracePt t="118624" x="5492750" y="6019800"/>
          <p14:tracePt t="118641" x="5588000" y="6057900"/>
          <p14:tracePt t="118658" x="5676900" y="6089650"/>
          <p14:tracePt t="118674" x="5765800" y="6115050"/>
          <p14:tracePt t="118691" x="5835650" y="6127750"/>
          <p14:tracePt t="118707" x="5905500" y="6127750"/>
          <p14:tracePt t="118725" x="5937250" y="6127750"/>
          <p14:tracePt t="118741" x="5962650" y="6102350"/>
          <p14:tracePt t="118757" x="6000750" y="6057900"/>
          <p14:tracePt t="118774" x="6013450" y="6000750"/>
          <p14:tracePt t="118792" x="6019800" y="5918200"/>
          <p14:tracePt t="118807" x="6019800" y="5848350"/>
          <p14:tracePt t="118824" x="6007100" y="5784850"/>
          <p14:tracePt t="118841" x="5994400" y="5721350"/>
          <p14:tracePt t="118858" x="5975350" y="5683250"/>
          <p14:tracePt t="118874" x="5949950" y="5645150"/>
          <p14:tracePt t="118891" x="5911850" y="5600700"/>
          <p14:tracePt t="118908" x="5892800" y="5588000"/>
          <p14:tracePt t="118924" x="5867400" y="5575300"/>
          <p14:tracePt t="118941" x="5848350" y="5562600"/>
          <p14:tracePt t="118958" x="5822950" y="5562600"/>
          <p14:tracePt t="118974" x="5803900" y="5562600"/>
          <p14:tracePt t="118990" x="5791200" y="5556250"/>
          <p14:tracePt t="119007" x="5778500" y="5556250"/>
          <p14:tracePt t="119024" x="5759450" y="5556250"/>
          <p14:tracePt t="119041" x="5740400" y="5556250"/>
          <p14:tracePt t="119058" x="5715000" y="5562600"/>
          <p14:tracePt t="119074" x="5683250" y="5581650"/>
          <p14:tracePt t="119091" x="5664200" y="5607050"/>
          <p14:tracePt t="119107" x="5626100" y="5638800"/>
          <p14:tracePt t="119125" x="5607050" y="5657850"/>
          <p14:tracePt t="119141" x="5600700" y="5676900"/>
          <p14:tracePt t="119158" x="5594350" y="5695950"/>
          <p14:tracePt t="119174" x="5588000" y="5708650"/>
          <p14:tracePt t="119191" x="5588000" y="5715000"/>
          <p14:tracePt t="119207" x="5588000" y="5734050"/>
          <p14:tracePt t="119224" x="5588000" y="5746750"/>
          <p14:tracePt t="119241" x="5594350" y="5772150"/>
          <p14:tracePt t="119258" x="5600700" y="5784850"/>
          <p14:tracePt t="119274" x="5607050" y="5797550"/>
          <p14:tracePt t="119291" x="5613400" y="5810250"/>
          <p14:tracePt t="119307" x="5619750" y="5822950"/>
          <p14:tracePt t="119325" x="5632450" y="5842000"/>
          <p14:tracePt t="119341" x="5645150" y="5854700"/>
          <p14:tracePt t="119357" x="5664200" y="5861050"/>
          <p14:tracePt t="119374" x="5689600" y="5873750"/>
          <p14:tracePt t="119391" x="5708650" y="5880100"/>
          <p14:tracePt t="119407" x="5734050" y="5886450"/>
          <p14:tracePt t="119424" x="5759450" y="5886450"/>
          <p14:tracePt t="119442" x="5784850" y="5892800"/>
          <p14:tracePt t="119458" x="5803900" y="5892800"/>
          <p14:tracePt t="119475" x="5816600" y="5892800"/>
          <p14:tracePt t="119491" x="5842000" y="5886450"/>
          <p14:tracePt t="119491" x="5848350" y="5880100"/>
          <p14:tracePt t="119509" x="5867400" y="5854700"/>
          <p14:tracePt t="119524" x="5873750" y="5822950"/>
          <p14:tracePt t="119542" x="5873750" y="5784850"/>
          <p14:tracePt t="119557" x="5873750" y="5746750"/>
          <p14:tracePt t="119575" x="5873750" y="5721350"/>
          <p14:tracePt t="119591" x="5873750" y="5689600"/>
          <p14:tracePt t="119608" x="5854700" y="5664200"/>
          <p14:tracePt t="119624" x="5835650" y="5626100"/>
          <p14:tracePt t="119641" x="5816600" y="5600700"/>
          <p14:tracePt t="119657" x="5791200" y="5581650"/>
          <p14:tracePt t="119674" x="5765800" y="5568950"/>
          <p14:tracePt t="119691" x="5727700" y="5556250"/>
          <p14:tracePt t="119691" x="5715000" y="5549900"/>
          <p14:tracePt t="119708" x="5683250" y="5537200"/>
          <p14:tracePt t="119724" x="5645150" y="5537200"/>
          <p14:tracePt t="119741" x="5607050" y="5537200"/>
          <p14:tracePt t="119757" x="5581650" y="5549900"/>
          <p14:tracePt t="119775" x="5543550" y="5575300"/>
          <p14:tracePt t="119791" x="5518150" y="5600700"/>
          <p14:tracePt t="119808" x="5492750" y="5626100"/>
          <p14:tracePt t="119824" x="5473700" y="5664200"/>
          <p14:tracePt t="119841" x="5461000" y="5695950"/>
          <p14:tracePt t="119857" x="5448300" y="5734050"/>
          <p14:tracePt t="119874" x="5441950" y="5765800"/>
          <p14:tracePt t="119891" x="5441950" y="5816600"/>
          <p14:tracePt t="119909" x="5441950" y="5861050"/>
          <p14:tracePt t="119924" x="5441950" y="5886450"/>
          <p14:tracePt t="119941" x="5454650" y="5911850"/>
          <p14:tracePt t="119957" x="5467350" y="5937250"/>
          <p14:tracePt t="119974" x="5480050" y="5943600"/>
          <p14:tracePt t="119991" x="5499100" y="5962650"/>
          <p14:tracePt t="120008" x="5511800" y="5975350"/>
          <p14:tracePt t="120024" x="5537200" y="5988050"/>
          <p14:tracePt t="120042" x="5549900" y="5994400"/>
          <p14:tracePt t="120057" x="5575300" y="6007100"/>
          <p14:tracePt t="120074" x="5607050" y="6013450"/>
          <p14:tracePt t="120091" x="5651500" y="6032500"/>
          <p14:tracePt t="120091" x="5664200" y="6032500"/>
          <p14:tracePt t="120108" x="5689600" y="6032500"/>
          <p14:tracePt t="120124" x="5708650" y="6038850"/>
          <p14:tracePt t="120141" x="5753100" y="6038850"/>
          <p14:tracePt t="120157" x="5784850" y="6032500"/>
          <p14:tracePt t="120174" x="5829300" y="6007100"/>
          <p14:tracePt t="120191" x="5848350" y="5981700"/>
          <p14:tracePt t="120208" x="5873750" y="5911850"/>
          <p14:tracePt t="120224" x="5886450" y="5829300"/>
          <p14:tracePt t="120241" x="5886450" y="5784850"/>
          <p14:tracePt t="120257" x="5886450" y="5740400"/>
          <p14:tracePt t="120274" x="5873750" y="5695950"/>
          <p14:tracePt t="120291" x="5848350" y="5651500"/>
          <p14:tracePt t="120309" x="5829300" y="5626100"/>
          <p14:tracePt t="120324" x="5803900" y="5594350"/>
          <p14:tracePt t="120341" x="5784850" y="5575300"/>
          <p14:tracePt t="120357" x="5759450" y="5556250"/>
          <p14:tracePt t="120374" x="5727700" y="5543550"/>
          <p14:tracePt t="120391" x="5702300" y="5530850"/>
          <p14:tracePt t="120408" x="5676900" y="5518150"/>
          <p14:tracePt t="120424" x="5651500" y="5518150"/>
          <p14:tracePt t="120441" x="5613400" y="5511800"/>
          <p14:tracePt t="120457" x="5594350" y="5511800"/>
          <p14:tracePt t="120475" x="5568950" y="5511800"/>
          <p14:tracePt t="120491" x="5524500" y="5530850"/>
          <p14:tracePt t="120509" x="5467350" y="5575300"/>
          <p14:tracePt t="120524" x="5416550" y="5632450"/>
          <p14:tracePt t="120541" x="5372100" y="5676900"/>
          <p14:tracePt t="120557" x="5346700" y="5740400"/>
          <p14:tracePt t="120574" x="5334000" y="5759450"/>
          <p14:tracePt t="120591" x="5321300" y="5810250"/>
          <p14:tracePt t="120608" x="5302250" y="5854700"/>
          <p14:tracePt t="120676" x="5302250" y="5861050"/>
          <p14:tracePt t="120685" x="5308600" y="5880100"/>
          <p14:tracePt t="120692" x="5314950" y="5886450"/>
          <p14:tracePt t="120708" x="5321300" y="5899150"/>
          <p14:tracePt t="120709" x="5353050" y="5911850"/>
          <p14:tracePt t="120724" x="5410200" y="5937250"/>
          <p14:tracePt t="120741" x="5480050" y="5956300"/>
          <p14:tracePt t="120780" x="5486400" y="5956300"/>
          <p14:tracePt t="120781" x="5505450" y="5956300"/>
          <p14:tracePt t="120794" x="5549900" y="5956300"/>
          <p14:tracePt t="120807" x="5594350" y="5949950"/>
          <p14:tracePt t="120824" x="5632450" y="5937250"/>
          <p14:tracePt t="120841" x="5651500" y="5924550"/>
          <p14:tracePt t="120857" x="5683250" y="5861050"/>
          <p14:tracePt t="120874" x="5702300" y="5784850"/>
          <p14:tracePt t="120891" x="5715000" y="5695950"/>
          <p14:tracePt t="120908" x="5715000" y="5664200"/>
          <p14:tracePt t="120924" x="5715000" y="5638800"/>
          <p14:tracePt t="120941" x="5715000" y="5619750"/>
          <p14:tracePt t="120957" x="5708650" y="5613400"/>
          <p14:tracePt t="120974" x="5695950" y="5607050"/>
          <p14:tracePt t="120992" x="5689600" y="5594350"/>
          <p14:tracePt t="121007" x="5676900" y="5581650"/>
          <p14:tracePt t="121024" x="5664200" y="5575300"/>
          <p14:tracePt t="121041" x="5651500" y="5568950"/>
          <p14:tracePt t="121057" x="5645150" y="5568950"/>
          <p14:tracePt t="121073" x="5638800" y="5568950"/>
          <p14:tracePt t="121091" x="5626100" y="5568950"/>
          <p14:tracePt t="121109" x="5607050" y="5568950"/>
          <p14:tracePt t="121125" x="5581650" y="5568950"/>
          <p14:tracePt t="121141" x="5562600" y="5594350"/>
          <p14:tracePt t="121158" x="5524500" y="5626100"/>
          <p14:tracePt t="121174" x="5492750" y="5683250"/>
          <p14:tracePt t="121191" x="5467350" y="5740400"/>
          <p14:tracePt t="121207" x="5448300" y="5822950"/>
          <p14:tracePt t="121224" x="5441950" y="5905500"/>
          <p14:tracePt t="121241" x="5441950" y="5975350"/>
          <p14:tracePt t="121257" x="5441950" y="6000750"/>
          <p14:tracePt t="121292" x="5448300" y="6013450"/>
          <p14:tracePt t="121293" x="5461000" y="6013450"/>
          <p14:tracePt t="121307" x="5518150" y="6045200"/>
          <p14:tracePt t="121324" x="5549900" y="6057900"/>
          <p14:tracePt t="121341" x="5600700" y="6070600"/>
          <p14:tracePt t="121358" x="5664200" y="6076950"/>
          <p14:tracePt t="121374" x="5734050" y="6076950"/>
          <p14:tracePt t="121411" x="5746750" y="6070600"/>
          <p14:tracePt t="121424" x="5784850" y="6038850"/>
          <p14:tracePt t="121425" x="5829300" y="5988050"/>
          <p14:tracePt t="121441" x="5854700" y="5892800"/>
          <p14:tracePt t="121458" x="5854700" y="5810250"/>
          <p14:tracePt t="121474" x="5854700" y="5727700"/>
          <p14:tracePt t="121491" x="5829300" y="5638800"/>
          <p14:tracePt t="121509" x="5791200" y="5588000"/>
          <p14:tracePt t="121524" x="5765800" y="5549900"/>
          <p14:tracePt t="121541" x="5721350" y="5511800"/>
          <p14:tracePt t="121558" x="5695950" y="5499100"/>
          <p14:tracePt t="121574" x="5664200" y="5486400"/>
          <p14:tracePt t="121592" x="5632450" y="5480050"/>
          <p14:tracePt t="121608" x="5594350" y="5480050"/>
          <p14:tracePt t="121624" x="5568950" y="5480050"/>
          <p14:tracePt t="121641" x="5518150" y="5499100"/>
          <p14:tracePt t="121657" x="5461000" y="5562600"/>
          <p14:tracePt t="121674" x="5429250" y="5638800"/>
          <p14:tracePt t="121691" x="5397500" y="5721350"/>
          <p14:tracePt t="121707" x="5378450" y="5822950"/>
          <p14:tracePt t="121724" x="5378450" y="5880100"/>
          <p14:tracePt t="121741" x="5403850" y="5937250"/>
          <p14:tracePt t="121757" x="5435600" y="5994400"/>
          <p14:tracePt t="121774" x="5473700" y="6032500"/>
          <p14:tracePt t="121791" x="5499100" y="6051550"/>
          <p14:tracePt t="121807" x="5543550" y="6070600"/>
          <p14:tracePt t="121824" x="5607050" y="6083300"/>
          <p14:tracePt t="121841" x="5657850" y="6083300"/>
          <p14:tracePt t="121858" x="5664200" y="6083300"/>
          <p14:tracePt t="121874" x="5676900" y="6083300"/>
          <p14:tracePt t="121891" x="5721350" y="6076950"/>
          <p14:tracePt t="121907" x="5810250" y="6026150"/>
          <p14:tracePt t="121925" x="5861050" y="5981700"/>
          <p14:tracePt t="121941" x="5861050" y="5969000"/>
          <p14:tracePt t="121957" x="5873750" y="5918200"/>
          <p14:tracePt t="121974" x="5867400" y="5842000"/>
          <p14:tracePt t="121991" x="5842000" y="5765800"/>
          <p14:tracePt t="122007" x="5829300" y="5734050"/>
          <p14:tracePt t="122024" x="5810250" y="5695950"/>
          <p14:tracePt t="122041" x="5791200" y="5676900"/>
          <p14:tracePt t="122058" x="5765800" y="5664200"/>
          <p14:tracePt t="122073" x="5740400" y="5651500"/>
          <p14:tracePt t="122090" x="5708650" y="5645150"/>
          <p14:tracePt t="122109" x="5695950" y="5638800"/>
          <p14:tracePt t="122124" x="5664200" y="5638800"/>
          <p14:tracePt t="122141" x="5651500" y="5638800"/>
          <p14:tracePt t="122157" x="5632450" y="5638800"/>
          <p14:tracePt t="122174" x="5600700" y="5638800"/>
          <p14:tracePt t="122191" x="5556250" y="5683250"/>
          <p14:tracePt t="122207" x="5499100" y="5753100"/>
          <p14:tracePt t="122224" x="5467350" y="5822950"/>
          <p14:tracePt t="122241" x="5448300" y="5886450"/>
          <p14:tracePt t="122258" x="5448300" y="5924550"/>
          <p14:tracePt t="122274" x="5448300" y="5943600"/>
          <p14:tracePt t="122308" x="5448300" y="5956300"/>
          <p14:tracePt t="122309" x="5473700" y="5981700"/>
          <p14:tracePt t="122324" x="5505450" y="5994400"/>
          <p14:tracePt t="122341" x="5537200" y="5994400"/>
          <p14:tracePt t="122357" x="5581650" y="5994400"/>
          <p14:tracePt t="122374" x="5626100" y="5994400"/>
          <p14:tracePt t="122391" x="5683250" y="5994400"/>
          <p14:tracePt t="122407" x="5740400" y="5988050"/>
          <p14:tracePt t="122424" x="5797550" y="5956300"/>
          <p14:tracePt t="122441" x="5803900" y="5949950"/>
          <p14:tracePt t="122458" x="5829300" y="5918200"/>
          <p14:tracePt t="122474" x="5848350" y="5848350"/>
          <p14:tracePt t="122491" x="5854700" y="5734050"/>
          <p14:tracePt t="122507" x="5854700" y="5581650"/>
          <p14:tracePt t="122524" x="5842000" y="5505450"/>
          <p14:tracePt t="122541" x="5822950" y="5454650"/>
          <p14:tracePt t="122557" x="5803900" y="5422900"/>
          <p14:tracePt t="122574" x="5778500" y="5384800"/>
          <p14:tracePt t="122591" x="5753100" y="5372100"/>
          <p14:tracePt t="122607" x="5721350" y="5365750"/>
          <p14:tracePt t="122625" x="5670550" y="5359400"/>
          <p14:tracePt t="122641" x="5613400" y="5359400"/>
          <p14:tracePt t="122658" x="5543550" y="5378450"/>
          <p14:tracePt t="122674" x="5467350" y="5435600"/>
          <p14:tracePt t="122691" x="5397500" y="5518150"/>
          <p14:tracePt t="122691" x="5378450" y="5556250"/>
          <p14:tracePt t="122708" x="5346700" y="5670550"/>
          <p14:tracePt t="122724" x="5327650" y="5765800"/>
          <p14:tracePt t="122741" x="5327650" y="5842000"/>
          <p14:tracePt t="122757" x="5340350" y="5905500"/>
          <p14:tracePt t="122774" x="5359400" y="5937250"/>
          <p14:tracePt t="122791" x="5378450" y="5969000"/>
          <p14:tracePt t="122807" x="5416550" y="6007100"/>
          <p14:tracePt t="122824" x="5441950" y="6026150"/>
          <p14:tracePt t="122841" x="5480050" y="6038850"/>
          <p14:tracePt t="122857" x="5518150" y="6051550"/>
          <p14:tracePt t="122874" x="5575300" y="6070600"/>
          <p14:tracePt t="122891" x="5689600" y="6089650"/>
          <p14:tracePt t="122909" x="5740400" y="6089650"/>
          <p14:tracePt t="122924" x="5797550" y="6089650"/>
          <p14:tracePt t="122941" x="5835650" y="6064250"/>
          <p14:tracePt t="122957" x="5873750" y="6019800"/>
          <p14:tracePt t="122974" x="5905500" y="5918200"/>
          <p14:tracePt t="122991" x="5918200" y="5810250"/>
          <p14:tracePt t="123007" x="5930900" y="5715000"/>
          <p14:tracePt t="123024" x="5930900" y="5664200"/>
          <p14:tracePt t="123041" x="5930900" y="5632450"/>
          <p14:tracePt t="123057" x="5930900" y="5613400"/>
          <p14:tracePt t="123074" x="5924550" y="5588000"/>
          <p14:tracePt t="123091" x="5911850" y="5575300"/>
          <p14:tracePt t="123107" x="5892800" y="5556250"/>
          <p14:tracePt t="123123" x="5861050" y="5549900"/>
          <p14:tracePt t="123140" x="5842000" y="5543550"/>
          <p14:tracePt t="123157" x="5810250" y="5537200"/>
          <p14:tracePt t="123174" x="5791200" y="5537200"/>
          <p14:tracePt t="123191" x="5772150" y="5537200"/>
          <p14:tracePt t="123207" x="5734050" y="5562600"/>
          <p14:tracePt t="123224" x="5695950" y="5594350"/>
          <p14:tracePt t="123241" x="5638800" y="5670550"/>
          <p14:tracePt t="123257" x="5607050" y="5740400"/>
          <p14:tracePt t="123274" x="5600700" y="5816600"/>
          <p14:tracePt t="123291" x="5575300" y="5918200"/>
          <p14:tracePt t="123308" x="5575300" y="5969000"/>
          <p14:tracePt t="123324" x="5575300" y="6007100"/>
          <p14:tracePt t="123341" x="5575300" y="6026150"/>
          <p14:tracePt t="123357" x="5575300" y="6038850"/>
          <p14:tracePt t="123374" x="5588000" y="6045200"/>
          <p14:tracePt t="123391" x="5594350" y="6057900"/>
          <p14:tracePt t="123408" x="5600700" y="6057900"/>
          <p14:tracePt t="123459" x="5613400" y="6057900"/>
          <p14:tracePt t="123476" x="5619750" y="6057900"/>
          <p14:tracePt t="123491" x="5632450" y="6057900"/>
          <p14:tracePt t="123516" x="5638800" y="6057900"/>
          <p14:tracePt t="123524" x="5645150" y="6057900"/>
          <p14:tracePt t="123540" x="5657850" y="6057900"/>
          <p14:tracePt t="123541" x="5670550" y="6057900"/>
          <p14:tracePt t="123557" x="5689600" y="6057900"/>
          <p14:tracePt t="123574" x="5695950" y="6057900"/>
          <p14:tracePt t="123620" x="5702300" y="6045200"/>
          <p14:tracePt t="123628" x="5715000" y="6026150"/>
          <p14:tracePt t="123640" x="5721350" y="6007100"/>
          <p14:tracePt t="123641" x="5734050" y="5949950"/>
          <p14:tracePt t="123657" x="5734050" y="5892800"/>
          <p14:tracePt t="123674" x="5734050" y="5854700"/>
          <p14:tracePt t="123691" x="5734050" y="5822950"/>
          <p14:tracePt t="123691" x="5727700" y="5803900"/>
          <p14:tracePt t="123708" x="5727700" y="5797550"/>
          <p14:tracePt t="123724" x="5721350" y="5797550"/>
          <p14:tracePt t="123741" x="5721350" y="5791200"/>
          <p14:tracePt t="123876" x="5715000" y="5791200"/>
          <p14:tracePt t="124427" x="5708650" y="5791200"/>
          <p14:tracePt t="124467" x="5708650" y="5803900"/>
          <p14:tracePt t="124484" x="5708650" y="5835650"/>
          <p14:tracePt t="124490" x="5708650" y="5861050"/>
          <p14:tracePt t="124508" x="5708650" y="5873750"/>
          <p14:tracePt t="124509" x="5708650" y="5899150"/>
          <p14:tracePt t="124524" x="5708650" y="5905500"/>
          <p14:tracePt t="124724" x="5715000" y="5905500"/>
          <p14:tracePt t="124747" x="5721350" y="5905500"/>
          <p14:tracePt t="124763" x="5727700" y="5905500"/>
          <p14:tracePt t="124773" x="5734050" y="5905500"/>
          <p14:tracePt t="124780" x="5746750" y="5892800"/>
          <p14:tracePt t="124791" x="5759450" y="5880100"/>
          <p14:tracePt t="124807" x="5772150" y="5861050"/>
          <p14:tracePt t="124824" x="5772150" y="5842000"/>
          <p14:tracePt t="124841" x="5784850" y="5816600"/>
          <p14:tracePt t="124876" x="5791200" y="5810250"/>
          <p14:tracePt t="124890" x="5797550" y="5791200"/>
          <p14:tracePt t="124892" x="5803900" y="5772150"/>
          <p14:tracePt t="124908" x="5803900" y="5753100"/>
          <p14:tracePt t="124924" x="5803900" y="5740400"/>
          <p14:tracePt t="124940" x="5803900" y="5734050"/>
          <p14:tracePt t="124957" x="5803900" y="5727700"/>
          <p14:tracePt t="125004" x="5803900" y="5721350"/>
          <p14:tracePt t="125044" x="5791200" y="5721350"/>
          <p14:tracePt t="125044" x="5784850" y="5721350"/>
          <p14:tracePt t="125068" x="5772150" y="5721350"/>
          <p14:tracePt t="125085" x="5759450" y="5721350"/>
          <p14:tracePt t="125092" x="5753100" y="5721350"/>
          <p14:tracePt t="125116" x="5740400" y="5721350"/>
          <p14:tracePt t="125124" x="5734050" y="5721350"/>
          <p14:tracePt t="125125" x="5727700" y="5753100"/>
          <p14:tracePt t="125141" x="5721350" y="5791200"/>
          <p14:tracePt t="125158" x="5715000" y="5835650"/>
          <p14:tracePt t="125173" x="5715000" y="5892800"/>
          <p14:tracePt t="125190" x="5715000" y="5930900"/>
          <p14:tracePt t="125207" x="5715000" y="5956300"/>
          <p14:tracePt t="125224" x="5715000" y="5969000"/>
          <p14:tracePt t="125240" x="5715000" y="5975350"/>
          <p14:tracePt t="125257" x="5721350" y="5975350"/>
          <p14:tracePt t="125274" x="5727700" y="5981700"/>
          <p14:tracePt t="125291" x="5746750" y="5988050"/>
          <p14:tracePt t="125308" x="5797550" y="5988050"/>
          <p14:tracePt t="125324" x="5848350" y="5988050"/>
          <p14:tracePt t="125340" x="5899150" y="5988050"/>
          <p14:tracePt t="125357" x="5956300" y="5988050"/>
          <p14:tracePt t="125374" x="5994400" y="5988050"/>
          <p14:tracePt t="125391" x="6019800" y="5988050"/>
          <p14:tracePt t="125407" x="6057900" y="5988050"/>
          <p14:tracePt t="125424" x="6064250" y="5988050"/>
          <p14:tracePt t="125440" x="6076950" y="5988050"/>
          <p14:tracePt t="125457" x="6121400" y="5994400"/>
          <p14:tracePt t="125474" x="6184900" y="5994400"/>
          <p14:tracePt t="125491" x="6248400" y="6000750"/>
          <p14:tracePt t="125508" x="6273800" y="6000750"/>
          <p14:tracePt t="125524" x="6305550" y="6000750"/>
          <p14:tracePt t="125540" x="6330950" y="6000750"/>
          <p14:tracePt t="125612" x="6350000" y="6000750"/>
          <p14:tracePt t="125620" x="6375400" y="6000750"/>
          <p14:tracePt t="125628" x="6413500" y="6000750"/>
          <p14:tracePt t="125635" x="6432550" y="6000750"/>
          <p14:tracePt t="125643" x="6477000" y="6000750"/>
          <p14:tracePt t="125657" x="6508750" y="6000750"/>
          <p14:tracePt t="125674" x="6534150" y="6000750"/>
          <p14:tracePt t="125691" x="6553200" y="6000750"/>
          <p14:tracePt t="125691" x="6565900" y="6000750"/>
          <p14:tracePt t="125708" x="6578600" y="6000750"/>
          <p14:tracePt t="125724" x="6591300" y="6000750"/>
          <p14:tracePt t="125740" x="6616700" y="6000750"/>
          <p14:tracePt t="125757" x="6623050" y="6000750"/>
          <p14:tracePt t="125883" x="6591300" y="6007100"/>
          <p14:tracePt t="125900" x="6521450" y="6013450"/>
          <p14:tracePt t="125908" x="6470650" y="6013450"/>
          <p14:tracePt t="125909" x="6375400" y="6013450"/>
          <p14:tracePt t="125924" x="6318250" y="6013450"/>
          <p14:tracePt t="125940" x="6286500" y="6019800"/>
          <p14:tracePt t="125957" x="6273800" y="6019800"/>
          <p14:tracePt t="126093" x="6280150" y="6019800"/>
          <p14:tracePt t="126116" x="6292850" y="6019800"/>
          <p14:tracePt t="126117" x="6305550" y="6019800"/>
          <p14:tracePt t="126124" x="6324600" y="6019800"/>
          <p14:tracePt t="126141" x="6362700" y="6019800"/>
          <p14:tracePt t="126157" x="6445250" y="6013450"/>
          <p14:tracePt t="126174" x="6546850" y="6000750"/>
          <p14:tracePt t="126190" x="6635750" y="5988050"/>
          <p14:tracePt t="126207" x="6661150" y="5988050"/>
          <p14:tracePt t="126223" x="6699250" y="5988050"/>
          <p14:tracePt t="126240" x="6794500" y="5988050"/>
          <p14:tracePt t="126257" x="6915150" y="5981700"/>
          <p14:tracePt t="126274" x="6978650" y="5981700"/>
          <p14:tracePt t="126290" x="7092950" y="5981700"/>
          <p14:tracePt t="126290" x="7181850" y="5988050"/>
          <p14:tracePt t="126308" x="7359650" y="6019800"/>
          <p14:tracePt t="126324" x="7448550" y="6038850"/>
          <p14:tracePt t="126341" x="7537450" y="6051550"/>
          <p14:tracePt t="126357" x="7734300" y="6083300"/>
          <p14:tracePt t="126374" x="7835900" y="6089650"/>
          <p14:tracePt t="126390" x="7931150" y="6089650"/>
          <p14:tracePt t="126407" x="7969250" y="6089650"/>
          <p14:tracePt t="126424" x="8020050" y="6089650"/>
          <p14:tracePt t="126441" x="8064500" y="6089650"/>
          <p14:tracePt t="126457" x="8121650" y="6089650"/>
          <p14:tracePt t="126474" x="8147050" y="6089650"/>
          <p14:tracePt t="126490" x="8166100" y="6089650"/>
          <p14:tracePt t="126508" x="8172450" y="6089650"/>
          <p14:tracePt t="126524" x="8178800" y="6083300"/>
          <p14:tracePt t="126868" x="8185150" y="6083300"/>
          <p14:tracePt t="126876" x="8191500" y="6083300"/>
          <p14:tracePt t="126884" x="8197850" y="6083300"/>
          <p14:tracePt t="128228" x="8166100" y="6083300"/>
          <p14:tracePt t="128236" x="8083550" y="6096000"/>
          <p14:tracePt t="128243" x="8001000" y="6108700"/>
          <p14:tracePt t="128251" x="7994650" y="6108700"/>
          <p14:tracePt t="128256" x="7950200" y="6115050"/>
          <p14:tracePt t="128273" x="7823200" y="6121400"/>
          <p14:tracePt t="128290" x="7677150" y="6127750"/>
          <p14:tracePt t="128308" x="7531100" y="6127750"/>
          <p14:tracePt t="128324" x="7366000" y="6127750"/>
          <p14:tracePt t="128340" x="7277100" y="6127750"/>
          <p14:tracePt t="128380" x="7239000" y="6127750"/>
          <p14:tracePt t="128384" x="7200900" y="6127750"/>
          <p14:tracePt t="128390" x="7092950" y="6121400"/>
          <p14:tracePt t="128407" x="7035800" y="6108700"/>
          <p14:tracePt t="128424" x="7004050" y="6102350"/>
          <p14:tracePt t="128440" x="6985000" y="6102350"/>
          <p14:tracePt t="128457" x="6965950" y="6102350"/>
          <p14:tracePt t="128473" x="6946900" y="6102350"/>
          <p14:tracePt t="128491" x="6896100" y="6102350"/>
          <p14:tracePt t="128508" x="6864350" y="6096000"/>
          <p14:tracePt t="128524" x="6800850" y="6083300"/>
          <p14:tracePt t="128540" x="6794500" y="6083300"/>
          <p14:tracePt t="128579" x="6762750" y="6076950"/>
          <p14:tracePt t="128582" x="6743700" y="6076950"/>
          <p14:tracePt t="128590" x="6686550" y="6070600"/>
          <p14:tracePt t="128607" x="6648450" y="6070600"/>
          <p14:tracePt t="128624" x="6616700" y="6064250"/>
          <p14:tracePt t="128640" x="6584950" y="6064250"/>
          <p14:tracePt t="128657" x="6546850" y="6057900"/>
          <p14:tracePt t="128673" x="6508750" y="6057900"/>
          <p14:tracePt t="128691" x="6464300" y="6057900"/>
          <p14:tracePt t="128691" x="6445250" y="6057900"/>
          <p14:tracePt t="128708" x="6407150" y="6057900"/>
          <p14:tracePt t="128724" x="6375400" y="6051550"/>
          <p14:tracePt t="128740" x="6324600" y="6051550"/>
          <p14:tracePt t="128757" x="6261100" y="6051550"/>
          <p14:tracePt t="128773" x="6210300" y="6051550"/>
          <p14:tracePt t="128790" x="6153150" y="6051550"/>
          <p14:tracePt t="128807" x="6121400" y="6051550"/>
          <p14:tracePt t="128851" x="6083300" y="6051550"/>
          <p14:tracePt t="128859" x="6038850" y="6051550"/>
          <p14:tracePt t="128867" x="5988050" y="6051550"/>
          <p14:tracePt t="128876" x="5886450" y="6051550"/>
          <p14:tracePt t="128890" x="5848350" y="6051550"/>
          <p14:tracePt t="128908" x="5835650" y="6051550"/>
          <p14:tracePt t="128923" x="5822950" y="6051550"/>
          <p14:tracePt t="128963" x="5816600" y="6051550"/>
          <p14:tracePt t="128972" x="5810250" y="6051550"/>
          <p14:tracePt t="128990" x="5797550" y="6051550"/>
          <p14:tracePt t="128991" x="5791200" y="6051550"/>
          <p14:tracePt t="129007" x="5753100" y="6057900"/>
          <p14:tracePt t="129024" x="5715000" y="6057900"/>
          <p14:tracePt t="129040" x="5676900" y="6064250"/>
          <p14:tracePt t="129057" x="5657850" y="6064250"/>
          <p14:tracePt t="129073" x="5638800" y="6064250"/>
          <p14:tracePt t="129108" x="5632450" y="6064250"/>
          <p14:tracePt t="129132" x="5619750" y="6064250"/>
          <p14:tracePt t="129147" x="5613400" y="6064250"/>
          <p14:tracePt t="129243" x="5638800" y="6064250"/>
          <p14:tracePt t="129251" x="5702300" y="6064250"/>
          <p14:tracePt t="129259" x="5791200" y="6064250"/>
          <p14:tracePt t="129268" x="5854700" y="6064250"/>
          <p14:tracePt t="129268" x="5905500" y="6064250"/>
          <p14:tracePt t="129276" x="6064250" y="6064250"/>
          <p14:tracePt t="129290" x="6464300" y="6064250"/>
          <p14:tracePt t="129308" x="6584950" y="6070600"/>
          <p14:tracePt t="129324" x="6813550" y="6102350"/>
          <p14:tracePt t="129340" x="6889750" y="6102350"/>
          <p14:tracePt t="129357" x="7067550" y="6121400"/>
          <p14:tracePt t="129373" x="7207250" y="6121400"/>
          <p14:tracePt t="129390" x="7321550" y="6127750"/>
          <p14:tracePt t="129407" x="7334250" y="6127750"/>
          <p14:tracePt t="129424" x="7429500" y="6127750"/>
          <p14:tracePt t="129441" x="7512050" y="6127750"/>
          <p14:tracePt t="129457" x="7562850" y="6127750"/>
          <p14:tracePt t="129474" x="7594600" y="6127750"/>
          <p14:tracePt t="129490" x="7626350" y="6127750"/>
          <p14:tracePt t="129508" x="7632700" y="6127750"/>
          <p14:tracePt t="129524" x="7658100" y="6127750"/>
          <p14:tracePt t="129540" x="7664450" y="6127750"/>
          <p14:tracePt t="129557" x="7670800" y="6127750"/>
          <p14:tracePt t="129574" x="7677150" y="6127750"/>
          <p14:tracePt t="129868" x="7670800" y="6127750"/>
          <p14:tracePt t="129875" x="7664450" y="6127750"/>
          <p14:tracePt t="129884" x="7651750" y="6127750"/>
          <p14:tracePt t="129892" x="7613650" y="6127750"/>
          <p14:tracePt t="129908" x="7556500" y="6127750"/>
          <p14:tracePt t="129908" x="7397750" y="6127750"/>
          <p14:tracePt t="129924" x="7283450" y="6127750"/>
          <p14:tracePt t="129940" x="6940550" y="6127750"/>
          <p14:tracePt t="129957" x="6394450" y="6127750"/>
          <p14:tracePt t="129974" x="5829300" y="6127750"/>
          <p14:tracePt t="129990" x="5683250" y="6121400"/>
          <p14:tracePt t="130008" x="5251450" y="6076950"/>
          <p14:tracePt t="130024" x="4927600" y="6038850"/>
          <p14:tracePt t="130041" x="4756150" y="6007100"/>
          <p14:tracePt t="130057" x="4711700" y="6000750"/>
          <p14:tracePt t="130074" x="4705350" y="6000750"/>
          <p14:tracePt t="130156" x="4711700" y="6000750"/>
          <p14:tracePt t="130163" x="4730750" y="6000750"/>
          <p14:tracePt t="130173" x="4768850" y="6000750"/>
          <p14:tracePt t="130174" x="4851400" y="6000750"/>
          <p14:tracePt t="130190" x="4953000" y="5988050"/>
          <p14:tracePt t="130207" x="4984750" y="5988050"/>
          <p14:tracePt t="130223" x="5156200" y="5988050"/>
          <p14:tracePt t="130241" x="5378450" y="5988050"/>
          <p14:tracePt t="130257" x="5575300" y="5988050"/>
          <p14:tracePt t="130274" x="5772150" y="6013450"/>
          <p14:tracePt t="130290" x="6013450" y="6032500"/>
          <p14:tracePt t="130308" x="6210300" y="6057900"/>
          <p14:tracePt t="130323" x="6248400" y="6057900"/>
          <p14:tracePt t="130340" x="6394450" y="6057900"/>
          <p14:tracePt t="130357" x="6540500" y="6057900"/>
          <p14:tracePt t="130374" x="6553200" y="6057900"/>
          <p14:tracePt t="130390" x="6635750" y="6057900"/>
          <p14:tracePt t="130407" x="6718300" y="6057900"/>
          <p14:tracePt t="130424" x="6781800" y="6057900"/>
          <p14:tracePt t="130440" x="6826250" y="6057900"/>
          <p14:tracePt t="130457" x="6838950" y="6057900"/>
          <p14:tracePt t="130474" x="6858000" y="6057900"/>
          <p14:tracePt t="130716" x="6800850" y="6064250"/>
          <p14:tracePt t="130723" x="6642100" y="6064250"/>
          <p14:tracePt t="130733" x="6470650" y="6064250"/>
          <p14:tracePt t="130740" x="6134100" y="6064250"/>
          <p14:tracePt t="130757" x="5867400" y="6089650"/>
          <p14:tracePt t="130774" x="5721350" y="6089650"/>
          <p14:tracePt t="130790" x="5435600" y="6089650"/>
          <p14:tracePt t="130807" x="5340350" y="6083300"/>
          <p14:tracePt t="130823" x="5232400" y="6076950"/>
          <p14:tracePt t="130840" x="5149850" y="6064250"/>
          <p14:tracePt t="130857" x="5137150" y="6064250"/>
          <p14:tracePt t="131003" x="5149850" y="6064250"/>
          <p14:tracePt t="131016" x="5168900" y="6064250"/>
          <p14:tracePt t="131019" x="5194300" y="6064250"/>
          <p14:tracePt t="131025" x="5251450" y="6064250"/>
          <p14:tracePt t="131040" x="5289550" y="6064250"/>
          <p14:tracePt t="131057" x="5365750" y="6064250"/>
          <p14:tracePt t="131073" x="5499100" y="6064250"/>
          <p14:tracePt t="131091" x="5607050" y="6064250"/>
          <p14:tracePt t="131132" x="5626100" y="6064250"/>
          <p14:tracePt t="131140" x="5645150" y="6064250"/>
          <p14:tracePt t="131227" x="5638800" y="6064250"/>
          <p14:tracePt t="131236" x="5626100" y="6064250"/>
          <p14:tracePt t="131250" x="5613400" y="6064250"/>
          <p14:tracePt t="131283" x="5600700" y="6070600"/>
          <p14:tracePt t="131291" x="5575300" y="6076950"/>
          <p14:tracePt t="131292" x="5562600" y="6089650"/>
          <p14:tracePt t="131308" x="5549900" y="6089650"/>
          <p14:tracePt t="131324" x="5543550" y="6089650"/>
          <p14:tracePt t="131419" x="5562600" y="6089650"/>
          <p14:tracePt t="131427" x="5588000" y="6089650"/>
          <p14:tracePt t="131435" x="5607050" y="6089650"/>
          <p14:tracePt t="131444" x="5632450" y="6089650"/>
          <p14:tracePt t="131457" x="5645150" y="6089650"/>
          <p14:tracePt t="132611" x="5645150" y="6076950"/>
          <p14:tracePt t="132619" x="5626100" y="6026150"/>
          <p14:tracePt t="132627" x="5607050" y="5949950"/>
          <p14:tracePt t="132635" x="5543550" y="5816600"/>
          <p14:tracePt t="132641" x="5295900" y="5270500"/>
          <p14:tracePt t="132657" x="5086350" y="4845050"/>
          <p14:tracePt t="132673" x="4965700" y="4660900"/>
          <p14:tracePt t="132690" x="4781550" y="4425950"/>
          <p14:tracePt t="132707" x="4667250" y="4305300"/>
          <p14:tracePt t="132723" x="4654550" y="4292600"/>
          <p14:tracePt t="132771" x="4648200" y="4292600"/>
          <p14:tracePt t="132782" x="4641850" y="4292600"/>
          <p14:tracePt t="132783" x="4629150" y="4292600"/>
          <p14:tracePt t="132790" x="4603750" y="4298950"/>
          <p14:tracePt t="132807" x="4572000" y="4324350"/>
          <p14:tracePt t="132852" x="4565650" y="4330700"/>
          <p14:tracePt t="132939" x="4565650" y="4343400"/>
          <p14:tracePt t="132949" x="4565650" y="4356100"/>
          <p14:tracePt t="132949" x="4572000" y="4368800"/>
          <p14:tracePt t="132957" x="4572000" y="4400550"/>
          <p14:tracePt t="132974" x="4578350" y="4413250"/>
          <p14:tracePt t="132990" x="4578350" y="4419600"/>
          <p14:tracePt t="133244" x="4629150" y="4432300"/>
          <p14:tracePt t="133251" x="4737100" y="4445000"/>
          <p14:tracePt t="133259" x="4908550" y="4476750"/>
          <p14:tracePt t="133267" x="5187950" y="4521200"/>
          <p14:tracePt t="133274" x="5626100" y="4578350"/>
          <p14:tracePt t="133290" x="5765800" y="4597400"/>
          <p14:tracePt t="133308" x="5791200" y="4597400"/>
          <p14:tracePt t="133395" x="5784850" y="4603750"/>
          <p14:tracePt t="133403" x="5759450" y="4603750"/>
          <p14:tracePt t="133419" x="5721350" y="4610100"/>
          <p14:tracePt t="133427" x="5657850" y="4616450"/>
          <p14:tracePt t="133433" x="5588000" y="4629150"/>
          <p14:tracePt t="133440" x="5499100" y="4641850"/>
          <p14:tracePt t="13607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173413"/>
            <a:ext cx="3048000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Decay Plus Input at a Constant Rate</a:t>
            </a:r>
          </a:p>
        </p:txBody>
      </p:sp>
      <p:graphicFrame>
        <p:nvGraphicFramePr>
          <p:cNvPr id="11266" name="Object 6"/>
          <p:cNvGraphicFramePr>
            <a:graphicFrameLocks noChangeAspect="1"/>
          </p:cNvGraphicFramePr>
          <p:nvPr/>
        </p:nvGraphicFramePr>
        <p:xfrm>
          <a:off x="1752600" y="2011363"/>
          <a:ext cx="5257800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6" imgW="1815840" imgH="393480" progId="Equation.3">
                  <p:embed/>
                </p:oleObj>
              </mc:Choice>
              <mc:Fallback>
                <p:oleObj name="Equation" r:id="rId6" imgW="181584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11363"/>
                        <a:ext cx="5257800" cy="1139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670300"/>
            <a:ext cx="50450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69"/>
    </mc:Choice>
    <mc:Fallback xmlns="">
      <p:transition spd="slow" advTm="10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77" x="2203450" y="2406650"/>
          <p14:tracePt t="7418" x="2197100" y="2413000"/>
          <p14:tracePt t="7435" x="2190750" y="2514600"/>
          <p14:tracePt t="7442" x="2190750" y="2571750"/>
          <p14:tracePt t="7444" x="2190750" y="2622550"/>
          <p14:tracePt t="7457" x="2190750" y="2730500"/>
          <p14:tracePt t="7474" x="2190750" y="2774950"/>
          <p14:tracePt t="7491" x="2190750" y="2794000"/>
          <p14:tracePt t="7586" x="2190750" y="2800350"/>
          <p14:tracePt t="7602" x="2190750" y="2813050"/>
          <p14:tracePt t="7618" x="2197100" y="2819400"/>
          <p14:tracePt t="7635" x="2197100" y="2825750"/>
          <p14:tracePt t="7635" x="2197100" y="2832100"/>
          <p14:tracePt t="7955" x="2203450" y="2838450"/>
          <p14:tracePt t="7962" x="2222500" y="2838450"/>
          <p14:tracePt t="7970" x="2235200" y="2838450"/>
          <p14:tracePt t="7974" x="2286000" y="2838450"/>
          <p14:tracePt t="7990" x="2368550" y="2838450"/>
          <p14:tracePt t="8007" x="2470150" y="2838450"/>
          <p14:tracePt t="8024" x="2565400" y="2838450"/>
          <p14:tracePt t="8041" x="2647950" y="2838450"/>
          <p14:tracePt t="8057" x="2736850" y="2838450"/>
          <p14:tracePt t="8075" x="2762250" y="2838450"/>
          <p14:tracePt t="8090" x="2774950" y="2838450"/>
          <p14:tracePt t="8108" x="2781300" y="2838450"/>
          <p14:tracePt t="8124" x="2787650" y="2838450"/>
          <p14:tracePt t="8235" x="2794000" y="2838450"/>
          <p14:tracePt t="8259" x="2800350" y="2838450"/>
          <p14:tracePt t="8274" x="2806700" y="2838450"/>
          <p14:tracePt t="8307" x="2813050" y="2838450"/>
          <p14:tracePt t="8427" x="2825750" y="2838450"/>
          <p14:tracePt t="8450" x="2832100" y="2838450"/>
          <p14:tracePt t="8482" x="2838450" y="2838450"/>
          <p14:tracePt t="8859" x="2844800" y="2838450"/>
          <p14:tracePt t="8867" x="2857500" y="2838450"/>
          <p14:tracePt t="8867" x="2870200" y="2838450"/>
          <p14:tracePt t="8874" x="2882900" y="2838450"/>
          <p14:tracePt t="8891" x="2901950" y="2838450"/>
          <p14:tracePt t="8907" x="2933700" y="2832100"/>
          <p14:tracePt t="8924" x="2978150" y="2832100"/>
          <p14:tracePt t="8941" x="3035300" y="2832100"/>
          <p14:tracePt t="8957" x="3073400" y="2832100"/>
          <p14:tracePt t="8974" x="3111500" y="2832100"/>
          <p14:tracePt t="8991" x="3136900" y="2832100"/>
          <p14:tracePt t="9007" x="3149600" y="2832100"/>
          <p14:tracePt t="9023" x="3162300" y="2832100"/>
          <p14:tracePt t="9041" x="3187700" y="2832100"/>
          <p14:tracePt t="9057" x="3232150" y="2832100"/>
          <p14:tracePt t="9075" x="3270250" y="2832100"/>
          <p14:tracePt t="9090" x="3295650" y="2832100"/>
          <p14:tracePt t="9108" x="3321050" y="2832100"/>
          <p14:tracePt t="9124" x="3340100" y="2832100"/>
          <p14:tracePt t="9141" x="3359150" y="2832100"/>
          <p14:tracePt t="9157" x="3384550" y="2832100"/>
          <p14:tracePt t="9174" x="3403600" y="2832100"/>
          <p14:tracePt t="9190" x="3409950" y="2832100"/>
          <p14:tracePt t="9207" x="3422650" y="2832100"/>
          <p14:tracePt t="9283" x="3429000" y="2832100"/>
          <p14:tracePt t="9435" x="3448050" y="2832100"/>
          <p14:tracePt t="9442" x="3517900" y="2832100"/>
          <p14:tracePt t="9457" x="3619500" y="2844800"/>
          <p14:tracePt t="9474" x="3676650" y="2851150"/>
          <p14:tracePt t="9475" x="3759200" y="2863850"/>
          <p14:tracePt t="9491" x="3822700" y="2876550"/>
          <p14:tracePt t="9507" x="3848100" y="2876550"/>
          <p14:tracePt t="9524" x="3854450" y="2876550"/>
          <p14:tracePt t="10154" x="3848100" y="2876550"/>
          <p14:tracePt t="10170" x="3841750" y="2876550"/>
          <p14:tracePt t="10178" x="3835400" y="2876550"/>
          <p14:tracePt t="10190" x="3829050" y="2876550"/>
          <p14:tracePt t="10191" x="3822700" y="2876550"/>
          <p14:tracePt t="10234" x="3816350" y="2876550"/>
          <p14:tracePt t="10482" x="3810000" y="2876550"/>
          <p14:tracePt t="10490" x="3803650" y="2876550"/>
          <p14:tracePt t="10506" x="3797300" y="2876550"/>
          <p14:tracePt t="10516" x="3790950" y="2876550"/>
          <p14:tracePt t="10523" x="3784600" y="2876550"/>
          <p14:tracePt t="10524" x="3759200" y="2876550"/>
          <p14:tracePt t="10540" x="3714750" y="2876550"/>
          <p14:tracePt t="10557" x="3663950" y="2876550"/>
          <p14:tracePt t="10574" x="3587750" y="2876550"/>
          <p14:tracePt t="10591" x="3549650" y="2876550"/>
          <p14:tracePt t="10607" x="3511550" y="2876550"/>
          <p14:tracePt t="10624" x="3479800" y="2876550"/>
          <p14:tracePt t="10640" x="3441700" y="2876550"/>
          <p14:tracePt t="10657" x="3422650" y="2876550"/>
          <p14:tracePt t="10657" x="3409950" y="2876550"/>
          <p14:tracePt t="10675" x="3384550" y="2876550"/>
          <p14:tracePt t="10690" x="3371850" y="2876550"/>
          <p14:tracePt t="10707" x="3359150" y="2876550"/>
          <p14:tracePt t="10724" x="3352800" y="2876550"/>
          <p14:tracePt t="10890" x="3346450" y="2876550"/>
          <p14:tracePt t="10898" x="3340100" y="2876550"/>
          <p14:tracePt t="10906" x="3333750" y="2882900"/>
          <p14:tracePt t="11890" x="3327400" y="2882900"/>
          <p14:tracePt t="11898" x="3321050" y="2882900"/>
          <p14:tracePt t="11930" x="3314700" y="2882900"/>
          <p14:tracePt t="11962" x="3308350" y="2882900"/>
          <p14:tracePt t="12002" x="3302000" y="2882900"/>
          <p14:tracePt t="12010" x="3295650" y="2889250"/>
          <p14:tracePt t="12218" x="3289300" y="2889250"/>
          <p14:tracePt t="12234" x="3276600" y="2895600"/>
          <p14:tracePt t="12241" x="3263900" y="2895600"/>
          <p14:tracePt t="12257" x="3238500" y="2901950"/>
          <p14:tracePt t="12274" x="3213100" y="2908300"/>
          <p14:tracePt t="12275" x="3194050" y="2921000"/>
          <p14:tracePt t="12290" x="3187700" y="2921000"/>
          <p14:tracePt t="12307" x="3181350" y="2921000"/>
          <p14:tracePt t="12474" x="3194050" y="2921000"/>
          <p14:tracePt t="12482" x="3206750" y="2921000"/>
          <p14:tracePt t="12490" x="3244850" y="2921000"/>
          <p14:tracePt t="12507" x="3263900" y="2921000"/>
          <p14:tracePt t="12508" x="3295650" y="2908300"/>
          <p14:tracePt t="12524" x="3308350" y="2908300"/>
          <p14:tracePt t="12540" x="3327400" y="2901950"/>
          <p14:tracePt t="12557" x="3340100" y="2901950"/>
          <p14:tracePt t="12573" x="3346450" y="2901950"/>
          <p14:tracePt t="12590" x="3365500" y="2901950"/>
          <p14:tracePt t="12607" x="3378200" y="2901950"/>
          <p14:tracePt t="12624" x="3403600" y="2895600"/>
          <p14:tracePt t="12640" x="3422650" y="2889250"/>
          <p14:tracePt t="12657" x="3441700" y="2889250"/>
          <p14:tracePt t="12675" x="3454400" y="2889250"/>
          <p14:tracePt t="12690" x="3473450" y="2882900"/>
          <p14:tracePt t="12707" x="3498850" y="2876550"/>
          <p14:tracePt t="12724" x="3524250" y="2870200"/>
          <p14:tracePt t="12740" x="3543300" y="2857500"/>
          <p14:tracePt t="12758" x="3568700" y="2844800"/>
          <p14:tracePt t="12773" x="3587750" y="2832100"/>
          <p14:tracePt t="12791" x="3625850" y="2806700"/>
          <p14:tracePt t="12807" x="3651250" y="2781300"/>
          <p14:tracePt t="12824" x="3689350" y="2736850"/>
          <p14:tracePt t="12840" x="3714750" y="2692400"/>
          <p14:tracePt t="12857" x="3740150" y="2647950"/>
          <p14:tracePt t="12874" x="3752850" y="2622550"/>
          <p14:tracePt t="12891" x="3765550" y="2590800"/>
          <p14:tracePt t="12907" x="3765550" y="2571750"/>
          <p14:tracePt t="12924" x="3765550" y="2540000"/>
          <p14:tracePt t="12940" x="3765550" y="2527300"/>
          <p14:tracePt t="12957" x="3746500" y="2495550"/>
          <p14:tracePt t="12973" x="3733800" y="2470150"/>
          <p14:tracePt t="12990" x="3721100" y="2457450"/>
          <p14:tracePt t="13008" x="3708400" y="2432050"/>
          <p14:tracePt t="13024" x="3689350" y="2406650"/>
          <p14:tracePt t="13040" x="3670300" y="2381250"/>
          <p14:tracePt t="13057" x="3657600" y="2368550"/>
          <p14:tracePt t="13074" x="3625850" y="2349500"/>
          <p14:tracePt t="13091" x="3606800" y="2349500"/>
          <p14:tracePt t="13107" x="3581400" y="2343150"/>
          <p14:tracePt t="13124" x="3562350" y="2336800"/>
          <p14:tracePt t="13140" x="3530600" y="2336800"/>
          <p14:tracePt t="13157" x="3505200" y="2336800"/>
          <p14:tracePt t="13174" x="3467100" y="2336800"/>
          <p14:tracePt t="13190" x="3435350" y="2336800"/>
          <p14:tracePt t="13207" x="3397250" y="2336800"/>
          <p14:tracePt t="13224" x="3384550" y="2343150"/>
          <p14:tracePt t="13240" x="3365500" y="2362200"/>
          <p14:tracePt t="13257" x="3327400" y="2393950"/>
          <p14:tracePt t="13275" x="3314700" y="2419350"/>
          <p14:tracePt t="13290" x="3302000" y="2470150"/>
          <p14:tracePt t="13307" x="3295650" y="2501900"/>
          <p14:tracePt t="13324" x="3295650" y="2540000"/>
          <p14:tracePt t="13340" x="3295650" y="2578100"/>
          <p14:tracePt t="13357" x="3302000" y="2609850"/>
          <p14:tracePt t="13373" x="3308350" y="2635250"/>
          <p14:tracePt t="13390" x="3314700" y="2647950"/>
          <p14:tracePt t="13426" x="3321050" y="2654300"/>
          <p14:tracePt t="13427" x="3327400" y="2660650"/>
          <p14:tracePt t="13440" x="3340100" y="2679700"/>
          <p14:tracePt t="13457" x="3346450" y="2692400"/>
          <p14:tracePt t="13474" x="3365500" y="2698750"/>
          <p14:tracePt t="13491" x="3384550" y="2711450"/>
          <p14:tracePt t="13507" x="3409950" y="2717800"/>
          <p14:tracePt t="13524" x="3435350" y="2724150"/>
          <p14:tracePt t="13540" x="3460750" y="2730500"/>
          <p14:tracePt t="13557" x="3479800" y="2730500"/>
          <p14:tracePt t="13573" x="3505200" y="2743200"/>
          <p14:tracePt t="13590" x="3524250" y="2743200"/>
          <p14:tracePt t="13607" x="3549650" y="2749550"/>
          <p14:tracePt t="13624" x="3575050" y="2749550"/>
          <p14:tracePt t="13640" x="3606800" y="2749550"/>
          <p14:tracePt t="13657" x="3651250" y="2749550"/>
          <p14:tracePt t="13675" x="3689350" y="2736850"/>
          <p14:tracePt t="13690" x="3727450" y="2705100"/>
          <p14:tracePt t="13707" x="3752850" y="2673350"/>
          <p14:tracePt t="13724" x="3771900" y="2622550"/>
          <p14:tracePt t="13740" x="3797300" y="2565400"/>
          <p14:tracePt t="13757" x="3810000" y="2514600"/>
          <p14:tracePt t="13773" x="3816350" y="2489200"/>
          <p14:tracePt t="13790" x="3829050" y="2451100"/>
          <p14:tracePt t="13807" x="3829050" y="2425700"/>
          <p14:tracePt t="13824" x="3829050" y="2400300"/>
          <p14:tracePt t="13840" x="3829050" y="2381250"/>
          <p14:tracePt t="13840" x="3829050" y="2368550"/>
          <p14:tracePt t="13858" x="3829050" y="2349500"/>
          <p14:tracePt t="13873" x="3822700" y="2336800"/>
          <p14:tracePt t="13890" x="3810000" y="2324100"/>
          <p14:tracePt t="13907" x="3797300" y="2317750"/>
          <p14:tracePt t="13924" x="3784600" y="2305050"/>
          <p14:tracePt t="13940" x="3765550" y="2305050"/>
          <p14:tracePt t="13957" x="3746500" y="2298700"/>
          <p14:tracePt t="13974" x="3721100" y="2298700"/>
          <p14:tracePt t="13990" x="3689350" y="2292350"/>
          <p14:tracePt t="14007" x="3657600" y="2292350"/>
          <p14:tracePt t="14024" x="3613150" y="2292350"/>
          <p14:tracePt t="14040" x="3581400" y="2298700"/>
          <p14:tracePt t="14040" x="3562350" y="2305050"/>
          <p14:tracePt t="14058" x="3543300" y="2311400"/>
          <p14:tracePt t="14074" x="3524250" y="2324100"/>
          <p14:tracePt t="14090" x="3486150" y="2343150"/>
          <p14:tracePt t="14107" x="3467100" y="2362200"/>
          <p14:tracePt t="14124" x="3441700" y="2381250"/>
          <p14:tracePt t="14140" x="3416300" y="2406650"/>
          <p14:tracePt t="14157" x="3397250" y="2425700"/>
          <p14:tracePt t="14173" x="3384550" y="2444750"/>
          <p14:tracePt t="14191" x="3371850" y="2463800"/>
          <p14:tracePt t="14207" x="3365500" y="2489200"/>
          <p14:tracePt t="14224" x="3352800" y="2514600"/>
          <p14:tracePt t="14240" x="3346450" y="2552700"/>
          <p14:tracePt t="14257" x="3346450" y="2578100"/>
          <p14:tracePt t="14274" x="3346450" y="2609850"/>
          <p14:tracePt t="14290" x="3346450" y="2641600"/>
          <p14:tracePt t="14307" x="3352800" y="2679700"/>
          <p14:tracePt t="14323" x="3365500" y="2698750"/>
          <p14:tracePt t="14340" x="3378200" y="2724150"/>
          <p14:tracePt t="14357" x="3397250" y="2749550"/>
          <p14:tracePt t="14373" x="3416300" y="2768600"/>
          <p14:tracePt t="14390" x="3435350" y="2787650"/>
          <p14:tracePt t="14407" x="3448050" y="2800350"/>
          <p14:tracePt t="14423" x="3467100" y="2819400"/>
          <p14:tracePt t="14441" x="3492500" y="2844800"/>
          <p14:tracePt t="14459" x="3498850" y="2844800"/>
          <p14:tracePt t="14459" x="3505200" y="2857500"/>
          <p14:tracePt t="14474" x="3524250" y="2863850"/>
          <p14:tracePt t="14490" x="3549650" y="2876550"/>
          <p14:tracePt t="14507" x="3568700" y="2876550"/>
          <p14:tracePt t="14523" x="3600450" y="2882900"/>
          <p14:tracePt t="14540" x="3632200" y="2889250"/>
          <p14:tracePt t="14557" x="3663950" y="2889250"/>
          <p14:tracePt t="14574" x="3683000" y="2889250"/>
          <p14:tracePt t="14590" x="3695700" y="2889250"/>
          <p14:tracePt t="14607" x="3708400" y="2889250"/>
          <p14:tracePt t="14623" x="3746500" y="2882900"/>
          <p14:tracePt t="14640" x="3771900" y="2876550"/>
          <p14:tracePt t="14657" x="3803650" y="2851150"/>
          <p14:tracePt t="14674" x="3829050" y="2832100"/>
          <p14:tracePt t="14690" x="3854450" y="2806700"/>
          <p14:tracePt t="14707" x="3873500" y="2774950"/>
          <p14:tracePt t="14723" x="3892550" y="2743200"/>
          <p14:tracePt t="14740" x="3905250" y="2705100"/>
          <p14:tracePt t="14757" x="3905250" y="2679700"/>
          <p14:tracePt t="14774" x="3911600" y="2641600"/>
          <p14:tracePt t="14790" x="3911600" y="2597150"/>
          <p14:tracePt t="14807" x="3911600" y="2584450"/>
          <p14:tracePt t="14823" x="3911600" y="2552700"/>
          <p14:tracePt t="14840" x="3892550" y="2520950"/>
          <p14:tracePt t="14857" x="3873500" y="2482850"/>
          <p14:tracePt t="14874" x="3854450" y="2451100"/>
          <p14:tracePt t="14890" x="3835400" y="2425700"/>
          <p14:tracePt t="14907" x="3816350" y="2406650"/>
          <p14:tracePt t="14923" x="3790950" y="2381250"/>
          <p14:tracePt t="14940" x="3759200" y="2362200"/>
          <p14:tracePt t="14957" x="3721100" y="2349500"/>
          <p14:tracePt t="14974" x="3695700" y="2336800"/>
          <p14:tracePt t="14990" x="3657600" y="2324100"/>
          <p14:tracePt t="15007" x="3638550" y="2311400"/>
          <p14:tracePt t="15023" x="3600450" y="2305050"/>
          <p14:tracePt t="15040" x="3575050" y="2292350"/>
          <p14:tracePt t="15057" x="3511550" y="2292350"/>
          <p14:tracePt t="15074" x="3479800" y="2292350"/>
          <p14:tracePt t="15090" x="3454400" y="2292350"/>
          <p14:tracePt t="15107" x="3422650" y="2298700"/>
          <p14:tracePt t="15123" x="3403600" y="2305050"/>
          <p14:tracePt t="15140" x="3365500" y="2324100"/>
          <p14:tracePt t="15157" x="3346450" y="2343150"/>
          <p14:tracePt t="15173" x="3321050" y="2368550"/>
          <p14:tracePt t="15189" x="3295650" y="2393950"/>
          <p14:tracePt t="15208" x="3282950" y="2419350"/>
          <p14:tracePt t="15223" x="3263900" y="2457450"/>
          <p14:tracePt t="15240" x="3263900" y="2495550"/>
          <p14:tracePt t="15257" x="3251200" y="2565400"/>
          <p14:tracePt t="15275" x="3244850" y="2628900"/>
          <p14:tracePt t="15290" x="3244850" y="2692400"/>
          <p14:tracePt t="15307" x="3244850" y="2736850"/>
          <p14:tracePt t="15323" x="3244850" y="2774950"/>
          <p14:tracePt t="15340" x="3257550" y="2794000"/>
          <p14:tracePt t="15357" x="3270250" y="2819400"/>
          <p14:tracePt t="15374" x="3295650" y="2851150"/>
          <p14:tracePt t="15390" x="3314700" y="2870200"/>
          <p14:tracePt t="15407" x="3340100" y="2889250"/>
          <p14:tracePt t="15423" x="3365500" y="2908300"/>
          <p14:tracePt t="15441" x="3397250" y="2921000"/>
          <p14:tracePt t="15457" x="3454400" y="2946400"/>
          <p14:tracePt t="15475" x="3479800" y="2959100"/>
          <p14:tracePt t="15490" x="3517900" y="2978150"/>
          <p14:tracePt t="15507" x="3549650" y="2984500"/>
          <p14:tracePt t="15523" x="3587750" y="2997200"/>
          <p14:tracePt t="15540" x="3632200" y="3003550"/>
          <p14:tracePt t="15557" x="3689350" y="3009900"/>
          <p14:tracePt t="15574" x="3733800" y="3016250"/>
          <p14:tracePt t="15590" x="3790950" y="3016250"/>
          <p14:tracePt t="15607" x="3835400" y="3016250"/>
          <p14:tracePt t="15623" x="3867150" y="3009900"/>
          <p14:tracePt t="15640" x="3905250" y="3003550"/>
          <p14:tracePt t="15657" x="3962400" y="2959100"/>
          <p14:tracePt t="15675" x="3987800" y="2921000"/>
          <p14:tracePt t="15690" x="4013200" y="2870200"/>
          <p14:tracePt t="15707" x="4025900" y="2819400"/>
          <p14:tracePt t="15723" x="4025900" y="2781300"/>
          <p14:tracePt t="15740" x="4025900" y="2736850"/>
          <p14:tracePt t="15757" x="4025900" y="2673350"/>
          <p14:tracePt t="15773" x="4025900" y="2622550"/>
          <p14:tracePt t="15790" x="4025900" y="2571750"/>
          <p14:tracePt t="15807" x="4019550" y="2533650"/>
          <p14:tracePt t="15823" x="4006850" y="2508250"/>
          <p14:tracePt t="15840" x="3987800" y="2482850"/>
          <p14:tracePt t="15857" x="3962400" y="2432050"/>
          <p14:tracePt t="15874" x="3924300" y="2387600"/>
          <p14:tracePt t="15890" x="3898900" y="2362200"/>
          <p14:tracePt t="15907" x="3860800" y="2336800"/>
          <p14:tracePt t="15923" x="3816350" y="2305050"/>
          <p14:tracePt t="15940" x="3778250" y="2292350"/>
          <p14:tracePt t="15957" x="3752850" y="2273300"/>
          <p14:tracePt t="15973" x="3721100" y="2254250"/>
          <p14:tracePt t="15990" x="3689350" y="2247900"/>
          <p14:tracePt t="16007" x="3663950" y="2235200"/>
          <p14:tracePt t="16023" x="3644900" y="2235200"/>
          <p14:tracePt t="16040" x="3613150" y="2228850"/>
          <p14:tracePt t="16057" x="3568700" y="2228850"/>
          <p14:tracePt t="16074" x="3536950" y="2228850"/>
          <p14:tracePt t="16091" x="3486150" y="2235200"/>
          <p14:tracePt t="16107" x="3435350" y="2254250"/>
          <p14:tracePt t="16124" x="3390900" y="2279650"/>
          <p14:tracePt t="16140" x="3359150" y="2298700"/>
          <p14:tracePt t="16157" x="3327400" y="2324100"/>
          <p14:tracePt t="16173" x="3302000" y="2343150"/>
          <p14:tracePt t="16191" x="3289300" y="2362200"/>
          <p14:tracePt t="16206" x="3282950" y="2393950"/>
          <p14:tracePt t="16223" x="3270250" y="2425700"/>
          <p14:tracePt t="16240" x="3270250" y="2457450"/>
          <p14:tracePt t="16257" x="3270250" y="2495550"/>
          <p14:tracePt t="16274" x="3270250" y="2527300"/>
          <p14:tracePt t="16290" x="3270250" y="2540000"/>
          <p14:tracePt t="16307" x="3270250" y="2565400"/>
          <p14:tracePt t="16323" x="3270250" y="2578100"/>
          <p14:tracePt t="16698" x="3244850" y="2603500"/>
          <p14:tracePt t="16706" x="3213100" y="2635250"/>
          <p14:tracePt t="16714" x="3162300" y="2686050"/>
          <p14:tracePt t="16724" x="3111500" y="2730500"/>
          <p14:tracePt t="16740" x="3105150" y="2730500"/>
          <p14:tracePt t="16757" x="3086100" y="2743200"/>
          <p14:tracePt t="16773" x="3060700" y="2743200"/>
          <p14:tracePt t="16790" x="3054350" y="2743200"/>
          <p14:tracePt t="16807" x="3048000" y="2743200"/>
          <p14:tracePt t="16823" x="3041650" y="2743200"/>
          <p14:tracePt t="16840" x="3028950" y="2743200"/>
          <p14:tracePt t="16857" x="3009900" y="2743200"/>
          <p14:tracePt t="16874" x="2997200" y="2743200"/>
          <p14:tracePt t="16890" x="2984500" y="2743200"/>
          <p14:tracePt t="16906" x="2965450" y="2743200"/>
          <p14:tracePt t="16923" x="2946400" y="2743200"/>
          <p14:tracePt t="16940" x="2927350" y="2743200"/>
          <p14:tracePt t="16957" x="2908300" y="2736850"/>
          <p14:tracePt t="16973" x="2889250" y="2736850"/>
          <p14:tracePt t="16990" x="2876550" y="2736850"/>
          <p14:tracePt t="17006" x="2857500" y="2736850"/>
          <p14:tracePt t="17024" x="2844800" y="2736850"/>
          <p14:tracePt t="17040" x="2819400" y="2736850"/>
          <p14:tracePt t="17057" x="2774950" y="2736850"/>
          <p14:tracePt t="17074" x="2743200" y="2736850"/>
          <p14:tracePt t="17090" x="2724150" y="2736850"/>
          <p14:tracePt t="17107" x="2711450" y="2736850"/>
          <p14:tracePt t="17123" x="2705100" y="2736850"/>
          <p14:tracePt t="17234" x="2717800" y="2736850"/>
          <p14:tracePt t="17242" x="2724150" y="2736850"/>
          <p14:tracePt t="17248" x="2736850" y="2736850"/>
          <p14:tracePt t="17256" x="2768600" y="2736850"/>
          <p14:tracePt t="17273" x="2800350" y="2736850"/>
          <p14:tracePt t="17290" x="2819400" y="2743200"/>
          <p14:tracePt t="17307" x="2838450" y="2749550"/>
          <p14:tracePt t="17323" x="2844800" y="2749550"/>
          <p14:tracePt t="17362" x="2851150" y="2749550"/>
          <p14:tracePt t="17373" x="2857500" y="2749550"/>
          <p14:tracePt t="17378" x="2863850" y="2749550"/>
          <p14:tracePt t="17390" x="2870200" y="2749550"/>
          <p14:tracePt t="17406" x="2882900" y="2749550"/>
          <p14:tracePt t="17424" x="2889250" y="2749550"/>
          <p14:tracePt t="17440" x="2901950" y="2755900"/>
          <p14:tracePt t="17457" x="2908300" y="2755900"/>
          <p14:tracePt t="17498" x="2914650" y="2762250"/>
          <p14:tracePt t="17714" x="2908300" y="2762250"/>
          <p14:tracePt t="17722" x="2876550" y="2762250"/>
          <p14:tracePt t="17732" x="2857500" y="2762250"/>
          <p14:tracePt t="17741" x="2838450" y="2755900"/>
          <p14:tracePt t="17757" x="2825750" y="2755900"/>
          <p14:tracePt t="17774" x="2819400" y="2755900"/>
          <p14:tracePt t="17826" x="2813050" y="2755900"/>
          <p14:tracePt t="18781" x="0" y="0"/>
        </p14:tracePtLst>
        <p14:tracePtLst>
          <p14:tracePt t="26970" x="3397250" y="2787650"/>
          <p14:tracePt t="26994" x="3403600" y="2787650"/>
          <p14:tracePt t="27186" x="3384550" y="2787650"/>
          <p14:tracePt t="27194" x="3359150" y="2787650"/>
          <p14:tracePt t="27202" x="3327400" y="2787650"/>
          <p14:tracePt t="27208" x="3232150" y="2787650"/>
          <p14:tracePt t="27224" x="3111500" y="2787650"/>
          <p14:tracePt t="27241" x="2984500" y="2787650"/>
          <p14:tracePt t="27257" x="2705100" y="2787650"/>
          <p14:tracePt t="27275" x="2514600" y="2787650"/>
          <p14:tracePt t="27291" x="2336800" y="2787650"/>
          <p14:tracePt t="27308" x="2197100" y="2787650"/>
          <p14:tracePt t="27324" x="2051050" y="2787650"/>
          <p14:tracePt t="27341" x="1930400" y="2787650"/>
          <p14:tracePt t="27357" x="1841500" y="2787650"/>
          <p14:tracePt t="27374" x="1771650" y="2787650"/>
          <p14:tracePt t="27390" x="1708150" y="2787650"/>
          <p14:tracePt t="27407" x="1670050" y="2787650"/>
          <p14:tracePt t="27424" x="1657350" y="2787650"/>
          <p14:tracePt t="27441" x="1651000" y="2787650"/>
          <p14:tracePt t="27594" x="1657350" y="2768600"/>
          <p14:tracePt t="27602" x="1670050" y="2717800"/>
          <p14:tracePt t="27610" x="1670050" y="2660650"/>
          <p14:tracePt t="27610" x="1676400" y="2584450"/>
          <p14:tracePt t="27624" x="1676400" y="2432050"/>
          <p14:tracePt t="27641" x="1676400" y="2286000"/>
          <p14:tracePt t="27657" x="1663700" y="2089150"/>
          <p14:tracePt t="27675" x="1657350" y="2012950"/>
          <p14:tracePt t="27691" x="1657350" y="1968500"/>
          <p14:tracePt t="27707" x="1657350" y="1955800"/>
          <p14:tracePt t="27826" x="1657350" y="1949450"/>
          <p14:tracePt t="27834" x="1670050" y="1949450"/>
          <p14:tracePt t="27842" x="1708150" y="1949450"/>
          <p14:tracePt t="27857" x="1790700" y="1962150"/>
          <p14:tracePt t="27858" x="1898650" y="1974850"/>
          <p14:tracePt t="27876" x="2044700" y="1974850"/>
          <p14:tracePt t="27891" x="2209800" y="1974850"/>
          <p14:tracePt t="27907" x="2330450" y="1974850"/>
          <p14:tracePt t="27924" x="2520950" y="1981200"/>
          <p14:tracePt t="27941" x="2679700" y="1981200"/>
          <p14:tracePt t="27957" x="2838450" y="1981200"/>
          <p14:tracePt t="27974" x="2971800" y="1981200"/>
          <p14:tracePt t="27990" x="3086100" y="1981200"/>
          <p14:tracePt t="28007" x="3187700" y="1993900"/>
          <p14:tracePt t="28024" x="3257550" y="2012950"/>
          <p14:tracePt t="28041" x="3302000" y="2025650"/>
          <p14:tracePt t="28057" x="3346450" y="2038350"/>
          <p14:tracePt t="28075" x="3352800" y="2038350"/>
          <p14:tracePt t="28090" x="3359150" y="2044700"/>
          <p14:tracePt t="28250" x="3371850" y="2057400"/>
          <p14:tracePt t="28258" x="3390900" y="2070100"/>
          <p14:tracePt t="28258" x="3422650" y="2089150"/>
          <p14:tracePt t="28274" x="3435350" y="2108200"/>
          <p14:tracePt t="28275" x="3517900" y="2146300"/>
          <p14:tracePt t="28290" x="3568700" y="2171700"/>
          <p14:tracePt t="28307" x="3600450" y="2184400"/>
          <p14:tracePt t="28324" x="3606800" y="2184400"/>
          <p14:tracePt t="28340" x="3613150" y="2184400"/>
          <p14:tracePt t="28418" x="3613150" y="2190750"/>
          <p14:tracePt t="28442" x="3619500" y="2197100"/>
          <p14:tracePt t="28450" x="3619500" y="2209800"/>
          <p14:tracePt t="28458" x="3632200" y="2266950"/>
          <p14:tracePt t="28474" x="3638550" y="2311400"/>
          <p14:tracePt t="28475" x="3638550" y="2355850"/>
          <p14:tracePt t="28491" x="3644900" y="2489200"/>
          <p14:tracePt t="28507" x="3651250" y="2628900"/>
          <p14:tracePt t="28524" x="3657600" y="2724150"/>
          <p14:tracePt t="28541" x="3676650" y="2838450"/>
          <p14:tracePt t="28557" x="3695700" y="2952750"/>
          <p14:tracePt t="28574" x="3714750" y="3086100"/>
          <p14:tracePt t="28590" x="3740150" y="3194050"/>
          <p14:tracePt t="28607" x="3746500" y="3257550"/>
          <p14:tracePt t="28624" x="3752850" y="3289300"/>
          <p14:tracePt t="28641" x="3752850" y="3302000"/>
          <p14:tracePt t="28657" x="3752850" y="3308350"/>
          <p14:tracePt t="28746" x="3746500" y="3308350"/>
          <p14:tracePt t="28754" x="3714750" y="3308350"/>
          <p14:tracePt t="28759" x="3606800" y="3314700"/>
          <p14:tracePt t="28774" x="3492500" y="3314700"/>
          <p14:tracePt t="28790" x="3352800" y="3314700"/>
          <p14:tracePt t="28807" x="3232150" y="3314700"/>
          <p14:tracePt t="28824" x="3098800" y="3314700"/>
          <p14:tracePt t="28840" x="2959100" y="3314700"/>
          <p14:tracePt t="28857" x="2768600" y="3314700"/>
          <p14:tracePt t="28875" x="2660650" y="3314700"/>
          <p14:tracePt t="28892" x="2565400" y="3308350"/>
          <p14:tracePt t="28907" x="2470150" y="3295650"/>
          <p14:tracePt t="28925" x="2362200" y="3282950"/>
          <p14:tracePt t="28941" x="2254250" y="3263900"/>
          <p14:tracePt t="28958" x="2146300" y="3251200"/>
          <p14:tracePt t="28974" x="2063750" y="3238500"/>
          <p14:tracePt t="28991" x="1993900" y="3238500"/>
          <p14:tracePt t="29007" x="1955800" y="3238500"/>
          <p14:tracePt t="29024" x="1930400" y="3238500"/>
          <p14:tracePt t="29040" x="1917700" y="3238500"/>
          <p14:tracePt t="29057" x="1911350" y="3238500"/>
          <p14:tracePt t="29098" x="1905000" y="3238500"/>
          <p14:tracePt t="29116" x="1898650" y="3232150"/>
          <p14:tracePt t="29123" x="1892300" y="3232150"/>
          <p14:tracePt t="29133" x="1879600" y="3232150"/>
          <p14:tracePt t="29140" x="1873250" y="3232150"/>
          <p14:tracePt t="29157" x="1860550" y="3225800"/>
          <p14:tracePt t="29202" x="1854200" y="3225800"/>
          <p14:tracePt t="29218" x="1847850" y="3225800"/>
          <p14:tracePt t="29234" x="1854200" y="3213100"/>
          <p14:tracePt t="29242" x="1854200" y="3181350"/>
          <p14:tracePt t="29258" x="1854200" y="3155950"/>
          <p14:tracePt t="29258" x="1854200" y="3028950"/>
          <p14:tracePt t="29274" x="1854200" y="2806700"/>
          <p14:tracePt t="29291" x="1803400" y="2419350"/>
          <p14:tracePt t="29307" x="1771650" y="2152650"/>
          <p14:tracePt t="29324" x="1746250" y="1987550"/>
          <p14:tracePt t="29340" x="1746250" y="1847850"/>
          <p14:tracePt t="29357" x="1746250" y="1771650"/>
          <p14:tracePt t="29374" x="1746250" y="1739900"/>
          <p14:tracePt t="29391" x="1746250" y="1727200"/>
          <p14:tracePt t="29407" x="1746250" y="1720850"/>
          <p14:tracePt t="29618" x="1746250" y="1714500"/>
          <p14:tracePt t="29626" x="1765300" y="1714500"/>
          <p14:tracePt t="29634" x="1809750" y="1720850"/>
          <p14:tracePt t="29642" x="1924050" y="1765300"/>
          <p14:tracePt t="29658" x="2019300" y="1816100"/>
          <p14:tracePt t="29659" x="2203450" y="1936750"/>
          <p14:tracePt t="29674" x="2482850" y="2127250"/>
          <p14:tracePt t="29691" x="2806700" y="2336800"/>
          <p14:tracePt t="29707" x="3181350" y="2540000"/>
          <p14:tracePt t="29724" x="3327400" y="2609850"/>
          <p14:tracePt t="29740" x="3651250" y="2730500"/>
          <p14:tracePt t="29757" x="4025900" y="2851150"/>
          <p14:tracePt t="29774" x="4337050" y="2921000"/>
          <p14:tracePt t="29791" x="4610100" y="2965450"/>
          <p14:tracePt t="29807" x="4800600" y="3009900"/>
          <p14:tracePt t="29824" x="4940300" y="3022600"/>
          <p14:tracePt t="29840" x="5086350" y="3028950"/>
          <p14:tracePt t="29857" x="5187950" y="3041650"/>
          <p14:tracePt t="29875" x="5245100" y="3041650"/>
          <p14:tracePt t="29891" x="5283200" y="3041650"/>
          <p14:tracePt t="29908" x="5308600" y="3041650"/>
          <p14:tracePt t="29924" x="5327650" y="3041650"/>
          <p14:tracePt t="29940" x="5340350" y="3041650"/>
          <p14:tracePt t="30058" x="5314950" y="3041650"/>
          <p14:tracePt t="30066" x="5257800" y="3041650"/>
          <p14:tracePt t="30074" x="5137150" y="3041650"/>
          <p14:tracePt t="30083" x="5092700" y="3041650"/>
          <p14:tracePt t="30090" x="5054600" y="3041650"/>
          <p14:tracePt t="30107" x="4959350" y="3048000"/>
          <p14:tracePt t="30124" x="4870450" y="3054350"/>
          <p14:tracePt t="30140" x="4800600" y="3054350"/>
          <p14:tracePt t="30157" x="4756150" y="3054350"/>
          <p14:tracePt t="30174" x="4711700" y="3054350"/>
          <p14:tracePt t="30191" x="4673600" y="3054350"/>
          <p14:tracePt t="30207" x="4635500" y="3054350"/>
          <p14:tracePt t="30224" x="4610100" y="3054350"/>
          <p14:tracePt t="30240" x="4591050" y="3054350"/>
          <p14:tracePt t="30257" x="4578350" y="3054350"/>
          <p14:tracePt t="30298" x="4572000" y="3054350"/>
          <p14:tracePt t="30316" x="4565650" y="3054350"/>
          <p14:tracePt t="30316" x="4559300" y="3054350"/>
          <p14:tracePt t="30324" x="4540250" y="3054350"/>
          <p14:tracePt t="30378" x="4533900" y="3054350"/>
          <p14:tracePt t="30473" x="4565650" y="3060700"/>
          <p14:tracePt t="30475" x="4578350" y="3060700"/>
          <p14:tracePt t="30490" x="4603750" y="3060700"/>
          <p14:tracePt t="30491" x="4641850" y="3060700"/>
          <p14:tracePt t="30507" x="4679950" y="3060700"/>
          <p14:tracePt t="30524" x="4699000" y="3060700"/>
          <p14:tracePt t="30540" x="4718050" y="3060700"/>
          <p14:tracePt t="30557" x="4749800" y="3060700"/>
          <p14:tracePt t="30574" x="4794250" y="3060700"/>
          <p14:tracePt t="30590" x="4838700" y="3060700"/>
          <p14:tracePt t="30608" x="4914900" y="3060700"/>
          <p14:tracePt t="30624" x="5003800" y="3060700"/>
          <p14:tracePt t="30641" x="5073650" y="3060700"/>
          <p14:tracePt t="30657" x="5137150" y="3060700"/>
          <p14:tracePt t="30675" x="5232400" y="3060700"/>
          <p14:tracePt t="30690" x="5353050" y="3060700"/>
          <p14:tracePt t="30707" x="5480050" y="3060700"/>
          <p14:tracePt t="30723" x="5505450" y="3060700"/>
          <p14:tracePt t="30740" x="5689600" y="3067050"/>
          <p14:tracePt t="30757" x="5911850" y="3079750"/>
          <p14:tracePt t="30774" x="6096000" y="3098800"/>
          <p14:tracePt t="30790" x="6184900" y="3098800"/>
          <p14:tracePt t="30826" x="6191250" y="3098800"/>
          <p14:tracePt t="30826" x="6235700" y="3098800"/>
          <p14:tracePt t="30840" x="6343650" y="3098800"/>
          <p14:tracePt t="30857" x="6413500" y="3098800"/>
          <p14:tracePt t="30874" x="6445250" y="3098800"/>
          <p14:tracePt t="30914" x="6464300" y="3098800"/>
          <p14:tracePt t="30923" x="6477000" y="3098800"/>
          <p14:tracePt t="30924" x="6489700" y="3098800"/>
          <p14:tracePt t="30970" x="6502400" y="3098800"/>
          <p14:tracePt t="30977" x="6521450" y="3098800"/>
          <p14:tracePt t="30990" x="6534150" y="3098800"/>
          <p14:tracePt t="30994" x="6578600" y="3098800"/>
          <p14:tracePt t="31007" x="6584950" y="3098800"/>
          <p14:tracePt t="31235" x="6565900" y="3098800"/>
          <p14:tracePt t="31243" x="6477000" y="3098800"/>
          <p14:tracePt t="31250" x="6464300" y="3098800"/>
          <p14:tracePt t="31258" x="6419850" y="3098800"/>
          <p14:tracePt t="31275" x="6369050" y="3098800"/>
          <p14:tracePt t="31275" x="6165850" y="3098800"/>
          <p14:tracePt t="31290" x="6026150" y="3092450"/>
          <p14:tracePt t="31307" x="5924550" y="3092450"/>
          <p14:tracePt t="31323" x="5670550" y="3086100"/>
          <p14:tracePt t="31340" x="5397500" y="3073400"/>
          <p14:tracePt t="31357" x="5251450" y="3073400"/>
          <p14:tracePt t="31374" x="5187950" y="3067050"/>
          <p14:tracePt t="31390" x="5086350" y="3060700"/>
          <p14:tracePt t="31407" x="4997450" y="3060700"/>
          <p14:tracePt t="31424" x="4959350" y="3060700"/>
          <p14:tracePt t="31440" x="4953000" y="3060700"/>
          <p14:tracePt t="31683" x="4959350" y="3060700"/>
          <p14:tracePt t="31691" x="4965700" y="3060700"/>
          <p14:tracePt t="31708" x="4972050" y="3060700"/>
          <p14:tracePt t="31727" x="4972050" y="3054350"/>
          <p14:tracePt t="35514" x="4984750" y="3054350"/>
          <p14:tracePt t="35521" x="5022850" y="3054350"/>
          <p14:tracePt t="35533" x="5067300" y="3054350"/>
          <p14:tracePt t="35540" x="5111750" y="3054350"/>
          <p14:tracePt t="35541" x="5226050" y="3054350"/>
          <p14:tracePt t="35557" x="5238750" y="3054350"/>
          <p14:tracePt t="35573" x="5251450" y="3054350"/>
          <p14:tracePt t="35590" x="5321300" y="3054350"/>
          <p14:tracePt t="35606" x="5391150" y="3054350"/>
          <p14:tracePt t="35623" x="5473700" y="3054350"/>
          <p14:tracePt t="35640" x="5537200" y="3054350"/>
          <p14:tracePt t="35657" x="5600700" y="3054350"/>
          <p14:tracePt t="35674" x="5626100" y="3054350"/>
          <p14:tracePt t="35690" x="5657850" y="3060700"/>
          <p14:tracePt t="35707" x="5670550" y="3060700"/>
          <p14:tracePt t="35723" x="5683250" y="3060700"/>
          <p14:tracePt t="35740" x="5715000" y="3060700"/>
          <p14:tracePt t="35756" x="5746750" y="3060700"/>
          <p14:tracePt t="35773" x="5791200" y="3060700"/>
          <p14:tracePt t="35790" x="5822950" y="3060700"/>
          <p14:tracePt t="35807" x="5848350" y="3060700"/>
          <p14:tracePt t="35865" x="5854700" y="3060700"/>
          <p14:tracePt t="35937" x="5854700" y="3067050"/>
          <p14:tracePt t="36001" x="5848350" y="3073400"/>
          <p14:tracePt t="36010" x="5842000" y="3073400"/>
          <p14:tracePt t="36018" x="5829300" y="3073400"/>
          <p14:tracePt t="36023" x="5791200" y="3086100"/>
          <p14:tracePt t="36040" x="5759450" y="3092450"/>
          <p14:tracePt t="36057" x="5695950" y="3105150"/>
          <p14:tracePt t="36074" x="5670550" y="3105150"/>
          <p14:tracePt t="36090" x="5638800" y="3111500"/>
          <p14:tracePt t="36106" x="5626100" y="3117850"/>
          <p14:tracePt t="36124" x="5619750" y="3117850"/>
          <p14:tracePt t="36140" x="5613400" y="3117850"/>
          <p14:tracePt t="36157" x="5607050" y="3117850"/>
          <p14:tracePt t="36173" x="5600700" y="3117850"/>
          <p14:tracePt t="36190" x="5588000" y="3117850"/>
          <p14:tracePt t="36206" x="5581650" y="3117850"/>
          <p14:tracePt t="36249" x="5575300" y="3117850"/>
          <p14:tracePt t="36282" x="5568950" y="3117850"/>
          <p14:tracePt t="36426" x="5581650" y="3117850"/>
          <p14:tracePt t="36434" x="5619750" y="3117850"/>
          <p14:tracePt t="36442" x="5664200" y="3117850"/>
          <p14:tracePt t="36442" x="5715000" y="3111500"/>
          <p14:tracePt t="36458" x="5784850" y="3105150"/>
          <p14:tracePt t="36458" x="5956300" y="3092450"/>
          <p14:tracePt t="36474" x="6184900" y="3092450"/>
          <p14:tracePt t="36490" x="6521450" y="3092450"/>
          <p14:tracePt t="36507" x="6724650" y="3098800"/>
          <p14:tracePt t="36523" x="6731000" y="3098800"/>
          <p14:tracePt t="36540" x="6870700" y="3117850"/>
          <p14:tracePt t="36557" x="6959600" y="3136900"/>
          <p14:tracePt t="36573" x="7010400" y="3149600"/>
          <p14:tracePt t="36590" x="7023100" y="3155950"/>
          <p14:tracePt t="36634" x="7023100" y="3162300"/>
          <p14:tracePt t="36649" x="7023100" y="3200400"/>
          <p14:tracePt t="36658" x="7004050" y="3232150"/>
          <p14:tracePt t="36658" x="6965950" y="3282950"/>
          <p14:tracePt t="36673" x="6934200" y="3333750"/>
          <p14:tracePt t="36690" x="6902450" y="3371850"/>
          <p14:tracePt t="36849" x="6883400" y="3378200"/>
          <p14:tracePt t="36858" x="6832600" y="3378200"/>
          <p14:tracePt t="36874" x="6731000" y="3397250"/>
          <p14:tracePt t="36883" x="6680200" y="3403600"/>
          <p14:tracePt t="36890" x="6597650" y="3416300"/>
          <p14:tracePt t="36906" x="6521450" y="3429000"/>
          <p14:tracePt t="36923" x="6470650" y="3435350"/>
          <p14:tracePt t="36940" x="6407150" y="3448050"/>
          <p14:tracePt t="36957" x="6350000" y="3454400"/>
          <p14:tracePt t="36973" x="6292850" y="3467100"/>
          <p14:tracePt t="36990" x="6216650" y="3479800"/>
          <p14:tracePt t="37049" x="6210300" y="3486150"/>
          <p14:tracePt t="37057" x="6191250" y="3486150"/>
          <p14:tracePt t="37074" x="6165850" y="3486150"/>
          <p14:tracePt t="37090" x="6153150" y="3486150"/>
          <p14:tracePt t="37090" x="6127750" y="3486150"/>
          <p14:tracePt t="37106" x="6083300" y="3486150"/>
          <p14:tracePt t="37123" x="6038850" y="3473450"/>
          <p14:tracePt t="37140" x="5981700" y="3473450"/>
          <p14:tracePt t="37157" x="5918200" y="3460750"/>
          <p14:tracePt t="37173" x="5861050" y="3454400"/>
          <p14:tracePt t="37190" x="5835650" y="3454400"/>
          <p14:tracePt t="37207" x="5810250" y="3454400"/>
          <p14:tracePt t="37223" x="5803900" y="3454400"/>
          <p14:tracePt t="37223" x="5791200" y="3454400"/>
          <p14:tracePt t="37257" x="5784850" y="3454400"/>
          <p14:tracePt t="37258" x="5772150" y="3454400"/>
          <p14:tracePt t="37274" x="5746750" y="3454400"/>
          <p14:tracePt t="37290" x="5721350" y="3448050"/>
          <p14:tracePt t="37308" x="5683250" y="3441700"/>
          <p14:tracePt t="37324" x="5657850" y="3441700"/>
          <p14:tracePt t="37341" x="5626100" y="3435350"/>
          <p14:tracePt t="37357" x="5600700" y="3429000"/>
          <p14:tracePt t="37531" x="5607050" y="3429000"/>
          <p14:tracePt t="37531" x="5619750" y="3429000"/>
          <p14:tracePt t="37539" x="5626100" y="3429000"/>
          <p14:tracePt t="37557" x="5645150" y="3435350"/>
          <p14:tracePt t="37558" x="5676900" y="3435350"/>
          <p14:tracePt t="37574" x="5708650" y="3435350"/>
          <p14:tracePt t="37591" x="5753100" y="3435350"/>
          <p14:tracePt t="37608" x="5797550" y="3435350"/>
          <p14:tracePt t="37624" x="5861050" y="3435350"/>
          <p14:tracePt t="37641" x="5918200" y="3435350"/>
          <p14:tracePt t="37658" x="5969000" y="3435350"/>
          <p14:tracePt t="37675" x="6038850" y="3435350"/>
          <p14:tracePt t="37691" x="6121400" y="3441700"/>
          <p14:tracePt t="37708" x="6178550" y="3441700"/>
          <p14:tracePt t="37762" x="6191250" y="3441700"/>
          <p14:tracePt t="37770" x="6242050" y="3441700"/>
          <p14:tracePt t="37778" x="6292850" y="3448050"/>
          <p14:tracePt t="37791" x="6318250" y="3448050"/>
          <p14:tracePt t="37792" x="6407150" y="3448050"/>
          <p14:tracePt t="37808" x="6496050" y="3448050"/>
          <p14:tracePt t="37824" x="6559550" y="3448050"/>
          <p14:tracePt t="37841" x="6610350" y="3448050"/>
          <p14:tracePt t="37857" x="6711950" y="3448050"/>
          <p14:tracePt t="37875" x="6775450" y="3448050"/>
          <p14:tracePt t="37891" x="6800850" y="3448050"/>
          <p14:tracePt t="37955" x="6800850" y="3454400"/>
          <p14:tracePt t="37962" x="6807200" y="3454400"/>
          <p14:tracePt t="37974" x="6813550" y="3454400"/>
          <p14:tracePt t="37975" x="6819900" y="3454400"/>
          <p14:tracePt t="37991" x="6832600" y="3454400"/>
          <p14:tracePt t="38008" x="6838950" y="3454400"/>
          <p14:tracePt t="38115" x="6851650" y="3454400"/>
          <p14:tracePt t="38133" x="6858000" y="3454400"/>
          <p14:tracePt t="38147" x="6870700" y="3454400"/>
          <p14:tracePt t="38154" x="6889750" y="3454400"/>
          <p14:tracePt t="38162" x="6927850" y="3454400"/>
          <p14:tracePt t="38174" x="6985000" y="3454400"/>
          <p14:tracePt t="38191" x="7061200" y="3460750"/>
          <p14:tracePt t="38208" x="7143750" y="3460750"/>
          <p14:tracePt t="38224" x="7226300" y="3460750"/>
          <p14:tracePt t="38241" x="7315200" y="3460750"/>
          <p14:tracePt t="38257" x="7423150" y="3460750"/>
          <p14:tracePt t="38275" x="7480300" y="3460750"/>
          <p14:tracePt t="38291" x="7543800" y="3460750"/>
          <p14:tracePt t="38308" x="7600950" y="3460750"/>
          <p14:tracePt t="38324" x="7632700" y="3460750"/>
          <p14:tracePt t="38341" x="7658100" y="3467100"/>
          <p14:tracePt t="38357" x="7683500" y="3467100"/>
          <p14:tracePt t="38374" x="7708900" y="3467100"/>
          <p14:tracePt t="38391" x="7753350" y="3473450"/>
          <p14:tracePt t="38408" x="7810500" y="3473450"/>
          <p14:tracePt t="38424" x="7893050" y="3479800"/>
          <p14:tracePt t="38441" x="7988300" y="3486150"/>
          <p14:tracePt t="38457" x="8058150" y="3492500"/>
          <p14:tracePt t="38475" x="8121650" y="3492500"/>
          <p14:tracePt t="38491" x="8197850" y="3492500"/>
          <p14:tracePt t="38508" x="8261350" y="3492500"/>
          <p14:tracePt t="38524" x="8305800" y="3492500"/>
          <p14:tracePt t="38541" x="8324850" y="3492500"/>
          <p14:tracePt t="38557" x="8331200" y="3492500"/>
          <p14:tracePt t="39226" x="8299450" y="3492500"/>
          <p14:tracePt t="39234" x="8242300" y="3492500"/>
          <p14:tracePt t="39243" x="8083550" y="3492500"/>
          <p14:tracePt t="39250" x="7994650" y="3492500"/>
          <p14:tracePt t="39257" x="7346950" y="3416300"/>
          <p14:tracePt t="39275" x="6686550" y="3302000"/>
          <p14:tracePt t="39291" x="5981700" y="3175000"/>
          <p14:tracePt t="39307" x="5626100" y="3130550"/>
          <p14:tracePt t="39324" x="5321300" y="3048000"/>
          <p14:tracePt t="39341" x="5156200" y="3003550"/>
          <p14:tracePt t="39358" x="5143500" y="2997200"/>
          <p14:tracePt t="39374" x="5099050" y="2978150"/>
          <p14:tracePt t="39391" x="5080000" y="2959100"/>
          <p14:tracePt t="39442" x="5080000" y="2952750"/>
          <p14:tracePt t="39451" x="5080000" y="2946400"/>
          <p14:tracePt t="39458" x="5080000" y="2940050"/>
          <p14:tracePt t="39459" x="5080000" y="2927350"/>
          <p14:tracePt t="39475" x="5080000" y="2914650"/>
          <p14:tracePt t="39491" x="5080000" y="2889250"/>
          <p14:tracePt t="39508" x="5073650" y="2857500"/>
          <p14:tracePt t="39595" x="5073650" y="2851150"/>
          <p14:tracePt t="39603" x="5073650" y="2838450"/>
          <p14:tracePt t="39610" x="5073650" y="2825750"/>
          <p14:tracePt t="39617" x="5073650" y="2819400"/>
          <p14:tracePt t="39624" x="5086350" y="2794000"/>
          <p14:tracePt t="39641" x="5105400" y="2755900"/>
          <p14:tracePt t="39658" x="5130800" y="2698750"/>
          <p14:tracePt t="39674" x="5143500" y="2667000"/>
          <p14:tracePt t="39691" x="5175250" y="2609850"/>
          <p14:tracePt t="39707" x="5187950" y="2571750"/>
          <p14:tracePt t="39724" x="5200650" y="2540000"/>
          <p14:tracePt t="39741" x="5219700" y="2501900"/>
          <p14:tracePt t="39758" x="5226050" y="2482850"/>
          <p14:tracePt t="39774" x="5226050" y="2457450"/>
          <p14:tracePt t="39791" x="5238750" y="2432050"/>
          <p14:tracePt t="39807" x="5238750" y="2425700"/>
          <p14:tracePt t="39946" x="5232400" y="2425700"/>
          <p14:tracePt t="39955" x="5226050" y="2425700"/>
          <p14:tracePt t="39962" x="5213350" y="2432050"/>
          <p14:tracePt t="39970" x="5207000" y="2438400"/>
          <p14:tracePt t="39978" x="5200650" y="2457450"/>
          <p14:tracePt t="39991" x="5200650" y="2463800"/>
          <p14:tracePt t="40007" x="5200650" y="2476500"/>
          <p14:tracePt t="40024" x="5207000" y="2489200"/>
          <p14:tracePt t="40041" x="5207000" y="2501900"/>
          <p14:tracePt t="40041" x="5207000" y="2508250"/>
          <p14:tracePt t="40060" x="5219700" y="2520950"/>
          <p14:tracePt t="40130" x="5226050" y="2520950"/>
          <p14:tracePt t="40138" x="5232400" y="2520950"/>
          <p14:tracePt t="40145" x="5270500" y="2501900"/>
          <p14:tracePt t="40157" x="5289550" y="2470150"/>
          <p14:tracePt t="40174" x="5308600" y="2425700"/>
          <p14:tracePt t="40191" x="5321300" y="2393950"/>
          <p14:tracePt t="40207" x="5327650" y="2355850"/>
          <p14:tracePt t="40224" x="5334000" y="2336800"/>
          <p14:tracePt t="40241" x="5334000" y="2330450"/>
          <p14:tracePt t="40410" x="5334000" y="2324100"/>
          <p14:tracePt t="40618" x="5334000" y="2330450"/>
          <p14:tracePt t="40626" x="5308600" y="2343150"/>
          <p14:tracePt t="40635" x="5295900" y="2362200"/>
          <p14:tracePt t="40641" x="5257800" y="2413000"/>
          <p14:tracePt t="40657" x="5245100" y="2463800"/>
          <p14:tracePt t="40675" x="5245100" y="2476500"/>
          <p14:tracePt t="40738" x="5245100" y="2482850"/>
          <p14:tracePt t="40740" x="5251450" y="2482850"/>
          <p14:tracePt t="40757" x="5270500" y="2482850"/>
          <p14:tracePt t="40758" x="5302250" y="2482850"/>
          <p14:tracePt t="40774" x="5334000" y="2470150"/>
          <p14:tracePt t="40791" x="5353050" y="2444750"/>
          <p14:tracePt t="40807" x="5359400" y="2413000"/>
          <p14:tracePt t="40824" x="5365750" y="2387600"/>
          <p14:tracePt t="40841" x="5365750" y="2381250"/>
          <p14:tracePt t="40922" x="5359400" y="2387600"/>
          <p14:tracePt t="40930" x="5346700" y="2393950"/>
          <p14:tracePt t="40940" x="5340350" y="2406650"/>
          <p14:tracePt t="40940" x="5321300" y="2457450"/>
          <p14:tracePt t="40957" x="5302250" y="2527300"/>
          <p14:tracePt t="40974" x="5295900" y="2635250"/>
          <p14:tracePt t="40991" x="5295900" y="2736850"/>
          <p14:tracePt t="41008" x="5289550" y="2838450"/>
          <p14:tracePt t="41024" x="5289550" y="2927350"/>
          <p14:tracePt t="41042" x="5289550" y="2946400"/>
          <p14:tracePt t="41042" x="5289550" y="2952750"/>
          <p14:tracePt t="41059" x="5289550" y="2959100"/>
          <p14:tracePt t="41866" x="5289550" y="2971800"/>
          <p14:tracePt t="41882" x="5276850" y="2971800"/>
          <p14:tracePt t="41890" x="5264150" y="2971800"/>
          <p14:tracePt t="41922" x="5226050" y="2978150"/>
          <p14:tracePt t="41927" x="5143500" y="2978150"/>
          <p14:tracePt t="41940" x="5003800" y="2978150"/>
          <p14:tracePt t="41941" x="4756150" y="2978150"/>
          <p14:tracePt t="41957" x="4578350" y="2978150"/>
          <p14:tracePt t="41973" x="4362450" y="2952750"/>
          <p14:tracePt t="41990" x="4191000" y="2927350"/>
          <p14:tracePt t="42007" x="4032250" y="2889250"/>
          <p14:tracePt t="42024" x="3848100" y="2844800"/>
          <p14:tracePt t="42042" x="3810000" y="2832100"/>
          <p14:tracePt t="42057" x="3708400" y="2800350"/>
          <p14:tracePt t="42076" x="3663950" y="2794000"/>
          <p14:tracePt t="42091" x="3638550" y="2787650"/>
          <p14:tracePt t="42107" x="3619500" y="2787650"/>
          <p14:tracePt t="42124" x="3594100" y="2774950"/>
          <p14:tracePt t="42141" x="3536950" y="2749550"/>
          <p14:tracePt t="42157" x="3467100" y="2724150"/>
          <p14:tracePt t="42174" x="3422650" y="2705100"/>
          <p14:tracePt t="42191" x="3346450" y="2673350"/>
          <p14:tracePt t="42207" x="3282950" y="2641600"/>
          <p14:tracePt t="42225" x="3213100" y="2616200"/>
          <p14:tracePt t="42241" x="3136900" y="2597150"/>
          <p14:tracePt t="42241" x="3117850" y="2597150"/>
          <p14:tracePt t="42259" x="3086100" y="2597150"/>
          <p14:tracePt t="42274" x="3060700" y="2590800"/>
          <p14:tracePt t="42291" x="3048000" y="2590800"/>
          <p14:tracePt t="42307" x="3022600" y="2603500"/>
          <p14:tracePt t="42324" x="3003550" y="2616200"/>
          <p14:tracePt t="42340" x="2990850" y="2641600"/>
          <p14:tracePt t="42357" x="2978150" y="2667000"/>
          <p14:tracePt t="42374" x="2978150" y="2679700"/>
          <p14:tracePt t="42426" x="2984500" y="2686050"/>
          <p14:tracePt t="42450" x="2990850" y="2686050"/>
          <p14:tracePt t="42458" x="3003550" y="2686050"/>
          <p14:tracePt t="42459" x="3016250" y="2686050"/>
          <p14:tracePt t="42475" x="3035300" y="2679700"/>
          <p14:tracePt t="42492" x="3035300" y="2628900"/>
          <p14:tracePt t="42507" x="3035300" y="2578100"/>
          <p14:tracePt t="42524" x="3035300" y="2540000"/>
          <p14:tracePt t="42541" x="3016250" y="2508250"/>
          <p14:tracePt t="42557" x="3003550" y="2482850"/>
          <p14:tracePt t="42574" x="2990850" y="2470150"/>
          <p14:tracePt t="42591" x="2978150" y="2457450"/>
          <p14:tracePt t="42607" x="2965450" y="2444750"/>
          <p14:tracePt t="42624" x="2952750" y="2432050"/>
          <p14:tracePt t="42641" x="2940050" y="2425700"/>
          <p14:tracePt t="42657" x="2927350" y="2413000"/>
          <p14:tracePt t="42675" x="2921000" y="2406650"/>
          <p14:tracePt t="42691" x="2908300" y="2400300"/>
          <p14:tracePt t="42707" x="2901950" y="2400300"/>
          <p14:tracePt t="42724" x="2889250" y="2400300"/>
          <p14:tracePt t="42741" x="2876550" y="2400300"/>
          <p14:tracePt t="42758" x="2851150" y="2419350"/>
          <p14:tracePt t="42774" x="2825750" y="2451100"/>
          <p14:tracePt t="42791" x="2819400" y="2495550"/>
          <p14:tracePt t="42807" x="2806700" y="2540000"/>
          <p14:tracePt t="42824" x="2806700" y="2584450"/>
          <p14:tracePt t="42841" x="2806700" y="2628900"/>
          <p14:tracePt t="42857" x="2806700" y="2673350"/>
          <p14:tracePt t="42874" x="2806700" y="2692400"/>
          <p14:tracePt t="42891" x="2806700" y="2705100"/>
          <p14:tracePt t="42907" x="2806700" y="2711450"/>
          <p14:tracePt t="42954" x="2806700" y="2717800"/>
          <p14:tracePt t="42978" x="2813050" y="2717800"/>
          <p14:tracePt t="42986" x="2819400" y="2724150"/>
          <p14:tracePt t="43002" x="2825750" y="2724150"/>
          <p14:tracePt t="43017" x="2832100" y="2724150"/>
          <p14:tracePt t="43017" x="2838450" y="2724150"/>
          <p14:tracePt t="43024" x="2851150" y="2724150"/>
          <p14:tracePt t="43040" x="2863850" y="2724150"/>
          <p14:tracePt t="43057" x="2889250" y="2730500"/>
          <p14:tracePt t="43074" x="2908300" y="2730500"/>
          <p14:tracePt t="43091" x="2933700" y="2730500"/>
          <p14:tracePt t="43107" x="2952750" y="2730500"/>
          <p14:tracePt t="43124" x="2965450" y="2730500"/>
          <p14:tracePt t="43338" x="2990850" y="2730500"/>
          <p14:tracePt t="43346" x="3022600" y="2730500"/>
          <p14:tracePt t="43357" x="3060700" y="2730500"/>
          <p14:tracePt t="43358" x="3155950" y="2730500"/>
          <p14:tracePt t="43374" x="3270250" y="2730500"/>
          <p14:tracePt t="43391" x="3371850" y="2730500"/>
          <p14:tracePt t="43407" x="3460750" y="2724150"/>
          <p14:tracePt t="43424" x="3511550" y="2698750"/>
          <p14:tracePt t="43441" x="3536950" y="2673350"/>
          <p14:tracePt t="43457" x="3556000" y="2660650"/>
          <p14:tracePt t="43475" x="3562350" y="2641600"/>
          <p14:tracePt t="43491" x="3568700" y="2635250"/>
          <p14:tracePt t="43507" x="3575050" y="2622550"/>
          <p14:tracePt t="43524" x="3581400" y="2609850"/>
          <p14:tracePt t="43541" x="3594100" y="2590800"/>
          <p14:tracePt t="43557" x="3594100" y="2578100"/>
          <p14:tracePt t="43574" x="3606800" y="2552700"/>
          <p14:tracePt t="43591" x="3606800" y="2533650"/>
          <p14:tracePt t="43607" x="3613150" y="2520950"/>
          <p14:tracePt t="43624" x="3613150" y="2501900"/>
          <p14:tracePt t="43641" x="3613150" y="2482850"/>
          <p14:tracePt t="43641" x="3613150" y="2463800"/>
          <p14:tracePt t="43659" x="3613150" y="2451100"/>
          <p14:tracePt t="43674" x="3613150" y="2438400"/>
          <p14:tracePt t="43691" x="3606800" y="2419350"/>
          <p14:tracePt t="43707" x="3600450" y="2406650"/>
          <p14:tracePt t="43724" x="3587750" y="2387600"/>
          <p14:tracePt t="43740" x="3568700" y="2374900"/>
          <p14:tracePt t="43757" x="3543300" y="2368550"/>
          <p14:tracePt t="43774" x="3505200" y="2355850"/>
          <p14:tracePt t="43791" x="3479800" y="2355850"/>
          <p14:tracePt t="43807" x="3454400" y="2355850"/>
          <p14:tracePt t="43824" x="3422650" y="2355850"/>
          <p14:tracePt t="43840" x="3397250" y="2368550"/>
          <p14:tracePt t="43857" x="3359150" y="2425700"/>
          <p14:tracePt t="43876" x="3340100" y="2470150"/>
          <p14:tracePt t="43891" x="3314700" y="2520950"/>
          <p14:tracePt t="43908" x="3308350" y="2578100"/>
          <p14:tracePt t="43924" x="3308350" y="2622550"/>
          <p14:tracePt t="43941" x="3308350" y="2667000"/>
          <p14:tracePt t="43957" x="3314700" y="2711450"/>
          <p14:tracePt t="43974" x="3327400" y="2755900"/>
          <p14:tracePt t="43991" x="3340100" y="2781300"/>
          <p14:tracePt t="44007" x="3359150" y="2813050"/>
          <p14:tracePt t="44023" x="3390900" y="2838450"/>
          <p14:tracePt t="44040" x="3422650" y="2851150"/>
          <p14:tracePt t="44057" x="3473450" y="2863850"/>
          <p14:tracePt t="44075" x="3486150" y="2863850"/>
          <p14:tracePt t="44114" x="3498850" y="2863850"/>
          <p14:tracePt t="44122" x="3517900" y="2863850"/>
          <p14:tracePt t="44130" x="3536950" y="2857500"/>
          <p14:tracePt t="44141" x="3568700" y="2844800"/>
          <p14:tracePt t="44157" x="3587750" y="2825750"/>
          <p14:tracePt t="44174" x="3619500" y="2787650"/>
          <p14:tracePt t="44190" x="3625850" y="2749550"/>
          <p14:tracePt t="44207" x="3638550" y="2705100"/>
          <p14:tracePt t="44224" x="3638550" y="2660650"/>
          <p14:tracePt t="44241" x="3638550" y="2628900"/>
          <p14:tracePt t="44257" x="3632200" y="2578100"/>
          <p14:tracePt t="44275" x="3619500" y="2552700"/>
          <p14:tracePt t="44291" x="3606800" y="2533650"/>
          <p14:tracePt t="44307" x="3594100" y="2514600"/>
          <p14:tracePt t="44324" x="3587750" y="2501900"/>
          <p14:tracePt t="44341" x="3581400" y="2495550"/>
          <p14:tracePt t="44357" x="3575050" y="2482850"/>
          <p14:tracePt t="44374" x="3562350" y="2470150"/>
          <p14:tracePt t="44390" x="3556000" y="2463800"/>
          <p14:tracePt t="44407" x="3543300" y="2463800"/>
          <p14:tracePt t="44424" x="3530600" y="2463800"/>
          <p14:tracePt t="44424" x="3530600" y="2457450"/>
          <p14:tracePt t="44458" x="3517900" y="2457450"/>
          <p14:tracePt t="44459" x="3505200" y="2457450"/>
          <p14:tracePt t="44475" x="3467100" y="2463800"/>
          <p14:tracePt t="44490" x="3422650" y="2501900"/>
          <p14:tracePt t="44507" x="3390900" y="2533650"/>
          <p14:tracePt t="44524" x="3365500" y="2565400"/>
          <p14:tracePt t="44541" x="3359150" y="2590800"/>
          <p14:tracePt t="44557" x="3346450" y="2616200"/>
          <p14:tracePt t="44574" x="3346450" y="2641600"/>
          <p14:tracePt t="44591" x="3346450" y="2667000"/>
          <p14:tracePt t="44608" x="3346450" y="2686050"/>
          <p14:tracePt t="44624" x="3352800" y="2698750"/>
          <p14:tracePt t="44641" x="3371850" y="2717800"/>
          <p14:tracePt t="44682" x="3378200" y="2724150"/>
          <p14:tracePt t="44700" x="3378200" y="2730500"/>
          <p14:tracePt t="44730" x="3384550" y="2730500"/>
          <p14:tracePt t="44739" x="3390900" y="2730500"/>
          <p14:tracePt t="44767" x="3397250" y="2730500"/>
          <p14:tracePt t="46154" x="3384550" y="2736850"/>
          <p14:tracePt t="46162" x="3371850" y="2743200"/>
          <p14:tracePt t="46170" x="3359150" y="2749550"/>
          <p14:tracePt t="46178" x="3327400" y="2794000"/>
          <p14:tracePt t="46190" x="3257550" y="2889250"/>
          <p14:tracePt t="46207" x="3168650" y="3035300"/>
          <p14:tracePt t="46224" x="3073400" y="3219450"/>
          <p14:tracePt t="46240" x="2984500" y="3409950"/>
          <p14:tracePt t="46240" x="2952750" y="3492500"/>
          <p14:tracePt t="46258" x="2921000" y="3644900"/>
          <p14:tracePt t="46274" x="2889250" y="3778250"/>
          <p14:tracePt t="46291" x="2857500" y="3911600"/>
          <p14:tracePt t="46307" x="2813050" y="4025900"/>
          <p14:tracePt t="46324" x="2768600" y="4121150"/>
          <p14:tracePt t="46340" x="2736850" y="4159250"/>
          <p14:tracePt t="46378" x="2717800" y="4171950"/>
          <p14:tracePt t="46378" x="2711450" y="4184650"/>
          <p14:tracePt t="46391" x="2698750" y="4191000"/>
          <p14:tracePt t="46407" x="2692400" y="4191000"/>
          <p14:tracePt t="46569" x="2698750" y="4197350"/>
          <p14:tracePt t="46578" x="2711450" y="4197350"/>
          <p14:tracePt t="46590" x="2724150" y="4197350"/>
          <p14:tracePt t="46591" x="2749550" y="4197350"/>
          <p14:tracePt t="46607" x="2825750" y="4197350"/>
          <p14:tracePt t="46624" x="2933700" y="4191000"/>
          <p14:tracePt t="46640" x="3124200" y="4127500"/>
          <p14:tracePt t="46659" x="3276600" y="4051300"/>
          <p14:tracePt t="46674" x="3448050" y="3949700"/>
          <p14:tracePt t="46690" x="3575050" y="3860800"/>
          <p14:tracePt t="46707" x="3733800" y="3771900"/>
          <p14:tracePt t="46724" x="3746500" y="3765550"/>
          <p14:tracePt t="46740" x="3765550" y="3752850"/>
          <p14:tracePt t="46757" x="3835400" y="3695700"/>
          <p14:tracePt t="46774" x="3905250" y="3619500"/>
          <p14:tracePt t="46790" x="3930650" y="3562350"/>
          <p14:tracePt t="46807" x="3937000" y="3498850"/>
          <p14:tracePt t="46824" x="3937000" y="3435350"/>
          <p14:tracePt t="46840" x="3937000" y="3384550"/>
          <p14:tracePt t="46840" x="3917950" y="3352800"/>
          <p14:tracePt t="46858" x="3892550" y="3289300"/>
          <p14:tracePt t="46874" x="3848100" y="3219450"/>
          <p14:tracePt t="46891" x="3835400" y="3206750"/>
          <p14:tracePt t="46907" x="3784600" y="3175000"/>
          <p14:tracePt t="46924" x="3714750" y="3149600"/>
          <p14:tracePt t="46940" x="3625850" y="3136900"/>
          <p14:tracePt t="46957" x="3524250" y="3136900"/>
          <p14:tracePt t="46974" x="3486150" y="3136900"/>
          <p14:tracePt t="46990" x="3467100" y="3155950"/>
          <p14:tracePt t="47007" x="3454400" y="3168650"/>
          <p14:tracePt t="47024" x="3454400" y="3175000"/>
          <p14:tracePt t="47041" x="3454400" y="3181350"/>
          <p14:tracePt t="47057" x="3702050" y="3213100"/>
          <p14:tracePt t="47075" x="3968750" y="3213100"/>
          <p14:tracePt t="47091" x="4489450" y="3162300"/>
          <p14:tracePt t="47106" x="5359400" y="3098800"/>
          <p14:tracePt t="47123" x="6248400" y="3041650"/>
          <p14:tracePt t="47140" x="6908800" y="3003550"/>
          <p14:tracePt t="47157" x="7092950" y="2984500"/>
          <p14:tracePt t="47175" x="7327900" y="2940050"/>
          <p14:tracePt t="47190" x="7391400" y="2927350"/>
          <p14:tracePt t="47207" x="7410450" y="2921000"/>
          <p14:tracePt t="47306" x="7385050" y="2921000"/>
          <p14:tracePt t="47307" x="7340600" y="2921000"/>
          <p14:tracePt t="47324" x="7277100" y="2921000"/>
          <p14:tracePt t="47325" x="7099300" y="2959100"/>
          <p14:tracePt t="47340" x="6908800" y="3009900"/>
          <p14:tracePt t="47357" x="6838950" y="3035300"/>
          <p14:tracePt t="47374" x="6769100" y="3079750"/>
          <p14:tracePt t="47390" x="6750050" y="3098800"/>
          <p14:tracePt t="47601" x="6731000" y="3098800"/>
          <p14:tracePt t="47609" x="6686550" y="3098800"/>
          <p14:tracePt t="47617" x="6654800" y="3098800"/>
          <p14:tracePt t="47625" x="6648450" y="3098800"/>
          <p14:tracePt t="48050" x="6642100" y="3098800"/>
          <p14:tracePt t="48058" x="6597650" y="3098800"/>
          <p14:tracePt t="48074" x="6565900" y="3098800"/>
          <p14:tracePt t="48075" x="6464300" y="3098800"/>
          <p14:tracePt t="48090" x="6343650" y="3098800"/>
          <p14:tracePt t="48107" x="6197600" y="3098800"/>
          <p14:tracePt t="48123" x="5969000" y="3105150"/>
          <p14:tracePt t="48140" x="5683250" y="3105150"/>
          <p14:tracePt t="48157" x="5594350" y="3105150"/>
          <p14:tracePt t="48173" x="5168900" y="3105150"/>
          <p14:tracePt t="48190" x="4667250" y="3143250"/>
          <p14:tracePt t="48207" x="4140200" y="3143250"/>
          <p14:tracePt t="48223" x="3575050" y="3143250"/>
          <p14:tracePt t="48240" x="3067050" y="3105150"/>
          <p14:tracePt t="48257" x="2755900" y="3060700"/>
          <p14:tracePt t="48275" x="2749550" y="3054350"/>
          <p14:tracePt t="48290" x="2724150" y="3048000"/>
          <p14:tracePt t="48435" x="2717800" y="3041650"/>
          <p14:tracePt t="48442" x="2679700" y="3003550"/>
          <p14:tracePt t="48450" x="2641600" y="2965450"/>
          <p14:tracePt t="48458" x="2533650" y="2895600"/>
          <p14:tracePt t="48474" x="2463800" y="2851150"/>
          <p14:tracePt t="48475" x="2317750" y="2787650"/>
          <p14:tracePt t="48491" x="2228850" y="2736850"/>
          <p14:tracePt t="48507" x="2178050" y="2724150"/>
          <p14:tracePt t="48523" x="2152650" y="2724150"/>
          <p14:tracePt t="48569" x="2139950" y="2724150"/>
          <p14:tracePt t="48583" x="2133600" y="2730500"/>
          <p14:tracePt t="48586" x="2127250" y="2736850"/>
          <p14:tracePt t="48592" x="2114550" y="2768600"/>
          <p14:tracePt t="48607" x="2101850" y="2794000"/>
          <p14:tracePt t="48624" x="2095500" y="2825750"/>
          <p14:tracePt t="48640" x="2095500" y="2844800"/>
          <p14:tracePt t="48657" x="2101850" y="2889250"/>
          <p14:tracePt t="48675" x="2114550" y="2901950"/>
          <p14:tracePt t="48690" x="2139950" y="2927350"/>
          <p14:tracePt t="48707" x="2159000" y="2940050"/>
          <p14:tracePt t="48723" x="2222500" y="2952750"/>
          <p14:tracePt t="48740" x="2298700" y="2971800"/>
          <p14:tracePt t="48757" x="2432050" y="2990850"/>
          <p14:tracePt t="48773" x="2603500" y="2997200"/>
          <p14:tracePt t="48791" x="2800350" y="2997200"/>
          <p14:tracePt t="48807" x="2908300" y="2997200"/>
          <p14:tracePt t="48824" x="3035300" y="2997200"/>
          <p14:tracePt t="48840" x="3200400" y="2927350"/>
          <p14:tracePt t="48859" x="3289300" y="2857500"/>
          <p14:tracePt t="48874" x="3340100" y="2774950"/>
          <p14:tracePt t="48891" x="3371850" y="2647950"/>
          <p14:tracePt t="48907" x="3384550" y="2533650"/>
          <p14:tracePt t="48924" x="3384550" y="2438400"/>
          <p14:tracePt t="48940" x="3371850" y="2381250"/>
          <p14:tracePt t="48957" x="3359150" y="2324100"/>
          <p14:tracePt t="48973" x="3346450" y="2286000"/>
          <p14:tracePt t="48990" x="3321050" y="2247900"/>
          <p14:tracePt t="49007" x="3276600" y="2184400"/>
          <p14:tracePt t="49024" x="3219450" y="2133600"/>
          <p14:tracePt t="49040" x="3206750" y="2120900"/>
          <p14:tracePt t="49040" x="3175000" y="2089150"/>
          <p14:tracePt t="49058" x="3060700" y="2032000"/>
          <p14:tracePt t="49074" x="2927350" y="1981200"/>
          <p14:tracePt t="49091" x="2774950" y="1936750"/>
          <p14:tracePt t="49107" x="2641600" y="1917700"/>
          <p14:tracePt t="49124" x="2520950" y="1917700"/>
          <p14:tracePt t="49140" x="2419350" y="1917700"/>
          <p14:tracePt t="49158" x="2311400" y="1924050"/>
          <p14:tracePt t="49173" x="2216150" y="1968500"/>
          <p14:tracePt t="49191" x="2108200" y="2038350"/>
          <p14:tracePt t="49207" x="2012950" y="2108200"/>
          <p14:tracePt t="49224" x="1924050" y="2178050"/>
          <p14:tracePt t="49240" x="1854200" y="2241550"/>
          <p14:tracePt t="49257" x="1809750" y="2330450"/>
          <p14:tracePt t="49274" x="1784350" y="2413000"/>
          <p14:tracePt t="49291" x="1771650" y="2508250"/>
          <p14:tracePt t="49307" x="1771650" y="2603500"/>
          <p14:tracePt t="49324" x="1771650" y="2705100"/>
          <p14:tracePt t="49340" x="1778000" y="2774950"/>
          <p14:tracePt t="49357" x="1803400" y="2832100"/>
          <p14:tracePt t="49373" x="1847850" y="2914650"/>
          <p14:tracePt t="49390" x="1905000" y="2965450"/>
          <p14:tracePt t="49407" x="1936750" y="3009900"/>
          <p14:tracePt t="49424" x="1981200" y="3054350"/>
          <p14:tracePt t="49440" x="2032000" y="3086100"/>
          <p14:tracePt t="49457" x="2139950" y="3130550"/>
          <p14:tracePt t="49474" x="2197100" y="3149600"/>
          <p14:tracePt t="49490" x="2324100" y="3175000"/>
          <p14:tracePt t="49507" x="2501900" y="3200400"/>
          <p14:tracePt t="49524" x="2686050" y="3200400"/>
          <p14:tracePt t="49540" x="2863850" y="3200400"/>
          <p14:tracePt t="49557" x="3035300" y="3200400"/>
          <p14:tracePt t="49574" x="3181350" y="3187700"/>
          <p14:tracePt t="49590" x="3238500" y="3162300"/>
          <p14:tracePt t="49607" x="3321050" y="3105150"/>
          <p14:tracePt t="49624" x="3378200" y="3041650"/>
          <p14:tracePt t="49640" x="3416300" y="2959100"/>
          <p14:tracePt t="49657" x="3448050" y="2832100"/>
          <p14:tracePt t="49674" x="3460750" y="2762250"/>
          <p14:tracePt t="49691" x="3460750" y="2730500"/>
          <p14:tracePt t="49707" x="3460750" y="2705100"/>
          <p14:tracePt t="49724" x="3473450" y="2673350"/>
          <p14:tracePt t="49740" x="3473450" y="2635250"/>
          <p14:tracePt t="49757" x="3460750" y="2565400"/>
          <p14:tracePt t="49773" x="3435350" y="2508250"/>
          <p14:tracePt t="49791" x="3397250" y="2438400"/>
          <p14:tracePt t="49807" x="3365500" y="2381250"/>
          <p14:tracePt t="49824" x="3302000" y="2311400"/>
          <p14:tracePt t="49840" x="3213100" y="2235200"/>
          <p14:tracePt t="49840" x="3155950" y="2203450"/>
          <p14:tracePt t="49858" x="3028950" y="2139950"/>
          <p14:tracePt t="49874" x="2882900" y="2082800"/>
          <p14:tracePt t="49890" x="2736850" y="2044700"/>
          <p14:tracePt t="49907" x="2597150" y="2025650"/>
          <p14:tracePt t="49923" x="2489200" y="2019300"/>
          <p14:tracePt t="49940" x="2393950" y="2019300"/>
          <p14:tracePt t="49957" x="2324100" y="2019300"/>
          <p14:tracePt t="49973" x="2241550" y="2057400"/>
          <p14:tracePt t="49990" x="2190750" y="2095500"/>
          <p14:tracePt t="50007" x="2146300" y="2146300"/>
          <p14:tracePt t="50024" x="2095500" y="2197100"/>
          <p14:tracePt t="50040" x="2044700" y="2273300"/>
          <p14:tracePt t="50058" x="2012950" y="2349500"/>
          <p14:tracePt t="50074" x="1981200" y="2419350"/>
          <p14:tracePt t="50090" x="1968500" y="2482850"/>
          <p14:tracePt t="50107" x="1962150" y="2546350"/>
          <p14:tracePt t="50124" x="1962150" y="2609850"/>
          <p14:tracePt t="50140" x="1968500" y="2667000"/>
          <p14:tracePt t="50157" x="1987550" y="2717800"/>
          <p14:tracePt t="50174" x="2025650" y="2774950"/>
          <p14:tracePt t="50190" x="2051050" y="2819400"/>
          <p14:tracePt t="50206" x="2089150" y="2857500"/>
          <p14:tracePt t="50224" x="2127250" y="2895600"/>
          <p14:tracePt t="50240" x="2197100" y="2933700"/>
          <p14:tracePt t="50257" x="2336800" y="2997200"/>
          <p14:tracePt t="50274" x="2444750" y="3028950"/>
          <p14:tracePt t="50290" x="2559050" y="3060700"/>
          <p14:tracePt t="50308" x="2628900" y="3060700"/>
          <p14:tracePt t="50345" x="2673350" y="3060700"/>
          <p14:tracePt t="50346" x="2692400" y="3060700"/>
          <p14:tracePt t="50357" x="2717800" y="3060700"/>
          <p14:tracePt t="50374" x="2743200" y="3060700"/>
          <p14:tracePt t="50390" x="2768600" y="3035300"/>
          <p14:tracePt t="50408" x="2787650" y="3009900"/>
          <p14:tracePt t="50423" x="2806700" y="2984500"/>
          <p14:tracePt t="50440" x="2819400" y="2971800"/>
          <p14:tracePt t="50457" x="2819400" y="2965450"/>
          <p14:tracePt t="50529" x="2819400" y="2959100"/>
          <p14:tracePt t="50538" x="2819400" y="2952750"/>
          <p14:tracePt t="50540" x="2813050" y="2952750"/>
          <p14:tracePt t="50557" x="2794000" y="2952750"/>
          <p14:tracePt t="50574" x="2768600" y="2952750"/>
          <p14:tracePt t="50590" x="2743200" y="2965450"/>
          <p14:tracePt t="50607" x="2705100" y="2997200"/>
          <p14:tracePt t="50641" x="2698750" y="3035300"/>
          <p14:tracePt t="50642" x="2692400" y="3067050"/>
          <p14:tracePt t="50657" x="2698750" y="3194050"/>
          <p14:tracePt t="50674" x="2730500" y="3244850"/>
          <p14:tracePt t="50690" x="2749550" y="3276600"/>
          <p14:tracePt t="50707" x="2762250" y="3289300"/>
          <p14:tracePt t="50723" x="2768600" y="3295650"/>
          <p14:tracePt t="50842" x="2774950" y="3295650"/>
          <p14:tracePt t="50874" x="2781300" y="3295650"/>
          <p14:tracePt t="51523" x="2787650" y="3295650"/>
          <p14:tracePt t="51537" x="2825750" y="3295650"/>
          <p14:tracePt t="51546" x="2895600" y="3295650"/>
          <p14:tracePt t="51553" x="2965450" y="3302000"/>
          <p14:tracePt t="51561" x="3124200" y="3314700"/>
          <p14:tracePt t="51573" x="3282950" y="3340100"/>
          <p14:tracePt t="51589" x="3448050" y="3359150"/>
          <p14:tracePt t="51606" x="3562350" y="3378200"/>
          <p14:tracePt t="51622" x="3657600" y="3390900"/>
          <p14:tracePt t="51639" x="3771900" y="3403600"/>
          <p14:tracePt t="51656" x="3879850" y="3403600"/>
          <p14:tracePt t="51673" x="3981450" y="3390900"/>
          <p14:tracePt t="51689" x="4038600" y="3384550"/>
          <p14:tracePt t="51706" x="4152900" y="3365500"/>
          <p14:tracePt t="51723" x="4286250" y="3333750"/>
          <p14:tracePt t="51739" x="4406900" y="3314700"/>
          <p14:tracePt t="51758" x="4419600" y="3308350"/>
          <p14:tracePt t="51793" x="4457700" y="3302000"/>
          <p14:tracePt t="51794" x="4483100" y="3302000"/>
          <p14:tracePt t="51807" x="4559300" y="3270250"/>
          <p14:tracePt t="51823" x="4648200" y="3238500"/>
          <p14:tracePt t="51840" x="4749800" y="3213100"/>
          <p14:tracePt t="51857" x="4870450" y="3168650"/>
          <p14:tracePt t="51874" x="4953000" y="3143250"/>
          <p14:tracePt t="51891" x="4972050" y="3143250"/>
          <p14:tracePt t="51906" x="5003800" y="3136900"/>
          <p14:tracePt t="51923" x="5048250" y="3124200"/>
          <p14:tracePt t="51939" x="5099050" y="3105150"/>
          <p14:tracePt t="51956" x="5143500" y="3092450"/>
          <p14:tracePt t="51972" x="5175250" y="3079750"/>
          <p14:tracePt t="51989" x="5187950" y="3073400"/>
          <p14:tracePt t="52006" x="5194300" y="3067050"/>
          <p14:tracePt t="52041" x="5194300" y="3060700"/>
          <p14:tracePt t="52074" x="5194300" y="3054350"/>
          <p14:tracePt t="52241" x="5187950" y="3054350"/>
          <p14:tracePt t="52249" x="5181600" y="3054350"/>
          <p14:tracePt t="52257" x="5175250" y="3054350"/>
          <p14:tracePt t="52257" x="5168900" y="3054350"/>
          <p14:tracePt t="52281" x="5156200" y="3054350"/>
          <p14:tracePt t="52489" x="5181600" y="3054350"/>
          <p14:tracePt t="52499" x="5245100" y="3054350"/>
          <p14:tracePt t="52499" x="5302250" y="3054350"/>
          <p14:tracePt t="52513" x="5461000" y="3028950"/>
          <p14:tracePt t="52545" x="5575300" y="3016250"/>
          <p14:tracePt t="52552" x="5740400" y="2984500"/>
          <p14:tracePt t="52556" x="6013450" y="2990850"/>
          <p14:tracePt t="52572" x="6248400" y="2978150"/>
          <p14:tracePt t="52589" x="6394450" y="2971800"/>
          <p14:tracePt t="52606" x="6483350" y="2971800"/>
          <p14:tracePt t="52623" x="6521450" y="2971800"/>
          <p14:tracePt t="52639" x="6527800" y="2971800"/>
          <p14:tracePt t="52801" x="6546850" y="2971800"/>
          <p14:tracePt t="52815" x="6572250" y="2971800"/>
          <p14:tracePt t="52816" x="6610350" y="2971800"/>
          <p14:tracePt t="52822" x="6699250" y="2971800"/>
          <p14:tracePt t="52839" x="6756400" y="2971800"/>
          <p14:tracePt t="52856" x="6800850" y="2971800"/>
          <p14:tracePt t="53025" x="6788150" y="2971800"/>
          <p14:tracePt t="53033" x="6769100" y="2978150"/>
          <p14:tracePt t="53050" x="6743700" y="2984500"/>
          <p14:tracePt t="53057" x="6731000" y="2984500"/>
          <p14:tracePt t="53058" x="6692900" y="2997200"/>
          <p14:tracePt t="53073" x="6642100" y="3009900"/>
          <p14:tracePt t="53089" x="6578600" y="3028950"/>
          <p14:tracePt t="53106" x="6508750" y="3048000"/>
          <p14:tracePt t="53122" x="6483350" y="3054350"/>
          <p14:tracePt t="53161" x="6477000" y="3054350"/>
          <p14:tracePt t="53169" x="6451600" y="3067050"/>
          <p14:tracePt t="53177" x="6394450" y="3079750"/>
          <p14:tracePt t="53189" x="6318250" y="3092450"/>
          <p14:tracePt t="53206" x="6280150" y="3092450"/>
          <p14:tracePt t="53223" x="6273800" y="3092450"/>
          <p14:tracePt t="53265" x="6261100" y="3092450"/>
          <p14:tracePt t="53297" x="6254750" y="3092450"/>
          <p14:tracePt t="53321" x="6248400" y="3092450"/>
          <p14:tracePt t="53341" x="6242050" y="3092450"/>
          <p14:tracePt t="53369" x="6235700" y="3092450"/>
          <p14:tracePt t="53449" x="6229350" y="3092450"/>
          <p14:tracePt t="54569" x="6248400" y="3079750"/>
          <p14:tracePt t="54577" x="6267450" y="3048000"/>
          <p14:tracePt t="54590" x="6286500" y="3003550"/>
          <p14:tracePt t="54593" x="6337300" y="2933700"/>
          <p14:tracePt t="54606" x="6381750" y="2870200"/>
          <p14:tracePt t="54623" x="6381750" y="2857500"/>
          <p14:tracePt t="54906" x="6388100" y="2851150"/>
          <p14:tracePt t="54916" x="6394450" y="2844800"/>
          <p14:tracePt t="54922" x="6413500" y="2832100"/>
          <p14:tracePt t="54926" x="6432550" y="2813050"/>
          <p14:tracePt t="54940" x="6445250" y="2800350"/>
          <p14:tracePt t="54957" x="6470650" y="2781300"/>
          <p14:tracePt t="54973" x="6496050" y="2762250"/>
          <p14:tracePt t="54991" x="6515100" y="2743200"/>
          <p14:tracePt t="55008" x="6534150" y="2724150"/>
          <p14:tracePt t="55024" x="6546850" y="2705100"/>
          <p14:tracePt t="55041" x="6559550" y="2698750"/>
          <p14:tracePt t="55057" x="6565900" y="2686050"/>
          <p14:tracePt t="55074" x="6572250" y="2679700"/>
          <p14:tracePt t="55090" x="6578600" y="2673350"/>
          <p14:tracePt t="55250" x="6584950" y="2667000"/>
          <p14:tracePt t="55258" x="6584950" y="2660650"/>
          <p14:tracePt t="55259" x="6591300" y="2660650"/>
          <p14:tracePt t="55361" x="6597650" y="2654300"/>
          <p14:tracePt t="55370" x="6604000" y="2647950"/>
          <p14:tracePt t="55378" x="6604000" y="2641600"/>
          <p14:tracePt t="55386" x="6610350" y="2641600"/>
          <p14:tracePt t="55391" x="6623050" y="2628900"/>
          <p14:tracePt t="55408" x="6623050" y="2622550"/>
          <p14:tracePt t="55425" x="6635750" y="2609850"/>
          <p14:tracePt t="55441" x="6642100" y="2597150"/>
          <p14:tracePt t="55458" x="6648450" y="2590800"/>
          <p14:tracePt t="55475" x="6654800" y="2584450"/>
          <p14:tracePt t="55491" x="6654800" y="2578100"/>
          <p14:tracePt t="55508" x="6661150" y="2571750"/>
          <p14:tracePt t="55563" x="6667500" y="2565400"/>
          <p14:tracePt t="55578" x="6667500" y="2559050"/>
          <p14:tracePt t="55586" x="6673850" y="2559050"/>
          <p14:tracePt t="55594" x="6673850" y="2552700"/>
          <p14:tracePt t="55595" x="6680200" y="2546350"/>
          <p14:tracePt t="55610" x="6686550" y="2540000"/>
          <p14:tracePt t="55624" x="6692900" y="2527300"/>
          <p14:tracePt t="55641" x="6705600" y="2514600"/>
          <p14:tracePt t="55673" x="6705600" y="2508250"/>
          <p14:tracePt t="55730" x="6711950" y="2508250"/>
          <p14:tracePt t="55746" x="6711950" y="2501900"/>
          <p14:tracePt t="55746" x="6718300" y="2495550"/>
          <p14:tracePt t="55770" x="6718300" y="2489200"/>
          <p14:tracePt t="55778" x="6724650" y="2476500"/>
          <p14:tracePt t="55794" x="6731000" y="2470150"/>
          <p14:tracePt t="55807" x="6731000" y="2457450"/>
          <p14:tracePt t="55810" x="6743700" y="2451100"/>
          <p14:tracePt t="55823" x="6750050" y="2438400"/>
          <p14:tracePt t="55841" x="6750050" y="2432050"/>
          <p14:tracePt t="55858" x="6756400" y="2419350"/>
          <p14:tracePt t="55875" x="6762750" y="2419350"/>
          <p14:tracePt t="55914" x="6762750" y="2413000"/>
          <p14:tracePt t="56018" x="6762750" y="2419350"/>
          <p14:tracePt t="56026" x="6762750" y="2438400"/>
          <p14:tracePt t="56034" x="6750050" y="2457450"/>
          <p14:tracePt t="56042" x="6743700" y="2476500"/>
          <p14:tracePt t="56050" x="6737350" y="2501900"/>
          <p14:tracePt t="56057" x="6724650" y="2533650"/>
          <p14:tracePt t="56073" x="6718300" y="2552700"/>
          <p14:tracePt t="58290" x="6718300" y="2540000"/>
          <p14:tracePt t="58300" x="6718300" y="2533650"/>
          <p14:tracePt t="58308" x="6711950" y="2514600"/>
          <p14:tracePt t="58308" x="6705600" y="2495550"/>
          <p14:tracePt t="58325" x="6705600" y="2476500"/>
          <p14:tracePt t="58362" x="6705600" y="2470150"/>
          <p14:tracePt t="58402" x="6705600" y="2463800"/>
          <p14:tracePt t="58418" x="6705600" y="2457450"/>
          <p14:tracePt t="58602" x="6705600" y="2451100"/>
          <p14:tracePt t="58610" x="6699250" y="2451100"/>
          <p14:tracePt t="58610" x="6692900" y="2451100"/>
          <p14:tracePt t="58642" x="6686550" y="2451100"/>
          <p14:tracePt t="58666" x="6673850" y="2463800"/>
          <p14:tracePt t="58667" x="6667500" y="2463800"/>
          <p14:tracePt t="58674" x="6654800" y="2476500"/>
          <p14:tracePt t="58691" x="6629400" y="2495550"/>
          <p14:tracePt t="58707" x="6604000" y="2514600"/>
          <p14:tracePt t="58725" x="6565900" y="2527300"/>
          <p14:tracePt t="58741" x="6527800" y="2546350"/>
          <p14:tracePt t="58758" x="6483350" y="2565400"/>
          <p14:tracePt t="58774" x="6451600" y="2578100"/>
          <p14:tracePt t="58791" x="6407150" y="2597150"/>
          <p14:tracePt t="58807" x="6362700" y="2616200"/>
          <p14:tracePt t="58825" x="6337300" y="2635250"/>
          <p14:tracePt t="58841" x="6299200" y="2667000"/>
          <p14:tracePt t="58859" x="6273800" y="2692400"/>
          <p14:tracePt t="58874" x="6261100" y="2705100"/>
          <p14:tracePt t="58892" x="6248400" y="2711450"/>
          <p14:tracePt t="58907" x="6248400" y="2717800"/>
          <p14:tracePt t="58924" x="6242050" y="2717800"/>
          <p14:tracePt t="59066" x="6254750" y="2717800"/>
          <p14:tracePt t="59074" x="6273800" y="2711450"/>
          <p14:tracePt t="59083" x="6280150" y="2705100"/>
          <p14:tracePt t="59091" x="6299200" y="2673350"/>
          <p14:tracePt t="59107" x="6318250" y="2647950"/>
          <p14:tracePt t="59125" x="6337300" y="2628900"/>
          <p14:tracePt t="59141" x="6362700" y="2597150"/>
          <p14:tracePt t="59158" x="6388100" y="2571750"/>
          <p14:tracePt t="59174" x="6413500" y="2552700"/>
          <p14:tracePt t="59191" x="6432550" y="2540000"/>
          <p14:tracePt t="59207" x="6445250" y="2527300"/>
          <p14:tracePt t="59224" x="6457950" y="2520950"/>
          <p14:tracePt t="59241" x="6477000" y="2514600"/>
          <p14:tracePt t="59241" x="6483350" y="2514600"/>
          <p14:tracePt t="59259" x="6502400" y="2501900"/>
          <p14:tracePt t="59274" x="6527800" y="2501900"/>
          <p14:tracePt t="59291" x="6546850" y="2495550"/>
          <p14:tracePt t="59307" x="6559550" y="2489200"/>
          <p14:tracePt t="59325" x="6578600" y="2489200"/>
          <p14:tracePt t="59341" x="6591300" y="2489200"/>
          <p14:tracePt t="59357" x="6597650" y="2482850"/>
          <p14:tracePt t="59374" x="6604000" y="2482850"/>
          <p14:tracePt t="59391" x="6610350" y="2482850"/>
          <p14:tracePt t="59407" x="6616700" y="2476500"/>
          <p14:tracePt t="59578" x="6629400" y="2476500"/>
          <p14:tracePt t="59586" x="6648450" y="2476500"/>
          <p14:tracePt t="59594" x="6673850" y="2470150"/>
          <p14:tracePt t="59602" x="6705600" y="2463800"/>
          <p14:tracePt t="59610" x="6743700" y="2444750"/>
          <p14:tracePt t="59624" x="6769100" y="2432050"/>
          <p14:tracePt t="59641" x="6788150" y="2413000"/>
          <p14:tracePt t="59641" x="6794500" y="2413000"/>
          <p14:tracePt t="59658" x="6794500" y="2393950"/>
          <p14:tracePt t="59674" x="6794500" y="2387600"/>
          <p14:tracePt t="59691" x="6794500" y="2368550"/>
          <p14:tracePt t="59707" x="6794500" y="2355850"/>
          <p14:tracePt t="59724" x="6781800" y="2343150"/>
          <p14:tracePt t="59741" x="6762750" y="2324100"/>
          <p14:tracePt t="59758" x="6731000" y="2324100"/>
          <p14:tracePt t="59774" x="6705600" y="2305050"/>
          <p14:tracePt t="59791" x="6686550" y="2305050"/>
          <p14:tracePt t="59808" x="6680200" y="2298700"/>
          <p14:tracePt t="59938" x="6673850" y="2298700"/>
          <p14:tracePt t="59954" x="6673850" y="2286000"/>
          <p14:tracePt t="59962" x="6673850" y="2273300"/>
          <p14:tracePt t="59974" x="6680200" y="2273300"/>
          <p14:tracePt t="59978" x="6680200" y="2260600"/>
          <p14:tracePt t="60130" x="6680200" y="2266950"/>
          <p14:tracePt t="60139" x="6648450" y="2292350"/>
          <p14:tracePt t="60150" x="6616700" y="2324100"/>
          <p14:tracePt t="60150" x="6584950" y="2355850"/>
          <p14:tracePt t="60157" x="6521450" y="2413000"/>
          <p14:tracePt t="60174" x="6477000" y="2457450"/>
          <p14:tracePt t="60191" x="6470650" y="2457450"/>
          <p14:tracePt t="60207" x="6451600" y="2495550"/>
          <p14:tracePt t="60224" x="6413500" y="2540000"/>
          <p14:tracePt t="60241" x="6369050" y="2590800"/>
          <p14:tracePt t="60259" x="6337300" y="2628900"/>
          <p14:tracePt t="60274" x="6305550" y="2667000"/>
          <p14:tracePt t="60291" x="6273800" y="2705100"/>
          <p14:tracePt t="60307" x="6242050" y="2743200"/>
          <p14:tracePt t="60325" x="6210300" y="2781300"/>
          <p14:tracePt t="60341" x="6191250" y="2806700"/>
          <p14:tracePt t="60450" x="6203950" y="2794000"/>
          <p14:tracePt t="60458" x="6242050" y="2724150"/>
          <p14:tracePt t="60473" x="6305550" y="2616200"/>
          <p14:tracePt t="60491" x="6343650" y="2559050"/>
          <p14:tracePt t="60491" x="6407150" y="2432050"/>
          <p14:tracePt t="60508" x="6470650" y="2311400"/>
          <p14:tracePt t="60524" x="6515100" y="2228850"/>
          <p14:tracePt t="60541" x="6559550" y="2146300"/>
          <p14:tracePt t="60557" x="6578600" y="2114550"/>
          <p14:tracePt t="60574" x="6597650" y="2082800"/>
          <p14:tracePt t="60591" x="6616700" y="2057400"/>
          <p14:tracePt t="60608" x="6635750" y="2038350"/>
          <p14:tracePt t="60624" x="6642100" y="2025650"/>
          <p14:tracePt t="60641" x="6648450" y="2019300"/>
          <p14:tracePt t="60657" x="6654800" y="2012950"/>
          <p14:tracePt t="60786" x="6642100" y="2019300"/>
          <p14:tracePt t="60799" x="6616700" y="2057400"/>
          <p14:tracePt t="60802" x="6597650" y="2095500"/>
          <p14:tracePt t="60807" x="6534150" y="2197100"/>
          <p14:tracePt t="60824" x="6451600" y="2311400"/>
          <p14:tracePt t="60841" x="6381750" y="2425700"/>
          <p14:tracePt t="60857" x="6261100" y="2590800"/>
          <p14:tracePt t="60875" x="6197600" y="2686050"/>
          <p14:tracePt t="60891" x="6134100" y="2774950"/>
          <p14:tracePt t="60908" x="6108700" y="2819400"/>
          <p14:tracePt t="60924" x="6108700" y="2838450"/>
          <p14:tracePt t="60941" x="6089650" y="2857500"/>
          <p14:tracePt t="61634" x="6064250" y="2857500"/>
          <p14:tracePt t="61642" x="5962650" y="2857500"/>
          <p14:tracePt t="61650" x="5905500" y="2857500"/>
          <p14:tracePt t="61658" x="5848350" y="2857500"/>
          <p14:tracePt t="61674" x="5784850" y="2857500"/>
          <p14:tracePt t="61691" x="5702300" y="2857500"/>
          <p14:tracePt t="61707" x="5613400" y="2857500"/>
          <p14:tracePt t="61724" x="5530850" y="2857500"/>
          <p14:tracePt t="61741" x="5492750" y="2857500"/>
          <p14:tracePt t="61757" x="5461000" y="2863850"/>
          <p14:tracePt t="61774" x="5441950" y="2863850"/>
          <p14:tracePt t="61791" x="5429250" y="2870200"/>
          <p14:tracePt t="61807" x="5422900" y="2876550"/>
          <p14:tracePt t="61824" x="5410200" y="2876550"/>
          <p14:tracePt t="61841" x="5403850" y="2876550"/>
          <p14:tracePt t="61859" x="5391150" y="2876550"/>
          <p14:tracePt t="61874" x="5365750" y="2876550"/>
          <p14:tracePt t="61891" x="5334000" y="2870200"/>
          <p14:tracePt t="61907" x="5270500" y="2863850"/>
          <p14:tracePt t="61924" x="5181600" y="2851150"/>
          <p14:tracePt t="61940" x="5092700" y="2851150"/>
          <p14:tracePt t="61958" x="4997450" y="2844800"/>
          <p14:tracePt t="61974" x="4908550" y="2844800"/>
          <p14:tracePt t="61991" x="4832350" y="2844800"/>
          <p14:tracePt t="62007" x="4781550" y="2844800"/>
          <p14:tracePt t="62024" x="4743450" y="2838450"/>
          <p14:tracePt t="62041" x="4711700" y="2838450"/>
          <p14:tracePt t="62057" x="4667250" y="2838450"/>
          <p14:tracePt t="62098" x="4660900" y="2838450"/>
          <p14:tracePt t="62107" x="4648200" y="2838450"/>
          <p14:tracePt t="62124" x="4641850" y="2838450"/>
          <p14:tracePt t="62125" x="4629150" y="2838450"/>
          <p14:tracePt t="62141" x="4610100" y="2838450"/>
          <p14:tracePt t="62157" x="4584700" y="2832100"/>
          <p14:tracePt t="62174" x="4565650" y="2832100"/>
          <p14:tracePt t="62191" x="4540250" y="2832100"/>
          <p14:tracePt t="62207" x="4514850" y="2832100"/>
          <p14:tracePt t="62224" x="4495800" y="2832100"/>
          <p14:tracePt t="62240" x="4489450" y="2832100"/>
          <p14:tracePt t="62489" x="4508500" y="2832100"/>
          <p14:tracePt t="62497" x="4521200" y="2832100"/>
          <p14:tracePt t="62506" x="4540250" y="2832100"/>
          <p14:tracePt t="62514" x="4591050" y="2832100"/>
          <p14:tracePt t="62524" x="4654550" y="2838450"/>
          <p14:tracePt t="62540" x="4699000" y="2844800"/>
          <p14:tracePt t="62557" x="4756150" y="2844800"/>
          <p14:tracePt t="62574" x="4813300" y="2851150"/>
          <p14:tracePt t="62591" x="4870450" y="2863850"/>
          <p14:tracePt t="62607" x="4902200" y="2870200"/>
          <p14:tracePt t="62624" x="4921250" y="2876550"/>
          <p14:tracePt t="62641" x="4933950" y="2882900"/>
          <p14:tracePt t="62658" x="4946650" y="2882900"/>
          <p14:tracePt t="62674" x="4965700" y="2895600"/>
          <p14:tracePt t="62691" x="4997450" y="2901950"/>
          <p14:tracePt t="62707" x="5035550" y="2914650"/>
          <p14:tracePt t="62724" x="5092700" y="2921000"/>
          <p14:tracePt t="62740" x="5149850" y="2927350"/>
          <p14:tracePt t="62757" x="5194300" y="2933700"/>
          <p14:tracePt t="62774" x="5207000" y="2933700"/>
          <p14:tracePt t="62842" x="5213350" y="2933700"/>
          <p14:tracePt t="62898" x="5219700" y="2933700"/>
          <p14:tracePt t="62906" x="5232400" y="2933700"/>
          <p14:tracePt t="62924" x="5245100" y="2933700"/>
          <p14:tracePt t="62924" x="5276850" y="2933700"/>
          <p14:tracePt t="62940" x="5302250" y="2933700"/>
          <p14:tracePt t="62957" x="5321300" y="2921000"/>
          <p14:tracePt t="62974" x="5353050" y="2889250"/>
          <p14:tracePt t="62991" x="5372100" y="2851150"/>
          <p14:tracePt t="63007" x="5372100" y="2844800"/>
          <p14:tracePt t="63024" x="5378450" y="2813050"/>
          <p14:tracePt t="63040" x="5391150" y="2787650"/>
          <p14:tracePt t="63059" x="5391150" y="2743200"/>
          <p14:tracePt t="63074" x="5391150" y="2698750"/>
          <p14:tracePt t="63091" x="5391150" y="2635250"/>
          <p14:tracePt t="63107" x="5391150" y="2565400"/>
          <p14:tracePt t="63124" x="5391150" y="2470150"/>
          <p14:tracePt t="63140" x="5391150" y="2451100"/>
          <p14:tracePt t="63290" x="5391150" y="2476500"/>
          <p14:tracePt t="63298" x="5391150" y="2501900"/>
          <p14:tracePt t="63306" x="5391150" y="2603500"/>
          <p14:tracePt t="63324" x="5391150" y="2641600"/>
          <p14:tracePt t="63324" x="5391150" y="2724150"/>
          <p14:tracePt t="63340" x="5391150" y="2787650"/>
          <p14:tracePt t="63357" x="5391150" y="2838450"/>
          <p14:tracePt t="63374" x="5391150" y="2870200"/>
          <p14:tracePt t="63391" x="5391150" y="2876550"/>
          <p14:tracePt t="63842" x="5391150" y="2895600"/>
          <p14:tracePt t="63842" x="5391150" y="2927350"/>
          <p14:tracePt t="63858" x="5391150" y="2971800"/>
          <p14:tracePt t="63858" x="5410200" y="3079750"/>
          <p14:tracePt t="63874" x="5492750" y="3225800"/>
          <p14:tracePt t="63891" x="5657850" y="3390900"/>
          <p14:tracePt t="63907" x="5721350" y="3429000"/>
          <p14:tracePt t="63924" x="5854700" y="3505200"/>
          <p14:tracePt t="63941" x="5930900" y="3549650"/>
          <p14:tracePt t="63957" x="5969000" y="3556000"/>
          <p14:tracePt t="63974" x="5975350" y="3556000"/>
          <p14:tracePt t="64042" x="5981700" y="3562350"/>
          <p14:tracePt t="64098" x="5975350" y="3562350"/>
          <p14:tracePt t="64106" x="5969000" y="3562350"/>
          <p14:tracePt t="64106" x="5956300" y="3562350"/>
          <p14:tracePt t="64124" x="5937250" y="3562350"/>
          <p14:tracePt t="64124" x="5905500" y="3556000"/>
          <p14:tracePt t="64141" x="5861050" y="3536950"/>
          <p14:tracePt t="64157" x="5797550" y="3524250"/>
          <p14:tracePt t="64174" x="5740400" y="3511550"/>
          <p14:tracePt t="64190" x="5727700" y="3505200"/>
          <p14:tracePt t="64208" x="5721350" y="3505200"/>
          <p14:tracePt t="64224" x="5695950" y="3505200"/>
          <p14:tracePt t="64241" x="5683250" y="3505200"/>
          <p14:tracePt t="64257" x="5657850" y="3505200"/>
          <p14:tracePt t="64274" x="5638800" y="3505200"/>
          <p14:tracePt t="64290" x="5619750" y="3505200"/>
          <p14:tracePt t="64307" x="5613400" y="3505200"/>
          <p14:tracePt t="64362" x="5600700" y="3505200"/>
          <p14:tracePt t="64370" x="5581650" y="3498850"/>
          <p14:tracePt t="64378" x="5575300" y="3492500"/>
          <p14:tracePt t="64391" x="5549900" y="3492500"/>
          <p14:tracePt t="64407" x="5543550" y="3492500"/>
          <p14:tracePt t="64408" x="5480050" y="3492500"/>
          <p14:tracePt t="64424" x="5391150" y="3492500"/>
          <p14:tracePt t="64424" x="5346700" y="3492500"/>
          <p14:tracePt t="64442" x="5289550" y="3492500"/>
          <p14:tracePt t="64457" x="5156200" y="3524250"/>
          <p14:tracePt t="64474" x="5118100" y="3524250"/>
          <p14:tracePt t="64490" x="5105400" y="3524250"/>
          <p14:tracePt t="64538" x="5099050" y="3524250"/>
          <p14:tracePt t="64554" x="5080000" y="3530600"/>
          <p14:tracePt t="64562" x="5029200" y="3536950"/>
          <p14:tracePt t="64574" x="4933950" y="3549650"/>
          <p14:tracePt t="64590" x="4800600" y="3568700"/>
          <p14:tracePt t="64607" x="4629150" y="3594100"/>
          <p14:tracePt t="64624" x="4445000" y="3632200"/>
          <p14:tracePt t="64641" x="4254500" y="3663950"/>
          <p14:tracePt t="64641" x="4178300" y="3689350"/>
          <p14:tracePt t="64658" x="4057650" y="3721100"/>
          <p14:tracePt t="64674" x="3975100" y="3746500"/>
          <p14:tracePt t="64690" x="3962400" y="3752850"/>
          <p14:tracePt t="64707" x="3905250" y="3771900"/>
          <p14:tracePt t="64724" x="3829050" y="3778250"/>
          <p14:tracePt t="64740" x="3727450" y="3790950"/>
          <p14:tracePt t="64757" x="3600450" y="3810000"/>
          <p14:tracePt t="64774" x="3422650" y="3829050"/>
          <p14:tracePt t="64790" x="3206750" y="3867150"/>
          <p14:tracePt t="64807" x="2978150" y="3892550"/>
          <p14:tracePt t="64824" x="2768600" y="3917950"/>
          <p14:tracePt t="64841" x="2584450" y="3917950"/>
          <p14:tracePt t="64857" x="2355850" y="3917950"/>
          <p14:tracePt t="64874" x="2216150" y="3917950"/>
          <p14:tracePt t="64891" x="2070100" y="3917950"/>
          <p14:tracePt t="64924" x="1936750" y="3917950"/>
          <p14:tracePt t="64924" x="1816100" y="3917950"/>
          <p14:tracePt t="64941" x="1708150" y="3917950"/>
          <p14:tracePt t="64957" x="1600200" y="3917950"/>
          <p14:tracePt t="64974" x="1492250" y="3911600"/>
          <p14:tracePt t="64990" x="1409700" y="3911600"/>
          <p14:tracePt t="65007" x="1339850" y="3911600"/>
          <p14:tracePt t="65024" x="1282700" y="3905250"/>
          <p14:tracePt t="65041" x="1244600" y="3905250"/>
          <p14:tracePt t="65057" x="1181100" y="3905250"/>
          <p14:tracePt t="65074" x="1149350" y="3905250"/>
          <p14:tracePt t="65090" x="1111250" y="3905250"/>
          <p14:tracePt t="65107" x="1079500" y="3905250"/>
          <p14:tracePt t="65124" x="1047750" y="3905250"/>
          <p14:tracePt t="65140" x="1035050" y="3905250"/>
          <p14:tracePt t="65157" x="1016000" y="3905250"/>
          <p14:tracePt t="65174" x="1009650" y="3905250"/>
          <p14:tracePt t="65190" x="996950" y="3905250"/>
          <p14:tracePt t="65207" x="984250" y="3905250"/>
          <p14:tracePt t="65224" x="977900" y="3905250"/>
          <p14:tracePt t="65240" x="952500" y="3905250"/>
          <p14:tracePt t="65259" x="927100" y="3905250"/>
          <p14:tracePt t="65274" x="908050" y="3905250"/>
          <p14:tracePt t="65291" x="901700" y="3905250"/>
          <p14:tracePt t="65329" x="895350" y="3905250"/>
          <p14:tracePt t="65394" x="889000" y="3905250"/>
          <p14:tracePt t="65402" x="882650" y="3905250"/>
          <p14:tracePt t="65426" x="876300" y="3905250"/>
          <p14:tracePt t="65457" x="869950" y="3905250"/>
          <p14:tracePt t="65530" x="857250" y="3905250"/>
          <p14:tracePt t="65538" x="850900" y="3905250"/>
          <p14:tracePt t="65545" x="838200" y="3905250"/>
          <p14:tracePt t="65557" x="819150" y="3905250"/>
          <p14:tracePt t="65574" x="812800" y="3905250"/>
          <p14:tracePt t="65590" x="806450" y="3905250"/>
          <p14:tracePt t="65769" x="812800" y="3905250"/>
          <p14:tracePt t="65778" x="819150" y="3905250"/>
          <p14:tracePt t="65778" x="825500" y="3905250"/>
          <p14:tracePt t="65793" x="831850" y="3905250"/>
          <p14:tracePt t="65809" x="844550" y="3905250"/>
          <p14:tracePt t="65823" x="857250" y="3905250"/>
          <p14:tracePt t="65824" x="889000" y="3911600"/>
          <p14:tracePt t="65840" x="946150" y="3917950"/>
          <p14:tracePt t="65840" x="971550" y="3924300"/>
          <p14:tracePt t="65858" x="1028700" y="3924300"/>
          <p14:tracePt t="65874" x="1073150" y="3924300"/>
          <p14:tracePt t="65892" x="1123950" y="3924300"/>
          <p14:tracePt t="65908" x="1168400" y="3924300"/>
          <p14:tracePt t="65924" x="1225550" y="3924300"/>
          <p14:tracePt t="65940" x="1282700" y="3924300"/>
          <p14:tracePt t="65958" x="1358900" y="3924300"/>
          <p14:tracePt t="65974" x="1409700" y="3924300"/>
          <p14:tracePt t="65991" x="1460500" y="3924300"/>
          <p14:tracePt t="66007" x="1517650" y="3924300"/>
          <p14:tracePt t="66024" x="1581150" y="3930650"/>
          <p14:tracePt t="66040" x="1651000" y="3930650"/>
          <p14:tracePt t="66040" x="1689100" y="3930650"/>
          <p14:tracePt t="66058" x="1765300" y="3930650"/>
          <p14:tracePt t="66074" x="1847850" y="3930650"/>
          <p14:tracePt t="66091" x="1905000" y="3930650"/>
          <p14:tracePt t="66107" x="1962150" y="3930650"/>
          <p14:tracePt t="66124" x="2025650" y="3930650"/>
          <p14:tracePt t="66140" x="2076450" y="3930650"/>
          <p14:tracePt t="66157" x="2139950" y="3930650"/>
          <p14:tracePt t="66174" x="2203450" y="3930650"/>
          <p14:tracePt t="66191" x="2254250" y="3930650"/>
          <p14:tracePt t="66207" x="2292350" y="3930650"/>
          <p14:tracePt t="66224" x="2336800" y="3930650"/>
          <p14:tracePt t="66240" x="2381250" y="3930650"/>
          <p14:tracePt t="66240" x="2400300" y="3930650"/>
          <p14:tracePt t="66258" x="2432050" y="3930650"/>
          <p14:tracePt t="66274" x="2470150" y="3930650"/>
          <p14:tracePt t="66290" x="2501900" y="3930650"/>
          <p14:tracePt t="66307" x="2540000" y="3930650"/>
          <p14:tracePt t="66324" x="2571750" y="3930650"/>
          <p14:tracePt t="66340" x="2609850" y="3930650"/>
          <p14:tracePt t="66357" x="2647950" y="3943350"/>
          <p14:tracePt t="66373" x="2698750" y="3949700"/>
          <p14:tracePt t="66391" x="2736850" y="3956050"/>
          <p14:tracePt t="66407" x="2781300" y="3956050"/>
          <p14:tracePt t="66424" x="2825750" y="3956050"/>
          <p14:tracePt t="66440" x="2882900" y="3956050"/>
          <p14:tracePt t="66440" x="2908300" y="3956050"/>
          <p14:tracePt t="66458" x="2959100" y="3956050"/>
          <p14:tracePt t="66474" x="2997200" y="3956050"/>
          <p14:tracePt t="66490" x="3035300" y="3956050"/>
          <p14:tracePt t="66507" x="3073400" y="3956050"/>
          <p14:tracePt t="66524" x="3098800" y="3956050"/>
          <p14:tracePt t="66540" x="3111500" y="3956050"/>
          <p14:tracePt t="66557" x="3136900" y="3956050"/>
          <p14:tracePt t="66574" x="3187700" y="3956050"/>
          <p14:tracePt t="66590" x="3238500" y="3956050"/>
          <p14:tracePt t="66606" x="3308350" y="3956050"/>
          <p14:tracePt t="66624" x="3365500" y="3956050"/>
          <p14:tracePt t="66640" x="3409950" y="3956050"/>
          <p14:tracePt t="66640" x="3429000" y="3956050"/>
          <p14:tracePt t="66658" x="3479800" y="3956050"/>
          <p14:tracePt t="66674" x="3536950" y="3956050"/>
          <p14:tracePt t="66690" x="3587750" y="3956050"/>
          <p14:tracePt t="66707" x="3632200" y="3956050"/>
          <p14:tracePt t="66724" x="3670300" y="3956050"/>
          <p14:tracePt t="66740" x="3683000" y="3956050"/>
          <p14:tracePt t="66757" x="3695700" y="3956050"/>
          <p14:tracePt t="66774" x="3708400" y="3956050"/>
          <p14:tracePt t="66790" x="3721100" y="3956050"/>
          <p14:tracePt t="66807" x="3752850" y="3956050"/>
          <p14:tracePt t="66824" x="3790950" y="3956050"/>
          <p14:tracePt t="66840" x="3797300" y="3956050"/>
          <p14:tracePt t="66857" x="3803650" y="3956050"/>
          <p14:tracePt t="66874" x="3848100" y="3956050"/>
          <p14:tracePt t="66890" x="3886200" y="3949700"/>
          <p14:tracePt t="66908" x="3930650" y="3943350"/>
          <p14:tracePt t="66924" x="3975100" y="3937000"/>
          <p14:tracePt t="66941" x="3987800" y="3930650"/>
          <p14:tracePt t="66957" x="4032250" y="3924300"/>
          <p14:tracePt t="66974" x="4095750" y="3924300"/>
          <p14:tracePt t="66990" x="4140200" y="3924300"/>
          <p14:tracePt t="67007" x="4184650" y="3924300"/>
          <p14:tracePt t="67023" x="4216400" y="3924300"/>
          <p14:tracePt t="67040" x="4260850" y="3917950"/>
          <p14:tracePt t="67057" x="4324350" y="3917950"/>
          <p14:tracePt t="67074" x="4368800" y="3917950"/>
          <p14:tracePt t="67090" x="4419600" y="3917950"/>
          <p14:tracePt t="67107" x="4483100" y="3917950"/>
          <p14:tracePt t="67124" x="4521200" y="3917950"/>
          <p14:tracePt t="67141" x="4565650" y="3911600"/>
          <p14:tracePt t="67157" x="4597400" y="3911600"/>
          <p14:tracePt t="67174" x="4616450" y="3905250"/>
          <p14:tracePt t="67190" x="4635500" y="3898900"/>
          <p14:tracePt t="67207" x="4648200" y="3898900"/>
          <p14:tracePt t="67224" x="4667250" y="3898900"/>
          <p14:tracePt t="67240" x="4692650" y="3898900"/>
          <p14:tracePt t="67257" x="4718050" y="3898900"/>
          <p14:tracePt t="67274" x="4724400" y="3898900"/>
          <p14:tracePt t="67402" x="4737100" y="3898900"/>
          <p14:tracePt t="67417" x="4743450" y="3898900"/>
          <p14:tracePt t="67425" x="4749800" y="3898900"/>
          <p14:tracePt t="67569" x="4743450" y="3898900"/>
          <p14:tracePt t="67578" x="4737100" y="3898900"/>
          <p14:tracePt t="67586" x="4730750" y="3898900"/>
          <p14:tracePt t="67674" x="4724400" y="3898900"/>
          <p14:tracePt t="67682" x="4718050" y="3898900"/>
          <p14:tracePt t="67700" x="4692650" y="3898900"/>
          <p14:tracePt t="67707" x="4686300" y="3898900"/>
          <p14:tracePt t="67708" x="4660900" y="3898900"/>
          <p14:tracePt t="67723" x="4635500" y="3898900"/>
          <p14:tracePt t="67740" x="4616450" y="3898900"/>
          <p14:tracePt t="67757" x="4584700" y="3898900"/>
          <p14:tracePt t="67774" x="4559300" y="3898900"/>
          <p14:tracePt t="67790" x="4533900" y="3898900"/>
          <p14:tracePt t="67807" x="4508500" y="3898900"/>
          <p14:tracePt t="67823" x="4470400" y="3898900"/>
          <p14:tracePt t="67840" x="4464050" y="3898900"/>
          <p14:tracePt t="67857" x="4445000" y="3892550"/>
          <p14:tracePt t="67874" x="4394200" y="3892550"/>
          <p14:tracePt t="67891" x="4318000" y="3892550"/>
          <p14:tracePt t="67907" x="4241800" y="3892550"/>
          <p14:tracePt t="67923" x="4191000" y="3892550"/>
          <p14:tracePt t="67941" x="4165600" y="3892550"/>
          <p14:tracePt t="67957" x="4146550" y="3892550"/>
          <p14:tracePt t="67974" x="4127500" y="3892550"/>
          <p14:tracePt t="67990" x="4108450" y="3892550"/>
          <p14:tracePt t="68007" x="4095750" y="3892550"/>
          <p14:tracePt t="68024" x="4070350" y="3892550"/>
          <p14:tracePt t="68040" x="4051300" y="3892550"/>
          <p14:tracePt t="68057" x="4013200" y="3892550"/>
          <p14:tracePt t="68074" x="3981450" y="3892550"/>
          <p14:tracePt t="68090" x="3956050" y="3892550"/>
          <p14:tracePt t="68107" x="3937000" y="3892550"/>
          <p14:tracePt t="68123" x="3930650" y="3892550"/>
          <p14:tracePt t="68282" x="3937000" y="3892550"/>
          <p14:tracePt t="68289" x="3949700" y="3892550"/>
          <p14:tracePt t="68307" x="3956050" y="3892550"/>
          <p14:tracePt t="68307" x="3968750" y="3892550"/>
          <p14:tracePt t="68323" x="3994150" y="3892550"/>
          <p14:tracePt t="68340" x="4032250" y="3892550"/>
          <p14:tracePt t="68357" x="4095750" y="3892550"/>
          <p14:tracePt t="68374" x="4178300" y="3892550"/>
          <p14:tracePt t="68390" x="4267200" y="3892550"/>
          <p14:tracePt t="68407" x="4356100" y="3892550"/>
          <p14:tracePt t="68424" x="4406900" y="3892550"/>
          <p14:tracePt t="68441" x="4451350" y="3892550"/>
          <p14:tracePt t="68457" x="4502150" y="3892550"/>
          <p14:tracePt t="68474" x="4521200" y="3892550"/>
          <p14:tracePt t="68538" x="4533900" y="3892550"/>
          <p14:tracePt t="68546" x="4540250" y="3892550"/>
          <p14:tracePt t="68557" x="4546600" y="3892550"/>
          <p14:tracePt t="68573" x="4552950" y="3892550"/>
          <p14:tracePt t="68574" x="4559300" y="3892550"/>
          <p14:tracePt t="70591" x="0" y="0"/>
        </p14:tracePtLst>
        <p14:tracePtLst>
          <p14:tracePt t="73560" x="6648450" y="2501900"/>
          <p14:tracePt t="73762" x="6661150" y="2501900"/>
          <p14:tracePt t="73794" x="6667500" y="2501900"/>
          <p14:tracePt t="73818" x="6673850" y="2501900"/>
          <p14:tracePt t="73826" x="6680200" y="2501900"/>
          <p14:tracePt t="73858" x="6686550" y="2501900"/>
          <p14:tracePt t="73882" x="6692900" y="2501900"/>
          <p14:tracePt t="73914" x="6699250" y="2501900"/>
          <p14:tracePt t="74146" x="6699250" y="2508250"/>
          <p14:tracePt t="74146" x="6686550" y="2520950"/>
          <p14:tracePt t="74162" x="6686550" y="2527300"/>
          <p14:tracePt t="74170" x="6686550" y="2533650"/>
          <p14:tracePt t="74178" x="6673850" y="2546350"/>
          <p14:tracePt t="75010" x="6680200" y="2546350"/>
          <p14:tracePt t="75178" x="6680200" y="2552700"/>
          <p14:tracePt t="75186" x="6680200" y="2565400"/>
          <p14:tracePt t="75194" x="6680200" y="2578100"/>
          <p14:tracePt t="75202" x="6680200" y="2584450"/>
          <p14:tracePt t="75210" x="6680200" y="2597150"/>
          <p14:tracePt t="75224" x="6680200" y="2603500"/>
          <p14:tracePt t="75241" x="6680200" y="2609850"/>
          <p14:tracePt t="75282" x="6686550" y="2616200"/>
          <p14:tracePt t="75298" x="6699250" y="2622550"/>
          <p14:tracePt t="75307" x="6705600" y="2622550"/>
          <p14:tracePt t="75338" x="6711950" y="2616200"/>
          <p14:tracePt t="75342" x="6731000" y="2603500"/>
          <p14:tracePt t="75357" x="6743700" y="2578100"/>
          <p14:tracePt t="75358" x="6769100" y="2546350"/>
          <p14:tracePt t="75374" x="6775450" y="2514600"/>
          <p14:tracePt t="75391" x="6788150" y="2495550"/>
          <p14:tracePt t="75407" x="6788150" y="2463800"/>
          <p14:tracePt t="75424" x="6788150" y="2438400"/>
          <p14:tracePt t="75424" x="6788150" y="2425700"/>
          <p14:tracePt t="75442" x="6788150" y="2387600"/>
          <p14:tracePt t="75459" x="6775450" y="2349500"/>
          <p14:tracePt t="75475" x="6731000" y="2292350"/>
          <p14:tracePt t="75491" x="6680200" y="2235200"/>
          <p14:tracePt t="75508" x="6610350" y="2197100"/>
          <p14:tracePt t="75524" x="6565900" y="2178050"/>
          <p14:tracePt t="75562" x="6546850" y="2171700"/>
          <p14:tracePt t="75574" x="6521450" y="2159000"/>
          <p14:tracePt t="75575" x="6483350" y="2159000"/>
          <p14:tracePt t="75591" x="6445250" y="2159000"/>
          <p14:tracePt t="75608" x="6394450" y="2159000"/>
          <p14:tracePt t="75624" x="6350000" y="2165350"/>
          <p14:tracePt t="75641" x="6261100" y="2209800"/>
          <p14:tracePt t="75658" x="6210300" y="2235200"/>
          <p14:tracePt t="75675" x="6184900" y="2260600"/>
          <p14:tracePt t="75691" x="6172200" y="2292350"/>
          <p14:tracePt t="75708" x="6159500" y="2311400"/>
          <p14:tracePt t="75724" x="6153150" y="2343150"/>
          <p14:tracePt t="75741" x="6140450" y="2374900"/>
          <p14:tracePt t="75757" x="6134100" y="2413000"/>
          <p14:tracePt t="75774" x="6127750" y="2451100"/>
          <p14:tracePt t="75791" x="6121400" y="2482850"/>
          <p14:tracePt t="75808" x="6121400" y="2508250"/>
          <p14:tracePt t="75824" x="6115050" y="2540000"/>
          <p14:tracePt t="75841" x="6108700" y="2584450"/>
          <p14:tracePt t="75858" x="6108700" y="2622550"/>
          <p14:tracePt t="75874" x="6115050" y="2647950"/>
          <p14:tracePt t="75890" x="6121400" y="2667000"/>
          <p14:tracePt t="75909" x="6134100" y="2686050"/>
          <p14:tracePt t="75924" x="6140450" y="2698750"/>
          <p14:tracePt t="75941" x="6140450" y="2705100"/>
          <p14:tracePt t="75957" x="6146800" y="2705100"/>
          <p14:tracePt t="75974" x="6153150" y="2705100"/>
          <p14:tracePt t="76010" x="6153150" y="2711450"/>
          <p14:tracePt t="76034" x="6159500" y="2717800"/>
          <p14:tracePt t="76042" x="6165850" y="2717800"/>
          <p14:tracePt t="76043" x="6184900" y="2730500"/>
          <p14:tracePt t="76058" x="6210300" y="2743200"/>
          <p14:tracePt t="76075" x="6235700" y="2755900"/>
          <p14:tracePt t="76091" x="6273800" y="2762250"/>
          <p14:tracePt t="76108" x="6305550" y="2774950"/>
          <p14:tracePt t="76124" x="6350000" y="2774950"/>
          <p14:tracePt t="76142" x="6362700" y="2774950"/>
          <p14:tracePt t="76178" x="6369050" y="2774950"/>
          <p14:tracePt t="76178" x="6388100" y="2774950"/>
          <p14:tracePt t="76191" x="6419850" y="2749550"/>
          <p14:tracePt t="76208" x="6464300" y="2730500"/>
          <p14:tracePt t="76224" x="6496050" y="2711450"/>
          <p14:tracePt t="76241" x="6521450" y="2679700"/>
          <p14:tracePt t="76258" x="6559550" y="2628900"/>
          <p14:tracePt t="76314" x="6565900" y="2616200"/>
          <p14:tracePt t="76322" x="6572250" y="2609850"/>
          <p14:tracePt t="76333" x="6572250" y="2603500"/>
          <p14:tracePt t="76341" x="6572250" y="2597150"/>
          <p14:tracePt t="76341" x="6578600" y="2565400"/>
          <p14:tracePt t="76357" x="6584950" y="2533650"/>
          <p14:tracePt t="76374" x="6591300" y="2508250"/>
          <p14:tracePt t="76391" x="6591300" y="2489200"/>
          <p14:tracePt t="76408" x="6591300" y="2470150"/>
          <p14:tracePt t="76424" x="6597650" y="2457450"/>
          <p14:tracePt t="76441" x="6597650" y="2432050"/>
          <p14:tracePt t="76458" x="6604000" y="2413000"/>
          <p14:tracePt t="76474" x="6604000" y="2393950"/>
          <p14:tracePt t="76491" x="6604000" y="2368550"/>
          <p14:tracePt t="76507" x="6604000" y="2349500"/>
          <p14:tracePt t="76524" x="6597650" y="2317750"/>
          <p14:tracePt t="76541" x="6591300" y="2305050"/>
          <p14:tracePt t="76558" x="6572250" y="2279650"/>
          <p14:tracePt t="76574" x="6559550" y="2273300"/>
          <p14:tracePt t="76650" x="6553200" y="2273300"/>
          <p14:tracePt t="76658" x="6527800" y="2279650"/>
          <p14:tracePt t="76662" x="6451600" y="2305050"/>
          <p14:tracePt t="76674" x="6375400" y="2343150"/>
          <p14:tracePt t="76691" x="6311900" y="2387600"/>
          <p14:tracePt t="76707" x="6267450" y="2419350"/>
          <p14:tracePt t="76724" x="6235700" y="2451100"/>
          <p14:tracePt t="76741" x="6210300" y="2489200"/>
          <p14:tracePt t="76757" x="6191250" y="2520950"/>
          <p14:tracePt t="76774" x="6165850" y="2559050"/>
          <p14:tracePt t="76791" x="6140450" y="2628900"/>
          <p14:tracePt t="76808" x="6134100" y="2673350"/>
          <p14:tracePt t="76824" x="6134100" y="2711450"/>
          <p14:tracePt t="76841" x="6134100" y="2736850"/>
          <p14:tracePt t="76857" x="6134100" y="2768600"/>
          <p14:tracePt t="76874" x="6146800" y="2794000"/>
          <p14:tracePt t="76890" x="6153150" y="2806700"/>
          <p14:tracePt t="76907" x="6165850" y="2819400"/>
          <p14:tracePt t="76923" x="6172200" y="2825750"/>
          <p14:tracePt t="76940" x="6191250" y="2844800"/>
          <p14:tracePt t="76957" x="6229350" y="2863850"/>
          <p14:tracePt t="76974" x="6292850" y="2882900"/>
          <p14:tracePt t="76991" x="6356350" y="2901950"/>
          <p14:tracePt t="77007" x="6413500" y="2901950"/>
          <p14:tracePt t="77024" x="6483350" y="2901950"/>
          <p14:tracePt t="77041" x="6572250" y="2895600"/>
          <p14:tracePt t="77059" x="6680200" y="2863850"/>
          <p14:tracePt t="77075" x="6724650" y="2844800"/>
          <p14:tracePt t="77091" x="6781800" y="2813050"/>
          <p14:tracePt t="77108" x="6832600" y="2755900"/>
          <p14:tracePt t="77125" x="6870700" y="2692400"/>
          <p14:tracePt t="77141" x="6908800" y="2622550"/>
          <p14:tracePt t="77194" x="6908800" y="2616200"/>
          <p14:tracePt t="77202" x="6908800" y="2603500"/>
          <p14:tracePt t="77209" x="6921500" y="2590800"/>
          <p14:tracePt t="77224" x="6921500" y="2571750"/>
          <p14:tracePt t="77225" x="6921500" y="2540000"/>
          <p14:tracePt t="77241" x="6921500" y="2514600"/>
          <p14:tracePt t="77298" x="6921500" y="2508250"/>
          <p14:tracePt t="77306" x="6902450" y="2482850"/>
          <p14:tracePt t="77323" x="6864350" y="2444750"/>
          <p14:tracePt t="77340" x="6845300" y="2438400"/>
          <p14:tracePt t="77341" x="6800850" y="2406650"/>
          <p14:tracePt t="77358" x="6756400" y="2381250"/>
          <p14:tracePt t="77374" x="6724650" y="2362200"/>
          <p14:tracePt t="77391" x="6692900" y="2349500"/>
          <p14:tracePt t="77407" x="6673850" y="2343150"/>
          <p14:tracePt t="77424" x="6635750" y="2324100"/>
          <p14:tracePt t="77441" x="6610350" y="2324100"/>
          <p14:tracePt t="77459" x="6584950" y="2324100"/>
          <p14:tracePt t="77474" x="6553200" y="2324100"/>
          <p14:tracePt t="77491" x="6515100" y="2324100"/>
          <p14:tracePt t="77507" x="6457950" y="2324100"/>
          <p14:tracePt t="77524" x="6407150" y="2343150"/>
          <p14:tracePt t="77541" x="6375400" y="2362200"/>
          <p14:tracePt t="77558" x="6343650" y="2387600"/>
          <p14:tracePt t="77574" x="6311900" y="2419350"/>
          <p14:tracePt t="77591" x="6286500" y="2457450"/>
          <p14:tracePt t="77607" x="6267450" y="2495550"/>
          <p14:tracePt t="77624" x="6242050" y="2520950"/>
          <p14:tracePt t="77641" x="6223000" y="2565400"/>
          <p14:tracePt t="77659" x="6210300" y="2603500"/>
          <p14:tracePt t="77674" x="6203950" y="2628900"/>
          <p14:tracePt t="77691" x="6197600" y="2667000"/>
          <p14:tracePt t="77707" x="6197600" y="2692400"/>
          <p14:tracePt t="77724" x="6197600" y="2711450"/>
          <p14:tracePt t="77740" x="6197600" y="2730500"/>
          <p14:tracePt t="77757" x="6203950" y="2755900"/>
          <p14:tracePt t="77774" x="6203950" y="2768600"/>
          <p14:tracePt t="77791" x="6210300" y="2781300"/>
          <p14:tracePt t="77807" x="6223000" y="2787650"/>
          <p14:tracePt t="77824" x="6229350" y="2800350"/>
          <p14:tracePt t="77841" x="6235700" y="2806700"/>
          <p14:tracePt t="77841" x="6242050" y="2806700"/>
          <p14:tracePt t="77858" x="6261100" y="2806700"/>
          <p14:tracePt t="77874" x="6273800" y="2813050"/>
          <p14:tracePt t="77891" x="6280150" y="2819400"/>
          <p14:tracePt t="77907" x="6292850" y="2819400"/>
          <p14:tracePt t="77924" x="6299200" y="2819400"/>
          <p14:tracePt t="77940" x="6311900" y="2819400"/>
          <p14:tracePt t="77958" x="6324600" y="2819400"/>
          <p14:tracePt t="77974" x="6337300" y="2819400"/>
          <p14:tracePt t="77991" x="6337300" y="2825750"/>
          <p14:tracePt t="78007" x="6343650" y="2825750"/>
          <p14:tracePt t="78024" x="6356350" y="2825750"/>
          <p14:tracePt t="78041" x="6362700" y="2825750"/>
          <p14:tracePt t="78689" x="6343650" y="2819400"/>
          <p14:tracePt t="78697" x="6311900" y="2813050"/>
          <p14:tracePt t="78705" x="6261100" y="2813050"/>
          <p14:tracePt t="78708" x="6146800" y="2806700"/>
          <p14:tracePt t="78724" x="6070600" y="2806700"/>
          <p14:tracePt t="78741" x="5969000" y="2806700"/>
          <p14:tracePt t="78757" x="5880100" y="2806700"/>
          <p14:tracePt t="78775" x="5842000" y="2806700"/>
          <p14:tracePt t="78790" x="5829300" y="2806700"/>
          <p14:tracePt t="78808" x="5816600" y="2806700"/>
          <p14:tracePt t="78824" x="5810250" y="2806700"/>
          <p14:tracePt t="78841" x="5810250" y="2813050"/>
          <p14:tracePt t="78858" x="5797550" y="2813050"/>
          <p14:tracePt t="78874" x="5791200" y="2819400"/>
          <p14:tracePt t="78891" x="5791200" y="2825750"/>
          <p14:tracePt t="79122" x="5778500" y="2825750"/>
          <p14:tracePt t="79129" x="5772150" y="2825750"/>
          <p14:tracePt t="79129" x="5746750" y="2819400"/>
          <p14:tracePt t="79149" x="5734050" y="2813050"/>
          <p14:tracePt t="79150" x="5721350" y="2813050"/>
          <p14:tracePt t="79157" x="5689600" y="2794000"/>
          <p14:tracePt t="79174" x="5683250" y="2794000"/>
          <p14:tracePt t="79191" x="5676900" y="2781300"/>
          <p14:tracePt t="79208" x="5670550" y="2781300"/>
          <p14:tracePt t="79442" x="5689600" y="2774950"/>
          <p14:tracePt t="79451" x="5727700" y="2774950"/>
          <p14:tracePt t="79458" x="5784850" y="2774950"/>
          <p14:tracePt t="79475" x="5822950" y="2774950"/>
          <p14:tracePt t="79476" x="5956300" y="2794000"/>
          <p14:tracePt t="79492" x="6070600" y="2800350"/>
          <p14:tracePt t="79531" x="6083300" y="2800350"/>
          <p14:tracePt t="79541" x="6089650" y="2800350"/>
          <p14:tracePt t="79542" x="6096000" y="2800350"/>
          <p14:tracePt t="79558" x="6102350" y="2800350"/>
          <p14:tracePt t="79659" x="6108700" y="2800350"/>
          <p14:tracePt t="79675" x="6115050" y="2800350"/>
          <p14:tracePt t="79731" x="6121400" y="2800350"/>
          <p14:tracePt t="79755" x="6127750" y="2800350"/>
          <p14:tracePt t="80435" x="6127750" y="2806700"/>
          <p14:tracePt t="80451" x="6102350" y="2813050"/>
          <p14:tracePt t="80451" x="6083300" y="2819400"/>
          <p14:tracePt t="80459" x="6026150" y="2838450"/>
          <p14:tracePt t="80475" x="5854700" y="2882900"/>
          <p14:tracePt t="80475" x="5308600" y="3041650"/>
          <p14:tracePt t="80492" x="5073650" y="3086100"/>
          <p14:tracePt t="80508" x="4362450" y="3365500"/>
          <p14:tracePt t="80525" x="3638550" y="3727450"/>
          <p14:tracePt t="80542" x="2940050" y="4006850"/>
          <p14:tracePt t="80558" x="2381250" y="4330700"/>
          <p14:tracePt t="80575" x="2019300" y="4565650"/>
          <p14:tracePt t="80592" x="1943100" y="4622800"/>
          <p14:tracePt t="80608" x="1847850" y="4705350"/>
          <p14:tracePt t="80625" x="1778000" y="4775200"/>
          <p14:tracePt t="80641" x="1670050" y="4902200"/>
          <p14:tracePt t="80659" x="1593850" y="4984750"/>
          <p14:tracePt t="80675" x="1530350" y="5041900"/>
          <p14:tracePt t="80692" x="1466850" y="5099050"/>
          <p14:tracePt t="80708" x="1416050" y="5137150"/>
          <p14:tracePt t="80725" x="1384300" y="5156200"/>
          <p14:tracePt t="80741" x="1327150" y="5194300"/>
          <p14:tracePt t="80758" x="1257300" y="5251450"/>
          <p14:tracePt t="80776" x="1212850" y="5283200"/>
          <p14:tracePt t="80792" x="1168400" y="5302250"/>
          <p14:tracePt t="80808" x="1092200" y="5334000"/>
          <p14:tracePt t="80825" x="1047750" y="5353050"/>
          <p14:tracePt t="80841" x="1028700" y="5353050"/>
          <p14:tracePt t="80858" x="996950" y="5359400"/>
          <p14:tracePt t="80875" x="958850" y="5359400"/>
          <p14:tracePt t="80892" x="869950" y="5359400"/>
          <p14:tracePt t="80908" x="762000" y="5359400"/>
          <p14:tracePt t="80925" x="660400" y="5359400"/>
          <p14:tracePt t="80941" x="603250" y="5359400"/>
          <p14:tracePt t="80958" x="552450" y="5359400"/>
          <p14:tracePt t="80975" x="520700" y="5359400"/>
          <p14:tracePt t="80992" x="508000" y="5359400"/>
          <p14:tracePt t="81008" x="501650" y="5359400"/>
          <p14:tracePt t="81043" x="495300" y="5359400"/>
          <p14:tracePt t="81067" x="488950" y="5359400"/>
          <p14:tracePt t="81075" x="482600" y="5359400"/>
          <p14:tracePt t="81085" x="469900" y="5359400"/>
          <p14:tracePt t="81091" x="457200" y="5359400"/>
          <p14:tracePt t="81108" x="438150" y="5359400"/>
          <p14:tracePt t="81126" x="419100" y="5359400"/>
          <p14:tracePt t="81141" x="406400" y="5365750"/>
          <p14:tracePt t="81259" x="419100" y="5365750"/>
          <p14:tracePt t="81267" x="438150" y="5372100"/>
          <p14:tracePt t="81275" x="463550" y="5378450"/>
          <p14:tracePt t="81284" x="482600" y="5378450"/>
          <p14:tracePt t="81292" x="501650" y="5378450"/>
          <p14:tracePt t="81308" x="508000" y="5378450"/>
          <p14:tracePt t="81497" x="514350" y="5384800"/>
          <p14:tracePt t="81690" x="514350" y="5391150"/>
          <p14:tracePt t="81739" x="520700" y="5397500"/>
          <p14:tracePt t="81827" x="527050" y="5397500"/>
          <p14:tracePt t="82038" x="0" y="0"/>
        </p14:tracePtLst>
        <p14:tracePtLst>
          <p14:tracePt t="82225" x="527050" y="5397500"/>
          <p14:tracePt t="82344" x="0" y="0"/>
        </p14:tracePtLst>
        <p14:tracePtLst>
          <p14:tracePt t="82507" x="527050" y="5397500"/>
          <p14:tracePt t="82631" x="0" y="0"/>
        </p14:tracePtLst>
        <p14:tracePtLst>
          <p14:tracePt t="82773" x="527050" y="5397500"/>
          <p14:tracePt t="82843" x="533400" y="5397500"/>
          <p14:tracePt t="82881" x="0" y="0"/>
        </p14:tracePtLst>
        <p14:tracePtLst>
          <p14:tracePt t="84538" x="546100" y="5403850"/>
          <p14:tracePt t="84694" x="0" y="0"/>
        </p14:tracePtLst>
        <p14:tracePtLst>
          <p14:tracePt t="84893" x="546100" y="5403850"/>
          <p14:tracePt t="85017" x="0" y="0"/>
        </p14:tracePtLst>
        <p14:tracePtLst>
          <p14:tracePt t="85215" x="546100" y="5403850"/>
          <p14:tracePt t="85361" x="0" y="0"/>
        </p14:tracePtLst>
        <p14:tracePtLst>
          <p14:tracePt t="86401" x="5124450" y="3302000"/>
          <p14:tracePt t="86410" x="5124450" y="3308350"/>
          <p14:tracePt t="86535" x="0" y="0"/>
        </p14:tracePtLst>
        <p14:tracePtLst>
          <p14:tracePt t="87293" x="3867150" y="4013200"/>
          <p14:tracePt t="87579" x="3879850" y="4013200"/>
          <p14:tracePt t="87579" x="3924300" y="4013200"/>
          <p14:tracePt t="87595" x="3968750" y="4013200"/>
          <p14:tracePt t="87602" x="4025900" y="4013200"/>
          <p14:tracePt t="87618" x="4095750" y="4013200"/>
          <p14:tracePt t="87626" x="4146550" y="4006850"/>
          <p14:tracePt t="87627" x="4184650" y="4006850"/>
          <p14:tracePt t="87641" x="4254500" y="3994150"/>
          <p14:tracePt t="87659" x="4273550" y="3994150"/>
          <p14:tracePt t="87675" x="4286250" y="3994150"/>
          <p14:tracePt t="87691" x="4298950" y="3994150"/>
          <p14:tracePt t="87882" x="4305300" y="3994150"/>
          <p14:tracePt t="87906" x="4318000" y="3994150"/>
          <p14:tracePt t="87914" x="4330700" y="3994150"/>
          <p14:tracePt t="87917" x="4356100" y="3975100"/>
          <p14:tracePt t="87924" x="4387850" y="3956050"/>
          <p14:tracePt t="87941" x="4406900" y="3937000"/>
          <p14:tracePt t="87958" x="4419600" y="3911600"/>
          <p14:tracePt t="87974" x="4425950" y="3892550"/>
          <p14:tracePt t="87991" x="4432300" y="3867150"/>
          <p14:tracePt t="88026" x="4432300" y="3860800"/>
          <p14:tracePt t="88027" x="4432300" y="3854450"/>
          <p14:tracePt t="88298" x="4432300" y="3867150"/>
          <p14:tracePt t="88306" x="4432300" y="3873500"/>
          <p14:tracePt t="88309" x="4432300" y="3886200"/>
          <p14:tracePt t="88325" x="4432300" y="3898900"/>
          <p14:tracePt t="88614" x="0" y="0"/>
        </p14:tracePtLst>
        <p14:tracePtLst>
          <p14:tracePt t="88723" x="4432300" y="3898900"/>
          <p14:tracePt t="88873" x="0" y="0"/>
        </p14:tracePtLst>
        <p14:tracePtLst>
          <p14:tracePt t="88977" x="4432300" y="3898900"/>
          <p14:tracePt t="89110" x="0" y="0"/>
        </p14:tracePtLst>
        <p14:tracePtLst>
          <p14:tracePt t="89208" x="4432300" y="3898900"/>
          <p14:tracePt t="89340" x="0" y="0"/>
        </p14:tracePtLst>
        <p14:tracePtLst>
          <p14:tracePt t="89439" x="4432300" y="3898900"/>
          <p14:tracePt t="89574" x="0" y="0"/>
        </p14:tracePtLst>
        <p14:tracePtLst>
          <p14:tracePt t="90136" x="4432300" y="3905250"/>
          <p14:tracePt t="90265" x="0" y="0"/>
        </p14:tracePtLst>
        <p14:tracePtLst>
          <p14:tracePt t="90370" x="4432300" y="3905250"/>
          <p14:tracePt t="90496" x="0" y="0"/>
        </p14:tracePtLst>
        <p14:tracePtLst>
          <p14:tracePt t="90744" x="4432300" y="3905250"/>
          <p14:tracePt t="90890" x="0" y="0"/>
        </p14:tracePtLst>
        <p14:tracePtLst>
          <p14:tracePt t="95042" x="5702300" y="4356100"/>
          <p14:tracePt t="95187" x="5715000" y="4356100"/>
          <p14:tracePt t="95195" x="5727700" y="4356100"/>
          <p14:tracePt t="95203" x="5734050" y="4356100"/>
          <p14:tracePt t="95211" x="5753100" y="4356100"/>
          <p14:tracePt t="95227" x="5797550" y="4356100"/>
          <p14:tracePt t="95243" x="5892800" y="4318000"/>
          <p14:tracePt t="95267" x="5969000" y="4279900"/>
          <p14:tracePt t="95275" x="6089650" y="4229100"/>
          <p14:tracePt t="95299" x="6203950" y="4159250"/>
          <p14:tracePt t="95309" x="6311900" y="4089400"/>
          <p14:tracePt t="95325" x="6426200" y="4013200"/>
          <p14:tracePt t="95346" x="6521450" y="3937000"/>
          <p14:tracePt t="95359" x="6623050" y="3879850"/>
          <p14:tracePt t="95378" x="6711950" y="3829050"/>
          <p14:tracePt t="95395" x="6807200" y="3778250"/>
          <p14:tracePt t="95410" x="6896100" y="3721100"/>
          <p14:tracePt t="95425" x="6991350" y="3683000"/>
          <p14:tracePt t="95441" x="7080250" y="3638550"/>
          <p14:tracePt t="95460" x="7150100" y="3613150"/>
          <p14:tracePt t="95475" x="7226300" y="3587750"/>
          <p14:tracePt t="95492" x="7308850" y="3549650"/>
          <p14:tracePt t="95508" x="7391400" y="3517900"/>
          <p14:tracePt t="95525" x="7480300" y="3492500"/>
          <p14:tracePt t="95542" x="7556500" y="3460750"/>
          <p14:tracePt t="95559" x="7639050" y="3435350"/>
          <p14:tracePt t="95575" x="7715250" y="3422650"/>
          <p14:tracePt t="95592" x="7791450" y="3409950"/>
          <p14:tracePt t="95608" x="7861300" y="3390900"/>
          <p14:tracePt t="95625" x="7918450" y="3378200"/>
          <p14:tracePt t="95642" x="8013700" y="3365500"/>
          <p14:tracePt t="95659" x="8058150" y="3359150"/>
          <p14:tracePt t="95675" x="8096250" y="3352800"/>
          <p14:tracePt t="95692" x="8153400" y="3352800"/>
          <p14:tracePt t="95708" x="8223250" y="3352800"/>
          <p14:tracePt t="95725" x="8274050" y="3352800"/>
          <p14:tracePt t="95742" x="8343900" y="3352800"/>
          <p14:tracePt t="95758" x="8407400" y="3352800"/>
          <p14:tracePt t="95776" x="8477250" y="3352800"/>
          <p14:tracePt t="95792" x="8540750" y="3352800"/>
          <p14:tracePt t="95809" x="8585200" y="3352800"/>
          <p14:tracePt t="95825" x="8616950" y="3352800"/>
          <p14:tracePt t="95825" x="8636000" y="3352800"/>
          <p14:tracePt t="95843" x="8674100" y="3352800"/>
          <p14:tracePt t="95859" x="8699500" y="3352800"/>
          <p14:tracePt t="95876" x="8731250" y="3359150"/>
          <p14:tracePt t="95892" x="8763000" y="3365500"/>
          <p14:tracePt t="95909" x="8775700" y="3365500"/>
          <p14:tracePt t="95925" x="8794750" y="3371850"/>
          <p14:tracePt t="95942" x="8813800" y="3371850"/>
          <p14:tracePt t="95958" x="8813800" y="3378200"/>
          <p14:tracePt t="96099" x="8794750" y="3378200"/>
          <p14:tracePt t="96107" x="8775700" y="3384550"/>
          <p14:tracePt t="96108" x="8712200" y="3397250"/>
          <p14:tracePt t="96125" x="8623300" y="3409950"/>
          <p14:tracePt t="96142" x="8509000" y="3435350"/>
          <p14:tracePt t="96158" x="8382000" y="3454400"/>
          <p14:tracePt t="96175" x="8267700" y="3473450"/>
          <p14:tracePt t="96192" x="8185150" y="3486150"/>
          <p14:tracePt t="96208" x="8070850" y="3511550"/>
          <p14:tracePt t="96225" x="7912100" y="3536950"/>
          <p14:tracePt t="96242" x="7689850" y="3568700"/>
          <p14:tracePt t="96259" x="7562850" y="3587750"/>
          <p14:tracePt t="96275" x="7467600" y="3600450"/>
          <p14:tracePt t="96292" x="7359650" y="3619500"/>
          <p14:tracePt t="96309" x="7270750" y="3632200"/>
          <p14:tracePt t="96325" x="7162800" y="3651250"/>
          <p14:tracePt t="96342" x="7054850" y="3683000"/>
          <p14:tracePt t="96358" x="6921500" y="3721100"/>
          <p14:tracePt t="96375" x="6794500" y="3752850"/>
          <p14:tracePt t="96392" x="6661150" y="3797300"/>
          <p14:tracePt t="96409" x="6546850" y="3829050"/>
          <p14:tracePt t="96425" x="6426200" y="3860800"/>
          <p14:tracePt t="96442" x="6223000" y="3917950"/>
          <p14:tracePt t="96459" x="6115050" y="3962400"/>
          <p14:tracePt t="96475" x="6007100" y="4000500"/>
          <p14:tracePt t="96492" x="5880100" y="4057650"/>
          <p14:tracePt t="96509" x="5810250" y="4095750"/>
          <p14:tracePt t="96525" x="5708650" y="4140200"/>
          <p14:tracePt t="96542" x="5607050" y="4197350"/>
          <p14:tracePt t="96558" x="5524500" y="4248150"/>
          <p14:tracePt t="96575" x="5486400" y="4286250"/>
          <p14:tracePt t="96592" x="5448300" y="4324350"/>
          <p14:tracePt t="96609" x="5429250" y="4349750"/>
          <p14:tracePt t="96625" x="5422900" y="4375150"/>
          <p14:tracePt t="96642" x="5403850" y="4413250"/>
          <p14:tracePt t="96659" x="5403850" y="4438650"/>
          <p14:tracePt t="96675" x="5397500" y="4476750"/>
          <p14:tracePt t="96692" x="5391150" y="4521200"/>
          <p14:tracePt t="96709" x="5384800" y="4559300"/>
          <p14:tracePt t="96725" x="5378450" y="4591050"/>
          <p14:tracePt t="96742" x="5372100" y="4616450"/>
          <p14:tracePt t="96758" x="5365750" y="4629150"/>
          <p14:tracePt t="96775" x="5365750" y="4635500"/>
          <p14:tracePt t="96792" x="5365750" y="4648200"/>
          <p14:tracePt t="96809" x="5365750" y="4654550"/>
          <p14:tracePt t="96825" x="5359400" y="4667250"/>
          <p14:tracePt t="96844" x="5353050" y="4673600"/>
          <p14:tracePt t="96859" x="5353050" y="4686300"/>
          <p14:tracePt t="97010" x="5365750" y="4686300"/>
          <p14:tracePt t="97019" x="5372100" y="4686300"/>
          <p14:tracePt t="97027" x="5384800" y="4686300"/>
          <p14:tracePt t="97042" x="5422900" y="4673600"/>
          <p14:tracePt t="97043" x="5441950" y="4667250"/>
          <p14:tracePt t="97059" x="5473700" y="4667250"/>
          <p14:tracePt t="97075" x="5499100" y="4667250"/>
          <p14:tracePt t="97092" x="5537200" y="4648200"/>
          <p14:tracePt t="97108" x="5581650" y="4641850"/>
          <p14:tracePt t="97125" x="5619750" y="4635500"/>
          <p14:tracePt t="97142" x="5670550" y="4616450"/>
          <p14:tracePt t="97158" x="5708650" y="4610100"/>
          <p14:tracePt t="97175" x="5746750" y="4597400"/>
          <p14:tracePt t="97192" x="5759450" y="4591050"/>
          <p14:tracePt t="97466" x="5759450" y="4584700"/>
          <p14:tracePt t="97474" x="5759450" y="4565650"/>
          <p14:tracePt t="97490" x="5759450" y="4559300"/>
          <p14:tracePt t="97493" x="5759450" y="4540250"/>
          <p14:tracePt t="97508" x="5759450" y="4521200"/>
          <p14:tracePt t="97525" x="5759450" y="4489450"/>
          <p14:tracePt t="97542" x="5759450" y="4470400"/>
          <p14:tracePt t="97558" x="5759450" y="4432300"/>
          <p14:tracePt t="97575" x="5759450" y="4400550"/>
          <p14:tracePt t="97592" x="5778500" y="4362450"/>
          <p14:tracePt t="97608" x="5797550" y="4324350"/>
          <p14:tracePt t="97625" x="5835650" y="4279900"/>
          <p14:tracePt t="97641" x="5886450" y="4229100"/>
          <p14:tracePt t="97659" x="5924550" y="4197350"/>
          <p14:tracePt t="97675" x="5981700" y="4159250"/>
          <p14:tracePt t="97692" x="6038850" y="4127500"/>
          <p14:tracePt t="97708" x="6115050" y="4089400"/>
          <p14:tracePt t="97725" x="6229350" y="4044950"/>
          <p14:tracePt t="97741" x="6273800" y="4025900"/>
          <p14:tracePt t="97758" x="6343650" y="3994150"/>
          <p14:tracePt t="97775" x="6445250" y="3962400"/>
          <p14:tracePt t="97792" x="6565900" y="3905250"/>
          <p14:tracePt t="97808" x="6680200" y="3848100"/>
          <p14:tracePt t="97825" x="6781800" y="3816350"/>
          <p14:tracePt t="97841" x="6934200" y="3778250"/>
          <p14:tracePt t="97859" x="7010400" y="3752850"/>
          <p14:tracePt t="97875" x="7067550" y="3740150"/>
          <p14:tracePt t="97892" x="7118350" y="3733800"/>
          <p14:tracePt t="97908" x="7156450" y="3727450"/>
          <p14:tracePt t="97925" x="7219950" y="3721100"/>
          <p14:tracePt t="97942" x="7277100" y="3721100"/>
          <p14:tracePt t="97959" x="7346950" y="3721100"/>
          <p14:tracePt t="97975" x="7429500" y="3721100"/>
          <p14:tracePt t="97992" x="7550150" y="3721100"/>
          <p14:tracePt t="98008" x="7664450" y="3721100"/>
          <p14:tracePt t="98025" x="7759700" y="3714750"/>
          <p14:tracePt t="98041" x="7893050" y="3714750"/>
          <p14:tracePt t="98059" x="7962900" y="3714750"/>
          <p14:tracePt t="98075" x="7975600" y="3714750"/>
          <p14:tracePt t="98092" x="8013700" y="3714750"/>
          <p14:tracePt t="98108" x="8045450" y="3714750"/>
          <p14:tracePt t="98125" x="8070850" y="3708400"/>
          <p14:tracePt t="98141" x="8102600" y="3708400"/>
          <p14:tracePt t="98158" x="8128000" y="3702050"/>
          <p14:tracePt t="98175" x="8159750" y="3702050"/>
          <p14:tracePt t="98192" x="8210550" y="3695700"/>
          <p14:tracePt t="98208" x="8248650" y="3695700"/>
          <p14:tracePt t="98225" x="8280400" y="3695700"/>
          <p14:tracePt t="98242" x="8318500" y="3689350"/>
          <p14:tracePt t="98259" x="8337550" y="3689350"/>
          <p14:tracePt t="98275" x="8382000" y="3676650"/>
          <p14:tracePt t="98292" x="8401050" y="3676650"/>
          <p14:tracePt t="98308" x="8420100" y="3670300"/>
          <p14:tracePt t="98325" x="8439150" y="3663950"/>
          <p14:tracePt t="98341" x="8445500" y="3663950"/>
          <p14:tracePt t="98546" x="8445500" y="3657600"/>
          <p14:tracePt t="98554" x="8420100" y="3657600"/>
          <p14:tracePt t="98567" x="8356600" y="3657600"/>
          <p14:tracePt t="98570" x="8305800" y="3657600"/>
          <p14:tracePt t="98578" x="8178800" y="3657600"/>
          <p14:tracePt t="98591" x="8013700" y="3657600"/>
          <p14:tracePt t="98608" x="7874000" y="3663950"/>
          <p14:tracePt t="98625" x="7689850" y="3689350"/>
          <p14:tracePt t="98642" x="7366000" y="3740150"/>
          <p14:tracePt t="98659" x="7124700" y="3771900"/>
          <p14:tracePt t="98675" x="6832600" y="3816350"/>
          <p14:tracePt t="98692" x="6584950" y="3854450"/>
          <p14:tracePt t="98708" x="6388100" y="3917950"/>
          <p14:tracePt t="98725" x="6172200" y="3981450"/>
          <p14:tracePt t="98741" x="6013450" y="4025900"/>
          <p14:tracePt t="98758" x="5892800" y="4064000"/>
          <p14:tracePt t="98775" x="5810250" y="4102100"/>
          <p14:tracePt t="98792" x="5740400" y="4133850"/>
          <p14:tracePt t="98808" x="5664200" y="4165600"/>
          <p14:tracePt t="98825" x="5657850" y="4165600"/>
          <p14:tracePt t="98841" x="5581650" y="4216400"/>
          <p14:tracePt t="98859" x="5524500" y="4248150"/>
          <p14:tracePt t="98876" x="5467350" y="4279900"/>
          <p14:tracePt t="98892" x="5416550" y="4305300"/>
          <p14:tracePt t="98909" x="5365750" y="4337050"/>
          <p14:tracePt t="98925" x="5327650" y="4356100"/>
          <p14:tracePt t="98942" x="5283200" y="4381500"/>
          <p14:tracePt t="98958" x="5264150" y="4400550"/>
          <p14:tracePt t="98975" x="5251450" y="4413250"/>
          <p14:tracePt t="98992" x="5238750" y="4419600"/>
          <p14:tracePt t="99123" x="5238750" y="4425950"/>
          <p14:tracePt t="99130" x="5238750" y="4432300"/>
          <p14:tracePt t="99170" x="5245100" y="4438650"/>
          <p14:tracePt t="99226" x="5251450" y="4445000"/>
          <p14:tracePt t="99236" x="5251450" y="4451350"/>
          <p14:tracePt t="99240" x="5257800" y="4476750"/>
          <p14:tracePt t="99259" x="5264150" y="4495800"/>
          <p14:tracePt t="99259" x="5270500" y="4521200"/>
          <p14:tracePt t="99275" x="5276850" y="4546600"/>
          <p14:tracePt t="99291" x="5289550" y="4572000"/>
          <p14:tracePt t="99309" x="5289550" y="4584700"/>
          <p14:tracePt t="99325" x="5289550" y="4591050"/>
          <p14:tracePt t="99362" x="5289550" y="4597400"/>
          <p14:tracePt t="99387" x="5295900" y="4603750"/>
          <p14:tracePt t="99515" x="5302250" y="4603750"/>
          <p14:tracePt t="99523" x="5334000" y="4603750"/>
          <p14:tracePt t="99530" x="5391150" y="4591050"/>
          <p14:tracePt t="99542" x="5467350" y="4559300"/>
          <p14:tracePt t="99558" x="5530850" y="4514850"/>
          <p14:tracePt t="99575" x="5600700" y="4457700"/>
          <p14:tracePt t="99592" x="5664200" y="4394200"/>
          <p14:tracePt t="99608" x="5702300" y="4356100"/>
          <p14:tracePt t="99625" x="5727700" y="4318000"/>
          <p14:tracePt t="99625" x="5753100" y="4292600"/>
          <p14:tracePt t="99643" x="5791200" y="4254500"/>
          <p14:tracePt t="99659" x="5835650" y="4210050"/>
          <p14:tracePt t="99675" x="5867400" y="4171950"/>
          <p14:tracePt t="99691" x="5911850" y="4127500"/>
          <p14:tracePt t="99708" x="5969000" y="4095750"/>
          <p14:tracePt t="99725" x="6051550" y="4057650"/>
          <p14:tracePt t="99742" x="6153150" y="4013200"/>
          <p14:tracePt t="99758" x="6248400" y="3968750"/>
          <p14:tracePt t="99776" x="6375400" y="3911600"/>
          <p14:tracePt t="99791" x="6489700" y="3879850"/>
          <p14:tracePt t="99808" x="6597650" y="3822700"/>
          <p14:tracePt t="99825" x="6699250" y="3784600"/>
          <p14:tracePt t="99825" x="6756400" y="3765550"/>
          <p14:tracePt t="99843" x="6858000" y="3740150"/>
          <p14:tracePt t="99859" x="6965950" y="3708400"/>
          <p14:tracePt t="99875" x="7099300" y="3683000"/>
          <p14:tracePt t="99893" x="7264400" y="3644900"/>
          <p14:tracePt t="99908" x="7404100" y="3625850"/>
          <p14:tracePt t="99925" x="7562850" y="3600450"/>
          <p14:tracePt t="99942" x="7677150" y="3575050"/>
          <p14:tracePt t="99958" x="7785100" y="3562350"/>
          <p14:tracePt t="99975" x="7854950" y="3556000"/>
          <p14:tracePt t="99991" x="7918450" y="3556000"/>
          <p14:tracePt t="100008" x="7981950" y="3549650"/>
          <p14:tracePt t="100025" x="8039100" y="3549650"/>
          <p14:tracePt t="100025" x="8077200" y="3536950"/>
          <p14:tracePt t="100043" x="8153400" y="3530600"/>
          <p14:tracePt t="100059" x="8229600" y="3517900"/>
          <p14:tracePt t="100075" x="8293100" y="3517900"/>
          <p14:tracePt t="100091" x="8362950" y="3511550"/>
          <p14:tracePt t="100108" x="8413750" y="3511550"/>
          <p14:tracePt t="100125" x="8439150" y="3511550"/>
          <p14:tracePt t="100142" x="8458200" y="3511550"/>
          <p14:tracePt t="100179" x="8464550" y="3511550"/>
          <p14:tracePt t="100195" x="8477250" y="3511550"/>
          <p14:tracePt t="100210" x="8483600" y="3511550"/>
          <p14:tracePt t="100211" x="8496300" y="3511550"/>
          <p14:tracePt t="100225" x="8509000" y="3511550"/>
          <p14:tracePt t="100242" x="8534400" y="3511550"/>
          <p14:tracePt t="104035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673225"/>
            <a:ext cx="39624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Decay with Multiple Half-Lives: Fitting Exponentials</a:t>
            </a:r>
          </a:p>
        </p:txBody>
      </p:sp>
      <p:graphicFrame>
        <p:nvGraphicFramePr>
          <p:cNvPr id="12290" name="Object 5"/>
          <p:cNvGraphicFramePr>
            <a:graphicFrameLocks noChangeAspect="1"/>
          </p:cNvGraphicFramePr>
          <p:nvPr/>
        </p:nvGraphicFramePr>
        <p:xfrm>
          <a:off x="457200" y="2927350"/>
          <a:ext cx="4702175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Equation" r:id="rId6" imgW="1168200" imgH="469800" progId="Equation.3">
                  <p:embed/>
                </p:oleObj>
              </mc:Choice>
              <mc:Fallback>
                <p:oleObj name="Equation" r:id="rId6" imgW="116820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27350"/>
                        <a:ext cx="4702175" cy="1892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84"/>
    </mc:Choice>
    <mc:Fallback xmlns="">
      <p:transition spd="slow" advTm="13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41" x="2806700" y="5994400"/>
          <p14:tracePt t="4320" x="2806700" y="6000750"/>
          <p14:tracePt t="4324" x="2844800" y="6000750"/>
          <p14:tracePt t="4328" x="2914650" y="6000750"/>
          <p14:tracePt t="4345" x="3003550" y="5988050"/>
          <p14:tracePt t="4346" x="3308350" y="5911850"/>
          <p14:tracePt t="4363" x="3657600" y="5778500"/>
          <p14:tracePt t="4379" x="3987800" y="5588000"/>
          <p14:tracePt t="4396" x="4330700" y="5289550"/>
          <p14:tracePt t="4412" x="4768850" y="4756150"/>
          <p14:tracePt t="4429" x="5048250" y="4171950"/>
          <p14:tracePt t="4445" x="5251450" y="3556000"/>
          <p14:tracePt t="4462" x="5397500" y="2730500"/>
          <p14:tracePt t="4480" x="5410200" y="2266950"/>
          <p14:tracePt t="4496" x="5365750" y="1892300"/>
          <p14:tracePt t="4512" x="5302250" y="1631950"/>
          <p14:tracePt t="4529" x="5257800" y="1460500"/>
          <p14:tracePt t="4545" x="5207000" y="1333500"/>
          <p14:tracePt t="4563" x="5168900" y="1193800"/>
          <p14:tracePt t="4579" x="5130800" y="1079500"/>
          <p14:tracePt t="4596" x="5105400" y="984250"/>
          <p14:tracePt t="4612" x="5092700" y="882650"/>
          <p14:tracePt t="4629" x="5086350" y="793750"/>
          <p14:tracePt t="4645" x="5073650" y="717550"/>
          <p14:tracePt t="4662" x="5067300" y="654050"/>
          <p14:tracePt t="4679" x="5054600" y="577850"/>
          <p14:tracePt t="4696" x="5054600" y="546100"/>
          <p14:tracePt t="4712" x="5048250" y="527050"/>
          <p14:tracePt t="4729" x="5048250" y="514350"/>
          <p14:tracePt t="4745" x="5041900" y="495300"/>
          <p14:tracePt t="4763" x="5041900" y="488950"/>
          <p14:tracePt t="4779" x="5041900" y="482600"/>
          <p14:tracePt t="4797" x="5035550" y="476250"/>
          <p14:tracePt t="4952" x="5041900" y="476250"/>
          <p14:tracePt t="4960" x="5054600" y="476250"/>
          <p14:tracePt t="4968" x="5073650" y="476250"/>
          <p14:tracePt t="4976" x="5105400" y="476250"/>
          <p14:tracePt t="4984" x="5168900" y="495300"/>
          <p14:tracePt t="4996" x="5257800" y="514350"/>
          <p14:tracePt t="5012" x="5384800" y="539750"/>
          <p14:tracePt t="5029" x="5505450" y="552450"/>
          <p14:tracePt t="5045" x="5600700" y="565150"/>
          <p14:tracePt t="5063" x="5651500" y="571500"/>
          <p14:tracePt t="5079" x="5664200" y="571500"/>
          <p14:tracePt t="5144" x="5664200" y="584200"/>
          <p14:tracePt t="5151" x="5638800" y="590550"/>
          <p14:tracePt t="5161" x="5600700" y="615950"/>
          <p14:tracePt t="5162" x="5480050" y="679450"/>
          <p14:tracePt t="5179" x="5276850" y="762000"/>
          <p14:tracePt t="5196" x="5048250" y="831850"/>
          <p14:tracePt t="5212" x="4806950" y="882650"/>
          <p14:tracePt t="5229" x="4483100" y="939800"/>
          <p14:tracePt t="5245" x="4178300" y="977900"/>
          <p14:tracePt t="5262" x="3911600" y="1016000"/>
          <p14:tracePt t="5279" x="3676650" y="1054100"/>
          <p14:tracePt t="5296" x="3556000" y="1073150"/>
          <p14:tracePt t="5312" x="3460750" y="1085850"/>
          <p14:tracePt t="5329" x="3422650" y="1092200"/>
          <p14:tracePt t="5345" x="3384550" y="1098550"/>
          <p14:tracePt t="5362" x="3346450" y="1104900"/>
          <p14:tracePt t="5379" x="3308350" y="1117600"/>
          <p14:tracePt t="5396" x="3263900" y="1130300"/>
          <p14:tracePt t="5412" x="3232150" y="1149350"/>
          <p14:tracePt t="5429" x="3213100" y="1155700"/>
          <p14:tracePt t="5445" x="3194050" y="1162050"/>
          <p14:tracePt t="5462" x="3168650" y="1181100"/>
          <p14:tracePt t="5479" x="3130550" y="1206500"/>
          <p14:tracePt t="5496" x="3092450" y="1231900"/>
          <p14:tracePt t="5512" x="3067050" y="1250950"/>
          <p14:tracePt t="5529" x="3028950" y="1270000"/>
          <p14:tracePt t="5545" x="2997200" y="1295400"/>
          <p14:tracePt t="5562" x="2978150" y="1314450"/>
          <p14:tracePt t="5579" x="2965450" y="1320800"/>
          <p14:tracePt t="5736" x="2965450" y="1327150"/>
          <p14:tracePt t="5752" x="2971800" y="1327150"/>
          <p14:tracePt t="5759" x="2971800" y="1333500"/>
          <p14:tracePt t="5767" x="2978150" y="1339850"/>
          <p14:tracePt t="5780" x="2990850" y="1346200"/>
          <p14:tracePt t="5795" x="3003550" y="1346200"/>
          <p14:tracePt t="5814" x="3028950" y="1352550"/>
          <p14:tracePt t="5829" x="3054350" y="1358900"/>
          <p14:tracePt t="5846" x="3098800" y="1371600"/>
          <p14:tracePt t="5862" x="3136900" y="1384300"/>
          <p14:tracePt t="5879" x="3181350" y="1397000"/>
          <p14:tracePt t="5896" x="3200400" y="1397000"/>
          <p14:tracePt t="5912" x="3206750" y="1397000"/>
          <p14:tracePt t="6255" x="3213100" y="1403350"/>
          <p14:tracePt t="6272" x="3213100" y="1422400"/>
          <p14:tracePt t="6279" x="3213100" y="1441450"/>
          <p14:tracePt t="6280" x="3213100" y="1473200"/>
          <p14:tracePt t="6295" x="3213100" y="1562100"/>
          <p14:tracePt t="6305" x="3213100" y="1612900"/>
          <p14:tracePt t="6313" x="3213100" y="1758950"/>
          <p14:tracePt t="6329" x="3270250" y="1930400"/>
          <p14:tracePt t="6346" x="3352800" y="2120900"/>
          <p14:tracePt t="6363" x="3441700" y="2317750"/>
          <p14:tracePt t="6379" x="3517900" y="2444750"/>
          <p14:tracePt t="6395" x="3575050" y="2540000"/>
          <p14:tracePt t="6412" x="3613150" y="2603500"/>
          <p14:tracePt t="6429" x="3619500" y="2616200"/>
          <p14:tracePt t="6446" x="3632200" y="2635250"/>
          <p14:tracePt t="6462" x="3638550" y="2647950"/>
          <p14:tracePt t="6479" x="3638550" y="2667000"/>
          <p14:tracePt t="6496" x="3651250" y="2679700"/>
          <p14:tracePt t="6513" x="3663950" y="2692400"/>
          <p14:tracePt t="6529" x="3683000" y="2711450"/>
          <p14:tracePt t="6546" x="3708400" y="2736850"/>
          <p14:tracePt t="6562" x="3746500" y="2768600"/>
          <p14:tracePt t="6579" x="3829050" y="2825750"/>
          <p14:tracePt t="6595" x="3949700" y="2914650"/>
          <p14:tracePt t="6613" x="4127500" y="3035300"/>
          <p14:tracePt t="6629" x="4305300" y="3168650"/>
          <p14:tracePt t="6646" x="4508500" y="3302000"/>
          <p14:tracePt t="6662" x="4559300" y="3333750"/>
          <p14:tracePt t="6662" x="4654550" y="3403600"/>
          <p14:tracePt t="6680" x="4826000" y="3498850"/>
          <p14:tracePt t="6696" x="4953000" y="3587750"/>
          <p14:tracePt t="6712" x="5054600" y="3644900"/>
          <p14:tracePt t="6729" x="5099050" y="3670300"/>
          <p14:tracePt t="6746" x="5124450" y="3676650"/>
          <p14:tracePt t="6762" x="5143500" y="3695700"/>
          <p14:tracePt t="6779" x="5175250" y="3714750"/>
          <p14:tracePt t="6795" x="5213350" y="3752850"/>
          <p14:tracePt t="6813" x="5264150" y="3784600"/>
          <p14:tracePt t="6855" x="5276850" y="3797300"/>
          <p14:tracePt t="6863" x="5372100" y="3854450"/>
          <p14:tracePt t="6879" x="5429250" y="3879850"/>
          <p14:tracePt t="6880" x="5505450" y="3917950"/>
          <p14:tracePt t="6896" x="5549900" y="3943350"/>
          <p14:tracePt t="6913" x="5581650" y="3949700"/>
          <p14:tracePt t="6929" x="5594350" y="3956050"/>
          <p14:tracePt t="6946" x="5607050" y="3956050"/>
          <p14:tracePt t="6962" x="5619750" y="3962400"/>
          <p14:tracePt t="6979" x="5626100" y="3968750"/>
          <p14:tracePt t="6995" x="5632450" y="3968750"/>
          <p14:tracePt t="7012" x="5638800" y="3975100"/>
          <p14:tracePt t="8944" x="5689600" y="3975100"/>
          <p14:tracePt t="8955" x="5784850" y="3962400"/>
          <p14:tracePt t="8955" x="5886450" y="3943350"/>
          <p14:tracePt t="8962" x="6229350" y="3924300"/>
          <p14:tracePt t="8979" x="6419850" y="3898900"/>
          <p14:tracePt t="8995" x="6445250" y="3898900"/>
          <p14:tracePt t="9012" x="6527800" y="3879850"/>
          <p14:tracePt t="9029" x="6559550" y="3860800"/>
          <p14:tracePt t="9045" x="6578600" y="3854450"/>
          <p14:tracePt t="9062" x="6584950" y="3848100"/>
          <p14:tracePt t="9079" x="6597650" y="3848100"/>
          <p14:tracePt t="9183" x="6597650" y="3841750"/>
          <p14:tracePt t="9207" x="6597650" y="3835400"/>
          <p14:tracePt t="9220" x="6597650" y="3829050"/>
          <p14:tracePt t="9229" x="6584950" y="3816350"/>
          <p14:tracePt t="9230" x="6572250" y="3803650"/>
          <p14:tracePt t="9245" x="6553200" y="3784600"/>
          <p14:tracePt t="9262" x="6527800" y="3765550"/>
          <p14:tracePt t="9279" x="6477000" y="3721100"/>
          <p14:tracePt t="9296" x="6438900" y="3695700"/>
          <p14:tracePt t="9312" x="6394450" y="3663950"/>
          <p14:tracePt t="9351" x="6375400" y="3644900"/>
          <p14:tracePt t="9360" x="6350000" y="3625850"/>
          <p14:tracePt t="9367" x="6324600" y="3594100"/>
          <p14:tracePt t="9379" x="6305550" y="3568700"/>
          <p14:tracePt t="9395" x="6299200" y="3556000"/>
          <p14:tracePt t="9412" x="6286500" y="3543300"/>
          <p14:tracePt t="9428" x="6280150" y="3536950"/>
          <p14:tracePt t="9446" x="6280150" y="3530600"/>
          <p14:tracePt t="9462" x="6273800" y="3524250"/>
          <p14:tracePt t="9480" x="6273800" y="3517900"/>
          <p14:tracePt t="9496" x="6273800" y="3511550"/>
          <p14:tracePt t="9536" x="6273800" y="3505200"/>
          <p14:tracePt t="9545" x="6267450" y="3498850"/>
          <p14:tracePt t="9546" x="6267450" y="3492500"/>
          <p14:tracePt t="9562" x="6261100" y="3479800"/>
          <p14:tracePt t="9578" x="6254750" y="3473450"/>
          <p14:tracePt t="9594" x="6248400" y="3467100"/>
          <p14:tracePt t="9611" x="6248400" y="3460750"/>
          <p14:tracePt t="9628" x="6242050" y="3460750"/>
          <p14:tracePt t="9662" x="6242050" y="3454400"/>
          <p14:tracePt t="9687" x="6235700" y="3454400"/>
          <p14:tracePt t="9711" x="6229350" y="3454400"/>
          <p14:tracePt t="11150" x="6223000" y="3454400"/>
          <p14:tracePt t="11158" x="6223000" y="3460750"/>
          <p14:tracePt t="11166" x="6223000" y="3486150"/>
          <p14:tracePt t="11177" x="6229350" y="3498850"/>
          <p14:tracePt t="11182" x="6229350" y="3511550"/>
          <p14:tracePt t="11194" x="6229350" y="3524250"/>
          <p14:tracePt t="13118" x="6242050" y="3549650"/>
          <p14:tracePt t="13125" x="6267450" y="3581400"/>
          <p14:tracePt t="13133" x="6311900" y="3625850"/>
          <p14:tracePt t="13143" x="6369050" y="3663950"/>
          <p14:tracePt t="13160" x="6381750" y="3670300"/>
          <p14:tracePt t="13177" x="6381750" y="3676650"/>
          <p14:tracePt t="13193" x="6419850" y="3695700"/>
          <p14:tracePt t="13210" x="6457950" y="3721100"/>
          <p14:tracePt t="13226" x="6489700" y="3746500"/>
          <p14:tracePt t="13244" x="6527800" y="3771900"/>
          <p14:tracePt t="13261" x="6584950" y="3816350"/>
          <p14:tracePt t="13261" x="6610350" y="3829050"/>
          <p14:tracePt t="13279" x="6673850" y="3873500"/>
          <p14:tracePt t="13294" x="6718300" y="3911600"/>
          <p14:tracePt t="13311" x="6769100" y="3943350"/>
          <p14:tracePt t="13327" x="6826250" y="3987800"/>
          <p14:tracePt t="13344" x="6883400" y="4019550"/>
          <p14:tracePt t="13361" x="6915150" y="4038600"/>
          <p14:tracePt t="13398" x="6921500" y="4044950"/>
          <p14:tracePt t="13410" x="6934200" y="4051300"/>
          <p14:tracePt t="13410" x="6959600" y="4076700"/>
          <p14:tracePt t="13427" x="6978650" y="4076700"/>
          <p14:tracePt t="13461" x="7004050" y="4095750"/>
          <p14:tracePt t="13463" x="7023100" y="4102100"/>
          <p14:tracePt t="13476" x="7029450" y="4102100"/>
          <p14:tracePt t="13493" x="7092950" y="4127500"/>
          <p14:tracePt t="13510" x="7118350" y="4127500"/>
          <p14:tracePt t="13526" x="7124700" y="4127500"/>
          <p14:tracePt t="13543" x="7181850" y="4140200"/>
          <p14:tracePt t="13560" x="7219950" y="4140200"/>
          <p14:tracePt t="13578" x="7258050" y="4140200"/>
          <p14:tracePt t="13594" x="7302500" y="4140200"/>
          <p14:tracePt t="13611" x="7340600" y="4140200"/>
          <p14:tracePt t="13662" x="7353300" y="4140200"/>
          <p14:tracePt t="13670" x="7366000" y="4140200"/>
          <p14:tracePt t="13678" x="7385050" y="4140200"/>
          <p14:tracePt t="13679" x="7397750" y="4133850"/>
          <p14:tracePt t="13694" x="7410450" y="4127500"/>
          <p14:tracePt t="13757" x="7416800" y="4121150"/>
          <p14:tracePt t="13781" x="7416800" y="4114800"/>
          <p14:tracePt t="13797" x="7416800" y="4108450"/>
          <p14:tracePt t="13798" x="7416800" y="4102100"/>
          <p14:tracePt t="13810" x="7378700" y="4083050"/>
          <p14:tracePt t="13826" x="7302500" y="4057650"/>
          <p14:tracePt t="13843" x="7169150" y="4032250"/>
          <p14:tracePt t="13860" x="7092950" y="4013200"/>
          <p14:tracePt t="13902" x="7067550" y="4006850"/>
          <p14:tracePt t="13910" x="6985000" y="3987800"/>
          <p14:tracePt t="13927" x="6965950" y="3981450"/>
          <p14:tracePt t="13929" x="6959600" y="3981450"/>
          <p14:tracePt t="13944" x="6915150" y="3975100"/>
          <p14:tracePt t="13960" x="6851650" y="3962400"/>
          <p14:tracePt t="13977" x="6781800" y="3937000"/>
          <p14:tracePt t="13993" x="6775450" y="3937000"/>
          <p14:tracePt t="14010" x="6762750" y="3930650"/>
          <p14:tracePt t="14026" x="6724650" y="3911600"/>
          <p14:tracePt t="14043" x="6699250" y="3886200"/>
          <p14:tracePt t="14060" x="6661150" y="3854450"/>
          <p14:tracePt t="14076" x="6635750" y="3829050"/>
          <p14:tracePt t="14093" x="6591300" y="3784600"/>
          <p14:tracePt t="14110" x="6572250" y="3759200"/>
          <p14:tracePt t="14126" x="6553200" y="3733800"/>
          <p14:tracePt t="14144" x="6534150" y="3721100"/>
          <p14:tracePt t="14161" x="6508750" y="3689350"/>
          <p14:tracePt t="14177" x="6477000" y="3644900"/>
          <p14:tracePt t="14194" x="6451600" y="3581400"/>
          <p14:tracePt t="14211" x="6394450" y="3505200"/>
          <p14:tracePt t="14228" x="6343650" y="3429000"/>
          <p14:tracePt t="14244" x="6305550" y="3371850"/>
          <p14:tracePt t="14261" x="6267450" y="3321050"/>
          <p14:tracePt t="14277" x="6229350" y="3270250"/>
          <p14:tracePt t="14294" x="6197600" y="3225800"/>
          <p14:tracePt t="14310" x="6178550" y="3200400"/>
          <p14:tracePt t="14327" x="6178550" y="3187700"/>
          <p14:tracePt t="14343" x="6165850" y="3168650"/>
          <p14:tracePt t="14360" x="6165850" y="3155950"/>
          <p14:tracePt t="14376" x="6165850" y="3149600"/>
          <p14:tracePt t="14413" x="6165850" y="3143250"/>
          <p14:tracePt t="14426" x="6178550" y="3143250"/>
          <p14:tracePt t="14427" x="6191250" y="3136900"/>
          <p14:tracePt t="14443" x="6197600" y="3136900"/>
          <p14:tracePt t="14461" x="6229350" y="3136900"/>
          <p14:tracePt t="14477" x="6305550" y="3136900"/>
          <p14:tracePt t="14495" x="6375400" y="3136900"/>
          <p14:tracePt t="14511" x="6451600" y="3136900"/>
          <p14:tracePt t="14528" x="6534150" y="3136900"/>
          <p14:tracePt t="14544" x="6572250" y="3136900"/>
          <p14:tracePt t="14710" x="6565900" y="3136900"/>
          <p14:tracePt t="14719" x="6559550" y="3136900"/>
          <p14:tracePt t="14750" x="6534150" y="3136900"/>
          <p14:tracePt t="14766" x="6521450" y="3143250"/>
          <p14:tracePt t="14775" x="6508750" y="3149600"/>
          <p14:tracePt t="14782" x="6502400" y="3149600"/>
          <p14:tracePt t="14798" x="6496050" y="3155950"/>
          <p14:tracePt t="14822" x="6483350" y="3162300"/>
          <p14:tracePt t="14846" x="6477000" y="3162300"/>
          <p14:tracePt t="14855" x="6470650" y="3168650"/>
          <p14:tracePt t="14862" x="6464300" y="3175000"/>
          <p14:tracePt t="14878" x="6451600" y="3175000"/>
          <p14:tracePt t="14878" x="6426200" y="3181350"/>
          <p14:tracePt t="14895" x="6400800" y="3187700"/>
          <p14:tracePt t="14950" x="6388100" y="3187700"/>
          <p14:tracePt t="14958" x="6381750" y="3187700"/>
          <p14:tracePt t="14974" x="6375400" y="3194050"/>
          <p14:tracePt t="14987" x="6369050" y="3194050"/>
          <p14:tracePt t="14998" x="6362700" y="3200400"/>
          <p14:tracePt t="15102" x="6369050" y="3206750"/>
          <p14:tracePt t="15126" x="6369050" y="3213100"/>
          <p14:tracePt t="15137" x="6375400" y="3213100"/>
          <p14:tracePt t="15142" x="6381750" y="3219450"/>
          <p14:tracePt t="15160" x="6388100" y="3219450"/>
          <p14:tracePt t="15161" x="6400800" y="3219450"/>
          <p14:tracePt t="15177" x="6407150" y="3225800"/>
          <p14:tracePt t="15194" x="6419850" y="3225800"/>
          <p14:tracePt t="15211" x="6426200" y="3225800"/>
          <p14:tracePt t="15228" x="6445250" y="3225800"/>
          <p14:tracePt t="15262" x="6451600" y="3225800"/>
          <p14:tracePt t="15262" x="6457950" y="3225800"/>
          <p14:tracePt t="15277" x="6470650" y="3225800"/>
          <p14:tracePt t="15342" x="6483350" y="3225800"/>
          <p14:tracePt t="15348" x="6496050" y="3225800"/>
          <p14:tracePt t="15361" x="6508750" y="3225800"/>
          <p14:tracePt t="15361" x="6540500" y="3225800"/>
          <p14:tracePt t="15377" x="6591300" y="3225800"/>
          <p14:tracePt t="15394" x="6629400" y="3225800"/>
          <p14:tracePt t="15411" x="6667500" y="3225800"/>
          <p14:tracePt t="15428" x="6705600" y="3225800"/>
          <p14:tracePt t="15478" x="6724650" y="3225800"/>
          <p14:tracePt t="15486" x="6750050" y="3225800"/>
          <p14:tracePt t="15487" x="6769100" y="3225800"/>
          <p14:tracePt t="15494" x="6807200" y="3225800"/>
          <p14:tracePt t="15511" x="6845300" y="3225800"/>
          <p14:tracePt t="15527" x="6883400" y="3225800"/>
          <p14:tracePt t="15544" x="6921500" y="3225800"/>
          <p14:tracePt t="15561" x="6934200" y="3225800"/>
          <p14:tracePt t="15598" x="6953250" y="3225800"/>
          <p14:tracePt t="15598" x="6965950" y="3225800"/>
          <p14:tracePt t="15611" x="7004050" y="3225800"/>
          <p14:tracePt t="15627" x="7010400" y="3225800"/>
          <p14:tracePt t="15670" x="7023100" y="3225800"/>
          <p14:tracePt t="15678" x="7048500" y="3225800"/>
          <p14:tracePt t="15687" x="7061200" y="3225800"/>
          <p14:tracePt t="15694" x="7080250" y="3219450"/>
          <p14:tracePt t="15711" x="7092950" y="3219450"/>
          <p14:tracePt t="15814" x="7105650" y="3219450"/>
          <p14:tracePt t="15822" x="7118350" y="3219450"/>
          <p14:tracePt t="15830" x="7124700" y="3219450"/>
          <p14:tracePt t="15838" x="7131050" y="3219450"/>
          <p14:tracePt t="15844" x="7169150" y="3225800"/>
          <p14:tracePt t="15861" x="7207250" y="3232150"/>
          <p14:tracePt t="15879" x="7251700" y="3238500"/>
          <p14:tracePt t="15894" x="7302500" y="3251200"/>
          <p14:tracePt t="15911" x="7315200" y="3251200"/>
          <p14:tracePt t="15927" x="7340600" y="3251200"/>
          <p14:tracePt t="15944" x="7366000" y="3251200"/>
          <p14:tracePt t="15961" x="7391400" y="3251200"/>
          <p14:tracePt t="15977" x="7404100" y="3257550"/>
          <p14:tracePt t="15994" x="7429500" y="3263900"/>
          <p14:tracePt t="16011" x="7454900" y="3263900"/>
          <p14:tracePt t="16027" x="7486650" y="3270250"/>
          <p14:tracePt t="16044" x="7518400" y="3270250"/>
          <p14:tracePt t="16061" x="7524750" y="3276600"/>
          <p14:tracePt t="16077" x="7531100" y="3276600"/>
          <p14:tracePt t="16095" x="7537450" y="3276600"/>
          <p14:tracePt t="16222" x="7543800" y="3276600"/>
          <p14:tracePt t="16246" x="7537450" y="3282950"/>
          <p14:tracePt t="16254" x="7531100" y="3282950"/>
          <p14:tracePt t="16262" x="7505700" y="3289300"/>
          <p14:tracePt t="16270" x="7499350" y="3289300"/>
          <p14:tracePt t="16278" x="7467600" y="3295650"/>
          <p14:tracePt t="16294" x="7423150" y="3302000"/>
          <p14:tracePt t="16311" x="7366000" y="3302000"/>
          <p14:tracePt t="16327" x="7277100" y="3302000"/>
          <p14:tracePt t="16344" x="7207250" y="3308350"/>
          <p14:tracePt t="16361" x="7156450" y="3302000"/>
          <p14:tracePt t="16406" x="7131050" y="3302000"/>
          <p14:tracePt t="16414" x="7112000" y="3302000"/>
          <p14:tracePt t="16422" x="7086600" y="3302000"/>
          <p14:tracePt t="16430" x="7054850" y="3302000"/>
          <p14:tracePt t="16444" x="7023100" y="3302000"/>
          <p14:tracePt t="16461" x="7016750" y="3302000"/>
          <p14:tracePt t="16518" x="7010400" y="3302000"/>
          <p14:tracePt t="16526" x="6991350" y="3302000"/>
          <p14:tracePt t="16534" x="6978650" y="3302000"/>
          <p14:tracePt t="16544" x="6972300" y="3302000"/>
          <p14:tracePt t="16574" x="6953250" y="3302000"/>
          <p14:tracePt t="16582" x="6940550" y="3302000"/>
          <p14:tracePt t="16590" x="6921500" y="3295650"/>
          <p14:tracePt t="16598" x="6883400" y="3295650"/>
          <p14:tracePt t="16611" x="6858000" y="3295650"/>
          <p14:tracePt t="16627" x="6826250" y="3289300"/>
          <p14:tracePt t="16678" x="6813550" y="3289300"/>
          <p14:tracePt t="16686" x="6813550" y="3282950"/>
          <p14:tracePt t="16694" x="6807200" y="3282950"/>
          <p14:tracePt t="16701" x="6794500" y="3282950"/>
          <p14:tracePt t="16711" x="6788150" y="3282950"/>
          <p14:tracePt t="16727" x="6781800" y="3282950"/>
          <p14:tracePt t="16744" x="6775450" y="3282950"/>
          <p14:tracePt t="16814" x="6762750" y="3282950"/>
          <p14:tracePt t="16854" x="6756400" y="3276600"/>
          <p14:tracePt t="16886" x="6750050" y="3276600"/>
          <p14:tracePt t="16894" x="6731000" y="3276600"/>
          <p14:tracePt t="16903" x="6718300" y="3270250"/>
          <p14:tracePt t="16910" x="6692900" y="3270250"/>
          <p14:tracePt t="16927" x="6680200" y="3263900"/>
          <p14:tracePt t="16944" x="6661150" y="3257550"/>
          <p14:tracePt t="16961" x="6648450" y="3257550"/>
          <p14:tracePt t="17238" x="6661150" y="3257550"/>
          <p14:tracePt t="17246" x="6680200" y="3257550"/>
          <p14:tracePt t="17254" x="6699250" y="3257550"/>
          <p14:tracePt t="17262" x="6737350" y="3251200"/>
          <p14:tracePt t="17277" x="6788150" y="3244850"/>
          <p14:tracePt t="17294" x="6813550" y="3238500"/>
          <p14:tracePt t="17311" x="6826250" y="3238500"/>
          <p14:tracePt t="17327" x="6838950" y="3238500"/>
          <p14:tracePt t="17344" x="6845300" y="3238500"/>
          <p14:tracePt t="17361" x="6845300" y="3232150"/>
          <p14:tracePt t="17377" x="6851650" y="3232150"/>
          <p14:tracePt t="17414" x="6858000" y="3232150"/>
          <p14:tracePt t="17430" x="6864350" y="3232150"/>
          <p14:tracePt t="17446" x="6870700" y="3232150"/>
          <p14:tracePt t="17453" x="6877050" y="3232150"/>
          <p14:tracePt t="17488" x="6883400" y="3232150"/>
          <p14:tracePt t="17726" x="6883400" y="3225800"/>
          <p14:tracePt t="17726" x="6883400" y="3213100"/>
          <p14:tracePt t="17744" x="6883400" y="3200400"/>
          <p14:tracePt t="17745" x="6908800" y="3162300"/>
          <p14:tracePt t="17761" x="6921500" y="3136900"/>
          <p14:tracePt t="17777" x="6927850" y="3117850"/>
          <p14:tracePt t="17794" x="6927850" y="3111500"/>
          <p14:tracePt t="17811" x="6934200" y="3111500"/>
          <p14:tracePt t="18166" x="6946900" y="3105150"/>
          <p14:tracePt t="18174" x="6959600" y="3105150"/>
          <p14:tracePt t="18182" x="6997700" y="3105150"/>
          <p14:tracePt t="18195" x="7029450" y="3111500"/>
          <p14:tracePt t="18211" x="7042150" y="3111500"/>
          <p14:tracePt t="18228" x="7048500" y="3111500"/>
          <p14:tracePt t="18245" x="7048500" y="3117850"/>
          <p14:tracePt t="18287" x="7054850" y="3117850"/>
          <p14:tracePt t="18423" x="7061200" y="3117850"/>
          <p14:tracePt t="19024" x="7054850" y="3124200"/>
          <p14:tracePt t="19032" x="7054850" y="3130550"/>
          <p14:tracePt t="19776" x="7048500" y="3130550"/>
          <p14:tracePt t="19784" x="7054850" y="3143250"/>
          <p14:tracePt t="19792" x="7073900" y="3149600"/>
          <p14:tracePt t="19799" x="7118350" y="3175000"/>
          <p14:tracePt t="19812" x="7137400" y="3194050"/>
          <p14:tracePt t="19829" x="7156450" y="3206750"/>
          <p14:tracePt t="20056" x="7162800" y="3206750"/>
          <p14:tracePt t="20065" x="7169150" y="3206750"/>
          <p14:tracePt t="20264" x="7181850" y="3206750"/>
          <p14:tracePt t="20272" x="7188200" y="3206750"/>
          <p14:tracePt t="20280" x="7194550" y="3206750"/>
          <p14:tracePt t="20280" x="7200900" y="3206750"/>
          <p14:tracePt t="20568" x="7213600" y="3206750"/>
          <p14:tracePt t="20575" x="7232650" y="3206750"/>
          <p14:tracePt t="20587" x="7258050" y="3213100"/>
          <p14:tracePt t="20591" x="7277100" y="3213100"/>
          <p14:tracePt t="20596" x="7289800" y="3219450"/>
          <p14:tracePt t="20612" x="7321550" y="3219450"/>
          <p14:tracePt t="20629" x="7321550" y="3225800"/>
          <p14:tracePt t="20645" x="7327900" y="3225800"/>
          <p14:tracePt t="20728" x="7334250" y="3225800"/>
          <p14:tracePt t="20776" x="7340600" y="3225800"/>
          <p14:tracePt t="20799" x="7346950" y="3225800"/>
          <p14:tracePt t="20863" x="7353300" y="3225800"/>
          <p14:tracePt t="20896" x="7366000" y="3225800"/>
          <p14:tracePt t="20912" x="7372350" y="3225800"/>
          <p14:tracePt t="20920" x="7378700" y="3225800"/>
          <p14:tracePt t="20929" x="7385050" y="3225800"/>
          <p14:tracePt t="20967" x="7391400" y="3225800"/>
          <p14:tracePt t="21008" x="7397750" y="3225800"/>
          <p14:tracePt t="21021" x="7404100" y="3225800"/>
          <p14:tracePt t="21029" x="7410450" y="3225800"/>
          <p14:tracePt t="21030" x="7423150" y="3225800"/>
          <p14:tracePt t="21064" x="7429500" y="3225800"/>
          <p14:tracePt t="21088" x="7435850" y="3219450"/>
          <p14:tracePt t="21104" x="7442200" y="3219450"/>
          <p14:tracePt t="21121" x="7442200" y="3213100"/>
          <p14:tracePt t="21136" x="7448550" y="3213100"/>
          <p14:tracePt t="21152" x="7448550" y="3200400"/>
          <p14:tracePt t="21168" x="7448550" y="3194050"/>
          <p14:tracePt t="21176" x="7454900" y="3194050"/>
          <p14:tracePt t="21184" x="7454900" y="3187700"/>
          <p14:tracePt t="21195" x="7454900" y="3175000"/>
          <p14:tracePt t="21212" x="7461250" y="3162300"/>
          <p14:tracePt t="21360" x="7467600" y="3155950"/>
          <p14:tracePt t="21648" x="7480300" y="3155950"/>
          <p14:tracePt t="21657" x="7493000" y="3155950"/>
          <p14:tracePt t="21663" x="7518400" y="3155950"/>
          <p14:tracePt t="21664" x="7537450" y="3162300"/>
          <p14:tracePt t="21680" x="7562850" y="3168650"/>
          <p14:tracePt t="21696" x="7581900" y="3168650"/>
          <p14:tracePt t="21712" x="7581900" y="3175000"/>
          <p14:tracePt t="22014" x="7581900" y="3181350"/>
          <p14:tracePt t="22176" x="7581900" y="3194050"/>
          <p14:tracePt t="22180" x="7581900" y="3206750"/>
          <p14:tracePt t="22196" x="7581900" y="3232150"/>
          <p14:tracePt t="22196" x="7575550" y="3276600"/>
          <p14:tracePt t="22212" x="7562850" y="3333750"/>
          <p14:tracePt t="22229" x="7537450" y="3403600"/>
          <p14:tracePt t="22246" x="7518400" y="3448050"/>
          <p14:tracePt t="22262" x="7493000" y="3479800"/>
          <p14:tracePt t="22280" x="7454900" y="3517900"/>
          <p14:tracePt t="22296" x="7397750" y="3556000"/>
          <p14:tracePt t="22313" x="7334250" y="3594100"/>
          <p14:tracePt t="22329" x="7289800" y="3606800"/>
          <p14:tracePt t="22346" x="7289800" y="3613150"/>
          <p14:tracePt t="22362" x="7239000" y="3638550"/>
          <p14:tracePt t="22379" x="7181850" y="3657600"/>
          <p14:tracePt t="22395" x="7156450" y="3663950"/>
          <p14:tracePt t="22447" x="7150100" y="3670300"/>
          <p14:tracePt t="22456" x="7131050" y="3670300"/>
          <p14:tracePt t="22464" x="7080250" y="3683000"/>
          <p14:tracePt t="22480" x="7042150" y="3689350"/>
          <p14:tracePt t="22496" x="6972300" y="3714750"/>
          <p14:tracePt t="22496" x="6896100" y="3727450"/>
          <p14:tracePt t="22512" x="6851650" y="3733800"/>
          <p14:tracePt t="22529" x="6813550" y="3733800"/>
          <p14:tracePt t="22546" x="6807200" y="3733800"/>
          <p14:tracePt t="22562" x="6756400" y="3727450"/>
          <p14:tracePt t="22608" x="6718300" y="3714750"/>
          <p14:tracePt t="22615" x="6680200" y="3708400"/>
          <p14:tracePt t="22616" x="6635750" y="3702050"/>
          <p14:tracePt t="22629" x="6597650" y="3702050"/>
          <p14:tracePt t="22645" x="6578600" y="3702050"/>
          <p14:tracePt t="22662" x="6553200" y="3702050"/>
          <p14:tracePt t="22680" x="6540500" y="3702050"/>
          <p14:tracePt t="22696" x="6534150" y="3702050"/>
          <p14:tracePt t="22712" x="6534150" y="3708400"/>
          <p14:tracePt t="22729" x="6534150" y="3733800"/>
          <p14:tracePt t="22746" x="6534150" y="3740150"/>
          <p14:tracePt t="22800" x="6540500" y="3746500"/>
          <p14:tracePt t="22800" x="6591300" y="3790950"/>
          <p14:tracePt t="22815" x="6642100" y="3816350"/>
          <p14:tracePt t="22823" x="6731000" y="3873500"/>
          <p14:tracePt t="22831" x="6813550" y="3917950"/>
          <p14:tracePt t="22839" x="6870700" y="3943350"/>
          <p14:tracePt t="22845" x="6985000" y="4000500"/>
          <p14:tracePt t="22862" x="7061200" y="4025900"/>
          <p14:tracePt t="22879" x="7124700" y="4051300"/>
          <p14:tracePt t="22896" x="7150100" y="4057650"/>
          <p14:tracePt t="22912" x="7169150" y="4064000"/>
          <p14:tracePt t="22929" x="7175500" y="4070350"/>
          <p14:tracePt t="22946" x="7181850" y="4070350"/>
          <p14:tracePt t="23080" x="7188200" y="4076700"/>
          <p14:tracePt t="23679" x="7188200" y="4064000"/>
          <p14:tracePt t="23687" x="7188200" y="4032250"/>
          <p14:tracePt t="23695" x="7175500" y="3949700"/>
          <p14:tracePt t="23712" x="7169150" y="3911600"/>
          <p14:tracePt t="23713" x="7169150" y="3898900"/>
          <p14:tracePt t="23729" x="7162800" y="3873500"/>
          <p14:tracePt t="23746" x="7150100" y="3822700"/>
          <p14:tracePt t="23762" x="7143750" y="3790950"/>
          <p14:tracePt t="23779" x="7143750" y="3778250"/>
          <p14:tracePt t="23795" x="7137400" y="3771900"/>
          <p14:tracePt t="23984" x="7124700" y="3752850"/>
          <p14:tracePt t="23991" x="7124700" y="3740150"/>
          <p14:tracePt t="24004" x="7118350" y="3727450"/>
          <p14:tracePt t="24005" x="7105650" y="3714750"/>
          <p14:tracePt t="24012" x="7086600" y="3683000"/>
          <p14:tracePt t="24029" x="7086600" y="3676650"/>
          <p14:tracePt t="24046" x="7073900" y="3651250"/>
          <p14:tracePt t="24063" x="7042150" y="3606800"/>
          <p14:tracePt t="24079" x="7023100" y="3568700"/>
          <p14:tracePt t="24136" x="7016750" y="3556000"/>
          <p14:tracePt t="24144" x="7004050" y="3543300"/>
          <p14:tracePt t="24151" x="7004050" y="3530600"/>
          <p14:tracePt t="24162" x="7004050" y="3517900"/>
          <p14:tracePt t="24179" x="7004050" y="3505200"/>
          <p14:tracePt t="24196" x="7004050" y="3498850"/>
          <p14:tracePt t="24336" x="7004050" y="3486150"/>
          <p14:tracePt t="24344" x="7004050" y="3479800"/>
          <p14:tracePt t="24351" x="7004050" y="3460750"/>
          <p14:tracePt t="24362" x="7004050" y="3441700"/>
          <p14:tracePt t="24363" x="7004050" y="3397250"/>
          <p14:tracePt t="24379" x="6978650" y="3340100"/>
          <p14:tracePt t="24415" x="6972300" y="3327400"/>
          <p14:tracePt t="24429" x="6959600" y="3314700"/>
          <p14:tracePt t="24430" x="6946900" y="3302000"/>
          <p14:tracePt t="24463" x="6946900" y="3295650"/>
          <p14:tracePt t="24527" x="6940550" y="3295650"/>
          <p14:tracePt t="24537" x="6934200" y="3295650"/>
          <p14:tracePt t="24546" x="6927850" y="3295650"/>
          <p14:tracePt t="24551" x="6902450" y="3295650"/>
          <p14:tracePt t="24563" x="6889750" y="3295650"/>
          <p14:tracePt t="24579" x="6883400" y="3295650"/>
          <p14:tracePt t="24896" x="6889750" y="3295650"/>
          <p14:tracePt t="24903" x="6902450" y="3289300"/>
          <p14:tracePt t="24912" x="6959600" y="3282950"/>
          <p14:tracePt t="24929" x="7004050" y="3276600"/>
          <p14:tracePt t="24929" x="7092950" y="3276600"/>
          <p14:tracePt t="24945" x="7137400" y="3276600"/>
          <p14:tracePt t="24962" x="7188200" y="3276600"/>
          <p14:tracePt t="24979" x="7264400" y="3276600"/>
          <p14:tracePt t="24996" x="7315200" y="3270250"/>
          <p14:tracePt t="25012" x="7346950" y="3270250"/>
          <p14:tracePt t="25029" x="7378700" y="3270250"/>
          <p14:tracePt t="25343" x="7340600" y="3270250"/>
          <p14:tracePt t="25349" x="7251700" y="3257550"/>
          <p14:tracePt t="25376" x="7232650" y="3251200"/>
          <p14:tracePt t="25391" x="7219950" y="3251200"/>
          <p14:tracePt t="25407" x="7213600" y="3251200"/>
          <p14:tracePt t="25421" x="7207250" y="3251200"/>
          <p14:tracePt t="25631" x="7219950" y="3251200"/>
          <p14:tracePt t="25639" x="7239000" y="3251200"/>
          <p14:tracePt t="25645" x="7245350" y="3251200"/>
          <p14:tracePt t="25661" x="7251700" y="3244850"/>
          <p14:tracePt t="25662" x="7270750" y="3244850"/>
          <p14:tracePt t="25678" x="7283450" y="3244850"/>
          <p14:tracePt t="25695" x="7289800" y="3244850"/>
          <p14:tracePt t="25768" x="7296150" y="3244850"/>
          <p14:tracePt t="26368" x="7277100" y="3244850"/>
          <p14:tracePt t="26375" x="7239000" y="3244850"/>
          <p14:tracePt t="26383" x="7226300" y="3244850"/>
          <p14:tracePt t="26399" x="7219950" y="3238500"/>
          <p14:tracePt t="26415" x="7213600" y="3238500"/>
          <p14:tracePt t="26416" x="7188200" y="3238500"/>
          <p14:tracePt t="26429" x="7137400" y="3238500"/>
          <p14:tracePt t="26446" x="7112000" y="3238500"/>
          <p14:tracePt t="26462" x="7105650" y="3238500"/>
          <p14:tracePt t="26479" x="7073900" y="3238500"/>
          <p14:tracePt t="26496" x="7054850" y="3238500"/>
          <p14:tracePt t="26512" x="7035800" y="3238500"/>
          <p14:tracePt t="26529" x="7023100" y="3244850"/>
          <p14:tracePt t="26546" x="7016750" y="3244850"/>
          <p14:tracePt t="26696" x="7010400" y="3244850"/>
          <p14:tracePt t="26705" x="7004050" y="3244850"/>
          <p14:tracePt t="26719" x="6997700" y="3244850"/>
          <p14:tracePt t="26888" x="6997700" y="3251200"/>
          <p14:tracePt t="26999" x="6991350" y="3257550"/>
          <p14:tracePt t="27000" x="6985000" y="3263900"/>
          <p14:tracePt t="27023" x="6985000" y="3270250"/>
          <p14:tracePt t="27047" x="6978650" y="3270250"/>
          <p14:tracePt t="27223" x="6972300" y="3276600"/>
          <p14:tracePt t="27366" x="0" y="0"/>
        </p14:tracePtLst>
        <p14:tracePtLst>
          <p14:tracePt t="36381" x="6870700" y="3219450"/>
          <p14:tracePt t="36632" x="6870700" y="3213100"/>
          <p14:tracePt t="36640" x="6877050" y="3213100"/>
          <p14:tracePt t="36647" x="6889750" y="3213100"/>
          <p14:tracePt t="36664" x="6902450" y="3213100"/>
          <p14:tracePt t="36672" x="6908800" y="3213100"/>
          <p14:tracePt t="36688" x="6921500" y="3213100"/>
          <p14:tracePt t="36792" x="6908800" y="3213100"/>
          <p14:tracePt t="36800" x="6870700" y="3219450"/>
          <p14:tracePt t="36813" x="6819900" y="3225800"/>
          <p14:tracePt t="36813" x="6699250" y="3244850"/>
          <p14:tracePt t="36829" x="6584950" y="3257550"/>
          <p14:tracePt t="36846" x="6515100" y="3263900"/>
          <p14:tracePt t="36863" x="6464300" y="3270250"/>
          <p14:tracePt t="36904" x="6457950" y="3270250"/>
          <p14:tracePt t="36959" x="6470650" y="3270250"/>
          <p14:tracePt t="36975" x="6477000" y="3270250"/>
          <p14:tracePt t="36983" x="6489700" y="3270250"/>
          <p14:tracePt t="37005" x="6508750" y="3270250"/>
          <p14:tracePt t="37012" x="6527800" y="3270250"/>
          <p14:tracePt t="37013" x="6578600" y="3270250"/>
          <p14:tracePt t="37029" x="6648450" y="3270250"/>
          <p14:tracePt t="37046" x="6718300" y="3270250"/>
          <p14:tracePt t="37062" x="6813550" y="3270250"/>
          <p14:tracePt t="37080" x="6870700" y="3270250"/>
          <p14:tracePt t="37096" x="6902450" y="3270250"/>
          <p14:tracePt t="37112" x="6915150" y="3270250"/>
          <p14:tracePt t="37129" x="6921500" y="3270250"/>
          <p14:tracePt t="37968" x="6921500" y="3295650"/>
          <p14:tracePt t="37976" x="6934200" y="3371850"/>
          <p14:tracePt t="37983" x="6946900" y="3454400"/>
          <p14:tracePt t="37996" x="6959600" y="3536950"/>
          <p14:tracePt t="37996" x="6972300" y="3575050"/>
          <p14:tracePt t="38013" x="7035800" y="3721100"/>
          <p14:tracePt t="38029" x="7054850" y="3784600"/>
          <p14:tracePt t="38046" x="7086600" y="3860800"/>
          <p14:tracePt t="38063" x="7092950" y="3892550"/>
          <p14:tracePt t="38080" x="7092950" y="3898900"/>
          <p14:tracePt t="38096" x="7092950" y="3905250"/>
          <p14:tracePt t="38112" x="7086600" y="3905250"/>
          <p14:tracePt t="38130" x="7067550" y="3905250"/>
          <p14:tracePt t="38146" x="7061200" y="3905250"/>
          <p14:tracePt t="38208" x="7054850" y="3905250"/>
          <p14:tracePt t="38216" x="7048500" y="3905250"/>
          <p14:tracePt t="38229" x="7035800" y="3905250"/>
          <p14:tracePt t="38229" x="6991350" y="3892550"/>
          <p14:tracePt t="38246" x="6965950" y="3886200"/>
          <p14:tracePt t="38263" x="6908800" y="3873500"/>
          <p14:tracePt t="38280" x="6775450" y="3829050"/>
          <p14:tracePt t="38296" x="6724650" y="3803650"/>
          <p14:tracePt t="38313" x="6680200" y="3784600"/>
          <p14:tracePt t="38329" x="6654800" y="3765550"/>
          <p14:tracePt t="38346" x="6629400" y="3746500"/>
          <p14:tracePt t="38363" x="6616700" y="3721100"/>
          <p14:tracePt t="38379" x="6610350" y="3708400"/>
          <p14:tracePt t="38415" x="6597650" y="3683000"/>
          <p14:tracePt t="38416" x="6578600" y="3670300"/>
          <p14:tracePt t="38429" x="6559550" y="3638550"/>
          <p14:tracePt t="38446" x="6534150" y="3606800"/>
          <p14:tracePt t="38463" x="6508750" y="3594100"/>
          <p14:tracePt t="38480" x="6489700" y="3581400"/>
          <p14:tracePt t="38496" x="6483350" y="3568700"/>
          <p14:tracePt t="38512" x="6470650" y="3556000"/>
          <p14:tracePt t="38529" x="6464300" y="3549650"/>
          <p14:tracePt t="38546" x="6457950" y="3536950"/>
          <p14:tracePt t="38562" x="6451600" y="3530600"/>
          <p14:tracePt t="38579" x="6445250" y="3517900"/>
          <p14:tracePt t="38596" x="6438900" y="3492500"/>
          <p14:tracePt t="38612" x="6413500" y="3454400"/>
          <p14:tracePt t="38629" x="6407150" y="3441700"/>
          <p14:tracePt t="38646" x="6381750" y="3416300"/>
          <p14:tracePt t="38646" x="6381750" y="3409950"/>
          <p14:tracePt t="38696" x="6369050" y="3397250"/>
          <p14:tracePt t="38703" x="6350000" y="3384550"/>
          <p14:tracePt t="38712" x="6330950" y="3365500"/>
          <p14:tracePt t="38716" x="6292850" y="3333750"/>
          <p14:tracePt t="38729" x="6254750" y="3302000"/>
          <p14:tracePt t="38746" x="6216650" y="3263900"/>
          <p14:tracePt t="38762" x="6178550" y="3232150"/>
          <p14:tracePt t="38780" x="6127750" y="3187700"/>
          <p14:tracePt t="38796" x="6089650" y="3162300"/>
          <p14:tracePt t="38813" x="6064250" y="3143250"/>
          <p14:tracePt t="38829" x="6038850" y="3124200"/>
          <p14:tracePt t="38846" x="6007100" y="3098800"/>
          <p14:tracePt t="38863" x="5994400" y="3092450"/>
          <p14:tracePt t="38880" x="5988050" y="3086100"/>
          <p14:tracePt t="38896" x="5975350" y="3073400"/>
          <p14:tracePt t="38912" x="5962650" y="3060700"/>
          <p14:tracePt t="38929" x="5956300" y="3054350"/>
          <p14:tracePt t="38946" x="5943600" y="3048000"/>
          <p14:tracePt t="38962" x="5943600" y="3041650"/>
          <p14:tracePt t="38979" x="5937250" y="3041650"/>
          <p14:tracePt t="38996" x="5937250" y="3028950"/>
          <p14:tracePt t="39012" x="5924550" y="3016250"/>
          <p14:tracePt t="39029" x="5924550" y="3003550"/>
          <p14:tracePt t="39045" x="5924550" y="2990850"/>
          <p14:tracePt t="39062" x="5924550" y="2978150"/>
          <p14:tracePt t="39080" x="5924550" y="2971800"/>
          <p14:tracePt t="39096" x="5924550" y="2965450"/>
          <p14:tracePt t="39136" x="5924550" y="2959100"/>
          <p14:tracePt t="39336" x="5930900" y="2965450"/>
          <p14:tracePt t="39336" x="5937250" y="2971800"/>
          <p14:tracePt t="39351" x="5937250" y="2984500"/>
          <p14:tracePt t="39359" x="5949950" y="2990850"/>
          <p14:tracePt t="39367" x="5949950" y="3016250"/>
          <p14:tracePt t="39379" x="5969000" y="3035300"/>
          <p14:tracePt t="39396" x="5981700" y="3073400"/>
          <p14:tracePt t="39412" x="5988050" y="3092450"/>
          <p14:tracePt t="39429" x="6007100" y="3130550"/>
          <p14:tracePt t="39446" x="6019800" y="3136900"/>
          <p14:tracePt t="39462" x="6045200" y="3181350"/>
          <p14:tracePt t="39480" x="6057900" y="3206750"/>
          <p14:tracePt t="39496" x="6070600" y="3225800"/>
          <p14:tracePt t="39513" x="6083300" y="3238500"/>
          <p14:tracePt t="39529" x="6089650" y="3263900"/>
          <p14:tracePt t="39546" x="6102350" y="3289300"/>
          <p14:tracePt t="39562" x="6121400" y="3308350"/>
          <p14:tracePt t="39579" x="6140450" y="3333750"/>
          <p14:tracePt t="39596" x="6159500" y="3365500"/>
          <p14:tracePt t="39613" x="6165850" y="3378200"/>
          <p14:tracePt t="39629" x="6165850" y="3384550"/>
          <p14:tracePt t="39680" x="6172200" y="3397250"/>
          <p14:tracePt t="39696" x="6184900" y="3403600"/>
          <p14:tracePt t="39704" x="6203950" y="3422650"/>
          <p14:tracePt t="39713" x="6210300" y="3435350"/>
          <p14:tracePt t="39729" x="6223000" y="3448050"/>
          <p14:tracePt t="39746" x="6242050" y="3460750"/>
          <p14:tracePt t="39762" x="6261100" y="3479800"/>
          <p14:tracePt t="39780" x="6280150" y="3498850"/>
          <p14:tracePt t="39796" x="6299200" y="3517900"/>
          <p14:tracePt t="39813" x="6311900" y="3530600"/>
          <p14:tracePt t="39829" x="6337300" y="3549650"/>
          <p14:tracePt t="39846" x="6350000" y="3562350"/>
          <p14:tracePt t="39862" x="6375400" y="3581400"/>
          <p14:tracePt t="39880" x="6400800" y="3600450"/>
          <p14:tracePt t="39896" x="6426200" y="3619500"/>
          <p14:tracePt t="39913" x="6445250" y="3632200"/>
          <p14:tracePt t="39929" x="6470650" y="3644900"/>
          <p14:tracePt t="39946" x="6489700" y="3657600"/>
          <p14:tracePt t="39962" x="6508750" y="3670300"/>
          <p14:tracePt t="39979" x="6515100" y="3676650"/>
          <p14:tracePt t="40032" x="6515100" y="3683000"/>
          <p14:tracePt t="40039" x="6521450" y="3695700"/>
          <p14:tracePt t="40047" x="6527800" y="3708400"/>
          <p14:tracePt t="40062" x="6553200" y="3733800"/>
          <p14:tracePt t="40063" x="6565900" y="3740150"/>
          <p14:tracePt t="40063" x="6578600" y="3746500"/>
          <p14:tracePt t="40080" x="6597650" y="3765550"/>
          <p14:tracePt t="40096" x="6623050" y="3784600"/>
          <p14:tracePt t="40112" x="6654800" y="3803650"/>
          <p14:tracePt t="40129" x="6673850" y="3816350"/>
          <p14:tracePt t="40146" x="6705600" y="3835400"/>
          <p14:tracePt t="40162" x="6743700" y="3860800"/>
          <p14:tracePt t="40179" x="6769100" y="3873500"/>
          <p14:tracePt t="40195" x="6800850" y="3898900"/>
          <p14:tracePt t="40212" x="6851650" y="3937000"/>
          <p14:tracePt t="40229" x="6902450" y="3962400"/>
          <p14:tracePt t="40246" x="6934200" y="3987800"/>
          <p14:tracePt t="40262" x="7029450" y="4044950"/>
          <p14:tracePt t="40280" x="7086600" y="4070350"/>
          <p14:tracePt t="40296" x="7131050" y="4083050"/>
          <p14:tracePt t="40312" x="7150100" y="4095750"/>
          <p14:tracePt t="40329" x="7226300" y="4121150"/>
          <p14:tracePt t="40346" x="7283450" y="4146550"/>
          <p14:tracePt t="40362" x="7296150" y="4152900"/>
          <p14:tracePt t="40408" x="7321550" y="4159250"/>
          <p14:tracePt t="40416" x="7346950" y="4165600"/>
          <p14:tracePt t="40424" x="7385050" y="4178300"/>
          <p14:tracePt t="40431" x="7467600" y="4197350"/>
          <p14:tracePt t="40446" x="7531100" y="4222750"/>
          <p14:tracePt t="40462" x="7594600" y="4241800"/>
          <p14:tracePt t="40480" x="7639050" y="4260850"/>
          <p14:tracePt t="40495" x="7670800" y="4267200"/>
          <p14:tracePt t="40512" x="7677150" y="4267200"/>
          <p14:tracePt t="40575" x="7689850" y="4267200"/>
          <p14:tracePt t="40587" x="7696200" y="4267200"/>
          <p14:tracePt t="40592" x="7702550" y="4273550"/>
          <p14:tracePt t="40597" x="7727950" y="4273550"/>
          <p14:tracePt t="40612" x="7753350" y="4279900"/>
          <p14:tracePt t="40629" x="7791450" y="4292600"/>
          <p14:tracePt t="40646" x="7842250" y="4305300"/>
          <p14:tracePt t="40662" x="7937500" y="4337050"/>
          <p14:tracePt t="40680" x="8001000" y="4356100"/>
          <p14:tracePt t="40696" x="8083550" y="4381500"/>
          <p14:tracePt t="40712" x="8147050" y="4400550"/>
          <p14:tracePt t="40730" x="8185150" y="4406900"/>
          <p14:tracePt t="40745" x="8216900" y="4425950"/>
          <p14:tracePt t="40762" x="8261350" y="4438650"/>
          <p14:tracePt t="40779" x="8318500" y="4457700"/>
          <p14:tracePt t="40798" x="8362950" y="4470400"/>
          <p14:tracePt t="40812" x="8401050" y="4489450"/>
          <p14:tracePt t="40829" x="8426450" y="4495800"/>
          <p14:tracePt t="40846" x="8432800" y="4495800"/>
          <p14:tracePt t="40909" x="8451850" y="4502150"/>
          <p14:tracePt t="40928" x="8451850" y="4508500"/>
          <p14:tracePt t="40946" x="8464550" y="4527550"/>
          <p14:tracePt t="40946" x="8521700" y="4546600"/>
          <p14:tracePt t="40962" x="8547100" y="4559300"/>
          <p14:tracePt t="40979" x="8591550" y="4584700"/>
          <p14:tracePt t="40996" x="8661400" y="4616450"/>
          <p14:tracePt t="41012" x="8712200" y="4641850"/>
          <p14:tracePt t="41029" x="8750300" y="4654550"/>
          <p14:tracePt t="41103" x="8763000" y="4654550"/>
          <p14:tracePt t="41111" x="8782050" y="4667250"/>
          <p14:tracePt t="41121" x="8801100" y="4673600"/>
          <p14:tracePt t="41128" x="8813800" y="4679950"/>
          <p14:tracePt t="41145" x="8858250" y="4699000"/>
          <p14:tracePt t="41162" x="8896350" y="4705350"/>
          <p14:tracePt t="41179" x="8902700" y="4705350"/>
          <p14:tracePt t="41215" x="8909050" y="4711700"/>
          <p14:tracePt t="41216" x="8915400" y="4711700"/>
          <p14:tracePt t="41229" x="8921750" y="4718050"/>
          <p14:tracePt t="41271" x="8921750" y="4724400"/>
          <p14:tracePt t="41351" x="8921750" y="4730750"/>
          <p14:tracePt t="41359" x="8915400" y="4730750"/>
          <p14:tracePt t="41367" x="8902700" y="4737100"/>
          <p14:tracePt t="41375" x="8883650" y="4737100"/>
          <p14:tracePt t="41399" x="8870950" y="4737100"/>
          <p14:tracePt t="41412" x="8858250" y="4737100"/>
          <p14:tracePt t="41416" x="8832850" y="4743450"/>
          <p14:tracePt t="41429" x="8801100" y="4749800"/>
          <p14:tracePt t="41445" x="8782050" y="4756150"/>
          <p14:tracePt t="41463" x="8737600" y="4756150"/>
          <p14:tracePt t="41480" x="8724900" y="4756150"/>
          <p14:tracePt t="41496" x="8699500" y="4756150"/>
          <p14:tracePt t="41512" x="8693150" y="4756150"/>
          <p14:tracePt t="41584" x="8680450" y="4756150"/>
          <p14:tracePt t="41590" x="8667750" y="4756150"/>
          <p14:tracePt t="41599" x="8655050" y="4749800"/>
          <p14:tracePt t="41607" x="8648700" y="4749800"/>
          <p14:tracePt t="41615" x="8616950" y="4730750"/>
          <p14:tracePt t="41629" x="8585200" y="4718050"/>
          <p14:tracePt t="41645" x="8553450" y="4705350"/>
          <p14:tracePt t="41662" x="8502650" y="4679950"/>
          <p14:tracePt t="41680" x="8439150" y="4654550"/>
          <p14:tracePt t="41696" x="8388350" y="4635500"/>
          <p14:tracePt t="41712" x="8350250" y="4616450"/>
          <p14:tracePt t="41729" x="8305800" y="4603750"/>
          <p14:tracePt t="41746" x="8255000" y="4591050"/>
          <p14:tracePt t="41791" x="8248650" y="4591050"/>
          <p14:tracePt t="41805" x="8216900" y="4578350"/>
          <p14:tracePt t="41807" x="8204200" y="4578350"/>
          <p14:tracePt t="41815" x="8153400" y="4559300"/>
          <p14:tracePt t="41829" x="8121650" y="4546600"/>
          <p14:tracePt t="41846" x="8089900" y="4540250"/>
          <p14:tracePt t="41887" x="8077200" y="4533900"/>
          <p14:tracePt t="41896" x="8064500" y="4527550"/>
          <p14:tracePt t="41896" x="8045450" y="4527550"/>
          <p14:tracePt t="41913" x="8020050" y="4521200"/>
          <p14:tracePt t="41929" x="7988300" y="4521200"/>
          <p14:tracePt t="41946" x="7950200" y="4508500"/>
          <p14:tracePt t="41962" x="7918450" y="4508500"/>
          <p14:tracePt t="41979" x="7886700" y="4508500"/>
          <p14:tracePt t="41996" x="7867650" y="4508500"/>
          <p14:tracePt t="42012" x="7835900" y="4495800"/>
          <p14:tracePt t="42029" x="7797800" y="4483100"/>
          <p14:tracePt t="42045" x="7753350" y="4464050"/>
          <p14:tracePt t="42062" x="7702550" y="4438650"/>
          <p14:tracePt t="42080" x="7645400" y="4413250"/>
          <p14:tracePt t="42096" x="7639050" y="4413250"/>
          <p14:tracePt t="42112" x="7620000" y="4406900"/>
          <p14:tracePt t="42129" x="7594600" y="4394200"/>
          <p14:tracePt t="42145" x="7556500" y="4368800"/>
          <p14:tracePt t="42162" x="7524750" y="4349750"/>
          <p14:tracePt t="42207" x="7493000" y="4337050"/>
          <p14:tracePt t="42221" x="7473950" y="4324350"/>
          <p14:tracePt t="42229" x="7454900" y="4311650"/>
          <p14:tracePt t="42229" x="7435850" y="4305300"/>
          <p14:tracePt t="42245" x="7416800" y="4292600"/>
          <p14:tracePt t="42262" x="7391400" y="4273550"/>
          <p14:tracePt t="42279" x="7378700" y="4260850"/>
          <p14:tracePt t="42296" x="7366000" y="4241800"/>
          <p14:tracePt t="42312" x="7359650" y="4235450"/>
          <p14:tracePt t="42383" x="7346950" y="4229100"/>
          <p14:tracePt t="42391" x="7334250" y="4216400"/>
          <p14:tracePt t="42400" x="7315200" y="4197350"/>
          <p14:tracePt t="42407" x="7296150" y="4178300"/>
          <p14:tracePt t="42412" x="7251700" y="4146550"/>
          <p14:tracePt t="42429" x="7181850" y="4108450"/>
          <p14:tracePt t="42446" x="7105650" y="4070350"/>
          <p14:tracePt t="42462" x="6997700" y="3994150"/>
          <p14:tracePt t="42480" x="6915150" y="3949700"/>
          <p14:tracePt t="42496" x="6832600" y="3898900"/>
          <p14:tracePt t="42513" x="6743700" y="3841750"/>
          <p14:tracePt t="42529" x="6642100" y="3784600"/>
          <p14:tracePt t="42546" x="6565900" y="3733800"/>
          <p14:tracePt t="42562" x="6527800" y="3714750"/>
          <p14:tracePt t="42579" x="6502400" y="3695700"/>
          <p14:tracePt t="42595" x="6464300" y="3663950"/>
          <p14:tracePt t="42612" x="6426200" y="3632200"/>
          <p14:tracePt t="42629" x="6381750" y="3594100"/>
          <p14:tracePt t="42646" x="6343650" y="3556000"/>
          <p14:tracePt t="42662" x="6286500" y="3505200"/>
          <p14:tracePt t="42680" x="6261100" y="3467100"/>
          <p14:tracePt t="42696" x="6229350" y="3435350"/>
          <p14:tracePt t="42713" x="6191250" y="3384550"/>
          <p14:tracePt t="42729" x="6165850" y="3346450"/>
          <p14:tracePt t="42747" x="6146800" y="3327400"/>
          <p14:tracePt t="42763" x="6115050" y="3289300"/>
          <p14:tracePt t="42779" x="6089650" y="3251200"/>
          <p14:tracePt t="42796" x="6070600" y="3219450"/>
          <p14:tracePt t="42813" x="6057900" y="3187700"/>
          <p14:tracePt t="42829" x="6045200" y="3155950"/>
          <p14:tracePt t="42846" x="6026150" y="3117850"/>
          <p14:tracePt t="42862" x="6007100" y="3079750"/>
          <p14:tracePt t="42880" x="5994400" y="3054350"/>
          <p14:tracePt t="42896" x="5981700" y="3035300"/>
          <p14:tracePt t="42943" x="5969000" y="3028950"/>
          <p14:tracePt t="42984" x="5969000" y="3022600"/>
          <p14:tracePt t="43127" x="5975350" y="3035300"/>
          <p14:tracePt t="43151" x="5981700" y="3048000"/>
          <p14:tracePt t="43159" x="6000750" y="3067050"/>
          <p14:tracePt t="43167" x="6032500" y="3105150"/>
          <p14:tracePt t="43179" x="6083300" y="3175000"/>
          <p14:tracePt t="43195" x="6134100" y="3238500"/>
          <p14:tracePt t="43212" x="6191250" y="3308350"/>
          <p14:tracePt t="43230" x="6235700" y="3365500"/>
          <p14:tracePt t="43246" x="6280150" y="3409950"/>
          <p14:tracePt t="43262" x="6350000" y="3486150"/>
          <p14:tracePt t="43280" x="6400800" y="3536950"/>
          <p14:tracePt t="43295" x="6432550" y="3575050"/>
          <p14:tracePt t="43312" x="6464300" y="3600450"/>
          <p14:tracePt t="43329" x="6502400" y="3644900"/>
          <p14:tracePt t="43346" x="6546850" y="3676650"/>
          <p14:tracePt t="43362" x="6604000" y="3733800"/>
          <p14:tracePt t="43379" x="6648450" y="3778250"/>
          <p14:tracePt t="43396" x="6661150" y="3790950"/>
          <p14:tracePt t="43412" x="6680200" y="3810000"/>
          <p14:tracePt t="43429" x="6724650" y="3848100"/>
          <p14:tracePt t="43446" x="6769100" y="3886200"/>
          <p14:tracePt t="43462" x="6864350" y="3949700"/>
          <p14:tracePt t="43480" x="6915150" y="3987800"/>
          <p14:tracePt t="43496" x="6959600" y="4013200"/>
          <p14:tracePt t="43512" x="6991350" y="4032250"/>
          <p14:tracePt t="43529" x="7010400" y="4051300"/>
          <p14:tracePt t="43545" x="7029450" y="4057650"/>
          <p14:tracePt t="43562" x="7042150" y="4070350"/>
          <p14:tracePt t="43579" x="7067550" y="4095750"/>
          <p14:tracePt t="43595" x="7112000" y="4121150"/>
          <p14:tracePt t="43612" x="7143750" y="4146550"/>
          <p14:tracePt t="43629" x="7150100" y="4146550"/>
          <p14:tracePt t="43645" x="7156450" y="4152900"/>
          <p14:tracePt t="43703" x="7169150" y="4159250"/>
          <p14:tracePt t="43711" x="7175500" y="4165600"/>
          <p14:tracePt t="43722" x="7188200" y="4165600"/>
          <p14:tracePt t="43751" x="7207250" y="4178300"/>
          <p14:tracePt t="43759" x="7219950" y="4184650"/>
          <p14:tracePt t="43765" x="7245350" y="4191000"/>
          <p14:tracePt t="43779" x="7264400" y="4197350"/>
          <p14:tracePt t="43795" x="7289800" y="4203700"/>
          <p14:tracePt t="43812" x="7321550" y="4216400"/>
          <p14:tracePt t="43829" x="7353300" y="4222750"/>
          <p14:tracePt t="43829" x="7372350" y="4235450"/>
          <p14:tracePt t="43847" x="7397750" y="4248150"/>
          <p14:tracePt t="43862" x="7473950" y="4267200"/>
          <p14:tracePt t="43880" x="7505700" y="4279900"/>
          <p14:tracePt t="43895" x="7550150" y="4286250"/>
          <p14:tracePt t="43912" x="7600950" y="4305300"/>
          <p14:tracePt t="43929" x="7677150" y="4318000"/>
          <p14:tracePt t="43945" x="7759700" y="4343400"/>
          <p14:tracePt t="43962" x="7816850" y="4356100"/>
          <p14:tracePt t="43999" x="7842250" y="4356100"/>
          <p14:tracePt t="44000" x="7867650" y="4362450"/>
          <p14:tracePt t="44012" x="7918450" y="4375150"/>
          <p14:tracePt t="44030" x="7950200" y="4387850"/>
          <p14:tracePt t="44045" x="7988300" y="4400550"/>
          <p14:tracePt t="44045" x="8007350" y="4400550"/>
          <p14:tracePt t="44064" x="8039100" y="4413250"/>
          <p14:tracePt t="44080" x="8070850" y="4425950"/>
          <p14:tracePt t="44096" x="8121650" y="4438650"/>
          <p14:tracePt t="44112" x="8153400" y="4451350"/>
          <p14:tracePt t="44129" x="8159750" y="4451350"/>
          <p14:tracePt t="44183" x="8178800" y="4451350"/>
          <p14:tracePt t="44191" x="8191500" y="4457700"/>
          <p14:tracePt t="44194" x="8204200" y="4464050"/>
          <p14:tracePt t="44211" x="8210550" y="4470400"/>
          <p14:tracePt t="44212" x="8242300" y="4476750"/>
          <p14:tracePt t="44229" x="8267700" y="4483100"/>
          <p14:tracePt t="44245" x="8299450" y="4489450"/>
          <p14:tracePt t="44295" x="8318500" y="4502150"/>
          <p14:tracePt t="44304" x="8331200" y="4508500"/>
          <p14:tracePt t="44305" x="8356600" y="4521200"/>
          <p14:tracePt t="44312" x="8388350" y="4533900"/>
          <p14:tracePt t="44329" x="8445500" y="4559300"/>
          <p14:tracePt t="44346" x="8509000" y="4584700"/>
          <p14:tracePt t="44362" x="8559800" y="4603750"/>
          <p14:tracePt t="44379" x="8572500" y="4610100"/>
          <p14:tracePt t="44396" x="8578850" y="4616450"/>
          <p14:tracePt t="44412" x="8623300" y="4635500"/>
          <p14:tracePt t="44429" x="8661400" y="4648200"/>
          <p14:tracePt t="44445" x="8699500" y="4673600"/>
          <p14:tracePt t="44462" x="8712200" y="4673600"/>
          <p14:tracePt t="44480" x="8724900" y="4679950"/>
          <p14:tracePt t="44496" x="8737600" y="4679950"/>
          <p14:tracePt t="44512" x="8737600" y="4692650"/>
          <p14:tracePt t="44529" x="8750300" y="4699000"/>
          <p14:tracePt t="44545" x="8763000" y="4711700"/>
          <p14:tracePt t="44562" x="8788400" y="4724400"/>
          <p14:tracePt t="44579" x="8801100" y="4737100"/>
          <p14:tracePt t="44596" x="8813800" y="4756150"/>
          <p14:tracePt t="44612" x="8820150" y="4762500"/>
          <p14:tracePt t="44629" x="8826500" y="4768850"/>
          <p14:tracePt t="44645" x="8832850" y="4775200"/>
          <p14:tracePt t="44645" x="8832850" y="4781550"/>
          <p14:tracePt t="44663" x="8839200" y="4787900"/>
          <p14:tracePt t="44847" x="8845550" y="4794250"/>
          <p14:tracePt t="44863" x="8845550" y="4800600"/>
          <p14:tracePt t="44871" x="8851900" y="4806950"/>
          <p14:tracePt t="44911" x="8858250" y="4813300"/>
          <p14:tracePt t="45055" x="8851900" y="4813300"/>
          <p14:tracePt t="45063" x="8845550" y="4813300"/>
          <p14:tracePt t="45143" x="8832850" y="4813300"/>
          <p14:tracePt t="45148" x="8826500" y="4813300"/>
          <p14:tracePt t="45162" x="8807450" y="4806950"/>
          <p14:tracePt t="45163" x="8782050" y="4800600"/>
          <p14:tracePt t="45179" x="8756650" y="4794250"/>
          <p14:tracePt t="45295" x="8756650" y="4787900"/>
          <p14:tracePt t="45311" x="8750300" y="4775200"/>
          <p14:tracePt t="45316" x="8743950" y="4775200"/>
          <p14:tracePt t="45329" x="8737600" y="4775200"/>
          <p14:tracePt t="45329" x="8705850" y="4762500"/>
          <p14:tracePt t="45345" x="8680450" y="4756150"/>
          <p14:tracePt t="45363" x="8655050" y="4749800"/>
          <p14:tracePt t="45379" x="8629650" y="4737100"/>
          <p14:tracePt t="45396" x="8604250" y="4730750"/>
          <p14:tracePt t="45412" x="8572500" y="4718050"/>
          <p14:tracePt t="45429" x="8547100" y="4705350"/>
          <p14:tracePt t="45445" x="8521700" y="4699000"/>
          <p14:tracePt t="45462" x="8477250" y="4679950"/>
          <p14:tracePt t="45479" x="8439150" y="4667250"/>
          <p14:tracePt t="45495" x="8413750" y="4654550"/>
          <p14:tracePt t="45551" x="8401050" y="4654550"/>
          <p14:tracePt t="45559" x="8388350" y="4648200"/>
          <p14:tracePt t="45567" x="8375650" y="4641850"/>
          <p14:tracePt t="45575" x="8356600" y="4629150"/>
          <p14:tracePt t="45580" x="8324850" y="4622800"/>
          <p14:tracePt t="45595" x="8318500" y="4622800"/>
          <p14:tracePt t="45655" x="8312150" y="4622800"/>
          <p14:tracePt t="45663" x="8299450" y="4616450"/>
          <p14:tracePt t="45671" x="8299450" y="4610100"/>
          <p14:tracePt t="45680" x="8280400" y="4603750"/>
          <p14:tracePt t="45727" x="8274050" y="4603750"/>
          <p14:tracePt t="45743" x="8267700" y="4597400"/>
          <p14:tracePt t="45967" x="8274050" y="4597400"/>
          <p14:tracePt t="45975" x="8280400" y="4597400"/>
          <p14:tracePt t="45979" x="8286750" y="4603750"/>
          <p14:tracePt t="45996" x="8337550" y="4629150"/>
          <p14:tracePt t="46012" x="8394700" y="4660900"/>
          <p14:tracePt t="46055" x="8401050" y="4660900"/>
          <p14:tracePt t="46063" x="8439150" y="4686300"/>
          <p14:tracePt t="46072" x="8445500" y="4692650"/>
          <p14:tracePt t="46080" x="8477250" y="4705350"/>
          <p14:tracePt t="46095" x="8502650" y="4711700"/>
          <p14:tracePt t="46112" x="8534400" y="4724400"/>
          <p14:tracePt t="46129" x="8553450" y="4724400"/>
          <p14:tracePt t="46145" x="8566150" y="4724400"/>
          <p14:tracePt t="46183" x="8578850" y="4730750"/>
          <p14:tracePt t="46185" x="8585200" y="4730750"/>
          <p14:tracePt t="46208" x="8591550" y="4730750"/>
          <p14:tracePt t="46212" x="8597900" y="4730750"/>
          <p14:tracePt t="46295" x="8604250" y="4730750"/>
          <p14:tracePt t="46327" x="8604250" y="4737100"/>
          <p14:tracePt t="46351" x="8610600" y="4737100"/>
          <p14:tracePt t="46371" x="8623300" y="4743450"/>
          <p14:tracePt t="46399" x="8636000" y="4749800"/>
          <p14:tracePt t="46439" x="8642350" y="4749800"/>
          <p14:tracePt t="46447" x="8648700" y="4749800"/>
          <p14:tracePt t="46455" x="8655050" y="4756150"/>
          <p14:tracePt t="46463" x="8661400" y="4756150"/>
          <p14:tracePt t="46471" x="8667750" y="4756150"/>
          <p14:tracePt t="46471" x="8680450" y="4762500"/>
          <p14:tracePt t="46479" x="8699500" y="4775200"/>
          <p14:tracePt t="46495" x="8724900" y="4781550"/>
          <p14:tracePt t="46512" x="8731250" y="4787900"/>
          <p14:tracePt t="46551" x="8737600" y="4787900"/>
          <p14:tracePt t="46567" x="8743950" y="4794250"/>
          <p14:tracePt t="46582" x="8750300" y="4794250"/>
          <p14:tracePt t="46595" x="8756650" y="4794250"/>
          <p14:tracePt t="46600" x="8763000" y="4794250"/>
          <p14:tracePt t="46655" x="8763000" y="4800600"/>
          <p14:tracePt t="49862" x="8743950" y="4737100"/>
          <p14:tracePt t="49862" x="8693150" y="4679950"/>
          <p14:tracePt t="49878" x="8680450" y="4660900"/>
          <p14:tracePt t="49886" x="8642350" y="4616450"/>
          <p14:tracePt t="49894" x="8432800" y="4343400"/>
          <p14:tracePt t="49905" x="8305800" y="4197350"/>
          <p14:tracePt t="49911" x="8089900" y="3949700"/>
          <p14:tracePt t="49927" x="7943850" y="3803650"/>
          <p14:tracePt t="49944" x="7854950" y="3721100"/>
          <p14:tracePt t="49961" x="7823200" y="3683000"/>
          <p14:tracePt t="49977" x="7778750" y="3651250"/>
          <p14:tracePt t="49994" x="7753350" y="3625850"/>
          <p14:tracePt t="50011" x="7727950" y="3606800"/>
          <p14:tracePt t="50027" x="7715250" y="3600450"/>
          <p14:tracePt t="50044" x="7702550" y="3587750"/>
          <p14:tracePt t="50061" x="7689850" y="3568700"/>
          <p14:tracePt t="50110" x="7683500" y="3549650"/>
          <p14:tracePt t="50118" x="7664450" y="3479800"/>
          <p14:tracePt t="50126" x="7639050" y="3416300"/>
          <p14:tracePt t="50133" x="7600950" y="3270250"/>
          <p14:tracePt t="50144" x="7575550" y="3200400"/>
          <p14:tracePt t="50161" x="7562850" y="3143250"/>
          <p14:tracePt t="50178" x="7550150" y="3111500"/>
          <p14:tracePt t="50194" x="7550150" y="3098800"/>
          <p14:tracePt t="50230" x="7543800" y="3086100"/>
          <p14:tracePt t="50286" x="7556500" y="3086100"/>
          <p14:tracePt t="50294" x="7588250" y="3079750"/>
          <p14:tracePt t="50304" x="7613650" y="3067050"/>
          <p14:tracePt t="50311" x="7651750" y="3048000"/>
          <p14:tracePt t="50327" x="7696200" y="3016250"/>
          <p14:tracePt t="50344" x="7734300" y="2978150"/>
          <p14:tracePt t="50361" x="7747000" y="2933700"/>
          <p14:tracePt t="50377" x="7747000" y="2882900"/>
          <p14:tracePt t="50394" x="7740650" y="2819400"/>
          <p14:tracePt t="50411" x="7702550" y="2755900"/>
          <p14:tracePt t="50428" x="7670800" y="2711450"/>
          <p14:tracePt t="50462" x="7645400" y="2698750"/>
          <p14:tracePt t="50462" x="7588250" y="2686050"/>
          <p14:tracePt t="50478" x="7518400" y="2667000"/>
          <p14:tracePt t="50494" x="7429500" y="2667000"/>
          <p14:tracePt t="50511" x="7346950" y="2667000"/>
          <p14:tracePt t="50527" x="7327900" y="2667000"/>
          <p14:tracePt t="50544" x="7321550" y="2667000"/>
          <p14:tracePt t="50561" x="7277100" y="2692400"/>
          <p14:tracePt t="50577" x="7213600" y="2724150"/>
          <p14:tracePt t="50594" x="7175500" y="2755900"/>
          <p14:tracePt t="50611" x="7137400" y="2794000"/>
          <p14:tracePt t="50627" x="7112000" y="2813050"/>
          <p14:tracePt t="50644" x="7092950" y="2857500"/>
          <p14:tracePt t="50661" x="7080250" y="2914650"/>
          <p14:tracePt t="50678" x="7073900" y="2952750"/>
          <p14:tracePt t="50695" x="7073900" y="2984500"/>
          <p14:tracePt t="50711" x="7073900" y="3022600"/>
          <p14:tracePt t="50728" x="7086600" y="3060700"/>
          <p14:tracePt t="50744" x="7099300" y="3098800"/>
          <p14:tracePt t="50761" x="7112000" y="3130550"/>
          <p14:tracePt t="50777" x="7112000" y="3136900"/>
          <p14:tracePt t="50814" x="7112000" y="3149600"/>
          <p14:tracePt t="50814" x="7124700" y="3162300"/>
          <p14:tracePt t="50828" x="7131050" y="3175000"/>
          <p14:tracePt t="50844" x="7137400" y="3194050"/>
          <p14:tracePt t="50861" x="7162800" y="3232150"/>
          <p14:tracePt t="50878" x="7181850" y="3251200"/>
          <p14:tracePt t="50894" x="7213600" y="3270250"/>
          <p14:tracePt t="50911" x="7251700" y="3282950"/>
          <p14:tracePt t="50928" x="7315200" y="3302000"/>
          <p14:tracePt t="50944" x="7346950" y="3302000"/>
          <p14:tracePt t="50961" x="7397750" y="3302000"/>
          <p14:tracePt t="50977" x="7486650" y="3302000"/>
          <p14:tracePt t="50994" x="7575550" y="3282950"/>
          <p14:tracePt t="51011" x="7632700" y="3263900"/>
          <p14:tracePt t="51027" x="7683500" y="3238500"/>
          <p14:tracePt t="51044" x="7715250" y="3200400"/>
          <p14:tracePt t="51061" x="7721600" y="3194050"/>
          <p14:tracePt t="51077" x="7727950" y="3187700"/>
          <p14:tracePt t="51094" x="7740650" y="3162300"/>
          <p14:tracePt t="51111" x="7747000" y="3149600"/>
          <p14:tracePt t="51128" x="7753350" y="3117850"/>
          <p14:tracePt t="51144" x="7753350" y="3092450"/>
          <p14:tracePt t="51161" x="7753350" y="3067050"/>
          <p14:tracePt t="51177" x="7753350" y="3041650"/>
          <p14:tracePt t="51194" x="7753350" y="3016250"/>
          <p14:tracePt t="51211" x="7740650" y="2997200"/>
          <p14:tracePt t="51228" x="7721600" y="2971800"/>
          <p14:tracePt t="51244" x="7689850" y="2946400"/>
          <p14:tracePt t="51261" x="7613650" y="2908300"/>
          <p14:tracePt t="51278" x="7569200" y="2895600"/>
          <p14:tracePt t="51327" x="7550150" y="2889250"/>
          <p14:tracePt t="51336" x="7524750" y="2882900"/>
          <p14:tracePt t="51352" x="7512050" y="2882900"/>
          <p14:tracePt t="51374" x="7486650" y="2882900"/>
          <p14:tracePt t="51382" x="7480300" y="2882900"/>
          <p14:tracePt t="51393" x="7461250" y="2882900"/>
          <p14:tracePt t="51394" x="7423150" y="2882900"/>
          <p14:tracePt t="51410" x="7410450" y="2882900"/>
          <p14:tracePt t="51427" x="7378700" y="2889250"/>
          <p14:tracePt t="51445" x="7378700" y="2895600"/>
          <p14:tracePt t="51461" x="7359650" y="2908300"/>
          <p14:tracePt t="51478" x="7334250" y="2933700"/>
          <p14:tracePt t="51494" x="7308850" y="2965450"/>
          <p14:tracePt t="51511" x="7296150" y="2990850"/>
          <p14:tracePt t="51527" x="7283450" y="3022600"/>
          <p14:tracePt t="51544" x="7277100" y="3048000"/>
          <p14:tracePt t="51561" x="7277100" y="3079750"/>
          <p14:tracePt t="51577" x="7277100" y="3098800"/>
          <p14:tracePt t="51594" x="7277100" y="3117850"/>
          <p14:tracePt t="51611" x="7277100" y="3130550"/>
          <p14:tracePt t="51628" x="7277100" y="3143250"/>
          <p14:tracePt t="51644" x="7277100" y="3162300"/>
          <p14:tracePt t="51661" x="7283450" y="3187700"/>
          <p14:tracePt t="51678" x="7289800" y="3206750"/>
          <p14:tracePt t="51694" x="7296150" y="3225800"/>
          <p14:tracePt t="51711" x="7308850" y="3238500"/>
          <p14:tracePt t="51727" x="7327900" y="3257550"/>
          <p14:tracePt t="51744" x="7346950" y="3276600"/>
          <p14:tracePt t="51761" x="7385050" y="3282950"/>
          <p14:tracePt t="51777" x="7410450" y="3295650"/>
          <p14:tracePt t="51794" x="7448550" y="3295650"/>
          <p14:tracePt t="51811" x="7480300" y="3295650"/>
          <p14:tracePt t="51828" x="7518400" y="3295650"/>
          <p14:tracePt t="51844" x="7543800" y="3295650"/>
          <p14:tracePt t="51861" x="7575550" y="3282950"/>
          <p14:tracePt t="51878" x="7600950" y="3257550"/>
          <p14:tracePt t="51894" x="7632700" y="3206750"/>
          <p14:tracePt t="51911" x="7632700" y="3194050"/>
          <p14:tracePt t="52014" x="7632700" y="3187700"/>
          <p14:tracePt t="52022" x="7632700" y="3175000"/>
          <p14:tracePt t="52029" x="7632700" y="3168650"/>
          <p14:tracePt t="52038" x="7626350" y="3149600"/>
          <p14:tracePt t="52046" x="7613650" y="3130550"/>
          <p14:tracePt t="52061" x="7575550" y="3092450"/>
          <p14:tracePt t="52078" x="7550150" y="3073400"/>
          <p14:tracePt t="52094" x="7499350" y="3054350"/>
          <p14:tracePt t="52111" x="7429500" y="3028950"/>
          <p14:tracePt t="52128" x="7372350" y="3022600"/>
          <p14:tracePt t="52144" x="7315200" y="3022600"/>
          <p14:tracePt t="52161" x="7270750" y="3022600"/>
          <p14:tracePt t="52177" x="7251700" y="3022600"/>
          <p14:tracePt t="52194" x="7239000" y="3022600"/>
          <p14:tracePt t="52211" x="7226300" y="3028950"/>
          <p14:tracePt t="52227" x="7207250" y="3035300"/>
          <p14:tracePt t="52244" x="7200900" y="3041650"/>
          <p14:tracePt t="52262" x="7188200" y="3054350"/>
          <p14:tracePt t="52279" x="7169150" y="3073400"/>
          <p14:tracePt t="52294" x="7124700" y="3098800"/>
          <p14:tracePt t="52311" x="7048500" y="3143250"/>
          <p14:tracePt t="52327" x="7023100" y="3162300"/>
          <p14:tracePt t="52345" x="6997700" y="3175000"/>
          <p14:tracePt t="52361" x="6985000" y="3175000"/>
          <p14:tracePt t="52378" x="6978650" y="3181350"/>
          <p14:tracePt t="52394" x="6972300" y="3187700"/>
          <p14:tracePt t="52461" x="6972300" y="3194050"/>
          <p14:tracePt t="52477" x="6972300" y="3200400"/>
          <p14:tracePt t="52495" x="6972300" y="3206750"/>
          <p14:tracePt t="52549" x="6978650" y="3206750"/>
          <p14:tracePt t="52557" x="6991350" y="3206750"/>
          <p14:tracePt t="52565" x="7016750" y="3206750"/>
          <p14:tracePt t="52578" x="7035800" y="3206750"/>
          <p14:tracePt t="52594" x="7061200" y="3194050"/>
          <p14:tracePt t="52611" x="7086600" y="3155950"/>
          <p14:tracePt t="52627" x="7086600" y="3136900"/>
          <p14:tracePt t="52644" x="7092950" y="3098800"/>
          <p14:tracePt t="52661" x="7092950" y="3035300"/>
          <p14:tracePt t="52678" x="7092950" y="2997200"/>
          <p14:tracePt t="52694" x="7086600" y="2952750"/>
          <p14:tracePt t="52711" x="7067550" y="2921000"/>
          <p14:tracePt t="52727" x="7061200" y="2908300"/>
          <p14:tracePt t="52744" x="7042150" y="2876550"/>
          <p14:tracePt t="52761" x="7016750" y="2851150"/>
          <p14:tracePt t="52777" x="6972300" y="2838450"/>
          <p14:tracePt t="52794" x="6921500" y="2813050"/>
          <p14:tracePt t="52811" x="6845300" y="2800350"/>
          <p14:tracePt t="52827" x="6788150" y="2794000"/>
          <p14:tracePt t="52844" x="6699250" y="2787650"/>
          <p14:tracePt t="52861" x="6610350" y="2787650"/>
          <p14:tracePt t="52878" x="6565900" y="2800350"/>
          <p14:tracePt t="52894" x="6534150" y="2825750"/>
          <p14:tracePt t="52911" x="6502400" y="2851150"/>
          <p14:tracePt t="52928" x="6470650" y="2889250"/>
          <p14:tracePt t="52967" x="6457950" y="2908300"/>
          <p14:tracePt t="52978" x="6457950" y="2921000"/>
          <p14:tracePt t="52979" x="6457950" y="2940050"/>
          <p14:tracePt t="52995" x="6457950" y="2984500"/>
          <p14:tracePt t="53012" x="6464300" y="3041650"/>
          <p14:tracePt t="53028" x="6470650" y="3086100"/>
          <p14:tracePt t="53045" x="6477000" y="3117850"/>
          <p14:tracePt t="53062" x="6502400" y="3155950"/>
          <p14:tracePt t="53079" x="6521450" y="3181350"/>
          <p14:tracePt t="53095" x="6546850" y="3200400"/>
          <p14:tracePt t="53112" x="6578600" y="3225800"/>
          <p14:tracePt t="53128" x="6610350" y="3244850"/>
          <p14:tracePt t="53145" x="6661150" y="3257550"/>
          <p14:tracePt t="53162" x="6718300" y="3270250"/>
          <p14:tracePt t="53178" x="6775450" y="3276600"/>
          <p14:tracePt t="53195" x="6781800" y="3276600"/>
          <p14:tracePt t="53270" x="6794500" y="3276600"/>
          <p14:tracePt t="53279" x="6807200" y="3276600"/>
          <p14:tracePt t="53287" x="6826250" y="3263900"/>
          <p14:tracePt t="53295" x="6845300" y="3251200"/>
          <p14:tracePt t="53295" x="6858000" y="3244850"/>
          <p14:tracePt t="53303" x="6870700" y="3225800"/>
          <p14:tracePt t="53311" x="6883400" y="3187700"/>
          <p14:tracePt t="53328" x="6883400" y="3143250"/>
          <p14:tracePt t="53345" x="6889750" y="3086100"/>
          <p14:tracePt t="53361" x="6889750" y="3079750"/>
          <p14:tracePt t="53378" x="6889750" y="3041650"/>
          <p14:tracePt t="53395" x="6889750" y="3016250"/>
          <p14:tracePt t="53412" x="6883400" y="2997200"/>
          <p14:tracePt t="53428" x="6877050" y="2978150"/>
          <p14:tracePt t="53461" x="6870700" y="2965450"/>
          <p14:tracePt t="53495" x="6864350" y="2959100"/>
          <p14:tracePt t="53534" x="6858000" y="2952750"/>
          <p14:tracePt t="53542" x="6851650" y="2946400"/>
          <p14:tracePt t="53559" x="6845300" y="2946400"/>
          <p14:tracePt t="53559" x="6838950" y="2946400"/>
          <p14:tracePt t="53567" x="6826250" y="2940050"/>
          <p14:tracePt t="53578" x="6794500" y="2940050"/>
          <p14:tracePt t="53595" x="6743700" y="2946400"/>
          <p14:tracePt t="53612" x="6731000" y="2946400"/>
          <p14:tracePt t="53628" x="6673850" y="2978150"/>
          <p14:tracePt t="53645" x="6635750" y="3009900"/>
          <p14:tracePt t="53662" x="6578600" y="3060700"/>
          <p14:tracePt t="53679" x="6565900" y="3073400"/>
          <p14:tracePt t="53695" x="6559550" y="3098800"/>
          <p14:tracePt t="53712" x="6559550" y="3136900"/>
          <p14:tracePt t="53728" x="6565900" y="3175000"/>
          <p14:tracePt t="53745" x="6572250" y="3206750"/>
          <p14:tracePt t="53761" x="6597650" y="3238500"/>
          <p14:tracePt t="53778" x="6623050" y="3257550"/>
          <p14:tracePt t="53795" x="6680200" y="3295650"/>
          <p14:tracePt t="53812" x="6711950" y="3308350"/>
          <p14:tracePt t="53852" x="6718300" y="3308350"/>
          <p14:tracePt t="53863" x="6743700" y="3308350"/>
          <p14:tracePt t="53878" x="6781800" y="3308350"/>
          <p14:tracePt t="53879" x="6851650" y="3308350"/>
          <p14:tracePt t="53895" x="6915150" y="3295650"/>
          <p14:tracePt t="53912" x="6972300" y="3251200"/>
          <p14:tracePt t="53929" x="7004050" y="3213100"/>
          <p14:tracePt t="53945" x="7029450" y="3168650"/>
          <p14:tracePt t="53962" x="7042150" y="3124200"/>
          <p14:tracePt t="53978" x="7048500" y="3086100"/>
          <p14:tracePt t="53995" x="7048500" y="3054350"/>
          <p14:tracePt t="54011" x="7048500" y="3022600"/>
          <p14:tracePt t="54028" x="7048500" y="3009900"/>
          <p14:tracePt t="54045" x="7048500" y="2997200"/>
          <p14:tracePt t="54062" x="7035800" y="2971800"/>
          <p14:tracePt t="54079" x="7035800" y="2965450"/>
          <p14:tracePt t="54095" x="7029450" y="2952750"/>
          <p14:tracePt t="54111" x="7029450" y="2946400"/>
          <p14:tracePt t="54128" x="7016750" y="2927350"/>
          <p14:tracePt t="54145" x="7004050" y="2914650"/>
          <p14:tracePt t="54162" x="6985000" y="2901950"/>
          <p14:tracePt t="54178" x="6959600" y="2889250"/>
          <p14:tracePt t="54195" x="6896100" y="2870200"/>
          <p14:tracePt t="54211" x="6845300" y="2863850"/>
          <p14:tracePt t="54228" x="6769100" y="2863850"/>
          <p14:tracePt t="54245" x="6673850" y="2863850"/>
          <p14:tracePt t="54262" x="6642100" y="2863850"/>
          <p14:tracePt t="54279" x="6578600" y="2908300"/>
          <p14:tracePt t="54296" x="6540500" y="2933700"/>
          <p14:tracePt t="54311" x="6515100" y="2959100"/>
          <p14:tracePt t="54358" x="6515100" y="2971800"/>
          <p14:tracePt t="54367" x="6508750" y="2997200"/>
          <p14:tracePt t="54374" x="6502400" y="3009900"/>
          <p14:tracePt t="54382" x="6502400" y="3041650"/>
          <p14:tracePt t="54395" x="6502400" y="3073400"/>
          <p14:tracePt t="54411" x="6508750" y="3092450"/>
          <p14:tracePt t="54428" x="6521450" y="3117850"/>
          <p14:tracePt t="54445" x="6540500" y="3143250"/>
          <p14:tracePt t="54445" x="6546850" y="3155950"/>
          <p14:tracePt t="54463" x="6559550" y="3168650"/>
          <p14:tracePt t="54478" x="6584950" y="3181350"/>
          <p14:tracePt t="54495" x="6616700" y="3206750"/>
          <p14:tracePt t="54511" x="6654800" y="3225800"/>
          <p14:tracePt t="54590" x="6667500" y="3225800"/>
          <p14:tracePt t="54599" x="6692900" y="3225800"/>
          <p14:tracePt t="54611" x="6711950" y="3225800"/>
          <p14:tracePt t="54614" x="6756400" y="3225800"/>
          <p14:tracePt t="54628" x="6800850" y="3219450"/>
          <p14:tracePt t="54645" x="6864350" y="3168650"/>
          <p14:tracePt t="54662" x="6915150" y="3117850"/>
          <p14:tracePt t="54679" x="6927850" y="3092450"/>
          <p14:tracePt t="54695" x="6946900" y="3041650"/>
          <p14:tracePt t="54712" x="6965950" y="2990850"/>
          <p14:tracePt t="54728" x="6972300" y="2940050"/>
          <p14:tracePt t="54745" x="6972300" y="2895600"/>
          <p14:tracePt t="54762" x="6972300" y="2876550"/>
          <p14:tracePt t="54778" x="6972300" y="2863850"/>
          <p14:tracePt t="54795" x="6972300" y="2857500"/>
          <p14:tracePt t="55022" x="6953250" y="2857500"/>
          <p14:tracePt t="55030" x="6934200" y="2863850"/>
          <p14:tracePt t="55039" x="6902450" y="2870200"/>
          <p14:tracePt t="55046" x="6883400" y="2882900"/>
          <p14:tracePt t="55061" x="6807200" y="2921000"/>
          <p14:tracePt t="55062" x="6731000" y="2965450"/>
          <p14:tracePt t="55079" x="6724650" y="2965450"/>
          <p14:tracePt t="55118" x="6718300" y="2971800"/>
          <p14:tracePt t="55134" x="6711950" y="2984500"/>
          <p14:tracePt t="55327" x="6711950" y="2997200"/>
          <p14:tracePt t="55334" x="6711950" y="3016250"/>
          <p14:tracePt t="55382" x="6705600" y="3028950"/>
          <p14:tracePt t="55390" x="6705600" y="3041650"/>
          <p14:tracePt t="55403" x="6705600" y="3054350"/>
          <p14:tracePt t="55406" x="6705600" y="3060700"/>
          <p14:tracePt t="55413" x="6705600" y="3079750"/>
          <p14:tracePt t="55428" x="6705600" y="3098800"/>
          <p14:tracePt t="55445" x="6705600" y="3117850"/>
          <p14:tracePt t="55461" x="6705600" y="3130550"/>
          <p14:tracePt t="55478" x="6711950" y="3136900"/>
          <p14:tracePt t="55496" x="6718300" y="3143250"/>
          <p14:tracePt t="55750" x="6718300" y="3149600"/>
          <p14:tracePt t="55791" x="6711950" y="3149600"/>
          <p14:tracePt t="55935" x="6711950" y="3136900"/>
          <p14:tracePt t="55941" x="6711950" y="3117850"/>
          <p14:tracePt t="55946" x="6711950" y="3092450"/>
          <p14:tracePt t="55962" x="6711950" y="3060700"/>
          <p14:tracePt t="55978" x="6711950" y="3041650"/>
          <p14:tracePt t="55995" x="6711950" y="3016250"/>
          <p14:tracePt t="56012" x="6711950" y="3003550"/>
          <p14:tracePt t="56028" x="6711950" y="2997200"/>
          <p14:tracePt t="56199" x="6711950" y="2990850"/>
          <p14:tracePt t="56205" x="6724650" y="2990850"/>
          <p14:tracePt t="56214" x="6750050" y="2997200"/>
          <p14:tracePt t="56215" x="6781800" y="3009900"/>
          <p14:tracePt t="56228" x="6838950" y="3041650"/>
          <p14:tracePt t="56245" x="6870700" y="3054350"/>
          <p14:tracePt t="56262" x="6915150" y="3086100"/>
          <p14:tracePt t="56279" x="6921500" y="3098800"/>
          <p14:tracePt t="56295" x="6927850" y="3124200"/>
          <p14:tracePt t="56312" x="6940550" y="3155950"/>
          <p14:tracePt t="56328" x="6940550" y="3194050"/>
          <p14:tracePt t="56345" x="6940550" y="3219450"/>
          <p14:tracePt t="56361" x="6940550" y="3244850"/>
          <p14:tracePt t="56379" x="6940550" y="3257550"/>
          <p14:tracePt t="56395" x="6940550" y="3263900"/>
          <p14:tracePt t="56412" x="6940550" y="3270250"/>
          <p14:tracePt t="56479" x="6946900" y="3276600"/>
          <p14:tracePt t="56519" x="6953250" y="3276600"/>
          <p14:tracePt t="56526" x="6953250" y="3263900"/>
          <p14:tracePt t="56534" x="6940550" y="3251200"/>
          <p14:tracePt t="56545" x="6921500" y="3232150"/>
          <p14:tracePt t="56561" x="6915150" y="3232150"/>
          <p14:tracePt t="56578" x="6908800" y="3225800"/>
          <p14:tracePt t="56595" x="6902450" y="3219450"/>
          <p14:tracePt t="56612" x="6896100" y="3219450"/>
          <p14:tracePt t="56662" x="6896100" y="3213100"/>
          <p14:tracePt t="56686" x="6896100" y="3206750"/>
          <p14:tracePt t="56695" x="6896100" y="3200400"/>
          <p14:tracePt t="56951" x="6902450" y="3194050"/>
          <p14:tracePt t="56958" x="6902450" y="3187700"/>
          <p14:tracePt t="56964" x="6921500" y="3168650"/>
          <p14:tracePt t="56978" x="6934200" y="3155950"/>
          <p14:tracePt t="56995" x="6946900" y="3143250"/>
          <p14:tracePt t="57011" x="6953250" y="3130550"/>
          <p14:tracePt t="57079" x="6953250" y="3124200"/>
          <p14:tracePt t="57367" x="6946900" y="3130550"/>
          <p14:tracePt t="57374" x="6940550" y="3130550"/>
          <p14:tracePt t="57382" x="6927850" y="3136900"/>
          <p14:tracePt t="57395" x="6921500" y="3149600"/>
          <p14:tracePt t="57430" x="6915150" y="3155950"/>
          <p14:tracePt t="57550" x="6908800" y="3162300"/>
          <p14:tracePt t="57798" x="6915150" y="3162300"/>
          <p14:tracePt t="58390" x="6902450" y="3168650"/>
          <p14:tracePt t="58398" x="6883400" y="3168650"/>
          <p14:tracePt t="58406" x="6870700" y="3168650"/>
          <p14:tracePt t="58414" x="6845300" y="3175000"/>
          <p14:tracePt t="58428" x="6819900" y="3175000"/>
          <p14:tracePt t="58445" x="6800850" y="3175000"/>
          <p14:tracePt t="58462" x="6794500" y="3175000"/>
          <p14:tracePt t="58479" x="6781800" y="3155950"/>
          <p14:tracePt t="58495" x="6762750" y="3105150"/>
          <p14:tracePt t="58511" x="6737350" y="3009900"/>
          <p14:tracePt t="58528" x="6724650" y="2984500"/>
          <p14:tracePt t="58545" x="6718300" y="2959100"/>
          <p14:tracePt t="58562" x="6699250" y="2908300"/>
          <p14:tracePt t="58578" x="6686550" y="2882900"/>
          <p14:tracePt t="58735" x="6692900" y="2882900"/>
          <p14:tracePt t="58758" x="6699250" y="2870200"/>
          <p14:tracePt t="58774" x="6699250" y="2857500"/>
          <p14:tracePt t="58779" x="6705600" y="2851150"/>
          <p14:tracePt t="58795" x="6705600" y="2844800"/>
          <p14:tracePt t="58795" x="6705600" y="2832100"/>
          <p14:tracePt t="58811" x="6705600" y="2825750"/>
          <p14:tracePt t="58846" x="6705600" y="2819400"/>
          <p14:tracePt t="58862" x="6705600" y="2813050"/>
          <p14:tracePt t="58982" x="6705600" y="2806700"/>
          <p14:tracePt t="58990" x="6705600" y="2794000"/>
          <p14:tracePt t="58998" x="6705600" y="2781300"/>
          <p14:tracePt t="59006" x="6705600" y="2768600"/>
          <p14:tracePt t="59011" x="6705600" y="2724150"/>
          <p14:tracePt t="59028" x="6705600" y="2717800"/>
          <p14:tracePt t="59045" x="6705600" y="2692400"/>
          <p14:tracePt t="59045" x="6705600" y="2686050"/>
          <p14:tracePt t="59063" x="6705600" y="2673350"/>
          <p14:tracePt t="59255" x="6705600" y="2686050"/>
          <p14:tracePt t="59262" x="6705600" y="2705100"/>
          <p14:tracePt t="59286" x="6711950" y="2730500"/>
          <p14:tracePt t="59294" x="6718300" y="2787650"/>
          <p14:tracePt t="59311" x="6731000" y="2832100"/>
          <p14:tracePt t="59312" x="6756400" y="2908300"/>
          <p14:tracePt t="59329" x="6781800" y="2965450"/>
          <p14:tracePt t="59345" x="6800850" y="3016250"/>
          <p14:tracePt t="59361" x="6813550" y="3054350"/>
          <p14:tracePt t="59378" x="6819900" y="3086100"/>
          <p14:tracePt t="59394" x="6832600" y="3117850"/>
          <p14:tracePt t="59412" x="6851650" y="3155950"/>
          <p14:tracePt t="59428" x="6864350" y="3194050"/>
          <p14:tracePt t="59445" x="6864350" y="3200400"/>
          <p14:tracePt t="59461" x="6870700" y="3213100"/>
          <p14:tracePt t="59479" x="6902450" y="3263900"/>
          <p14:tracePt t="59494" x="6940550" y="3308350"/>
          <p14:tracePt t="59512" x="6959600" y="3352800"/>
          <p14:tracePt t="59528" x="6985000" y="3378200"/>
          <p14:tracePt t="59545" x="7010400" y="3422650"/>
          <p14:tracePt t="59562" x="7048500" y="3467100"/>
          <p14:tracePt t="59578" x="7080250" y="3505200"/>
          <p14:tracePt t="59595" x="7112000" y="3536950"/>
          <p14:tracePt t="59612" x="7137400" y="3562350"/>
          <p14:tracePt t="59628" x="7143750" y="3568700"/>
          <p14:tracePt t="59645" x="7150100" y="3575050"/>
          <p14:tracePt t="59661" x="7162800" y="3575050"/>
          <p14:tracePt t="59678" x="7162800" y="3581400"/>
          <p14:tracePt t="59750" x="7169150" y="3581400"/>
          <p14:tracePt t="60334" x="7169150" y="3587750"/>
          <p14:tracePt t="61318" x="7162800" y="3575050"/>
          <p14:tracePt t="61326" x="7150100" y="3549650"/>
          <p14:tracePt t="61336" x="7150100" y="3517900"/>
          <p14:tracePt t="61344" x="7143750" y="3505200"/>
          <p14:tracePt t="61350" x="7143750" y="3473450"/>
          <p14:tracePt t="61462" x="7137400" y="3460750"/>
          <p14:tracePt t="61470" x="7131050" y="3454400"/>
          <p14:tracePt t="61478" x="7124700" y="3422650"/>
          <p14:tracePt t="61494" x="7118350" y="3409950"/>
          <p14:tracePt t="61495" x="7105650" y="3378200"/>
          <p14:tracePt t="61511" x="7105650" y="3346450"/>
          <p14:tracePt t="61529" x="7105650" y="3314700"/>
          <p14:tracePt t="61545" x="7105650" y="3270250"/>
          <p14:tracePt t="61562" x="7105650" y="3213100"/>
          <p14:tracePt t="61579" x="7105650" y="3162300"/>
          <p14:tracePt t="61595" x="7092950" y="3111500"/>
          <p14:tracePt t="61638" x="7092950" y="3098800"/>
          <p14:tracePt t="61646" x="7086600" y="3079750"/>
          <p14:tracePt t="61646" x="7086600" y="3060700"/>
          <p14:tracePt t="61662" x="7086600" y="3054350"/>
          <p14:tracePt t="61663" x="7080250" y="3035300"/>
          <p14:tracePt t="61678" x="7080250" y="3028950"/>
          <p14:tracePt t="61695" x="7080250" y="3022600"/>
          <p14:tracePt t="61711" x="7080250" y="3016250"/>
          <p14:tracePt t="61728" x="7080250" y="3009900"/>
          <p14:tracePt t="61744" x="7080250" y="2997200"/>
          <p14:tracePt t="61761" x="7080250" y="2990850"/>
          <p14:tracePt t="61778" x="7073900" y="2984500"/>
          <p14:tracePt t="61958" x="7073900" y="2978150"/>
          <p14:tracePt t="61966" x="7061200" y="2978150"/>
          <p14:tracePt t="61974" x="7035800" y="2997200"/>
          <p14:tracePt t="61994" x="7023100" y="3009900"/>
          <p14:tracePt t="61995" x="7004050" y="3016250"/>
          <p14:tracePt t="62011" x="6953250" y="3054350"/>
          <p14:tracePt t="62028" x="6902450" y="3098800"/>
          <p14:tracePt t="62044" x="6864350" y="3117850"/>
          <p14:tracePt t="62061" x="6858000" y="3124200"/>
          <p14:tracePt t="62078" x="6826250" y="3149600"/>
          <p14:tracePt t="62095" x="6800850" y="3168650"/>
          <p14:tracePt t="62111" x="6781800" y="3181350"/>
          <p14:tracePt t="62128" x="6775450" y="3181350"/>
          <p14:tracePt t="62145" x="6769100" y="3194050"/>
          <p14:tracePt t="62181" x="6762750" y="3194050"/>
          <p14:tracePt t="62194" x="6756400" y="3194050"/>
          <p14:tracePt t="62286" x="6762750" y="3194050"/>
          <p14:tracePt t="62294" x="6807200" y="3181350"/>
          <p14:tracePt t="62303" x="6826250" y="3155950"/>
          <p14:tracePt t="62311" x="6883400" y="3060700"/>
          <p14:tracePt t="62328" x="6946900" y="2971800"/>
          <p14:tracePt t="62345" x="6985000" y="2901950"/>
          <p14:tracePt t="62361" x="7004050" y="2857500"/>
          <p14:tracePt t="62378" x="7023100" y="2825750"/>
          <p14:tracePt t="62394" x="7029450" y="2806700"/>
          <p14:tracePt t="62411" x="7035800" y="2800350"/>
          <p14:tracePt t="62509" x="7035800" y="2794000"/>
          <p14:tracePt t="62526" x="7023100" y="2794000"/>
          <p14:tracePt t="62534" x="6991350" y="2813050"/>
          <p14:tracePt t="62544" x="6985000" y="2825750"/>
          <p14:tracePt t="62590" x="6972300" y="2838450"/>
          <p14:tracePt t="62598" x="6934200" y="2863850"/>
          <p14:tracePt t="62611" x="6902450" y="2882900"/>
          <p14:tracePt t="62612" x="6851650" y="2927350"/>
          <p14:tracePt t="62628" x="6813550" y="2959100"/>
          <p14:tracePt t="62645" x="6788150" y="2978150"/>
          <p14:tracePt t="62661" x="6762750" y="2990850"/>
          <p14:tracePt t="62678" x="6756400" y="2997200"/>
          <p14:tracePt t="62774" x="6762750" y="2997200"/>
          <p14:tracePt t="62782" x="6775450" y="2984500"/>
          <p14:tracePt t="62790" x="6794500" y="2965450"/>
          <p14:tracePt t="62798" x="6813550" y="2914650"/>
          <p14:tracePt t="62811" x="6838950" y="2876550"/>
          <p14:tracePt t="62828" x="6845300" y="2857500"/>
          <p14:tracePt t="62845" x="6851650" y="2844800"/>
          <p14:tracePt t="62950" x="6845300" y="2851150"/>
          <p14:tracePt t="62958" x="6813550" y="2882900"/>
          <p14:tracePt t="62966" x="6743700" y="2978150"/>
          <p14:tracePt t="62979" x="6642100" y="3111500"/>
          <p14:tracePt t="62994" x="6597650" y="3206750"/>
          <p14:tracePt t="63011" x="6546850" y="3365500"/>
          <p14:tracePt t="63028" x="6534150" y="3543300"/>
          <p14:tracePt t="63045" x="6540500" y="3644900"/>
          <p14:tracePt t="63061" x="6616700" y="3905250"/>
          <p14:tracePt t="63078" x="6737350" y="4311650"/>
          <p14:tracePt t="63094" x="6826250" y="4667250"/>
          <p14:tracePt t="63112" x="6896100" y="4914900"/>
          <p14:tracePt t="63128" x="6959600" y="5149850"/>
          <p14:tracePt t="63145" x="7042150" y="5334000"/>
          <p14:tracePt t="63161" x="7124700" y="5461000"/>
          <p14:tracePt t="63178" x="7200900" y="5562600"/>
          <p14:tracePt t="63194" x="7277100" y="5632450"/>
          <p14:tracePt t="63211" x="7334250" y="5664200"/>
          <p14:tracePt t="63228" x="7385050" y="5689600"/>
          <p14:tracePt t="63245" x="7429500" y="5715000"/>
          <p14:tracePt t="63261" x="7461250" y="5734050"/>
          <p14:tracePt t="63279" x="7473950" y="5740400"/>
          <p14:tracePt t="63294" x="7486650" y="5746750"/>
          <p14:tracePt t="63311" x="7480300" y="5759450"/>
          <p14:tracePt t="63328" x="7467600" y="5772150"/>
          <p14:tracePt t="63344" x="7423150" y="5803900"/>
          <p14:tracePt t="63361" x="7366000" y="5867400"/>
          <p14:tracePt t="63378" x="7315200" y="5981700"/>
          <p14:tracePt t="63394" x="7258050" y="6083300"/>
          <p14:tracePt t="63411" x="7239000" y="6153150"/>
          <p14:tracePt t="63428" x="7239000" y="6172200"/>
          <p14:tracePt t="63495" x="7239000" y="6178550"/>
          <p14:tracePt t="63503" x="7239000" y="6184900"/>
          <p14:tracePt t="63504" x="7232650" y="6191250"/>
          <p14:tracePt t="63511" x="7207250" y="6210300"/>
          <p14:tracePt t="63528" x="7181850" y="6223000"/>
          <p14:tracePt t="63544" x="7162800" y="6235700"/>
          <p14:tracePt t="63561" x="7143750" y="6261100"/>
          <p14:tracePt t="63578" x="7124700" y="6280150"/>
          <p14:tracePt t="63594" x="7112000" y="6305550"/>
          <p14:tracePt t="63612" x="7099300" y="6330950"/>
          <p14:tracePt t="63628" x="7099300" y="6343650"/>
          <p14:tracePt t="63645" x="7092950" y="6350000"/>
          <p14:tracePt t="63694" x="7092950" y="6362700"/>
          <p14:tracePt t="63703" x="7112000" y="6362700"/>
          <p14:tracePt t="63704" x="7175500" y="6369050"/>
          <p14:tracePt t="63711" x="7346950" y="6388100"/>
          <p14:tracePt t="63728" x="7677150" y="6432550"/>
          <p14:tracePt t="63745" x="8032750" y="6496050"/>
          <p14:tracePt t="63761" x="8451850" y="6527800"/>
          <p14:tracePt t="63777" x="8693150" y="6559550"/>
          <p14:tracePt t="63794" x="8902700" y="6572250"/>
          <p14:tracePt t="63811" x="9042400" y="6572250"/>
          <p14:tracePt t="63828" x="9086850" y="6572250"/>
          <p14:tracePt t="63844" x="9093200" y="6572250"/>
          <p14:tracePt t="63844" x="9105900" y="6572250"/>
          <p14:tracePt t="63863" x="9112250" y="6565900"/>
          <p14:tracePt t="63878" x="9118600" y="6565900"/>
          <p14:tracePt t="64230" x="9112250" y="6565900"/>
          <p14:tracePt t="64278" x="9105900" y="6565900"/>
          <p14:tracePt t="64286" x="9086850" y="6559550"/>
          <p14:tracePt t="64294" x="9080500" y="6553200"/>
          <p14:tracePt t="64295" x="9055100" y="6546850"/>
          <p14:tracePt t="64311" x="9042400" y="6546850"/>
          <p14:tracePt t="64327" x="9010650" y="6534150"/>
          <p14:tracePt t="64344" x="8985250" y="6527800"/>
          <p14:tracePt t="64361" x="8947150" y="6521450"/>
          <p14:tracePt t="64378" x="8915400" y="6508750"/>
          <p14:tracePt t="64395" x="8890000" y="6508750"/>
          <p14:tracePt t="64411" x="8864600" y="6496050"/>
          <p14:tracePt t="64428" x="8832850" y="6489700"/>
          <p14:tracePt t="64444" x="8775700" y="6477000"/>
          <p14:tracePt t="64461" x="8731250" y="6470650"/>
          <p14:tracePt t="64518" x="8674100" y="6464300"/>
          <p14:tracePt t="64526" x="8616950" y="6464300"/>
          <p14:tracePt t="64536" x="8547100" y="6464300"/>
          <p14:tracePt t="64537" x="8483600" y="6464300"/>
          <p14:tracePt t="64550" x="8464550" y="6464300"/>
          <p14:tracePt t="64561" x="8458200" y="6464300"/>
          <p14:tracePt t="64577" x="8362950" y="6464300"/>
          <p14:tracePt t="64594" x="8267700" y="6464300"/>
          <p14:tracePt t="64611" x="8223250" y="6470650"/>
          <p14:tracePt t="64646" x="8210550" y="6470650"/>
          <p14:tracePt t="64647" x="8159750" y="6477000"/>
          <p14:tracePt t="64662" x="8102600" y="6483350"/>
          <p14:tracePt t="64678" x="8064500" y="6483350"/>
          <p14:tracePt t="64694" x="8020050" y="6489700"/>
          <p14:tracePt t="64710" x="7981950" y="6496050"/>
          <p14:tracePt t="64727" x="7931150" y="6502400"/>
          <p14:tracePt t="64744" x="7854950" y="6515100"/>
          <p14:tracePt t="64760" x="7772400" y="6527800"/>
          <p14:tracePt t="64777" x="7702550" y="6534150"/>
          <p14:tracePt t="64793" x="7639050" y="6546850"/>
          <p14:tracePt t="64811" x="7588250" y="6553200"/>
          <p14:tracePt t="64828" x="7562850" y="6559550"/>
          <p14:tracePt t="64844" x="7550150" y="6559550"/>
          <p14:tracePt t="64861" x="7543800" y="6559550"/>
          <p14:tracePt t="64942" x="7556500" y="6559550"/>
          <p14:tracePt t="64950" x="7581900" y="6559550"/>
          <p14:tracePt t="64954" x="7607300" y="6559550"/>
          <p14:tracePt t="64961" x="7664450" y="6559550"/>
          <p14:tracePt t="64978" x="7747000" y="6559550"/>
          <p14:tracePt t="64994" x="7842250" y="6559550"/>
          <p14:tracePt t="65011" x="7943850" y="6559550"/>
          <p14:tracePt t="65028" x="8026400" y="6559550"/>
          <p14:tracePt t="65044" x="8134350" y="6540500"/>
          <p14:tracePt t="65061" x="8267700" y="6534150"/>
          <p14:tracePt t="65078" x="8280400" y="6534150"/>
          <p14:tracePt t="65094" x="8299450" y="6534150"/>
          <p14:tracePt t="65111" x="8337550" y="6534150"/>
          <p14:tracePt t="65128" x="8369300" y="6534150"/>
          <p14:tracePt t="65144" x="8394700" y="6534150"/>
          <p14:tracePt t="65161" x="8407400" y="6534150"/>
          <p14:tracePt t="65178" x="8426450" y="6534150"/>
          <p14:tracePt t="65194" x="8458200" y="6534150"/>
          <p14:tracePt t="65211" x="8483600" y="6534150"/>
          <p14:tracePt t="65228" x="8515350" y="6534150"/>
          <p14:tracePt t="65244" x="8534400" y="6534150"/>
          <p14:tracePt t="65261" x="8540750" y="6534150"/>
          <p14:tracePt t="65692" x="8540750" y="6521450"/>
          <p14:tracePt t="65719" x="8483600" y="6375400"/>
          <p14:tracePt t="65720" x="8388350" y="6140450"/>
          <p14:tracePt t="65728" x="8108950" y="5556250"/>
          <p14:tracePt t="65744" x="7715250" y="4927600"/>
          <p14:tracePt t="65761" x="7404100" y="4375150"/>
          <p14:tracePt t="65778" x="7232650" y="4133850"/>
          <p14:tracePt t="65794" x="7010400" y="3898900"/>
          <p14:tracePt t="65810" x="6807200" y="3695700"/>
          <p14:tracePt t="65828" x="6667500" y="3575050"/>
          <p14:tracePt t="65844" x="6546850" y="3473450"/>
          <p14:tracePt t="65861" x="6426200" y="3365500"/>
          <p14:tracePt t="65878" x="6394450" y="3340100"/>
          <p14:tracePt t="65894" x="6337300" y="3270250"/>
          <p14:tracePt t="65911" x="6273800" y="3181350"/>
          <p14:tracePt t="65928" x="6223000" y="3079750"/>
          <p14:tracePt t="65944" x="6216650" y="3048000"/>
          <p14:tracePt t="65961" x="6191250" y="2952750"/>
          <p14:tracePt t="65978" x="6178550" y="2813050"/>
          <p14:tracePt t="65994" x="6178550" y="2673350"/>
          <p14:tracePt t="66011" x="6178550" y="2559050"/>
          <p14:tracePt t="66027" x="6191250" y="2495550"/>
          <p14:tracePt t="66044" x="6216650" y="2470150"/>
          <p14:tracePt t="66061" x="6235700" y="2463800"/>
          <p14:tracePt t="66110" x="6242050" y="2463800"/>
          <p14:tracePt t="66120" x="6261100" y="2476500"/>
          <p14:tracePt t="66125" x="6267450" y="2540000"/>
          <p14:tracePt t="66133" x="6286500" y="2686050"/>
          <p14:tracePt t="66144" x="6318250" y="2863850"/>
          <p14:tracePt t="66161" x="6343650" y="2978150"/>
          <p14:tracePt t="66178" x="6375400" y="3035300"/>
          <p14:tracePt t="66194" x="6445250" y="3124200"/>
          <p14:tracePt t="66211" x="6515100" y="3181350"/>
          <p14:tracePt t="66227" x="6616700" y="3200400"/>
          <p14:tracePt t="66244" x="6737350" y="3200400"/>
          <p14:tracePt t="66261" x="6902450" y="3130550"/>
          <p14:tracePt t="66278" x="7016750" y="3048000"/>
          <p14:tracePt t="66294" x="7092950" y="2971800"/>
          <p14:tracePt t="66311" x="7131050" y="2927350"/>
          <p14:tracePt t="66327" x="7143750" y="2901950"/>
          <p14:tracePt t="66344" x="7150100" y="2882900"/>
          <p14:tracePt t="66361" x="7150100" y="2876550"/>
          <p14:tracePt t="66397" x="7150100" y="2870200"/>
          <p14:tracePt t="66470" x="7150100" y="2863850"/>
          <p14:tracePt t="66574" x="7150100" y="2857500"/>
          <p14:tracePt t="66582" x="7143750" y="2857500"/>
          <p14:tracePt t="66590" x="7124700" y="2857500"/>
          <p14:tracePt t="66598" x="7099300" y="2857500"/>
          <p14:tracePt t="66611" x="7048500" y="2882900"/>
          <p14:tracePt t="66627" x="7010400" y="2901950"/>
          <p14:tracePt t="66644" x="6965950" y="2933700"/>
          <p14:tracePt t="66644" x="6940550" y="2965450"/>
          <p14:tracePt t="66662" x="6889750" y="3022600"/>
          <p14:tracePt t="66678" x="6845300" y="3079750"/>
          <p14:tracePt t="66694" x="6762750" y="3143250"/>
          <p14:tracePt t="66711" x="6699250" y="3206750"/>
          <p14:tracePt t="66727" x="6635750" y="3257550"/>
          <p14:tracePt t="66744" x="6591300" y="3282950"/>
          <p14:tracePt t="66761" x="6546850" y="3314700"/>
          <p14:tracePt t="66778" x="6527800" y="3333750"/>
          <p14:tracePt t="66794" x="6515100" y="3346450"/>
          <p14:tracePt t="66811" x="6508750" y="3352800"/>
          <p14:tracePt t="66827" x="6502400" y="3359150"/>
          <p14:tracePt t="66926" x="6508750" y="3359150"/>
          <p14:tracePt t="66936" x="6515100" y="3359150"/>
          <p14:tracePt t="66937" x="6527800" y="3352800"/>
          <p14:tracePt t="66944" x="6546850" y="3314700"/>
          <p14:tracePt t="66961" x="6559550" y="3238500"/>
          <p14:tracePt t="66977" x="6572250" y="3130550"/>
          <p14:tracePt t="66994" x="6584950" y="3003550"/>
          <p14:tracePt t="67011" x="6584950" y="2895600"/>
          <p14:tracePt t="67028" x="6584950" y="2825750"/>
          <p14:tracePt t="67044" x="6584950" y="2774950"/>
          <p14:tracePt t="67206" x="6591300" y="2794000"/>
          <p14:tracePt t="67213" x="6597650" y="2813050"/>
          <p14:tracePt t="67221" x="6616700" y="2844800"/>
          <p14:tracePt t="67236" x="6654800" y="2927350"/>
          <p14:tracePt t="67246" x="6686550" y="2984500"/>
          <p14:tracePt t="67246" x="6711950" y="3035300"/>
          <p14:tracePt t="67261" x="6781800" y="3155950"/>
          <p14:tracePt t="67278" x="6813550" y="3225800"/>
          <p14:tracePt t="67294" x="6851650" y="3276600"/>
          <p14:tracePt t="67311" x="6877050" y="3314700"/>
          <p14:tracePt t="67328" x="6883400" y="3321050"/>
          <p14:tracePt t="67344" x="6889750" y="3327400"/>
          <p14:tracePt t="67362" x="6889750" y="3333750"/>
          <p14:tracePt t="68446" x="6889750" y="3340100"/>
          <p14:tracePt t="68448" x="6915150" y="3340100"/>
          <p14:tracePt t="68462" x="6991350" y="3340100"/>
          <p14:tracePt t="68462" x="7105650" y="3340100"/>
          <p14:tracePt t="68478" x="7162800" y="3340100"/>
          <p14:tracePt t="68494" x="7181850" y="3340100"/>
          <p14:tracePt t="68934" x="7181850" y="3327400"/>
          <p14:tracePt t="69263" x="7181850" y="3314700"/>
          <p14:tracePt t="69279" x="7181850" y="3302000"/>
          <p14:tracePt t="69279" x="7181850" y="3289300"/>
          <p14:tracePt t="69302" x="7175500" y="3282950"/>
          <p14:tracePt t="69311" x="7169150" y="3276600"/>
          <p14:tracePt t="69663" x="7181850" y="3270250"/>
          <p14:tracePt t="69663" x="7226300" y="3270250"/>
          <p14:tracePt t="69678" x="7283450" y="3270250"/>
          <p14:tracePt t="69686" x="7353300" y="3270250"/>
          <p14:tracePt t="69694" x="7461250" y="3270250"/>
          <p14:tracePt t="69719" x="7467600" y="3270250"/>
          <p14:tracePt t="69726" x="7486650" y="3270250"/>
          <p14:tracePt t="69734" x="7505700" y="3270250"/>
          <p14:tracePt t="69745" x="7512050" y="3270250"/>
          <p14:tracePt t="69761" x="7518400" y="3263900"/>
          <p14:tracePt t="70142" x="7524750" y="3263900"/>
          <p14:tracePt t="70150" x="7524750" y="3302000"/>
          <p14:tracePt t="70159" x="7524750" y="3429000"/>
          <p14:tracePt t="70166" x="7543800" y="3549650"/>
          <p14:tracePt t="70178" x="7550150" y="3562350"/>
          <p14:tracePt t="70195" x="7683500" y="3759200"/>
          <p14:tracePt t="70212" x="7810500" y="3943350"/>
          <p14:tracePt t="70228" x="7975600" y="4076700"/>
          <p14:tracePt t="70245" x="8102600" y="4133850"/>
          <p14:tracePt t="70262" x="8191500" y="4152900"/>
          <p14:tracePt t="70279" x="8204200" y="4152900"/>
          <p14:tracePt t="70319" x="8210550" y="4152900"/>
          <p14:tracePt t="70327" x="8242300" y="4152900"/>
          <p14:tracePt t="70338" x="8255000" y="4152900"/>
          <p14:tracePt t="70345" x="8280400" y="4152900"/>
          <p14:tracePt t="70362" x="8305800" y="4152900"/>
          <p14:tracePt t="70378" x="8331200" y="4152900"/>
          <p14:tracePt t="70395" x="8337550" y="4152900"/>
          <p14:tracePt t="70413" x="8350250" y="4152900"/>
          <p14:tracePt t="70455" x="8362950" y="4159250"/>
          <p14:tracePt t="70464" x="8369300" y="4171950"/>
          <p14:tracePt t="70479" x="8382000" y="4178300"/>
          <p14:tracePt t="70480" x="8407400" y="4203700"/>
          <p14:tracePt t="70497" x="8432800" y="4235450"/>
          <p14:tracePt t="70513" x="8470900" y="4305300"/>
          <p14:tracePt t="70530" x="8496300" y="4349750"/>
          <p14:tracePt t="70546" x="8534400" y="4438650"/>
          <p14:tracePt t="70563" x="8585200" y="4533900"/>
          <p14:tracePt t="70579" x="8623300" y="4610100"/>
          <p14:tracePt t="70596" x="8648700" y="4648200"/>
          <p14:tracePt t="70631" x="8655050" y="4648200"/>
          <p14:tracePt t="70632" x="8661400" y="4654550"/>
          <p14:tracePt t="70646" x="8674100" y="4667250"/>
          <p14:tracePt t="70663" x="8693150" y="4679950"/>
          <p14:tracePt t="70679" x="8699500" y="4679950"/>
          <p14:tracePt t="70744" x="8705850" y="4686300"/>
          <p14:tracePt t="70759" x="8712200" y="4699000"/>
          <p14:tracePt t="70767" x="8718550" y="4718050"/>
          <p14:tracePt t="70775" x="8731250" y="4724400"/>
          <p14:tracePt t="70783" x="8750300" y="4756150"/>
          <p14:tracePt t="70797" x="8756650" y="4768850"/>
          <p14:tracePt t="70856" x="8763000" y="4768850"/>
          <p14:tracePt t="70863" x="8769350" y="4775200"/>
          <p14:tracePt t="70864" x="8782050" y="4800600"/>
          <p14:tracePt t="70880" x="8794750" y="4813300"/>
          <p14:tracePt t="70952" x="8801100" y="4819650"/>
          <p14:tracePt t="71040" x="8807450" y="4819650"/>
          <p14:tracePt t="71112" x="8807450" y="4826000"/>
          <p14:tracePt t="71120" x="8813800" y="4826000"/>
          <p14:tracePt t="71416" x="8813800" y="4832350"/>
          <p14:tracePt t="71431" x="8807450" y="4832350"/>
          <p14:tracePt t="71439" x="8801100" y="4832350"/>
          <p14:tracePt t="71447" x="8794750" y="4832350"/>
          <p14:tracePt t="71471" x="8788400" y="4826000"/>
          <p14:tracePt t="71480" x="8769350" y="4826000"/>
          <p14:tracePt t="71496" x="8763000" y="4819650"/>
          <p14:tracePt t="71512" x="8756650" y="4813300"/>
          <p14:tracePt t="71513" x="8743950" y="4813300"/>
          <p14:tracePt t="71529" x="8718550" y="4800600"/>
          <p14:tracePt t="71546" x="8705850" y="4794250"/>
          <p14:tracePt t="71563" x="8680450" y="4787900"/>
          <p14:tracePt t="71579" x="8667750" y="4787900"/>
          <p14:tracePt t="71596" x="8648700" y="4775200"/>
          <p14:tracePt t="71613" x="8636000" y="4775200"/>
          <p14:tracePt t="71630" x="8629650" y="4775200"/>
          <p14:tracePt t="71646" x="8616950" y="4768850"/>
          <p14:tracePt t="71663" x="8604250" y="4762500"/>
          <p14:tracePt t="71679" x="8585200" y="4756150"/>
          <p14:tracePt t="71696" x="8578850" y="4749800"/>
          <p14:tracePt t="71712" x="8566150" y="4749800"/>
          <p14:tracePt t="71729" x="8553450" y="4743450"/>
          <p14:tracePt t="71747" x="8540750" y="4743450"/>
          <p14:tracePt t="71763" x="8528050" y="4737100"/>
          <p14:tracePt t="71779" x="8521700" y="4730750"/>
          <p14:tracePt t="71796" x="8509000" y="4730750"/>
          <p14:tracePt t="71812" x="8502650" y="4724400"/>
          <p14:tracePt t="71829" x="8489950" y="4718050"/>
          <p14:tracePt t="71846" x="8470900" y="4711700"/>
          <p14:tracePt t="71863" x="8458200" y="4705350"/>
          <p14:tracePt t="71880" x="8439150" y="4692650"/>
          <p14:tracePt t="71896" x="8426450" y="4692650"/>
          <p14:tracePt t="71951" x="8420100" y="4692650"/>
          <p14:tracePt t="71959" x="8420100" y="4686300"/>
          <p14:tracePt t="71972" x="8413750" y="4686300"/>
          <p14:tracePt t="71975" x="8407400" y="4686300"/>
          <p14:tracePt t="71980" x="8394700" y="4686300"/>
          <p14:tracePt t="71995" x="8388350" y="4679950"/>
          <p14:tracePt t="72013" x="8375650" y="4673600"/>
          <p14:tracePt t="72029" x="8369300" y="4673600"/>
          <p14:tracePt t="72047" x="8356600" y="4667250"/>
          <p14:tracePt t="72062" x="8337550" y="4660900"/>
          <p14:tracePt t="72080" x="8331200" y="4654550"/>
          <p14:tracePt t="72096" x="8324850" y="4654550"/>
          <p14:tracePt t="72113" x="8312150" y="4648200"/>
          <p14:tracePt t="72130" x="8305800" y="4641850"/>
          <p14:tracePt t="72146" x="8293100" y="4641850"/>
          <p14:tracePt t="72163" x="8286750" y="4635500"/>
          <p14:tracePt t="72179" x="8280400" y="4635500"/>
          <p14:tracePt t="72196" x="8274050" y="4635500"/>
          <p14:tracePt t="72213" x="8267700" y="4635500"/>
          <p14:tracePt t="72230" x="8261350" y="4629150"/>
          <p14:tracePt t="72247" x="8248650" y="4629150"/>
          <p14:tracePt t="72262" x="8235950" y="4622800"/>
          <p14:tracePt t="72279" x="8229600" y="4616450"/>
          <p14:tracePt t="72296" x="8223250" y="4616450"/>
          <p14:tracePt t="72313" x="8210550" y="4610100"/>
          <p14:tracePt t="72329" x="8197850" y="4610100"/>
          <p14:tracePt t="72346" x="8178800" y="4603750"/>
          <p14:tracePt t="72363" x="8178800" y="4597400"/>
          <p14:tracePt t="72379" x="8166100" y="4591050"/>
          <p14:tracePt t="72396" x="8140700" y="4584700"/>
          <p14:tracePt t="72413" x="8128000" y="4578350"/>
          <p14:tracePt t="72430" x="8115300" y="4572000"/>
          <p14:tracePt t="72446" x="8096250" y="4572000"/>
          <p14:tracePt t="72463" x="8083550" y="4565650"/>
          <p14:tracePt t="72528" x="8083550" y="4559300"/>
          <p14:tracePt t="72559" x="8077200" y="4559300"/>
          <p14:tracePt t="72559" x="8070850" y="4559300"/>
          <p14:tracePt t="72591" x="8064500" y="4559300"/>
          <p14:tracePt t="72599" x="8064500" y="4552950"/>
          <p14:tracePt t="72599" x="8051800" y="4552950"/>
          <p14:tracePt t="72615" x="8045450" y="4552950"/>
          <p14:tracePt t="72616" x="8039100" y="4546600"/>
          <p14:tracePt t="72629" x="8026400" y="4540250"/>
          <p14:tracePt t="72646" x="8007350" y="4533900"/>
          <p14:tracePt t="72663" x="7988300" y="4527550"/>
          <p14:tracePt t="72680" x="7969250" y="4514850"/>
          <p14:tracePt t="72696" x="7950200" y="4508500"/>
          <p14:tracePt t="72759" x="7937500" y="4489450"/>
          <p14:tracePt t="72771" x="7918450" y="4483100"/>
          <p14:tracePt t="72772" x="7886700" y="4464050"/>
          <p14:tracePt t="72779" x="7848600" y="4445000"/>
          <p14:tracePt t="72796" x="7816850" y="4425950"/>
          <p14:tracePt t="72813" x="7791450" y="4413250"/>
          <p14:tracePt t="72829" x="7766050" y="4406900"/>
          <p14:tracePt t="72944" x="7759700" y="4400550"/>
          <p14:tracePt t="72959" x="7753350" y="4400550"/>
          <p14:tracePt t="72975" x="7747000" y="4400550"/>
          <p14:tracePt t="72983" x="7740650" y="4400550"/>
          <p14:tracePt t="73004" x="7727950" y="4400550"/>
          <p14:tracePt t="73005" x="7721600" y="4394200"/>
          <p14:tracePt t="73012" x="7702550" y="4394200"/>
          <p14:tracePt t="73029" x="7689850" y="4387850"/>
          <p14:tracePt t="73046" x="7677150" y="4381500"/>
          <p14:tracePt t="73062" x="7651750" y="4375150"/>
          <p14:tracePt t="73080" x="7639050" y="4368800"/>
          <p14:tracePt t="73096" x="7632700" y="4362450"/>
          <p14:tracePt t="73113" x="7620000" y="4362450"/>
          <p14:tracePt t="73130" x="7613650" y="4356100"/>
          <p14:tracePt t="73146" x="7600950" y="4349750"/>
          <p14:tracePt t="73162" x="7581900" y="4349750"/>
          <p14:tracePt t="73179" x="7575550" y="4343400"/>
          <p14:tracePt t="73196" x="7562850" y="4337050"/>
          <p14:tracePt t="73213" x="7550150" y="4330700"/>
          <p14:tracePt t="73230" x="7524750" y="4324350"/>
          <p14:tracePt t="73246" x="7512050" y="4318000"/>
          <p14:tracePt t="73263" x="7473950" y="4305300"/>
          <p14:tracePt t="73280" x="7442200" y="4298950"/>
          <p14:tracePt t="73296" x="7410450" y="4286250"/>
          <p14:tracePt t="73312" x="7385050" y="4273550"/>
          <p14:tracePt t="73360" x="7372350" y="4267200"/>
          <p14:tracePt t="73366" x="7359650" y="4260850"/>
          <p14:tracePt t="73383" x="7353300" y="4254500"/>
          <p14:tracePt t="73396" x="7340600" y="4248150"/>
          <p14:tracePt t="73396" x="7334250" y="4248150"/>
          <p14:tracePt t="73412" x="7321550" y="4241800"/>
          <p14:tracePt t="73413" x="7308850" y="4235450"/>
          <p14:tracePt t="73429" x="7283450" y="4222750"/>
          <p14:tracePt t="73446" x="7277100" y="4216400"/>
          <p14:tracePt t="73462" x="7245350" y="4203700"/>
          <p14:tracePt t="73480" x="7232650" y="4197350"/>
          <p14:tracePt t="73496" x="7200900" y="4184650"/>
          <p14:tracePt t="73513" x="7194550" y="4178300"/>
          <p14:tracePt t="73529" x="7188200" y="4178300"/>
          <p14:tracePt t="73546" x="7169150" y="4165600"/>
          <p14:tracePt t="73563" x="7156450" y="4146550"/>
          <p14:tracePt t="73579" x="7131050" y="4133850"/>
          <p14:tracePt t="73596" x="7105650" y="4121150"/>
          <p14:tracePt t="73613" x="7080250" y="4114800"/>
          <p14:tracePt t="73629" x="7048500" y="4095750"/>
          <p14:tracePt t="73646" x="7023100" y="4089400"/>
          <p14:tracePt t="73662" x="6985000" y="4083050"/>
          <p14:tracePt t="73680" x="6959600" y="4070350"/>
          <p14:tracePt t="73697" x="6934200" y="4064000"/>
          <p14:tracePt t="73712" x="6908800" y="4057650"/>
          <p14:tracePt t="73729" x="6877050" y="4044950"/>
          <p14:tracePt t="73746" x="6858000" y="4044950"/>
          <p14:tracePt t="73763" x="6832600" y="4032250"/>
          <p14:tracePt t="73779" x="6826250" y="4032250"/>
          <p14:tracePt t="73840" x="6813550" y="4025900"/>
          <p14:tracePt t="73847" x="6788150" y="4025900"/>
          <p14:tracePt t="73856" x="6775450" y="4019550"/>
          <p14:tracePt t="73856" x="6756400" y="4013200"/>
          <p14:tracePt t="73864" x="6731000" y="4006850"/>
          <p14:tracePt t="73880" x="6705600" y="4000500"/>
          <p14:tracePt t="73896" x="6680200" y="3987800"/>
          <p14:tracePt t="73913" x="6667500" y="3987800"/>
          <p14:tracePt t="73929" x="6648450" y="3981450"/>
          <p14:tracePt t="73946" x="6629400" y="3975100"/>
          <p14:tracePt t="73963" x="6616700" y="3968750"/>
          <p14:tracePt t="73979" x="6597650" y="3962400"/>
          <p14:tracePt t="73996" x="6578600" y="3956050"/>
          <p14:tracePt t="74013" x="6559550" y="3949700"/>
          <p14:tracePt t="74029" x="6546850" y="3937000"/>
          <p14:tracePt t="74046" x="6527800" y="3930650"/>
          <p14:tracePt t="74063" x="6508750" y="3917950"/>
          <p14:tracePt t="74080" x="6483350" y="3905250"/>
          <p14:tracePt t="74127" x="6477000" y="3905250"/>
          <p14:tracePt t="74128" x="6457950" y="3898900"/>
          <p14:tracePt t="74146" x="6451600" y="3898900"/>
          <p14:tracePt t="74146" x="6451600" y="3892550"/>
          <p14:tracePt t="74163" x="6438900" y="3886200"/>
          <p14:tracePt t="74179" x="6426200" y="3879850"/>
          <p14:tracePt t="74287" x="6413500" y="3873500"/>
          <p14:tracePt t="74295" x="6400800" y="3867150"/>
          <p14:tracePt t="74311" x="6394450" y="3860800"/>
          <p14:tracePt t="74319" x="6388100" y="3854450"/>
          <p14:tracePt t="74329" x="6381750" y="3854450"/>
          <p14:tracePt t="74330" x="6356350" y="3835400"/>
          <p14:tracePt t="74346" x="6330950" y="3822700"/>
          <p14:tracePt t="74363" x="6311900" y="3816350"/>
          <p14:tracePt t="74379" x="6299200" y="3810000"/>
          <p14:tracePt t="74415" x="6292850" y="3810000"/>
          <p14:tracePt t="74416" x="6286500" y="3803650"/>
          <p14:tracePt t="74429" x="6267450" y="3790950"/>
          <p14:tracePt t="74448" x="6261100" y="3784600"/>
          <p14:tracePt t="74462" x="6242050" y="3771900"/>
          <p14:tracePt t="74479" x="6216650" y="3765550"/>
          <p14:tracePt t="74496" x="6191250" y="3746500"/>
          <p14:tracePt t="74512" x="6172200" y="3740150"/>
          <p14:tracePt t="74529" x="6140450" y="3727450"/>
          <p14:tracePt t="74546" x="6121400" y="3714750"/>
          <p14:tracePt t="74563" x="6102350" y="3708400"/>
          <p14:tracePt t="74579" x="6083300" y="3702050"/>
          <p14:tracePt t="74596" x="6064250" y="3702050"/>
          <p14:tracePt t="74612" x="6051550" y="3695700"/>
          <p14:tracePt t="74630" x="6038850" y="3683000"/>
          <p14:tracePt t="74646" x="6019800" y="3683000"/>
          <p14:tracePt t="74646" x="6000750" y="3676650"/>
          <p14:tracePt t="74700" x="5994400" y="3676650"/>
          <p14:tracePt t="74743" x="5988050" y="3676650"/>
          <p14:tracePt t="74775" x="5981700" y="3676650"/>
          <p14:tracePt t="74783" x="5975350" y="3676650"/>
          <p14:tracePt t="74796" x="5975350" y="3670300"/>
          <p14:tracePt t="74796" x="5962650" y="3670300"/>
          <p14:tracePt t="74812" x="5949950" y="3670300"/>
          <p14:tracePt t="74829" x="5943600" y="3663950"/>
          <p14:tracePt t="74871" x="5937250" y="3663950"/>
          <p14:tracePt t="75103" x="5943600" y="3670300"/>
          <p14:tracePt t="75112" x="6007100" y="3708400"/>
          <p14:tracePt t="75143" x="6026150" y="3721100"/>
          <p14:tracePt t="75155" x="6096000" y="3746500"/>
          <p14:tracePt t="75162" x="6153150" y="3784600"/>
          <p14:tracePt t="75163" x="6311900" y="3848100"/>
          <p14:tracePt t="75179" x="6565900" y="3949700"/>
          <p14:tracePt t="75196" x="6724650" y="4006850"/>
          <p14:tracePt t="75231" x="6737350" y="4013200"/>
          <p14:tracePt t="75232" x="6800850" y="4038600"/>
          <p14:tracePt t="75246" x="6908800" y="4076700"/>
          <p14:tracePt t="75262" x="7061200" y="4121150"/>
          <p14:tracePt t="75280" x="7162800" y="4152900"/>
          <p14:tracePt t="75296" x="7258050" y="4178300"/>
          <p14:tracePt t="75312" x="7321550" y="4210050"/>
          <p14:tracePt t="75329" x="7327900" y="4210050"/>
          <p14:tracePt t="75375" x="7327900" y="4216400"/>
          <p14:tracePt t="75380" x="7340600" y="4222750"/>
          <p14:tracePt t="75396" x="7359650" y="4229100"/>
          <p14:tracePt t="75396" x="7391400" y="4248150"/>
          <p14:tracePt t="75413" x="7435850" y="4260850"/>
          <p14:tracePt t="75429" x="7480300" y="4279900"/>
          <p14:tracePt t="75446" x="7531100" y="4292600"/>
          <p14:tracePt t="75461" x="7562850" y="4298950"/>
          <p14:tracePt t="75478" x="7600950" y="4311650"/>
          <p14:tracePt t="75495" x="7626350" y="4318000"/>
          <p14:tracePt t="75511" x="7658100" y="4330700"/>
          <p14:tracePt t="75528" x="7696200" y="4343400"/>
          <p14:tracePt t="75545" x="7727950" y="4356100"/>
          <p14:tracePt t="75561" x="7759700" y="4368800"/>
          <p14:tracePt t="75578" x="7816850" y="4394200"/>
          <p14:tracePt t="75595" x="7867650" y="4419600"/>
          <p14:tracePt t="75613" x="7918450" y="4432300"/>
          <p14:tracePt t="75629" x="7975600" y="4464050"/>
          <p14:tracePt t="75646" x="7981950" y="4464050"/>
          <p14:tracePt t="75662" x="8102600" y="4521200"/>
          <p14:tracePt t="75679" x="8185150" y="4552950"/>
          <p14:tracePt t="75695" x="8235950" y="4572000"/>
          <p14:tracePt t="75712" x="8280400" y="4597400"/>
          <p14:tracePt t="75728" x="8337550" y="4616450"/>
          <p14:tracePt t="75745" x="8401050" y="4641850"/>
          <p14:tracePt t="75761" x="8477250" y="4673600"/>
          <p14:tracePt t="75778" x="8496300" y="4679950"/>
          <p14:tracePt t="75831" x="8515350" y="4686300"/>
          <p14:tracePt t="75839" x="8534400" y="4699000"/>
          <p14:tracePt t="75847" x="8559800" y="4711700"/>
          <p14:tracePt t="75861" x="8572500" y="4711700"/>
          <p14:tracePt t="75863" x="8629650" y="4730750"/>
          <p14:tracePt t="75880" x="8680450" y="4749800"/>
          <p14:tracePt t="75896" x="8712200" y="4762500"/>
          <p14:tracePt t="75913" x="8731250" y="4768850"/>
          <p14:tracePt t="75929" x="8750300" y="4775200"/>
          <p14:tracePt t="75946" x="8763000" y="4781550"/>
          <p14:tracePt t="75963" x="8782050" y="4787900"/>
          <p14:tracePt t="75979" x="8801100" y="4794250"/>
          <p14:tracePt t="75996" x="8813800" y="4800600"/>
          <p14:tracePt t="76012" x="8826500" y="4813300"/>
          <p14:tracePt t="76029" x="8832850" y="4813300"/>
          <p14:tracePt t="76046" x="8845550" y="4819650"/>
          <p14:tracePt t="76062" x="8864600" y="4832350"/>
          <p14:tracePt t="76080" x="8870950" y="4832350"/>
          <p14:tracePt t="76127" x="8877300" y="4838700"/>
          <p14:tracePt t="76138" x="8883650" y="4845050"/>
          <p14:tracePt t="76139" x="8896350" y="4851400"/>
          <p14:tracePt t="76146" x="8902700" y="4851400"/>
          <p14:tracePt t="76162" x="8909050" y="4857750"/>
          <p14:tracePt t="76399" x="8902700" y="4857750"/>
          <p14:tracePt t="76407" x="8896350" y="4857750"/>
          <p14:tracePt t="76423" x="8890000" y="4857750"/>
          <p14:tracePt t="76431" x="8883650" y="4857750"/>
          <p14:tracePt t="76437" x="8877300" y="4857750"/>
          <p14:tracePt t="76446" x="8870950" y="4857750"/>
          <p14:tracePt t="76462" x="8858250" y="4857750"/>
          <p14:tracePt t="76480" x="8851900" y="4857750"/>
          <p14:tracePt t="76855" x="8845550" y="4851400"/>
          <p14:tracePt t="76863" x="8807450" y="4832350"/>
          <p14:tracePt t="76872" x="8801100" y="4826000"/>
          <p14:tracePt t="76880" x="8763000" y="4806950"/>
          <p14:tracePt t="76896" x="8737600" y="4794250"/>
          <p14:tracePt t="76943" x="8724900" y="4794250"/>
          <p14:tracePt t="76951" x="8705850" y="4781550"/>
          <p14:tracePt t="76959" x="8686800" y="4775200"/>
          <p14:tracePt t="76963" x="8655050" y="4768850"/>
          <p14:tracePt t="76979" x="8623300" y="4762500"/>
          <p14:tracePt t="76997" x="8591550" y="4749800"/>
          <p14:tracePt t="77012" x="8547100" y="4743450"/>
          <p14:tracePt t="77029" x="8502650" y="4724400"/>
          <p14:tracePt t="77045" x="8489950" y="4724400"/>
          <p14:tracePt t="77063" x="8451850" y="4711700"/>
          <p14:tracePt t="77079" x="8420100" y="4705350"/>
          <p14:tracePt t="77096" x="8388350" y="4692650"/>
          <p14:tracePt t="77112" x="8350250" y="4686300"/>
          <p14:tracePt t="77128" x="8324850" y="4686300"/>
          <p14:tracePt t="77145" x="8293100" y="4679950"/>
          <p14:tracePt t="77161" x="8286750" y="4673600"/>
          <p14:tracePt t="77178" x="8267700" y="4667250"/>
          <p14:tracePt t="77195" x="8235950" y="4660900"/>
          <p14:tracePt t="77211" x="8216900" y="4660900"/>
          <p14:tracePt t="77287" x="8210550" y="4654550"/>
          <p14:tracePt t="77303" x="8204200" y="4654550"/>
          <p14:tracePt t="77319" x="8197850" y="4654550"/>
          <p14:tracePt t="77335" x="8191500" y="4654550"/>
          <p14:tracePt t="77355" x="8178800" y="4654550"/>
          <p14:tracePt t="77355" x="8159750" y="4648200"/>
          <p14:tracePt t="77364" x="8140700" y="4635500"/>
          <p14:tracePt t="77379" x="8115300" y="4622800"/>
          <p14:tracePt t="77396" x="8089900" y="4610100"/>
          <p14:tracePt t="77412" x="8058150" y="4597400"/>
          <p14:tracePt t="77429" x="8032750" y="4591050"/>
          <p14:tracePt t="77445" x="8026400" y="4584700"/>
          <p14:tracePt t="77462" x="8013700" y="4578350"/>
          <p14:tracePt t="77478" x="8007350" y="4578350"/>
          <p14:tracePt t="77495" x="8001000" y="4572000"/>
          <p14:tracePt t="77607" x="8007350" y="4572000"/>
          <p14:tracePt t="77615" x="8013700" y="4572000"/>
          <p14:tracePt t="77624" x="8020050" y="4572000"/>
          <p14:tracePt t="77629" x="8045450" y="4584700"/>
          <p14:tracePt t="77645" x="8070850" y="4591050"/>
          <p14:tracePt t="77662" x="8102600" y="4603750"/>
          <p14:tracePt t="77679" x="8210550" y="4648200"/>
          <p14:tracePt t="77696" x="8331200" y="4686300"/>
          <p14:tracePt t="77712" x="8394700" y="4711700"/>
          <p14:tracePt t="77729" x="8464550" y="4743450"/>
          <p14:tracePt t="77745" x="8540750" y="4768850"/>
          <p14:tracePt t="77763" x="8597900" y="4800600"/>
          <p14:tracePt t="77779" x="8610600" y="4806950"/>
          <p14:tracePt t="77823" x="8629650" y="4813300"/>
          <p14:tracePt t="77831" x="8648700" y="4819650"/>
          <p14:tracePt t="77839" x="8667750" y="4826000"/>
          <p14:tracePt t="77847" x="8693150" y="4832350"/>
          <p14:tracePt t="77863" x="8705850" y="4838700"/>
          <p14:tracePt t="77927" x="8712200" y="4838700"/>
          <p14:tracePt t="78310" x="8705850" y="4838700"/>
          <p14:tracePt t="78314" x="8680450" y="4826000"/>
          <p14:tracePt t="78328" x="8655050" y="4819650"/>
          <p14:tracePt t="78328" x="8591550" y="4794250"/>
          <p14:tracePt t="78345" x="8502650" y="4762500"/>
          <p14:tracePt t="78361" x="8420100" y="4724400"/>
          <p14:tracePt t="78378" x="8331200" y="4699000"/>
          <p14:tracePt t="78395" x="8261350" y="4673600"/>
          <p14:tracePt t="78411" x="8235950" y="4667250"/>
          <p14:tracePt t="78429" x="8223250" y="4667250"/>
          <p14:tracePt t="78445" x="8153400" y="4641850"/>
          <p14:tracePt t="78445" x="8128000" y="4629150"/>
          <p14:tracePt t="78463" x="8058150" y="4603750"/>
          <p14:tracePt t="78479" x="8026400" y="4591050"/>
          <p14:tracePt t="78495" x="7988300" y="4578350"/>
          <p14:tracePt t="78511" x="7956550" y="4565650"/>
          <p14:tracePt t="78528" x="7893050" y="4533900"/>
          <p14:tracePt t="78545" x="7829550" y="4502150"/>
          <p14:tracePt t="78598" x="7823200" y="4502150"/>
          <p14:tracePt t="78606" x="7797800" y="4495800"/>
          <p14:tracePt t="78614" x="7785100" y="4489450"/>
          <p14:tracePt t="78622" x="7766050" y="4483100"/>
          <p14:tracePt t="78630" x="7727950" y="4470400"/>
          <p14:tracePt t="78646" x="7683500" y="4451350"/>
          <p14:tracePt t="78661" x="7613650" y="4425950"/>
          <p14:tracePt t="78680" x="7556500" y="4406900"/>
          <p14:tracePt t="78696" x="7480300" y="4381500"/>
          <p14:tracePt t="78713" x="7423150" y="4368800"/>
          <p14:tracePt t="78729" x="7366000" y="4349750"/>
          <p14:tracePt t="78746" x="7353300" y="4343400"/>
          <p14:tracePt t="78762" x="7296150" y="4330700"/>
          <p14:tracePt t="78779" x="7239000" y="4311650"/>
          <p14:tracePt t="78796" x="7162800" y="4279900"/>
          <p14:tracePt t="78812" x="7061200" y="4248150"/>
          <p14:tracePt t="78830" x="6978650" y="4222750"/>
          <p14:tracePt t="78846" x="6877050" y="4197350"/>
          <p14:tracePt t="78862" x="6762750" y="4165600"/>
          <p14:tracePt t="78880" x="6692900" y="4140200"/>
          <p14:tracePt t="78895" x="6661150" y="4133850"/>
          <p14:tracePt t="78912" x="6654800" y="4133850"/>
          <p14:tracePt t="78929" x="6623050" y="4127500"/>
          <p14:tracePt t="78946" x="6559550" y="4102100"/>
          <p14:tracePt t="78962" x="6534150" y="4095750"/>
          <p14:tracePt t="78979" x="6502400" y="4083050"/>
          <p14:tracePt t="78996" x="6451600" y="4057650"/>
          <p14:tracePt t="79013" x="6413500" y="4038600"/>
          <p14:tracePt t="79028" x="6388100" y="4019550"/>
          <p14:tracePt t="79045" x="6318250" y="3975100"/>
          <p14:tracePt t="79062" x="6248400" y="3937000"/>
          <p14:tracePt t="79062" x="6210300" y="3917950"/>
          <p14:tracePt t="79078" x="6172200" y="3898900"/>
          <p14:tracePt t="79118" x="6159500" y="3892550"/>
          <p14:tracePt t="79128" x="6140450" y="3879850"/>
          <p14:tracePt t="79145" x="6127750" y="3873500"/>
          <p14:tracePt t="79145" x="6108700" y="3860800"/>
          <p14:tracePt t="79161" x="6076950" y="3841750"/>
          <p14:tracePt t="79178" x="6057900" y="3829050"/>
          <p14:tracePt t="79194" x="6019800" y="3810000"/>
          <p14:tracePt t="79211" x="6000750" y="3790950"/>
          <p14:tracePt t="79228" x="5981700" y="3771900"/>
          <p14:tracePt t="79246" x="5962650" y="3752850"/>
          <p14:tracePt t="79262" x="5930900" y="3727450"/>
          <p14:tracePt t="79279" x="5911850" y="3708400"/>
          <p14:tracePt t="79295" x="5899150" y="3689350"/>
          <p14:tracePt t="79815" x="5918200" y="3708400"/>
          <p14:tracePt t="79823" x="5956300" y="3727450"/>
          <p14:tracePt t="79831" x="5994400" y="3746500"/>
          <p14:tracePt t="79834" x="6038850" y="3778250"/>
          <p14:tracePt t="79846" x="6102350" y="3816350"/>
          <p14:tracePt t="79862" x="6324600" y="3879850"/>
          <p14:tracePt t="79879" x="6394450" y="3892550"/>
          <p14:tracePt t="79895" x="6527800" y="3911600"/>
          <p14:tracePt t="79912" x="6680200" y="3930650"/>
          <p14:tracePt t="79928" x="6775450" y="3943350"/>
          <p14:tracePt t="79945" x="6813550" y="3943350"/>
          <p14:tracePt t="79961" x="6832600" y="3943350"/>
          <p14:tracePt t="79978" x="6851650" y="3937000"/>
          <p14:tracePt t="79995" x="6858000" y="3930650"/>
          <p14:tracePt t="80011" x="6864350" y="3924300"/>
          <p14:tracePt t="80028" x="6870700" y="3917950"/>
          <p14:tracePt t="80062" x="6877050" y="3911600"/>
          <p14:tracePt t="80062" x="6883400" y="3898900"/>
          <p14:tracePt t="80080" x="6889750" y="3892550"/>
          <p14:tracePt t="80095" x="6896100" y="3886200"/>
          <p14:tracePt t="80112" x="6902450" y="3867150"/>
          <p14:tracePt t="80129" x="6908800" y="3854450"/>
          <p14:tracePt t="80145" x="6915150" y="3841750"/>
          <p14:tracePt t="80162" x="6915150" y="3829050"/>
          <p14:tracePt t="80178" x="6915150" y="3822700"/>
          <p14:tracePt t="80194" x="6915150" y="3810000"/>
          <p14:tracePt t="80414" x="6927850" y="3816350"/>
          <p14:tracePt t="80422" x="6978650" y="3848100"/>
          <p14:tracePt t="80428" x="7042150" y="3892550"/>
          <p14:tracePt t="80445" x="7105650" y="3930650"/>
          <p14:tracePt t="80445" x="7366000" y="4025900"/>
          <p14:tracePt t="80461" x="7823200" y="4140200"/>
          <p14:tracePt t="80479" x="7937500" y="4165600"/>
          <p14:tracePt t="80496" x="8121650" y="4178300"/>
          <p14:tracePt t="80512" x="8261350" y="4191000"/>
          <p14:tracePt t="80530" x="8362950" y="4191000"/>
          <p14:tracePt t="80545" x="8445500" y="4171950"/>
          <p14:tracePt t="80562" x="8540750" y="4121150"/>
          <p14:tracePt t="80579" x="8623300" y="4057650"/>
          <p14:tracePt t="80596" x="8642350" y="4025900"/>
          <p14:tracePt t="80612" x="8680450" y="3949700"/>
          <p14:tracePt t="80629" x="8693150" y="3867150"/>
          <p14:tracePt t="80645" x="8705850" y="3803650"/>
          <p14:tracePt t="80645" x="8705850" y="3771900"/>
          <p14:tracePt t="80663" x="8705850" y="3727450"/>
          <p14:tracePt t="80679" x="8705850" y="3683000"/>
          <p14:tracePt t="80696" x="8699500" y="3638550"/>
          <p14:tracePt t="80712" x="8680450" y="3594100"/>
          <p14:tracePt t="80729" x="8648700" y="3556000"/>
          <p14:tracePt t="80745" x="8604250" y="3511550"/>
          <p14:tracePt t="80762" x="8540750" y="3467100"/>
          <p14:tracePt t="80779" x="8464550" y="3422650"/>
          <p14:tracePt t="80796" x="8375650" y="3384550"/>
          <p14:tracePt t="80812" x="8280400" y="3333750"/>
          <p14:tracePt t="80829" x="8210550" y="3321050"/>
          <p14:tracePt t="80845" x="8064500" y="3282950"/>
          <p14:tracePt t="80863" x="7937500" y="3244850"/>
          <p14:tracePt t="80879" x="7823200" y="3213100"/>
          <p14:tracePt t="80896" x="7721600" y="3200400"/>
          <p14:tracePt t="80912" x="7607300" y="3187700"/>
          <p14:tracePt t="80929" x="7505700" y="3187700"/>
          <p14:tracePt t="80946" x="7410450" y="3187700"/>
          <p14:tracePt t="80962" x="7327900" y="3187700"/>
          <p14:tracePt t="80979" x="7245350" y="3187700"/>
          <p14:tracePt t="80996" x="7162800" y="3187700"/>
          <p14:tracePt t="81012" x="7092950" y="3187700"/>
          <p14:tracePt t="81029" x="7029450" y="3194050"/>
          <p14:tracePt t="81045" x="6953250" y="3219450"/>
          <p14:tracePt t="81045" x="6915150" y="3225800"/>
          <p14:tracePt t="81064" x="6838950" y="3251200"/>
          <p14:tracePt t="81079" x="6762750" y="3289300"/>
          <p14:tracePt t="81096" x="6731000" y="3302000"/>
          <p14:tracePt t="81159" x="6724650" y="3321050"/>
          <p14:tracePt t="81167" x="6724650" y="3340100"/>
          <p14:tracePt t="81179" x="6718300" y="3352800"/>
          <p14:tracePt t="81183" x="6705600" y="3384550"/>
          <p14:tracePt t="81195" x="6699250" y="3416300"/>
          <p14:tracePt t="81212" x="6686550" y="3454400"/>
          <p14:tracePt t="81230" x="6686550" y="3492500"/>
          <p14:tracePt t="81245" x="6686550" y="3530600"/>
          <p14:tracePt t="81262" x="6686550" y="3562350"/>
          <p14:tracePt t="81278" x="6686550" y="3619500"/>
          <p14:tracePt t="81295" x="6692900" y="3663950"/>
          <p14:tracePt t="81311" x="6711950" y="3702050"/>
          <p14:tracePt t="81328" x="6718300" y="3708400"/>
          <p14:tracePt t="81345" x="6731000" y="3721100"/>
          <p14:tracePt t="81363" x="6743700" y="3733800"/>
          <p14:tracePt t="81380" x="6762750" y="3752850"/>
          <p14:tracePt t="81395" x="6781800" y="3765550"/>
          <p14:tracePt t="81411" x="6838950" y="3797300"/>
          <p14:tracePt t="81428" x="6908800" y="3829050"/>
          <p14:tracePt t="81444" x="6991350" y="3854450"/>
          <p14:tracePt t="81444" x="7054850" y="3867150"/>
          <p14:tracePt t="81463" x="7162800" y="3898900"/>
          <p14:tracePt t="81479" x="7270750" y="3930650"/>
          <p14:tracePt t="81496" x="7404100" y="3956050"/>
          <p14:tracePt t="81512" x="7505700" y="3956050"/>
          <p14:tracePt t="81529" x="7626350" y="3956050"/>
          <p14:tracePt t="81545" x="7740650" y="3956050"/>
          <p14:tracePt t="81562" x="7842250" y="3956050"/>
          <p14:tracePt t="81579" x="7943850" y="3949700"/>
          <p14:tracePt t="81596" x="8051800" y="3905250"/>
          <p14:tracePt t="81612" x="8140700" y="3879850"/>
          <p14:tracePt t="81629" x="8204200" y="3848100"/>
          <p14:tracePt t="81645" x="8274050" y="3797300"/>
          <p14:tracePt t="81662" x="8362950" y="3721100"/>
          <p14:tracePt t="81679" x="8401050" y="3670300"/>
          <p14:tracePt t="81696" x="8432800" y="3625850"/>
          <p14:tracePt t="81712" x="8445500" y="3581400"/>
          <p14:tracePt t="81729" x="8445500" y="3556000"/>
          <p14:tracePt t="81745" x="8445500" y="3524250"/>
          <p14:tracePt t="81762" x="8445500" y="3505200"/>
          <p14:tracePt t="81779" x="8445500" y="3479800"/>
          <p14:tracePt t="81795" x="8426450" y="3454400"/>
          <p14:tracePt t="81812" x="8394700" y="3416300"/>
          <p14:tracePt t="81829" x="8362950" y="3384550"/>
          <p14:tracePt t="81845" x="8267700" y="3333750"/>
          <p14:tracePt t="81863" x="8166100" y="3302000"/>
          <p14:tracePt t="81879" x="8032750" y="3263900"/>
          <p14:tracePt t="81895" x="7943850" y="3238500"/>
          <p14:tracePt t="81912" x="7880350" y="3225800"/>
          <p14:tracePt t="81929" x="7753350" y="3225800"/>
          <p14:tracePt t="81945" x="7645400" y="3225800"/>
          <p14:tracePt t="81962" x="7537450" y="3232150"/>
          <p14:tracePt t="81980" x="7435850" y="3251200"/>
          <p14:tracePt t="81996" x="7346950" y="3282950"/>
          <p14:tracePt t="82013" x="7277100" y="3314700"/>
          <p14:tracePt t="82029" x="7200900" y="3346450"/>
          <p14:tracePt t="82046" x="7150100" y="3371850"/>
          <p14:tracePt t="82062" x="7105650" y="3403600"/>
          <p14:tracePt t="82079" x="7080250" y="3422650"/>
          <p14:tracePt t="82095" x="7080250" y="3435350"/>
          <p14:tracePt t="82159" x="7073900" y="3435350"/>
          <p14:tracePt t="82271" x="7073900" y="3441700"/>
          <p14:tracePt t="82287" x="7086600" y="3441700"/>
          <p14:tracePt t="82295" x="7131050" y="3441700"/>
          <p14:tracePt t="82304" x="7156450" y="3441700"/>
          <p14:tracePt t="82312" x="7232650" y="3422650"/>
          <p14:tracePt t="82328" x="7251700" y="3416300"/>
          <p14:tracePt t="82345" x="7321550" y="3359150"/>
          <p14:tracePt t="82362" x="7372350" y="3302000"/>
          <p14:tracePt t="82380" x="7404100" y="3244850"/>
          <p14:tracePt t="82395" x="7416800" y="3187700"/>
          <p14:tracePt t="82412" x="7429500" y="3155950"/>
          <p14:tracePt t="82429" x="7435850" y="3117850"/>
          <p14:tracePt t="82445" x="7448550" y="3098800"/>
          <p14:tracePt t="82462" x="7454900" y="3067050"/>
          <p14:tracePt t="82479" x="7454900" y="3054350"/>
          <p14:tracePt t="82496" x="7461250" y="3041650"/>
          <p14:tracePt t="82512" x="7461250" y="3028950"/>
          <p14:tracePt t="82528" x="7461250" y="3016250"/>
          <p14:tracePt t="82545" x="7461250" y="3003550"/>
          <p14:tracePt t="82562" x="7461250" y="2990850"/>
          <p14:tracePt t="82579" x="7461250" y="2971800"/>
          <p14:tracePt t="82596" x="7461250" y="2965450"/>
          <p14:tracePt t="82612" x="7454900" y="2952750"/>
          <p14:tracePt t="82629" x="7442200" y="2933700"/>
          <p14:tracePt t="82645" x="7429500" y="2921000"/>
          <p14:tracePt t="82662" x="7404100" y="2901950"/>
          <p14:tracePt t="82679" x="7391400" y="2895600"/>
          <p14:tracePt t="82695" x="7346950" y="2901950"/>
          <p14:tracePt t="82712" x="7315200" y="2927350"/>
          <p14:tracePt t="82728" x="7251700" y="2971800"/>
          <p14:tracePt t="82746" x="7207250" y="3009900"/>
          <p14:tracePt t="82762" x="7169150" y="3048000"/>
          <p14:tracePt t="82779" x="7137400" y="3086100"/>
          <p14:tracePt t="82795" x="7131050" y="3111500"/>
          <p14:tracePt t="82812" x="7118350" y="3136900"/>
          <p14:tracePt t="82829" x="7105650" y="3168650"/>
          <p14:tracePt t="82846" x="7105650" y="3200400"/>
          <p14:tracePt t="82862" x="7105650" y="3232150"/>
          <p14:tracePt t="82879" x="7118350" y="3244850"/>
          <p14:tracePt t="82896" x="7137400" y="3270250"/>
          <p14:tracePt t="82912" x="7150100" y="3282950"/>
          <p14:tracePt t="82929" x="7175500" y="3308350"/>
          <p14:tracePt t="82946" x="7194550" y="3321050"/>
          <p14:tracePt t="82962" x="7251700" y="3340100"/>
          <p14:tracePt t="82979" x="7321550" y="3352800"/>
          <p14:tracePt t="82995" x="7429500" y="3352800"/>
          <p14:tracePt t="83013" x="7543800" y="3352800"/>
          <p14:tracePt t="83029" x="7626350" y="3352800"/>
          <p14:tracePt t="83046" x="7696200" y="3333750"/>
          <p14:tracePt t="83062" x="7766050" y="3282950"/>
          <p14:tracePt t="83079" x="7804150" y="3225800"/>
          <p14:tracePt t="83095" x="7829550" y="3155950"/>
          <p14:tracePt t="83112" x="7842250" y="3086100"/>
          <p14:tracePt t="83129" x="7842250" y="3048000"/>
          <p14:tracePt t="83145" x="7842250" y="3016250"/>
          <p14:tracePt t="83162" x="7835900" y="2990850"/>
          <p14:tracePt t="83179" x="7823200" y="2965450"/>
          <p14:tracePt t="83195" x="7810500" y="2946400"/>
          <p14:tracePt t="83212" x="7785100" y="2914650"/>
          <p14:tracePt t="83229" x="7753350" y="2889250"/>
          <p14:tracePt t="83229" x="7734300" y="2876550"/>
          <p14:tracePt t="83247" x="7664450" y="2851150"/>
          <p14:tracePt t="83263" x="7588250" y="2819400"/>
          <p14:tracePt t="83279" x="7486650" y="2806700"/>
          <p14:tracePt t="83295" x="7391400" y="2800350"/>
          <p14:tracePt t="83312" x="7327900" y="2800350"/>
          <p14:tracePt t="83329" x="7277100" y="2819400"/>
          <p14:tracePt t="83345" x="7232650" y="2844800"/>
          <p14:tracePt t="83362" x="7200900" y="2876550"/>
          <p14:tracePt t="83379" x="7162800" y="2908300"/>
          <p14:tracePt t="83396" x="7143750" y="2946400"/>
          <p14:tracePt t="83412" x="7124700" y="2990850"/>
          <p14:tracePt t="83429" x="7118350" y="3035300"/>
          <p14:tracePt t="83445" x="7092950" y="3111500"/>
          <p14:tracePt t="83463" x="7086600" y="3168650"/>
          <p14:tracePt t="83479" x="7086600" y="3175000"/>
          <p14:tracePt t="83495" x="7086600" y="3181350"/>
          <p14:tracePt t="83512" x="7086600" y="3200400"/>
          <p14:tracePt t="83529" x="7099300" y="3225800"/>
          <p14:tracePt t="83545" x="7112000" y="3251200"/>
          <p14:tracePt t="83562" x="7131050" y="3263900"/>
          <p14:tracePt t="83578" x="7169150" y="3282950"/>
          <p14:tracePt t="83595" x="7213600" y="3295650"/>
          <p14:tracePt t="83612" x="7219950" y="3295650"/>
          <p14:tracePt t="83629" x="7289800" y="3308350"/>
          <p14:tracePt t="83645" x="7378700" y="3321050"/>
          <p14:tracePt t="83662" x="7410450" y="3321050"/>
          <p14:tracePt t="83679" x="7442200" y="3308350"/>
          <p14:tracePt t="83696" x="7461250" y="3289300"/>
          <p14:tracePt t="83712" x="7480300" y="3257550"/>
          <p14:tracePt t="83729" x="7499350" y="3187700"/>
          <p14:tracePt t="83745" x="7505700" y="3136900"/>
          <p14:tracePt t="83762" x="7505700" y="3092450"/>
          <p14:tracePt t="83778" x="7505700" y="3048000"/>
          <p14:tracePt t="83795" x="7505700" y="3009900"/>
          <p14:tracePt t="83812" x="7505700" y="2978150"/>
          <p14:tracePt t="83829" x="7505700" y="2959100"/>
          <p14:tracePt t="83845" x="7499350" y="2940050"/>
          <p14:tracePt t="83845" x="7499350" y="2927350"/>
          <p14:tracePt t="83863" x="7493000" y="2914650"/>
          <p14:tracePt t="83879" x="7486650" y="2908300"/>
          <p14:tracePt t="83896" x="7480300" y="2895600"/>
          <p14:tracePt t="83912" x="7473950" y="2889250"/>
          <p14:tracePt t="83929" x="7473950" y="2882900"/>
          <p14:tracePt t="83946" x="7454900" y="2876550"/>
          <p14:tracePt t="83962" x="7435850" y="2876550"/>
          <p14:tracePt t="83978" x="7416800" y="2870200"/>
          <p14:tracePt t="83995" x="7378700" y="2870200"/>
          <p14:tracePt t="84012" x="7359650" y="2870200"/>
          <p14:tracePt t="84029" x="7334250" y="2870200"/>
          <p14:tracePt t="84045" x="7308850" y="2876550"/>
          <p14:tracePt t="84045" x="7296150" y="2882900"/>
          <p14:tracePt t="84063" x="7264400" y="2895600"/>
          <p14:tracePt t="84079" x="7245350" y="2908300"/>
          <p14:tracePt t="84096" x="7207250" y="2927350"/>
          <p14:tracePt t="84112" x="7175500" y="2946400"/>
          <p14:tracePt t="84129" x="7150100" y="2965450"/>
          <p14:tracePt t="84145" x="7124700" y="2990850"/>
          <p14:tracePt t="84162" x="7099300" y="3022600"/>
          <p14:tracePt t="84178" x="7080250" y="3060700"/>
          <p14:tracePt t="84195" x="7067550" y="3105150"/>
          <p14:tracePt t="84212" x="7061200" y="3136900"/>
          <p14:tracePt t="84229" x="7061200" y="3168650"/>
          <p14:tracePt t="84245" x="7061200" y="3213100"/>
          <p14:tracePt t="84263" x="7067550" y="3225800"/>
          <p14:tracePt t="84278" x="7086600" y="3251200"/>
          <p14:tracePt t="84294" x="7105650" y="3263900"/>
          <p14:tracePt t="84312" x="7131050" y="3282950"/>
          <p14:tracePt t="84329" x="7156450" y="3289300"/>
          <p14:tracePt t="84345" x="7162800" y="3289300"/>
          <p14:tracePt t="84362" x="7213600" y="3308350"/>
          <p14:tracePt t="84379" x="7283450" y="3314700"/>
          <p14:tracePt t="84395" x="7296150" y="3314700"/>
          <p14:tracePt t="84413" x="7366000" y="3314700"/>
          <p14:tracePt t="84429" x="7454900" y="3308350"/>
          <p14:tracePt t="84445" x="7518400" y="3289300"/>
          <p14:tracePt t="84445" x="7543800" y="3276600"/>
          <p14:tracePt t="84463" x="7581900" y="3251200"/>
          <p14:tracePt t="84479" x="7613650" y="3219450"/>
          <p14:tracePt t="84495" x="7639050" y="3175000"/>
          <p14:tracePt t="84512" x="7645400" y="3143250"/>
          <p14:tracePt t="84529" x="7645400" y="3111500"/>
          <p14:tracePt t="84545" x="7645400" y="3098800"/>
          <p14:tracePt t="84663" x="7639050" y="3098800"/>
          <p14:tracePt t="84671" x="7632700" y="3098800"/>
          <p14:tracePt t="84678" x="7620000" y="3098800"/>
          <p14:tracePt t="84688" x="7600950" y="3098800"/>
          <p14:tracePt t="84696" x="7569200" y="3105150"/>
          <p14:tracePt t="84712" x="7505700" y="3130550"/>
          <p14:tracePt t="84728" x="7454900" y="3155950"/>
          <p14:tracePt t="84745" x="7416800" y="3175000"/>
          <p14:tracePt t="84762" x="7397750" y="3194050"/>
          <p14:tracePt t="84778" x="7385050" y="3206750"/>
          <p14:tracePt t="84795" x="7378700" y="3219450"/>
          <p14:tracePt t="84812" x="7372350" y="3232150"/>
          <p14:tracePt t="84829" x="7372350" y="3238500"/>
          <p14:tracePt t="84845" x="7372350" y="3251200"/>
          <p14:tracePt t="84862" x="7372350" y="3257550"/>
          <p14:tracePt t="84879" x="7372350" y="3263900"/>
          <p14:tracePt t="84943" x="7378700" y="3270250"/>
          <p14:tracePt t="84991" x="7385050" y="3270250"/>
          <p14:tracePt t="84999" x="7391400" y="3270250"/>
          <p14:tracePt t="85022" x="7397750" y="3270250"/>
          <p14:tracePt t="85038" x="7404100" y="3270250"/>
          <p14:tracePt t="85048" x="7416800" y="3270250"/>
          <p14:tracePt t="85070" x="7423150" y="3257550"/>
          <p14:tracePt t="85078" x="7435850" y="3244850"/>
          <p14:tracePt t="85095" x="7442200" y="3232150"/>
          <p14:tracePt t="85095" x="7448550" y="3225800"/>
          <p14:tracePt t="85111" x="7454900" y="3213100"/>
          <p14:tracePt t="85128" x="7461250" y="3206750"/>
          <p14:tracePt t="85145" x="7467600" y="3200400"/>
          <p14:tracePt t="85162" x="7467600" y="3194050"/>
          <p14:tracePt t="85223" x="7467600" y="3187700"/>
          <p14:tracePt t="85237" x="7473950" y="3187700"/>
          <p14:tracePt t="85263" x="7473950" y="3181350"/>
          <p14:tracePt t="85311" x="7480300" y="3181350"/>
          <p14:tracePt t="85439" x="7493000" y="3181350"/>
          <p14:tracePt t="85455" x="7518400" y="3181350"/>
          <p14:tracePt t="85463" x="7537450" y="3181350"/>
          <p14:tracePt t="85463" x="7562850" y="3181350"/>
          <p14:tracePt t="85479" x="7581900" y="3181350"/>
          <p14:tracePt t="85495" x="7588250" y="3175000"/>
          <p14:tracePt t="86662" x="7581900" y="3181350"/>
          <p14:tracePt t="86670" x="7569200" y="3200400"/>
          <p14:tracePt t="86671" x="7543800" y="3225800"/>
          <p14:tracePt t="86679" x="7493000" y="3308350"/>
          <p14:tracePt t="86695" x="7442200" y="3371850"/>
          <p14:tracePt t="86712" x="7410450" y="3416300"/>
          <p14:tracePt t="86728" x="7391400" y="3448050"/>
          <p14:tracePt t="86745" x="7378700" y="3479800"/>
          <p14:tracePt t="86762" x="7366000" y="3498850"/>
          <p14:tracePt t="86778" x="7346950" y="3536950"/>
          <p14:tracePt t="86795" x="7321550" y="3581400"/>
          <p14:tracePt t="86812" x="7283450" y="3644900"/>
          <p14:tracePt t="86828" x="7277100" y="3663950"/>
          <p14:tracePt t="86845" x="7258050" y="3695700"/>
          <p14:tracePt t="86862" x="7207250" y="3816350"/>
          <p14:tracePt t="86879" x="7181850" y="3860800"/>
          <p14:tracePt t="86896" x="7181850" y="3892550"/>
          <p14:tracePt t="86912" x="7175500" y="3917950"/>
          <p14:tracePt t="86928" x="7175500" y="3937000"/>
          <p14:tracePt t="86946" x="7175500" y="3943350"/>
          <p14:tracePt t="86962" x="7175500" y="3956050"/>
          <p14:tracePt t="86979" x="7175500" y="3962400"/>
          <p14:tracePt t="86996" x="7175500" y="3968750"/>
          <p14:tracePt t="87012" x="7175500" y="3975100"/>
          <p14:tracePt t="87029" x="7175500" y="3981450"/>
          <p14:tracePt t="87351" x="7175500" y="3987800"/>
          <p14:tracePt t="87366" x="7181850" y="3987800"/>
          <p14:tracePt t="87374" x="7200900" y="3987800"/>
          <p14:tracePt t="87382" x="7258050" y="3987800"/>
          <p14:tracePt t="87396" x="7302500" y="3987800"/>
          <p14:tracePt t="87412" x="7308850" y="3987800"/>
          <p14:tracePt t="87567" x="7296150" y="3987800"/>
          <p14:tracePt t="87574" x="7258050" y="3975100"/>
          <p14:tracePt t="87582" x="7245350" y="3968750"/>
          <p14:tracePt t="87589" x="7226300" y="3968750"/>
          <p14:tracePt t="87595" x="7200900" y="3956050"/>
          <p14:tracePt t="87612" x="7175500" y="3937000"/>
          <p14:tracePt t="87628" x="7137400" y="3905250"/>
          <p14:tracePt t="87645" x="7086600" y="3860800"/>
          <p14:tracePt t="87662" x="7067550" y="3841750"/>
          <p14:tracePt t="87678" x="7061200" y="3835400"/>
          <p14:tracePt t="87695" x="7061200" y="3822700"/>
          <p14:tracePt t="87712" x="7061200" y="3816350"/>
          <p14:tracePt t="87728" x="7048500" y="3803650"/>
          <p14:tracePt t="87745" x="7048500" y="3797300"/>
          <p14:tracePt t="87762" x="7042150" y="3784600"/>
          <p14:tracePt t="87778" x="7042150" y="3765550"/>
          <p14:tracePt t="87795" x="7023100" y="3733800"/>
          <p14:tracePt t="87812" x="7010400" y="3708400"/>
          <p14:tracePt t="87829" x="6991350" y="3689350"/>
          <p14:tracePt t="87845" x="6985000" y="3676650"/>
          <p14:tracePt t="87862" x="6978650" y="3670300"/>
          <p14:tracePt t="88232" x="6959600" y="3670300"/>
          <p14:tracePt t="88239" x="6934200" y="3670300"/>
          <p14:tracePt t="88247" x="6877050" y="3683000"/>
          <p14:tracePt t="88263" x="6737350" y="3721100"/>
          <p14:tracePt t="88263" x="6584950" y="3778250"/>
          <p14:tracePt t="88280" x="6394450" y="3835400"/>
          <p14:tracePt t="88296" x="6235700" y="3867150"/>
          <p14:tracePt t="88313" x="6127750" y="3905250"/>
          <p14:tracePt t="88330" x="6083300" y="3911600"/>
          <p14:tracePt t="88347" x="6070600" y="3917950"/>
          <p14:tracePt t="88363" x="6057900" y="3924300"/>
          <p14:tracePt t="88495" x="6045200" y="3924300"/>
          <p14:tracePt t="88505" x="6038850" y="3924300"/>
          <p14:tracePt t="88513" x="6019800" y="3917950"/>
          <p14:tracePt t="88514" x="6000750" y="3898900"/>
          <p14:tracePt t="88529" x="5988050" y="3886200"/>
          <p14:tracePt t="88546" x="5981700" y="3873500"/>
          <p14:tracePt t="88563" x="5962650" y="3848100"/>
          <p14:tracePt t="88579" x="5943600" y="3797300"/>
          <p14:tracePt t="88596" x="5930900" y="3759200"/>
          <p14:tracePt t="88614" x="5924550" y="3721100"/>
          <p14:tracePt t="88629" x="5911850" y="3676650"/>
          <p14:tracePt t="88648" x="5905500" y="3657600"/>
          <p14:tracePt t="88663" x="5905500" y="3651250"/>
          <p14:tracePt t="88680" x="5899150" y="3651250"/>
          <p14:tracePt t="89488" x="5899150" y="3644900"/>
          <p14:tracePt t="89543" x="5924550" y="3651250"/>
          <p14:tracePt t="89551" x="5956300" y="3657600"/>
          <p14:tracePt t="89559" x="5988050" y="3670300"/>
          <p14:tracePt t="89567" x="6057900" y="3702050"/>
          <p14:tracePt t="89580" x="6108700" y="3714750"/>
          <p14:tracePt t="89596" x="6191250" y="3759200"/>
          <p14:tracePt t="89613" x="6311900" y="3829050"/>
          <p14:tracePt t="89629" x="6457950" y="3917950"/>
          <p14:tracePt t="89646" x="6616700" y="4019550"/>
          <p14:tracePt t="89663" x="6838950" y="4165600"/>
          <p14:tracePt t="89680" x="6921500" y="4222750"/>
          <p14:tracePt t="89696" x="7023100" y="4279900"/>
          <p14:tracePt t="89713" x="7124700" y="4337050"/>
          <p14:tracePt t="89729" x="7169150" y="4368800"/>
          <p14:tracePt t="89746" x="7251700" y="4394200"/>
          <p14:tracePt t="89763" x="7327900" y="4419600"/>
          <p14:tracePt t="89779" x="7391400" y="4451350"/>
          <p14:tracePt t="89797" x="7461250" y="4476750"/>
          <p14:tracePt t="89813" x="7537450" y="4508500"/>
          <p14:tracePt t="89829" x="7626350" y="4533900"/>
          <p14:tracePt t="89846" x="7708900" y="4552950"/>
          <p14:tracePt t="89863" x="7816850" y="4572000"/>
          <p14:tracePt t="89880" x="7880350" y="4591050"/>
          <p14:tracePt t="89896" x="7918450" y="4597400"/>
          <p14:tracePt t="89913" x="7943850" y="4603750"/>
          <p14:tracePt t="89929" x="7962900" y="4610100"/>
          <p14:tracePt t="89946" x="7969250" y="4610100"/>
          <p14:tracePt t="89963" x="7975600" y="4610100"/>
          <p14:tracePt t="89979" x="7981950" y="4610100"/>
          <p14:tracePt t="90016" x="7981950" y="4603750"/>
          <p14:tracePt t="90029" x="7981950" y="4584700"/>
          <p14:tracePt t="90030" x="7975600" y="4533900"/>
          <p14:tracePt t="90046" x="7918450" y="4419600"/>
          <p14:tracePt t="90063" x="7912100" y="4406900"/>
          <p14:tracePt t="90080" x="7893050" y="4356100"/>
          <p14:tracePt t="90096" x="7854950" y="4273550"/>
          <p14:tracePt t="90113" x="7829550" y="4210050"/>
          <p14:tracePt t="90129" x="7810500" y="4159250"/>
          <p14:tracePt t="90146" x="7804150" y="4133850"/>
          <p14:tracePt t="90162" x="7791450" y="4114800"/>
          <p14:tracePt t="90199" x="7785100" y="4102100"/>
          <p14:tracePt t="90200" x="7772400" y="4083050"/>
          <p14:tracePt t="90213" x="7753350" y="4064000"/>
          <p14:tracePt t="90230" x="7721600" y="4038600"/>
          <p14:tracePt t="90246" x="7664450" y="3981450"/>
          <p14:tracePt t="90246" x="7645400" y="3956050"/>
          <p14:tracePt t="90263" x="7569200" y="3905250"/>
          <p14:tracePt t="90280" x="7499350" y="3854450"/>
          <p14:tracePt t="90296" x="7454900" y="3822700"/>
          <p14:tracePt t="90313" x="7404100" y="3778250"/>
          <p14:tracePt t="90330" x="7385050" y="3771900"/>
          <p14:tracePt t="90346" x="7378700" y="3752850"/>
          <p14:tracePt t="90363" x="7359650" y="3746500"/>
          <p14:tracePt t="90379" x="7353300" y="3740150"/>
          <p14:tracePt t="90396" x="7334250" y="3733800"/>
          <p14:tracePt t="90412" x="7315200" y="3721100"/>
          <p14:tracePt t="90429" x="7302500" y="3714750"/>
          <p14:tracePt t="90446" x="7270750" y="3708400"/>
          <p14:tracePt t="90462" x="7245350" y="3695700"/>
          <p14:tracePt t="90479" x="7219950" y="3695700"/>
          <p14:tracePt t="90584" x="7219950" y="3702050"/>
          <p14:tracePt t="90591" x="7219950" y="3708400"/>
          <p14:tracePt t="90607" x="7219950" y="3740150"/>
          <p14:tracePt t="90615" x="7251700" y="3790950"/>
          <p14:tracePt t="90623" x="7277100" y="3841750"/>
          <p14:tracePt t="90629" x="7366000" y="3975100"/>
          <p14:tracePt t="90646" x="7397750" y="4019550"/>
          <p14:tracePt t="90646" x="7423150" y="4044950"/>
          <p14:tracePt t="90664" x="7537450" y="4133850"/>
          <p14:tracePt t="90680" x="7639050" y="4229100"/>
          <p14:tracePt t="90696" x="7683500" y="4254500"/>
          <p14:tracePt t="90943" x="7677150" y="4254500"/>
          <p14:tracePt t="90951" x="7664450" y="4254500"/>
          <p14:tracePt t="90963" x="7651750" y="4260850"/>
          <p14:tracePt t="90963" x="7607300" y="4260850"/>
          <p14:tracePt t="90979" x="7594600" y="4260850"/>
          <p14:tracePt t="90996" x="7588250" y="4260850"/>
          <p14:tracePt t="91014" x="7550150" y="4254500"/>
          <p14:tracePt t="91030" x="7518400" y="4241800"/>
          <p14:tracePt t="91046" x="7486650" y="4229100"/>
          <p14:tracePt t="91279" x="7493000" y="4235450"/>
          <p14:tracePt t="91295" x="7499350" y="4241800"/>
          <p14:tracePt t="91311" x="7512050" y="4279900"/>
          <p14:tracePt t="91322" x="7512050" y="4286250"/>
          <p14:tracePt t="91329" x="7518400" y="4318000"/>
          <p14:tracePt t="91346" x="7537450" y="4362450"/>
          <p14:tracePt t="91363" x="7543800" y="4387850"/>
          <p14:tracePt t="91379" x="7556500" y="4438650"/>
          <p14:tracePt t="91396" x="7569200" y="4508500"/>
          <p14:tracePt t="91412" x="7588250" y="4565650"/>
          <p14:tracePt t="91429" x="7594600" y="4603750"/>
          <p14:tracePt t="91446" x="7607300" y="4648200"/>
          <p14:tracePt t="91464" x="7613650" y="4654550"/>
          <p14:tracePt t="91479" x="7613650" y="4660900"/>
          <p14:tracePt t="91648" x="7632700" y="4667250"/>
          <p14:tracePt t="91655" x="7664450" y="4667250"/>
          <p14:tracePt t="91663" x="7683500" y="4667250"/>
          <p14:tracePt t="91664" x="7785100" y="4667250"/>
          <p14:tracePt t="91679" x="7893050" y="4667250"/>
          <p14:tracePt t="91696" x="8001000" y="4667250"/>
          <p14:tracePt t="91713" x="8108950" y="4667250"/>
          <p14:tracePt t="91729" x="8185150" y="4667250"/>
          <p14:tracePt t="91746" x="8255000" y="4667250"/>
          <p14:tracePt t="91763" x="8293100" y="4667250"/>
          <p14:tracePt t="91779" x="8318500" y="4667250"/>
          <p14:tracePt t="91796" x="8324850" y="4667250"/>
          <p14:tracePt t="91813" x="8331200" y="4667250"/>
          <p14:tracePt t="92719" x="8343900" y="4667250"/>
          <p14:tracePt t="92727" x="8375650" y="4679950"/>
          <p14:tracePt t="92751" x="8394700" y="4686300"/>
          <p14:tracePt t="92759" x="8458200" y="4705350"/>
          <p14:tracePt t="92767" x="8534400" y="4743450"/>
          <p14:tracePt t="92779" x="8553450" y="4749800"/>
          <p14:tracePt t="92796" x="8578850" y="4749800"/>
          <p14:tracePt t="92813" x="8591550" y="4756150"/>
          <p14:tracePt t="92829" x="8597900" y="4756150"/>
          <p14:tracePt t="92863" x="8604250" y="4762500"/>
          <p14:tracePt t="92864" x="8610600" y="4762500"/>
          <p14:tracePt t="92935" x="8616950" y="4762500"/>
          <p14:tracePt t="92943" x="8623300" y="4768850"/>
          <p14:tracePt t="93095" x="8642350" y="4781550"/>
          <p14:tracePt t="93100" x="8661400" y="4800600"/>
          <p14:tracePt t="93113" x="8680450" y="4806950"/>
          <p14:tracePt t="93113" x="8724900" y="4845050"/>
          <p14:tracePt t="93129" x="8763000" y="4864100"/>
          <p14:tracePt t="93319" x="8769350" y="4864100"/>
          <p14:tracePt t="93328" x="8775700" y="4864100"/>
          <p14:tracePt t="93623" x="8756650" y="4857750"/>
          <p14:tracePt t="93628" x="8705850" y="4845050"/>
          <p14:tracePt t="93647" x="8680450" y="4832350"/>
          <p14:tracePt t="93647" x="8642350" y="4826000"/>
          <p14:tracePt t="93663" x="8585200" y="4806950"/>
          <p14:tracePt t="93679" x="8528050" y="4800600"/>
          <p14:tracePt t="93696" x="8515350" y="4794250"/>
          <p14:tracePt t="93712" x="8477250" y="4794250"/>
          <p14:tracePt t="93729" x="8413750" y="4781550"/>
          <p14:tracePt t="93746" x="8382000" y="4768850"/>
          <p14:tracePt t="93762" x="8356600" y="4756150"/>
          <p14:tracePt t="93779" x="8305800" y="4749800"/>
          <p14:tracePt t="93796" x="8274050" y="4730750"/>
          <p14:tracePt t="93812" x="8229600" y="4724400"/>
          <p14:tracePt t="93829" x="8172450" y="4699000"/>
          <p14:tracePt t="93846" x="8115300" y="4679950"/>
          <p14:tracePt t="93863" x="8058150" y="4648200"/>
          <p14:tracePt t="93879" x="8001000" y="4629150"/>
          <p14:tracePt t="93896" x="7931150" y="4597400"/>
          <p14:tracePt t="93912" x="7842250" y="4572000"/>
          <p14:tracePt t="93929" x="7797800" y="4546600"/>
          <p14:tracePt t="93975" x="7785100" y="4540250"/>
          <p14:tracePt t="93989" x="7759700" y="4527550"/>
          <p14:tracePt t="93992" x="7740650" y="4514850"/>
          <p14:tracePt t="93996" x="7677150" y="4495800"/>
          <p14:tracePt t="94013" x="7626350" y="4470400"/>
          <p14:tracePt t="94029" x="7575550" y="4438650"/>
          <p14:tracePt t="94046" x="7486650" y="4400550"/>
          <p14:tracePt t="94063" x="7423150" y="4375150"/>
          <p14:tracePt t="94079" x="7353300" y="4343400"/>
          <p14:tracePt t="94095" x="7321550" y="4337050"/>
          <p14:tracePt t="94112" x="7277100" y="4311650"/>
          <p14:tracePt t="94129" x="7226300" y="4286250"/>
          <p14:tracePt t="94146" x="7194550" y="4267200"/>
          <p14:tracePt t="94163" x="7150100" y="4254500"/>
          <p14:tracePt t="94179" x="7137400" y="4248150"/>
          <p14:tracePt t="94196" x="7124700" y="4248150"/>
          <p14:tracePt t="94213" x="7086600" y="4235450"/>
          <p14:tracePt t="94230" x="7048500" y="4216400"/>
          <p14:tracePt t="94246" x="6985000" y="4184650"/>
          <p14:tracePt t="94264" x="6934200" y="4165600"/>
          <p14:tracePt t="94279" x="6889750" y="4152900"/>
          <p14:tracePt t="94296" x="6845300" y="4140200"/>
          <p14:tracePt t="94312" x="6807200" y="4127500"/>
          <p14:tracePt t="94359" x="6800850" y="4127500"/>
          <p14:tracePt t="94367" x="6781800" y="4121150"/>
          <p14:tracePt t="94375" x="6769100" y="4108450"/>
          <p14:tracePt t="94396" x="6718300" y="4095750"/>
          <p14:tracePt t="94397" x="6654800" y="4064000"/>
          <p14:tracePt t="94412" x="6584950" y="4032250"/>
          <p14:tracePt t="94429" x="6508750" y="4000500"/>
          <p14:tracePt t="94446" x="6438900" y="3975100"/>
          <p14:tracePt t="94463" x="6381750" y="3949700"/>
          <p14:tracePt t="94479" x="6330950" y="3930650"/>
          <p14:tracePt t="94496" x="6305550" y="3917950"/>
          <p14:tracePt t="94513" x="6286500" y="3911600"/>
          <p14:tracePt t="94529" x="6267450" y="3898900"/>
          <p14:tracePt t="94547" x="6242050" y="3886200"/>
          <p14:tracePt t="94564" x="6216650" y="3879850"/>
          <p14:tracePt t="94579" x="6172200" y="3867150"/>
          <p14:tracePt t="94596" x="6146800" y="3854450"/>
          <p14:tracePt t="94612" x="6121400" y="3848100"/>
          <p14:tracePt t="94629" x="6108700" y="3841750"/>
          <p14:tracePt t="94646" x="6083300" y="3835400"/>
          <p14:tracePt t="94663" x="6070600" y="3829050"/>
          <p14:tracePt t="94679" x="6051550" y="3829050"/>
          <p14:tracePt t="94696" x="6032500" y="3816350"/>
          <p14:tracePt t="94712" x="6013450" y="3810000"/>
          <p14:tracePt t="94729" x="6007100" y="3803650"/>
          <p14:tracePt t="94767" x="5994400" y="3803650"/>
          <p14:tracePt t="94775" x="5994400" y="3797300"/>
          <p14:tracePt t="94783" x="5981700" y="3790950"/>
          <p14:tracePt t="94796" x="5962650" y="3778250"/>
          <p14:tracePt t="94813" x="5943600" y="3765550"/>
          <p14:tracePt t="94829" x="5930900" y="3752850"/>
          <p14:tracePt t="94846" x="5911850" y="3733800"/>
          <p14:tracePt t="94864" x="5905500" y="3727450"/>
          <p14:tracePt t="94879" x="5899150" y="3721100"/>
          <p14:tracePt t="94935" x="5892800" y="3714750"/>
          <p14:tracePt t="94959" x="5886450" y="3714750"/>
          <p14:tracePt t="94980" x="5886450" y="3708400"/>
          <p14:tracePt t="95190" x="5892800" y="3708400"/>
          <p14:tracePt t="95200" x="5899150" y="3702050"/>
          <p14:tracePt t="95207" x="5905500" y="3702050"/>
          <p14:tracePt t="95213" x="5937250" y="3695700"/>
          <p14:tracePt t="95229" x="6057900" y="3676650"/>
          <p14:tracePt t="95246" x="6337300" y="3638550"/>
          <p14:tracePt t="95263" x="6642100" y="3594100"/>
          <p14:tracePt t="95279" x="6864350" y="3562350"/>
          <p14:tracePt t="95296" x="6959600" y="3530600"/>
          <p14:tracePt t="95313" x="7061200" y="3492500"/>
          <p14:tracePt t="95329" x="7124700" y="3460750"/>
          <p14:tracePt t="95346" x="7162800" y="3435350"/>
          <p14:tracePt t="95362" x="7188200" y="3422650"/>
          <p14:tracePt t="95379" x="7188200" y="3416300"/>
          <p14:tracePt t="95423" x="7194550" y="3416300"/>
          <p14:tracePt t="95431" x="7207250" y="3409950"/>
          <p14:tracePt t="95439" x="7226300" y="3409950"/>
          <p14:tracePt t="95446" x="7277100" y="3397250"/>
          <p14:tracePt t="95462" x="7366000" y="3384550"/>
          <p14:tracePt t="95480" x="7473950" y="3365500"/>
          <p14:tracePt t="95496" x="7562850" y="3352800"/>
          <p14:tracePt t="95513" x="7632700" y="3333750"/>
          <p14:tracePt t="95529" x="7696200" y="3308350"/>
          <p14:tracePt t="95546" x="7721600" y="3295650"/>
          <p14:tracePt t="95562" x="7740650" y="3276600"/>
          <p14:tracePt t="95580" x="7759700" y="3238500"/>
          <p14:tracePt t="95596" x="7772400" y="3206750"/>
          <p14:tracePt t="95612" x="7785100" y="3162300"/>
          <p14:tracePt t="95628" x="7797800" y="3124200"/>
          <p14:tracePt t="95646" x="7804150" y="3086100"/>
          <p14:tracePt t="95662" x="7823200" y="3009900"/>
          <p14:tracePt t="95679" x="7823200" y="2959100"/>
          <p14:tracePt t="95696" x="7823200" y="2921000"/>
          <p14:tracePt t="95713" x="7823200" y="2895600"/>
          <p14:tracePt t="95731" x="7816850" y="2870200"/>
          <p14:tracePt t="95746" x="7816850" y="2857500"/>
          <p14:tracePt t="95762" x="7810500" y="2857500"/>
          <p14:tracePt t="95779" x="7791450" y="2851150"/>
          <p14:tracePt t="95796" x="7747000" y="2844800"/>
          <p14:tracePt t="95813" x="7683500" y="2838450"/>
          <p14:tracePt t="95829" x="7569200" y="2838450"/>
          <p14:tracePt t="95846" x="7404100" y="2838450"/>
          <p14:tracePt t="95863" x="7334250" y="2851150"/>
          <p14:tracePt t="95880" x="7277100" y="2870200"/>
          <p14:tracePt t="95896" x="7226300" y="2882900"/>
          <p14:tracePt t="95913" x="7181850" y="2908300"/>
          <p14:tracePt t="95929" x="7137400" y="2927350"/>
          <p14:tracePt t="95946" x="7112000" y="2946400"/>
          <p14:tracePt t="95962" x="7080250" y="2965450"/>
          <p14:tracePt t="95979" x="7048500" y="2990850"/>
          <p14:tracePt t="95996" x="7029450" y="3009900"/>
          <p14:tracePt t="96013" x="7016750" y="3022600"/>
          <p14:tracePt t="96029" x="7004050" y="3048000"/>
          <p14:tracePt t="96046" x="6991350" y="3067050"/>
          <p14:tracePt t="96063" x="6978650" y="3124200"/>
          <p14:tracePt t="96080" x="6978650" y="3155950"/>
          <p14:tracePt t="96096" x="6978650" y="3187700"/>
          <p14:tracePt t="96112" x="6978650" y="3219450"/>
          <p14:tracePt t="96129" x="6985000" y="3244850"/>
          <p14:tracePt t="96146" x="6997700" y="3263900"/>
          <p14:tracePt t="96162" x="7016750" y="3282950"/>
          <p14:tracePt t="96179" x="7023100" y="3289300"/>
          <p14:tracePt t="96196" x="7048500" y="3302000"/>
          <p14:tracePt t="96213" x="7073900" y="3308350"/>
          <p14:tracePt t="96229" x="7112000" y="3321050"/>
          <p14:tracePt t="96246" x="7169150" y="3333750"/>
          <p14:tracePt t="96262" x="7251700" y="3346450"/>
          <p14:tracePt t="96279" x="7289800" y="3346450"/>
          <p14:tracePt t="96327" x="7296150" y="3346450"/>
          <p14:tracePt t="96327" x="7315200" y="3333750"/>
          <p14:tracePt t="96343" x="7327900" y="3327400"/>
          <p14:tracePt t="96355" x="7340600" y="3327400"/>
          <p14:tracePt t="96358" x="7378700" y="3295650"/>
          <p14:tracePt t="96367" x="7410450" y="3251200"/>
          <p14:tracePt t="96379" x="7448550" y="3194050"/>
          <p14:tracePt t="96395" x="7467600" y="3162300"/>
          <p14:tracePt t="96412" x="7480300" y="3124200"/>
          <p14:tracePt t="96429" x="7493000" y="3086100"/>
          <p14:tracePt t="96446" x="7493000" y="3041650"/>
          <p14:tracePt t="96462" x="7493000" y="3009900"/>
          <p14:tracePt t="96479" x="7493000" y="2984500"/>
          <p14:tracePt t="96496" x="7493000" y="2971800"/>
          <p14:tracePt t="96512" x="7493000" y="2959100"/>
          <p14:tracePt t="96529" x="7493000" y="2940050"/>
          <p14:tracePt t="96546" x="7493000" y="2933700"/>
          <p14:tracePt t="96562" x="7493000" y="2927350"/>
          <p14:tracePt t="96579" x="7480300" y="2914650"/>
          <p14:tracePt t="96596" x="7480300" y="2908300"/>
          <p14:tracePt t="96612" x="7473950" y="2901950"/>
          <p14:tracePt t="96629" x="7448550" y="2889250"/>
          <p14:tracePt t="96645" x="7423150" y="2876550"/>
          <p14:tracePt t="96662" x="7359650" y="2876550"/>
          <p14:tracePt t="96679" x="7315200" y="2876550"/>
          <p14:tracePt t="96695" x="7264400" y="2901950"/>
          <p14:tracePt t="96712" x="7207250" y="2952750"/>
          <p14:tracePt t="96729" x="7169150" y="2990850"/>
          <p14:tracePt t="96746" x="7150100" y="3009900"/>
          <p14:tracePt t="96762" x="7131050" y="3054350"/>
          <p14:tracePt t="96779" x="7118350" y="3098800"/>
          <p14:tracePt t="96795" x="7112000" y="3117850"/>
          <p14:tracePt t="96812" x="7112000" y="3149600"/>
          <p14:tracePt t="96829" x="7105650" y="3162300"/>
          <p14:tracePt t="96845" x="7105650" y="3175000"/>
          <p14:tracePt t="97495" x="7105650" y="3181350"/>
          <p14:tracePt t="97502" x="7105650" y="3213100"/>
          <p14:tracePt t="97510" x="7118350" y="3244850"/>
          <p14:tracePt t="97529" x="7150100" y="3282950"/>
          <p14:tracePt t="97583" x="7162800" y="3282950"/>
          <p14:tracePt t="97591" x="7162800" y="3289300"/>
          <p14:tracePt t="97599" x="7175500" y="3295650"/>
          <p14:tracePt t="97599" x="7188200" y="3295650"/>
          <p14:tracePt t="97612" x="7219950" y="3295650"/>
          <p14:tracePt t="97629" x="7270750" y="3295650"/>
          <p14:tracePt t="97646" x="7359650" y="3282950"/>
          <p14:tracePt t="97663" x="7391400" y="3263900"/>
          <p14:tracePt t="97679" x="7423150" y="3244850"/>
          <p14:tracePt t="97696" x="7442200" y="3225800"/>
          <p14:tracePt t="97712" x="7467600" y="3194050"/>
          <p14:tracePt t="97729" x="7480300" y="3162300"/>
          <p14:tracePt t="97745" x="7493000" y="3117850"/>
          <p14:tracePt t="97762" x="7512050" y="3079750"/>
          <p14:tracePt t="97779" x="7518400" y="3041650"/>
          <p14:tracePt t="97796" x="7524750" y="3009900"/>
          <p14:tracePt t="97812" x="7531100" y="2984500"/>
          <p14:tracePt t="97829" x="7537450" y="2959100"/>
          <p14:tracePt t="97845" x="7543800" y="2927350"/>
          <p14:tracePt t="97864" x="7543800" y="2908300"/>
          <p14:tracePt t="97879" x="7543800" y="2895600"/>
          <p14:tracePt t="97896" x="7543800" y="2882900"/>
          <p14:tracePt t="97912" x="7543800" y="2876550"/>
          <p14:tracePt t="97967" x="7543800" y="2870200"/>
          <p14:tracePt t="97975" x="7543800" y="2863850"/>
          <p14:tracePt t="97990" x="7537450" y="2863850"/>
          <p14:tracePt t="97998" x="7524750" y="2857500"/>
          <p14:tracePt t="98012" x="7499350" y="2851150"/>
          <p14:tracePt t="98015" x="7423150" y="2851150"/>
          <p14:tracePt t="98029" x="7327900" y="2851150"/>
          <p14:tracePt t="98045" x="7194550" y="2908300"/>
          <p14:tracePt t="98063" x="7143750" y="2940050"/>
          <p14:tracePt t="98079" x="7112000" y="2965450"/>
          <p14:tracePt t="98096" x="7099300" y="2997200"/>
          <p14:tracePt t="98112" x="7086600" y="3028950"/>
          <p14:tracePt t="98129" x="7073900" y="3060700"/>
          <p14:tracePt t="98145" x="7073900" y="3092450"/>
          <p14:tracePt t="98162" x="7073900" y="3111500"/>
          <p14:tracePt t="98179" x="7073900" y="3136900"/>
          <p14:tracePt t="98195" x="7073900" y="3155950"/>
          <p14:tracePt t="98212" x="7073900" y="3175000"/>
          <p14:tracePt t="98229" x="7073900" y="3194050"/>
          <p14:tracePt t="98245" x="7080250" y="3213100"/>
          <p14:tracePt t="98263" x="7086600" y="3232150"/>
          <p14:tracePt t="98279" x="7092950" y="3244850"/>
          <p14:tracePt t="98295" x="7105650" y="3263900"/>
          <p14:tracePt t="98312" x="7124700" y="3276600"/>
          <p14:tracePt t="98329" x="7150100" y="3295650"/>
          <p14:tracePt t="98345" x="7200900" y="3302000"/>
          <p14:tracePt t="98362" x="7270750" y="3314700"/>
          <p14:tracePt t="98379" x="7353300" y="3314700"/>
          <p14:tracePt t="98395" x="7410450" y="3314700"/>
          <p14:tracePt t="98412" x="7473950" y="3314700"/>
          <p14:tracePt t="98429" x="7531100" y="3302000"/>
          <p14:tracePt t="98445" x="7575550" y="3276600"/>
          <p14:tracePt t="98463" x="7588250" y="3263900"/>
          <p14:tracePt t="98479" x="7594600" y="3257550"/>
          <p14:tracePt t="98495" x="7594600" y="3238500"/>
          <p14:tracePt t="98513" x="7600950" y="3232150"/>
          <p14:tracePt t="98575" x="7600950" y="3225800"/>
          <p14:tracePt t="98647" x="7594600" y="3225800"/>
          <p14:tracePt t="98687" x="7575550" y="3225800"/>
          <p14:tracePt t="98694" x="7562850" y="3225800"/>
          <p14:tracePt t="98702" x="7524750" y="3232150"/>
          <p14:tracePt t="98702" x="7461250" y="3251200"/>
          <p14:tracePt t="98718" x="7397750" y="3270250"/>
          <p14:tracePt t="98726" x="7296150" y="3289300"/>
          <p14:tracePt t="98745" x="7112000" y="3321050"/>
          <p14:tracePt t="98745" x="6959600" y="3333750"/>
          <p14:tracePt t="98761" x="6813550" y="3333750"/>
          <p14:tracePt t="98779" x="6731000" y="3333750"/>
          <p14:tracePt t="98795" x="6692900" y="3333750"/>
          <p14:tracePt t="98812" x="6673850" y="3333750"/>
          <p14:tracePt t="98830" x="6661150" y="3333750"/>
          <p14:tracePt t="98846" x="6642100" y="3321050"/>
          <p14:tracePt t="98864" x="6629400" y="3314700"/>
          <p14:tracePt t="98879" x="6616700" y="3302000"/>
          <p14:tracePt t="98895" x="6610350" y="3302000"/>
          <p14:tracePt t="98912" x="6597650" y="3282950"/>
          <p14:tracePt t="98929" x="6591300" y="3270250"/>
          <p14:tracePt t="98945" x="6584950" y="3257550"/>
          <p14:tracePt t="98962" x="6572250" y="3244850"/>
          <p14:tracePt t="98979" x="6559550" y="3225800"/>
          <p14:tracePt t="98995" x="6553200" y="3213100"/>
          <p14:tracePt t="99012" x="6540500" y="3200400"/>
          <p14:tracePt t="99029" x="6534150" y="3187700"/>
          <p14:tracePt t="99047" x="6527800" y="3168650"/>
          <p14:tracePt t="99064" x="6527800" y="3143250"/>
          <p14:tracePt t="99079" x="6527800" y="3130550"/>
          <p14:tracePt t="99096" x="6527800" y="3111500"/>
          <p14:tracePt t="99113" x="6527800" y="3098800"/>
          <p14:tracePt t="99129" x="6527800" y="3067050"/>
          <p14:tracePt t="99146" x="6527800" y="3054350"/>
          <p14:tracePt t="99162" x="6515100" y="3041650"/>
          <p14:tracePt t="99179" x="6502400" y="3022600"/>
          <p14:tracePt t="99195" x="6502400" y="3016250"/>
          <p14:tracePt t="99212" x="6489700" y="3009900"/>
          <p14:tracePt t="99229" x="6477000" y="2990850"/>
          <p14:tracePt t="99246" x="6477000" y="2984500"/>
          <p14:tracePt t="99262" x="6464300" y="2984500"/>
          <p14:tracePt t="99279" x="6457950" y="2984500"/>
          <p14:tracePt t="99295" x="6432550" y="2984500"/>
          <p14:tracePt t="99312" x="6381750" y="3009900"/>
          <p14:tracePt t="99329" x="6343650" y="3035300"/>
          <p14:tracePt t="99346" x="6305550" y="3067050"/>
          <p14:tracePt t="99362" x="6280150" y="3092450"/>
          <p14:tracePt t="99379" x="6267450" y="3105150"/>
          <p14:tracePt t="99395" x="6248400" y="3136900"/>
          <p14:tracePt t="99412" x="6248400" y="3155950"/>
          <p14:tracePt t="99429" x="6248400" y="3181350"/>
          <p14:tracePt t="99446" x="6248400" y="3219450"/>
          <p14:tracePt t="99463" x="6248400" y="3251200"/>
          <p14:tracePt t="99479" x="6267450" y="3270250"/>
          <p14:tracePt t="99495" x="6280150" y="3282950"/>
          <p14:tracePt t="99512" x="6299200" y="3302000"/>
          <p14:tracePt t="99528" x="6324600" y="3321050"/>
          <p14:tracePt t="99546" x="6350000" y="3340100"/>
          <p14:tracePt t="99562" x="6375400" y="3346450"/>
          <p14:tracePt t="99579" x="6407150" y="3352800"/>
          <p14:tracePt t="99595" x="6426200" y="3352800"/>
          <p14:tracePt t="99612" x="6451600" y="3352800"/>
          <p14:tracePt t="99629" x="6470650" y="3352800"/>
          <p14:tracePt t="99646" x="6502400" y="3327400"/>
          <p14:tracePt t="99663" x="6521450" y="3302000"/>
          <p14:tracePt t="99679" x="6527800" y="3270250"/>
          <p14:tracePt t="99695" x="6534150" y="3232150"/>
          <p14:tracePt t="99712" x="6534150" y="3200400"/>
          <p14:tracePt t="99728" x="6534150" y="3175000"/>
          <p14:tracePt t="99745" x="6534150" y="3136900"/>
          <p14:tracePt t="99762" x="6534150" y="3117850"/>
          <p14:tracePt t="99779" x="6521450" y="3098800"/>
          <p14:tracePt t="99795" x="6515100" y="3092450"/>
          <p14:tracePt t="100064" x="6515100" y="3086100"/>
          <p14:tracePt t="100079" x="6489700" y="3098800"/>
          <p14:tracePt t="100086" x="6445250" y="3117850"/>
          <p14:tracePt t="100095" x="6369050" y="3130550"/>
          <p14:tracePt t="100096" x="6223000" y="3168650"/>
          <p14:tracePt t="100112" x="6096000" y="3175000"/>
          <p14:tracePt t="100129" x="6045200" y="3175000"/>
          <p14:tracePt t="100146" x="6038850" y="3175000"/>
          <p14:tracePt t="100182" x="6032500" y="3175000"/>
          <p14:tracePt t="100195" x="6032500" y="3168650"/>
          <p14:tracePt t="100196" x="6032500" y="3143250"/>
          <p14:tracePt t="100212" x="6032500" y="3098800"/>
          <p14:tracePt t="100229" x="6026150" y="3067050"/>
          <p14:tracePt t="100245" x="6007100" y="3022600"/>
          <p14:tracePt t="100264" x="5994400" y="2997200"/>
          <p14:tracePt t="100279" x="5981700" y="2971800"/>
          <p14:tracePt t="100296" x="5969000" y="2946400"/>
          <p14:tracePt t="100312" x="5956300" y="2927350"/>
          <p14:tracePt t="100329" x="5943600" y="2914650"/>
          <p14:tracePt t="100345" x="5937250" y="2908300"/>
          <p14:tracePt t="100362" x="5937250" y="2901950"/>
          <p14:tracePt t="100379" x="5930900" y="2901950"/>
          <p14:tracePt t="100631" x="5930900" y="2908300"/>
          <p14:tracePt t="100639" x="5930900" y="2921000"/>
          <p14:tracePt t="100647" x="5937250" y="2933700"/>
          <p14:tracePt t="100663" x="5949950" y="2965450"/>
          <p14:tracePt t="100664" x="5969000" y="3003550"/>
          <p14:tracePt t="100679" x="5981700" y="3041650"/>
          <p14:tracePt t="100695" x="5994400" y="3067050"/>
          <p14:tracePt t="100712" x="6013450" y="3098800"/>
          <p14:tracePt t="100729" x="6032500" y="3130550"/>
          <p14:tracePt t="100745" x="6038850" y="3136900"/>
          <p14:tracePt t="100762" x="6051550" y="3155950"/>
          <p14:tracePt t="100779" x="6064250" y="3168650"/>
          <p14:tracePt t="100796" x="6070600" y="3187700"/>
          <p14:tracePt t="100812" x="6083300" y="3200400"/>
          <p14:tracePt t="100829" x="6102350" y="3219450"/>
          <p14:tracePt t="100845" x="6121400" y="3232150"/>
          <p14:tracePt t="100863" x="6127750" y="3244850"/>
          <p14:tracePt t="100879" x="6140450" y="3251200"/>
          <p14:tracePt t="100896" x="6146800" y="3263900"/>
          <p14:tracePt t="100912" x="6153150" y="3276600"/>
          <p14:tracePt t="100929" x="6165850" y="3289300"/>
          <p14:tracePt t="100945" x="6172200" y="3302000"/>
          <p14:tracePt t="100962" x="6184900" y="3314700"/>
          <p14:tracePt t="100979" x="6191250" y="3327400"/>
          <p14:tracePt t="100996" x="6197600" y="3333750"/>
          <p14:tracePt t="101012" x="6203950" y="3346450"/>
          <p14:tracePt t="101029" x="6210300" y="3359150"/>
          <p14:tracePt t="101045" x="6216650" y="3365500"/>
          <p14:tracePt t="101062" x="6223000" y="3378200"/>
          <p14:tracePt t="101079" x="6229350" y="3384550"/>
          <p14:tracePt t="101095" x="6242050" y="3397250"/>
          <p14:tracePt t="101112" x="6248400" y="3403600"/>
          <p14:tracePt t="101129" x="6254750" y="3416300"/>
          <p14:tracePt t="101146" x="6261100" y="3422650"/>
          <p14:tracePt t="101162" x="6273800" y="3429000"/>
          <p14:tracePt t="101178" x="6286500" y="3435350"/>
          <p14:tracePt t="101196" x="6292850" y="3448050"/>
          <p14:tracePt t="101212" x="6299200" y="3454400"/>
          <p14:tracePt t="101229" x="6311900" y="3460750"/>
          <p14:tracePt t="101245" x="6337300" y="3486150"/>
          <p14:tracePt t="101263" x="6350000" y="3498850"/>
          <p14:tracePt t="101279" x="6356350" y="3505200"/>
          <p14:tracePt t="101295" x="6369050" y="3517900"/>
          <p14:tracePt t="101312" x="6375400" y="3524250"/>
          <p14:tracePt t="101329" x="6375400" y="3530600"/>
          <p14:tracePt t="101345" x="6381750" y="3536950"/>
          <p14:tracePt t="101362" x="6394450" y="3543300"/>
          <p14:tracePt t="101379" x="6400800" y="3549650"/>
          <p14:tracePt t="101395" x="6407150" y="3556000"/>
          <p14:tracePt t="101412" x="6419850" y="3562350"/>
          <p14:tracePt t="101429" x="6426200" y="3575050"/>
          <p14:tracePt t="101445" x="6438900" y="3581400"/>
          <p14:tracePt t="101463" x="6445250" y="3587750"/>
          <p14:tracePt t="101479" x="6451600" y="3594100"/>
          <p14:tracePt t="101495" x="6457950" y="3600450"/>
          <p14:tracePt t="101512" x="6464300" y="3606800"/>
          <p14:tracePt t="101529" x="6470650" y="3613150"/>
          <p14:tracePt t="101545" x="6483350" y="3625850"/>
          <p14:tracePt t="101562" x="6496050" y="3638550"/>
          <p14:tracePt t="101579" x="6515100" y="3657600"/>
          <p14:tracePt t="101596" x="6527800" y="3663950"/>
          <p14:tracePt t="101612" x="6540500" y="3683000"/>
          <p14:tracePt t="101628" x="6553200" y="3695700"/>
          <p14:tracePt t="101645" x="6578600" y="3708400"/>
          <p14:tracePt t="101664" x="6597650" y="3727450"/>
          <p14:tracePt t="101679" x="6610350" y="3733800"/>
          <p14:tracePt t="101695" x="6629400" y="3746500"/>
          <p14:tracePt t="101712" x="6648450" y="3765550"/>
          <p14:tracePt t="101729" x="6661150" y="3771900"/>
          <p14:tracePt t="101745" x="6673850" y="3784600"/>
          <p14:tracePt t="101762" x="6686550" y="3790950"/>
          <p14:tracePt t="101779" x="6699250" y="3797300"/>
          <p14:tracePt t="101795" x="6705600" y="3803650"/>
          <p14:tracePt t="101811" x="6718300" y="3816350"/>
          <p14:tracePt t="101829" x="6743700" y="3829050"/>
          <p14:tracePt t="101845" x="6762750" y="3841750"/>
          <p14:tracePt t="101863" x="6781800" y="3854450"/>
          <p14:tracePt t="101879" x="6794500" y="3867150"/>
          <p14:tracePt t="101895" x="6807200" y="3873500"/>
          <p14:tracePt t="101912" x="6826250" y="3879850"/>
          <p14:tracePt t="101929" x="6838950" y="3892550"/>
          <p14:tracePt t="101945" x="6858000" y="3905250"/>
          <p14:tracePt t="101962" x="6877050" y="3917950"/>
          <p14:tracePt t="101979" x="6889750" y="3924300"/>
          <p14:tracePt t="101995" x="6908800" y="3943350"/>
          <p14:tracePt t="102012" x="6940550" y="3956050"/>
          <p14:tracePt t="102028" x="6959600" y="3962400"/>
          <p14:tracePt t="102045" x="6997700" y="3987800"/>
          <p14:tracePt t="102063" x="7010400" y="3994150"/>
          <p14:tracePt t="102079" x="7042150" y="4013200"/>
          <p14:tracePt t="102095" x="7054850" y="4025900"/>
          <p14:tracePt t="102112" x="7073900" y="4032250"/>
          <p14:tracePt t="102129" x="7080250" y="4032250"/>
          <p14:tracePt t="102145" x="7080250" y="4038600"/>
          <p14:tracePt t="102162" x="7086600" y="4038600"/>
          <p14:tracePt t="102179" x="7105650" y="4051300"/>
          <p14:tracePt t="102195" x="7124700" y="4064000"/>
          <p14:tracePt t="102212" x="7137400" y="4070350"/>
          <p14:tracePt t="102228" x="7150100" y="4076700"/>
          <p14:tracePt t="102245" x="7156450" y="4089400"/>
          <p14:tracePt t="102263" x="7175500" y="4095750"/>
          <p14:tracePt t="102279" x="7188200" y="4102100"/>
          <p14:tracePt t="102295" x="7200900" y="4114800"/>
          <p14:tracePt t="102312" x="7226300" y="4127500"/>
          <p14:tracePt t="102329" x="7232650" y="4133850"/>
          <p14:tracePt t="102345" x="7251700" y="4146550"/>
          <p14:tracePt t="102362" x="7264400" y="4152900"/>
          <p14:tracePt t="102379" x="7289800" y="4165600"/>
          <p14:tracePt t="102395" x="7308850" y="4171950"/>
          <p14:tracePt t="102412" x="7334250" y="4184650"/>
          <p14:tracePt t="102428" x="7359650" y="4197350"/>
          <p14:tracePt t="102445" x="7378700" y="4197350"/>
          <p14:tracePt t="102463" x="7391400" y="4203700"/>
          <p14:tracePt t="102503" x="7385050" y="4210050"/>
          <p14:tracePt t="102527" x="7385050" y="4216400"/>
          <p14:tracePt t="102534" x="7391400" y="4222750"/>
          <p14:tracePt t="102558" x="7397750" y="4222750"/>
          <p14:tracePt t="102566" x="7404100" y="4222750"/>
          <p14:tracePt t="102918" x="7397750" y="4222750"/>
          <p14:tracePt t="102926" x="7366000" y="4216400"/>
          <p14:tracePt t="102926" x="7321550" y="4197350"/>
          <p14:tracePt t="102945" x="7277100" y="4178300"/>
          <p14:tracePt t="102946" x="7131050" y="4133850"/>
          <p14:tracePt t="102962" x="6997700" y="4089400"/>
          <p14:tracePt t="102979" x="6870700" y="4057650"/>
          <p14:tracePt t="102995" x="6699250" y="4013200"/>
          <p14:tracePt t="103012" x="6559550" y="3968750"/>
          <p14:tracePt t="103028" x="6426200" y="3930650"/>
          <p14:tracePt t="103046" x="6305550" y="3898900"/>
          <p14:tracePt t="103063" x="6273800" y="3886200"/>
          <p14:tracePt t="103079" x="6248400" y="3879850"/>
          <p14:tracePt t="103095" x="6223000" y="3867150"/>
          <p14:tracePt t="103112" x="6203950" y="3848100"/>
          <p14:tracePt t="103129" x="6191250" y="3841750"/>
          <p14:tracePt t="103145" x="6165850" y="3829050"/>
          <p14:tracePt t="103162" x="6153150" y="3816350"/>
          <p14:tracePt t="103179" x="6127750" y="3797300"/>
          <p14:tracePt t="103195" x="6089650" y="3784600"/>
          <p14:tracePt t="103212" x="6057900" y="3765550"/>
          <p14:tracePt t="103228" x="6032500" y="3759200"/>
          <p14:tracePt t="103245" x="6000750" y="3746500"/>
          <p14:tracePt t="103263" x="5981700" y="3740150"/>
          <p14:tracePt t="103279" x="5969000" y="3733800"/>
          <p14:tracePt t="103295" x="5962650" y="3733800"/>
          <p14:tracePt t="103312" x="5943600" y="3733800"/>
          <p14:tracePt t="103329" x="5937250" y="3733800"/>
          <p14:tracePt t="103647" x="5943600" y="3733800"/>
          <p14:tracePt t="103660" x="5981700" y="3733800"/>
          <p14:tracePt t="103673" x="6000750" y="3740150"/>
          <p14:tracePt t="103679" x="6057900" y="3765550"/>
          <p14:tracePt t="103697" x="6115050" y="3784600"/>
          <p14:tracePt t="103712" x="6184900" y="3816350"/>
          <p14:tracePt t="103729" x="6242050" y="3841750"/>
          <p14:tracePt t="103745" x="6292850" y="3860800"/>
          <p14:tracePt t="103762" x="6299200" y="3860800"/>
          <p14:tracePt t="103778" x="6324600" y="3879850"/>
          <p14:tracePt t="103795" x="6362700" y="3892550"/>
          <p14:tracePt t="103812" x="6388100" y="3898900"/>
          <p14:tracePt t="103829" x="6419850" y="3917950"/>
          <p14:tracePt t="103845" x="6457950" y="3930650"/>
          <p14:tracePt t="103863" x="6477000" y="3943350"/>
          <p14:tracePt t="103878" x="6489700" y="3943350"/>
          <p14:tracePt t="103919" x="6489700" y="3949700"/>
          <p14:tracePt t="103934" x="6502400" y="3956050"/>
          <p14:tracePt t="103942" x="6515100" y="3962400"/>
          <p14:tracePt t="103950" x="6534150" y="3968750"/>
          <p14:tracePt t="103962" x="6559550" y="3981450"/>
          <p14:tracePt t="103978" x="6578600" y="3987800"/>
          <p14:tracePt t="103996" x="6604000" y="4000500"/>
          <p14:tracePt t="104012" x="6623050" y="4006850"/>
          <p14:tracePt t="104029" x="6648450" y="4013200"/>
          <p14:tracePt t="104045" x="6673850" y="4025900"/>
          <p14:tracePt t="104063" x="6680200" y="4025900"/>
          <p14:tracePt t="104078" x="6699250" y="4032250"/>
          <p14:tracePt t="104095" x="6724650" y="4044950"/>
          <p14:tracePt t="104112" x="6743700" y="4051300"/>
          <p14:tracePt t="104129" x="6762750" y="4057650"/>
          <p14:tracePt t="104145" x="6794500" y="4064000"/>
          <p14:tracePt t="104162" x="6813550" y="4070350"/>
          <p14:tracePt t="104178" x="6838950" y="4076700"/>
          <p14:tracePt t="104196" x="6858000" y="4083050"/>
          <p14:tracePt t="104212" x="6870700" y="4089400"/>
          <p14:tracePt t="104229" x="6889750" y="4089400"/>
          <p14:tracePt t="104245" x="6927850" y="4102100"/>
          <p14:tracePt t="104263" x="6959600" y="4108450"/>
          <p14:tracePt t="104278" x="6985000" y="4121150"/>
          <p14:tracePt t="104295" x="7023100" y="4133850"/>
          <p14:tracePt t="104312" x="7048500" y="4140200"/>
          <p14:tracePt t="104329" x="7080250" y="4146550"/>
          <p14:tracePt t="104345" x="7105650" y="4152900"/>
          <p14:tracePt t="104362" x="7124700" y="4165600"/>
          <p14:tracePt t="104378" x="7150100" y="4165600"/>
          <p14:tracePt t="104395" x="7162800" y="4178300"/>
          <p14:tracePt t="104412" x="7188200" y="4184650"/>
          <p14:tracePt t="104429" x="7213600" y="4197350"/>
          <p14:tracePt t="104445" x="7239000" y="4203700"/>
          <p14:tracePt t="104463" x="7251700" y="4210050"/>
          <p14:tracePt t="104479" x="7277100" y="4216400"/>
          <p14:tracePt t="104495" x="7302500" y="4229100"/>
          <p14:tracePt t="104512" x="7321550" y="4235450"/>
          <p14:tracePt t="104528" x="7340600" y="4241800"/>
          <p14:tracePt t="104545" x="7372350" y="4248150"/>
          <p14:tracePt t="104562" x="7391400" y="4260850"/>
          <p14:tracePt t="104578" x="7423150" y="4273550"/>
          <p14:tracePt t="104595" x="7448550" y="4279900"/>
          <p14:tracePt t="104612" x="7461250" y="4292600"/>
          <p14:tracePt t="104628" x="7480300" y="4298950"/>
          <p14:tracePt t="104645" x="7499350" y="4298950"/>
          <p14:tracePt t="104663" x="7505700" y="4305300"/>
          <p14:tracePt t="104679" x="7524750" y="4311650"/>
          <p14:tracePt t="104696" x="7537450" y="4311650"/>
          <p14:tracePt t="105239" x="7473950" y="4298950"/>
          <p14:tracePt t="105246" x="7423150" y="4286250"/>
          <p14:tracePt t="105255" x="7327900" y="4254500"/>
          <p14:tracePt t="105262" x="7258050" y="4216400"/>
          <p14:tracePt t="105263" x="7137400" y="4159250"/>
          <p14:tracePt t="105279" x="7054850" y="4108450"/>
          <p14:tracePt t="105295" x="6985000" y="4057650"/>
          <p14:tracePt t="105312" x="6927850" y="4006850"/>
          <p14:tracePt t="105328" x="6883400" y="3975100"/>
          <p14:tracePt t="105345" x="6819900" y="3930650"/>
          <p14:tracePt t="105362" x="6750050" y="3892550"/>
          <p14:tracePt t="105379" x="6731000" y="3879850"/>
          <p14:tracePt t="105396" x="6692900" y="3860800"/>
          <p14:tracePt t="105413" x="6648450" y="3829050"/>
          <p14:tracePt t="105429" x="6578600" y="3771900"/>
          <p14:tracePt t="105446" x="6578600" y="3765550"/>
          <p14:tracePt t="105463" x="6553200" y="3727450"/>
          <p14:tracePt t="105480" x="6508750" y="3676650"/>
          <p14:tracePt t="105496" x="6445250" y="3600450"/>
          <p14:tracePt t="105513" x="6394450" y="3543300"/>
          <p14:tracePt t="105529" x="6337300" y="3492500"/>
          <p14:tracePt t="105546" x="6286500" y="3441700"/>
          <p14:tracePt t="105563" x="6197600" y="3390900"/>
          <p14:tracePt t="105580" x="6121400" y="3352800"/>
          <p14:tracePt t="105623" x="6115050" y="3340100"/>
          <p14:tracePt t="105631" x="6083300" y="3321050"/>
          <p14:tracePt t="105647" x="6076950" y="3314700"/>
          <p14:tracePt t="105648" x="6057900" y="3302000"/>
          <p14:tracePt t="105664" x="6045200" y="3289300"/>
          <p14:tracePt t="105680" x="6038850" y="3282950"/>
          <p14:tracePt t="105696" x="6032500" y="3270250"/>
          <p14:tracePt t="105735" x="6026150" y="3270250"/>
          <p14:tracePt t="105746" x="6019800" y="3263900"/>
          <p14:tracePt t="105776" x="6007100" y="3257550"/>
          <p14:tracePt t="105783" x="6007100" y="3251200"/>
          <p14:tracePt t="105795" x="6000750" y="3251200"/>
          <p14:tracePt t="105813" x="6000750" y="3244850"/>
          <p14:tracePt t="105813" x="5994400" y="3238500"/>
          <p14:tracePt t="105830" x="5981700" y="3225800"/>
          <p14:tracePt t="105846" x="5975350" y="3213100"/>
          <p14:tracePt t="105879" x="5962650" y="3213100"/>
          <p14:tracePt t="105880" x="5949950" y="3206750"/>
          <p14:tracePt t="105896" x="5930900" y="3200400"/>
          <p14:tracePt t="105913" x="5918200" y="3194050"/>
          <p14:tracePt t="105929" x="5911850" y="3187700"/>
          <p14:tracePt t="105946" x="5899150" y="3181350"/>
          <p14:tracePt t="105963" x="5886450" y="3175000"/>
          <p14:tracePt t="106151" x="5880100" y="3175000"/>
          <p14:tracePt t="106175" x="5873750" y="3175000"/>
          <p14:tracePt t="106191" x="5873750" y="3181350"/>
          <p14:tracePt t="106199" x="5873750" y="3187700"/>
          <p14:tracePt t="106206" x="5873750" y="3194050"/>
          <p14:tracePt t="106213" x="5873750" y="3200400"/>
          <p14:tracePt t="106229" x="5873750" y="3219450"/>
          <p14:tracePt t="106271" x="5880100" y="3232150"/>
          <p14:tracePt t="106279" x="5886450" y="3244850"/>
          <p14:tracePt t="106287" x="5892800" y="3257550"/>
          <p14:tracePt t="106296" x="5905500" y="3270250"/>
          <p14:tracePt t="106313" x="5911850" y="3289300"/>
          <p14:tracePt t="106329" x="5918200" y="3302000"/>
          <p14:tracePt t="106391" x="5918200" y="3308350"/>
          <p14:tracePt t="106398" x="5924550" y="3321050"/>
          <p14:tracePt t="106406" x="5937250" y="3327400"/>
          <p14:tracePt t="106413" x="5943600" y="3346450"/>
          <p14:tracePt t="106430" x="5949950" y="3365500"/>
          <p14:tracePt t="106430" x="5949950" y="3371850"/>
          <p14:tracePt t="106447" x="5969000" y="3390900"/>
          <p14:tracePt t="106463" x="5975350" y="3403600"/>
          <p14:tracePt t="106479" x="5981700" y="3416300"/>
          <p14:tracePt t="106496" x="5988050" y="3429000"/>
          <p14:tracePt t="106513" x="5994400" y="3429000"/>
          <p14:tracePt t="106529" x="6007100" y="3441700"/>
          <p14:tracePt t="106546" x="6019800" y="3454400"/>
          <p14:tracePt t="106563" x="6032500" y="3473450"/>
          <p14:tracePt t="106580" x="6038850" y="3486150"/>
          <p14:tracePt t="106596" x="6057900" y="3505200"/>
          <p14:tracePt t="106613" x="6070600" y="3517900"/>
          <p14:tracePt t="106629" x="6083300" y="3536950"/>
          <p14:tracePt t="106646" x="6089650" y="3549650"/>
          <p14:tracePt t="106664" x="6102350" y="3556000"/>
          <p14:tracePt t="106679" x="6108700" y="3575050"/>
          <p14:tracePt t="106697" x="6121400" y="3594100"/>
          <p14:tracePt t="106713" x="6127750" y="3606800"/>
          <p14:tracePt t="106731" x="6134100" y="3619500"/>
          <p14:tracePt t="106746" x="6146800" y="3638550"/>
          <p14:tracePt t="106763" x="6146800" y="3644900"/>
          <p14:tracePt t="106779" x="6146800" y="3651250"/>
          <p14:tracePt t="106796" x="6165850" y="3676650"/>
          <p14:tracePt t="106813" x="6172200" y="3702050"/>
          <p14:tracePt t="106830" x="6184900" y="3727450"/>
          <p14:tracePt t="106846" x="6203950" y="3771900"/>
          <p14:tracePt t="106863" x="6216650" y="3803650"/>
          <p14:tracePt t="106879" x="6223000" y="3822700"/>
          <p14:tracePt t="106896" x="6235700" y="3841750"/>
          <p14:tracePt t="106913" x="6242050" y="3867150"/>
          <p14:tracePt t="106930" x="6248400" y="3873500"/>
          <p14:tracePt t="106991" x="6248400" y="3879850"/>
          <p14:tracePt t="106999" x="6254750" y="3892550"/>
          <p14:tracePt t="107007" x="6261100" y="3898900"/>
          <p14:tracePt t="107015" x="6267450" y="3924300"/>
          <p14:tracePt t="107030" x="6280150" y="3943350"/>
          <p14:tracePt t="107046" x="6292850" y="3981450"/>
          <p14:tracePt t="107064" x="6305550" y="4000500"/>
          <p14:tracePt t="107079" x="6311900" y="4019550"/>
          <p14:tracePt t="107096" x="6318250" y="4044950"/>
          <p14:tracePt t="107113" x="6324600" y="4057650"/>
          <p14:tracePt t="107190" x="6330950" y="4064000"/>
          <p14:tracePt t="107207" x="6343650" y="4070350"/>
          <p14:tracePt t="107215" x="6343650" y="4076700"/>
          <p14:tracePt t="107230" x="6350000" y="4083050"/>
          <p14:tracePt t="107230" x="6356350" y="4095750"/>
          <p14:tracePt t="107246" x="6381750" y="4127500"/>
          <p14:tracePt t="107264" x="6394450" y="4140200"/>
          <p14:tracePt t="107279" x="6400800" y="4159250"/>
          <p14:tracePt t="107296" x="6413500" y="4178300"/>
          <p14:tracePt t="107313" x="6432550" y="4203700"/>
          <p14:tracePt t="107330" x="6445250" y="4229100"/>
          <p14:tracePt t="107347" x="6464300" y="4260850"/>
          <p14:tracePt t="107363" x="6470650" y="4267200"/>
          <p14:tracePt t="107379" x="6483350" y="4292600"/>
          <p14:tracePt t="107463" x="6489700" y="4298950"/>
          <p14:tracePt t="107471" x="6496050" y="4311650"/>
          <p14:tracePt t="107479" x="6502400" y="4318000"/>
          <p14:tracePt t="107527" x="6502400" y="4330700"/>
          <p14:tracePt t="107538" x="6502400" y="4337050"/>
          <p14:tracePt t="107543" x="6508750" y="4343400"/>
          <p14:tracePt t="107623" x="6508750" y="4349750"/>
          <p14:tracePt t="107631" x="6521450" y="4368800"/>
          <p14:tracePt t="107639" x="6527800" y="4387850"/>
          <p14:tracePt t="107647" x="6553200" y="4425950"/>
          <p14:tracePt t="107656" x="6559550" y="4438650"/>
          <p14:tracePt t="107663" x="6584950" y="4476750"/>
          <p14:tracePt t="107679" x="6591300" y="4489450"/>
          <p14:tracePt t="107696" x="6597650" y="4508500"/>
          <p14:tracePt t="107713" x="6610350" y="4527550"/>
          <p14:tracePt t="107729" x="6616700" y="4540250"/>
          <p14:tracePt t="107747" x="6623050" y="4559300"/>
          <p14:tracePt t="107763" x="6629400" y="4572000"/>
          <p14:tracePt t="107780" x="6635750" y="4597400"/>
          <p14:tracePt t="107796" x="6648450" y="4616450"/>
          <p14:tracePt t="107813" x="6667500" y="4654550"/>
          <p14:tracePt t="107830" x="6673850" y="4679950"/>
          <p14:tracePt t="107846" x="6699250" y="4743450"/>
          <p14:tracePt t="107863" x="6711950" y="4756150"/>
          <p14:tracePt t="107879" x="6718300" y="4768850"/>
          <p14:tracePt t="107896" x="6724650" y="4787900"/>
          <p14:tracePt t="107913" x="6731000" y="4806950"/>
          <p14:tracePt t="107929" x="6743700" y="4826000"/>
          <p14:tracePt t="107967" x="6750050" y="4838700"/>
          <p14:tracePt t="107968" x="6756400" y="4851400"/>
          <p14:tracePt t="107983" x="6769100" y="4876800"/>
          <p14:tracePt t="107995" x="6775450" y="4883150"/>
          <p14:tracePt t="108013" x="6794500" y="4914900"/>
          <p14:tracePt t="108030" x="6813550" y="4940300"/>
          <p14:tracePt t="108046" x="6832600" y="4959350"/>
          <p14:tracePt t="108064" x="6838950" y="4972050"/>
          <p14:tracePt t="108159" x="6845300" y="4978400"/>
          <p14:tracePt t="108191" x="6851650" y="4984750"/>
          <p14:tracePt t="108215" x="6858000" y="4984750"/>
          <p14:tracePt t="108255" x="6864350" y="4997450"/>
          <p14:tracePt t="108271" x="6870700" y="5003800"/>
          <p14:tracePt t="108280" x="6877050" y="5003800"/>
          <p14:tracePt t="108311" x="6877050" y="5010150"/>
          <p14:tracePt t="108935" x="6877050" y="4991100"/>
          <p14:tracePt t="108943" x="6858000" y="4953000"/>
          <p14:tracePt t="108951" x="6819900" y="4889500"/>
          <p14:tracePt t="108963" x="6775450" y="4806950"/>
          <p14:tracePt t="108967" x="6711950" y="4686300"/>
          <p14:tracePt t="108980" x="6680200" y="4629150"/>
          <p14:tracePt t="108996" x="6635750" y="4552950"/>
          <p14:tracePt t="109013" x="6610350" y="4502150"/>
          <p14:tracePt t="109029" x="6565900" y="4425950"/>
          <p14:tracePt t="109046" x="6489700" y="4305300"/>
          <p14:tracePt t="109064" x="6489700" y="4298950"/>
          <p14:tracePt t="109135" x="6470650" y="4267200"/>
          <p14:tracePt t="109143" x="6451600" y="4241800"/>
          <p14:tracePt t="109151" x="6445250" y="4222750"/>
          <p14:tracePt t="109159" x="6419850" y="4197350"/>
          <p14:tracePt t="109167" x="6388100" y="4146550"/>
          <p14:tracePt t="109179" x="6362700" y="4076700"/>
          <p14:tracePt t="109196" x="6343650" y="4000500"/>
          <p14:tracePt t="109213" x="6324600" y="3917950"/>
          <p14:tracePt t="109229" x="6286500" y="3854450"/>
          <p14:tracePt t="109246" x="6242050" y="3765550"/>
          <p14:tracePt t="109263" x="6229350" y="3733800"/>
          <p14:tracePt t="109279" x="6210300" y="3695700"/>
          <p14:tracePt t="109296" x="6197600" y="3676650"/>
          <p14:tracePt t="109313" x="6178550" y="3651250"/>
          <p14:tracePt t="109329" x="6172200" y="3632200"/>
          <p14:tracePt t="109346" x="6159500" y="3619500"/>
          <p14:tracePt t="109363" x="6153150" y="3600450"/>
          <p14:tracePt t="109380" x="6140450" y="3587750"/>
          <p14:tracePt t="109396" x="6134100" y="3575050"/>
          <p14:tracePt t="109511" x="6146800" y="3556000"/>
          <p14:tracePt t="109520" x="6172200" y="3536950"/>
          <p14:tracePt t="109527" x="6197600" y="3517900"/>
          <p14:tracePt t="109527" x="6242050" y="3486150"/>
          <p14:tracePt t="109535" x="6273800" y="3467100"/>
          <p14:tracePt t="109567" x="6280150" y="3460750"/>
          <p14:tracePt t="109568" x="6286500" y="3460750"/>
          <p14:tracePt t="109579" x="6318250" y="3422650"/>
          <p14:tracePt t="109596" x="6400800" y="3340100"/>
          <p14:tracePt t="109613" x="6438900" y="3295650"/>
          <p14:tracePt t="109629" x="6464300" y="3263900"/>
          <p14:tracePt t="109646" x="6489700" y="3238500"/>
          <p14:tracePt t="109663" x="6508750" y="3232150"/>
          <p14:tracePt t="109679" x="6515100" y="3232150"/>
          <p14:tracePt t="109727" x="6527800" y="3232150"/>
          <p14:tracePt t="109743" x="6534150" y="3232150"/>
          <p14:tracePt t="109751" x="6540500" y="3232150"/>
          <p14:tracePt t="109759" x="6546850" y="3232150"/>
          <p14:tracePt t="109764" x="6559550" y="3232150"/>
          <p14:tracePt t="109781" x="6565900" y="3232150"/>
          <p14:tracePt t="109796" x="6578600" y="3232150"/>
          <p14:tracePt t="109813" x="6597650" y="3232150"/>
          <p14:tracePt t="109829" x="6661150" y="3244850"/>
          <p14:tracePt t="109846" x="6769100" y="3251200"/>
          <p14:tracePt t="109864" x="6826250" y="3251200"/>
          <p14:tracePt t="109879" x="6877050" y="3251200"/>
          <p14:tracePt t="109896" x="6908800" y="3251200"/>
          <p14:tracePt t="109913" x="6927850" y="3251200"/>
          <p14:tracePt t="109975" x="6934200" y="3251200"/>
          <p14:tracePt t="109983" x="6953250" y="3244850"/>
          <p14:tracePt t="109991" x="6965950" y="3238500"/>
          <p14:tracePt t="109996" x="6997700" y="3219450"/>
          <p14:tracePt t="110012" x="7029450" y="3206750"/>
          <p14:tracePt t="110030" x="7054850" y="3187700"/>
          <p14:tracePt t="110045" x="7092950" y="3162300"/>
          <p14:tracePt t="110062" x="7124700" y="3124200"/>
          <p14:tracePt t="110079" x="7156450" y="3098800"/>
          <p14:tracePt t="110096" x="7169150" y="3073400"/>
          <p14:tracePt t="110112" x="7175500" y="3048000"/>
          <p14:tracePt t="110129" x="7181850" y="3022600"/>
          <p14:tracePt t="110146" x="7188200" y="2997200"/>
          <p14:tracePt t="110163" x="7188200" y="2978150"/>
          <p14:tracePt t="110179" x="7181850" y="2952750"/>
          <p14:tracePt t="110196" x="7181850" y="2933700"/>
          <p14:tracePt t="110247" x="7169150" y="2921000"/>
          <p14:tracePt t="110255" x="7162800" y="2921000"/>
          <p14:tracePt t="110262" x="7150100" y="2908300"/>
          <p14:tracePt t="110263" x="7124700" y="2895600"/>
          <p14:tracePt t="110279" x="7092950" y="2889250"/>
          <p14:tracePt t="110297" x="7048500" y="2882900"/>
          <p14:tracePt t="110313" x="7016750" y="2876550"/>
          <p14:tracePt t="110329" x="6978650" y="2876550"/>
          <p14:tracePt t="110346" x="6921500" y="2876550"/>
          <p14:tracePt t="110363" x="6877050" y="2882900"/>
          <p14:tracePt t="110379" x="6838950" y="2889250"/>
          <p14:tracePt t="110396" x="6800850" y="2901950"/>
          <p14:tracePt t="110412" x="6750050" y="2921000"/>
          <p14:tracePt t="110430" x="6699250" y="2940050"/>
          <p14:tracePt t="110446" x="6673850" y="2959100"/>
          <p14:tracePt t="110463" x="6654800" y="2971800"/>
          <p14:tracePt t="110479" x="6642100" y="2978150"/>
          <p14:tracePt t="110496" x="6623050" y="2997200"/>
          <p14:tracePt t="110512" x="6610350" y="3009900"/>
          <p14:tracePt t="110530" x="6604000" y="3035300"/>
          <p14:tracePt t="110546" x="6597650" y="3054350"/>
          <p14:tracePt t="110563" x="6597650" y="3060700"/>
          <p14:tracePt t="110579" x="6591300" y="3079750"/>
          <p14:tracePt t="110596" x="6584950" y="3098800"/>
          <p14:tracePt t="110613" x="6584950" y="3111500"/>
          <p14:tracePt t="110629" x="6584950" y="3130550"/>
          <p14:tracePt t="110646" x="6584950" y="3155950"/>
          <p14:tracePt t="110663" x="6578600" y="3181350"/>
          <p14:tracePt t="110679" x="6578600" y="3200400"/>
          <p14:tracePt t="110696" x="6578600" y="3213100"/>
          <p14:tracePt t="110712" x="6578600" y="3225800"/>
          <p14:tracePt t="110729" x="6584950" y="3232150"/>
          <p14:tracePt t="110746" x="6597650" y="3244850"/>
          <p14:tracePt t="110764" x="6616700" y="3263900"/>
          <p14:tracePt t="110780" x="6642100" y="3282950"/>
          <p14:tracePt t="110796" x="6680200" y="3302000"/>
          <p14:tracePt t="110813" x="6724650" y="3314700"/>
          <p14:tracePt t="110830" x="6769100" y="3333750"/>
          <p14:tracePt t="110846" x="6858000" y="3346450"/>
          <p14:tracePt t="110864" x="6921500" y="3359150"/>
          <p14:tracePt t="110879" x="6972300" y="3359150"/>
          <p14:tracePt t="110896" x="7023100" y="3359150"/>
          <p14:tracePt t="110912" x="7048500" y="3359150"/>
          <p14:tracePt t="110959" x="7061200" y="3352800"/>
          <p14:tracePt t="110967" x="7073900" y="3346450"/>
          <p14:tracePt t="110975" x="7080250" y="3327400"/>
          <p14:tracePt t="110981" x="7099300" y="3308350"/>
          <p14:tracePt t="110997" x="7105650" y="3263900"/>
          <p14:tracePt t="111012" x="7112000" y="3219450"/>
          <p14:tracePt t="111029" x="7118350" y="3181350"/>
          <p14:tracePt t="111046" x="7118350" y="3124200"/>
          <p14:tracePt t="111063" x="7118350" y="3098800"/>
          <p14:tracePt t="111079" x="7118350" y="3073400"/>
          <p14:tracePt t="111096" x="7118350" y="3048000"/>
          <p14:tracePt t="111112" x="7112000" y="3035300"/>
          <p14:tracePt t="111129" x="7112000" y="3022600"/>
          <p14:tracePt t="111146" x="7099300" y="3009900"/>
          <p14:tracePt t="111163" x="7092950" y="2997200"/>
          <p14:tracePt t="111179" x="7073900" y="2978150"/>
          <p14:tracePt t="111196" x="7067550" y="2965450"/>
          <p14:tracePt t="111212" x="7048500" y="2959100"/>
          <p14:tracePt t="111229" x="7029450" y="2946400"/>
          <p14:tracePt t="111246" x="6978650" y="2914650"/>
          <p14:tracePt t="111264" x="6946900" y="2895600"/>
          <p14:tracePt t="111279" x="6902450" y="2882900"/>
          <p14:tracePt t="111296" x="6864350" y="2876550"/>
          <p14:tracePt t="111312" x="6826250" y="2876550"/>
          <p14:tracePt t="111329" x="6781800" y="2876550"/>
          <p14:tracePt t="111346" x="6724650" y="2889250"/>
          <p14:tracePt t="111363" x="6673850" y="2908300"/>
          <p14:tracePt t="111379" x="6629400" y="2927350"/>
          <p14:tracePt t="111396" x="6597650" y="2946400"/>
          <p14:tracePt t="111412" x="6572250" y="2959100"/>
          <p14:tracePt t="111429" x="6553200" y="2971800"/>
          <p14:tracePt t="111446" x="6527800" y="2990850"/>
          <p14:tracePt t="111463" x="6515100" y="3003550"/>
          <p14:tracePt t="111479" x="6496050" y="3028950"/>
          <p14:tracePt t="111496" x="6483350" y="3048000"/>
          <p14:tracePt t="111512" x="6470650" y="3079750"/>
          <p14:tracePt t="111529" x="6464300" y="3098800"/>
          <p14:tracePt t="111546" x="6457950" y="3117850"/>
          <p14:tracePt t="111562" x="6457950" y="3130550"/>
          <p14:tracePt t="111579" x="6451600" y="3149600"/>
          <p14:tracePt t="111596" x="6451600" y="3162300"/>
          <p14:tracePt t="111612" x="6451600" y="3175000"/>
          <p14:tracePt t="111629" x="6451600" y="3181350"/>
          <p14:tracePt t="111629" x="6451600" y="3187700"/>
          <p14:tracePt t="111647" x="6451600" y="3200400"/>
          <p14:tracePt t="111663" x="6457950" y="3206750"/>
          <p14:tracePt t="111680" x="6464300" y="3219450"/>
          <p14:tracePt t="111696" x="6477000" y="3232150"/>
          <p14:tracePt t="111712" x="6489700" y="3238500"/>
          <p14:tracePt t="111729" x="6489700" y="3244850"/>
          <p14:tracePt t="111746" x="6502400" y="3251200"/>
          <p14:tracePt t="111762" x="6515100" y="3251200"/>
          <p14:tracePt t="111840" x="6515100" y="3257550"/>
          <p14:tracePt t="112255" x="6515100" y="3263900"/>
          <p14:tracePt t="112263" x="6515100" y="3276600"/>
          <p14:tracePt t="112273" x="6515100" y="3289300"/>
          <p14:tracePt t="112279" x="6521450" y="3289300"/>
          <p14:tracePt t="112359" x="6521450" y="3302000"/>
          <p14:tracePt t="112367" x="6534150" y="3302000"/>
          <p14:tracePt t="112379" x="6553200" y="3302000"/>
          <p14:tracePt t="112380" x="6597650" y="3302000"/>
          <p14:tracePt t="112396" x="6673850" y="3302000"/>
          <p14:tracePt t="112413" x="6762750" y="3302000"/>
          <p14:tracePt t="112429" x="6845300" y="3295650"/>
          <p14:tracePt t="112446" x="6864350" y="3282950"/>
          <p14:tracePt t="112463" x="6883400" y="3263900"/>
          <p14:tracePt t="112479" x="6902450" y="3244850"/>
          <p14:tracePt t="112496" x="6915150" y="3232150"/>
          <p14:tracePt t="112513" x="6915150" y="3219450"/>
          <p14:tracePt t="112529" x="6921500" y="3219450"/>
          <p14:tracePt t="112546" x="6921500" y="3213100"/>
          <p14:tracePt t="112639" x="6921500" y="3206750"/>
          <p14:tracePt t="112647" x="6921500" y="3200400"/>
          <p14:tracePt t="112671" x="6921500" y="3194050"/>
          <p14:tracePt t="112695" x="6921500" y="3187700"/>
          <p14:tracePt t="112815" x="6921500" y="3181350"/>
          <p14:tracePt t="112824" x="6915150" y="3181350"/>
          <p14:tracePt t="112831" x="6915150" y="3175000"/>
          <p14:tracePt t="112847" x="6915150" y="3162300"/>
          <p14:tracePt t="112919" x="6896100" y="3155950"/>
          <p14:tracePt t="112927" x="6877050" y="3155950"/>
          <p14:tracePt t="112933" x="6826250" y="3155950"/>
          <p14:tracePt t="112946" x="6762750" y="3181350"/>
          <p14:tracePt t="112962" x="6711950" y="3213100"/>
          <p14:tracePt t="112979" x="6680200" y="3232150"/>
          <p14:tracePt t="112996" x="6667500" y="3244850"/>
          <p14:tracePt t="113013" x="6661150" y="3251200"/>
          <p14:tracePt t="113029" x="6648450" y="3263900"/>
          <p14:tracePt t="113519" x="6648450" y="3270250"/>
          <p14:tracePt t="113528" x="6654800" y="3270250"/>
          <p14:tracePt t="113529" x="6667500" y="3263900"/>
          <p14:tracePt t="113546" x="6673850" y="3251200"/>
          <p14:tracePt t="113562" x="6680200" y="3244850"/>
          <p14:tracePt t="113579" x="6686550" y="3232150"/>
          <p14:tracePt t="113615" x="6686550" y="3225800"/>
          <p14:tracePt t="113615" x="6692900" y="3213100"/>
          <p14:tracePt t="113629" x="6699250" y="3213100"/>
          <p14:tracePt t="113646" x="6705600" y="3194050"/>
          <p14:tracePt t="113663" x="6711950" y="3181350"/>
          <p14:tracePt t="113679" x="6718300" y="3162300"/>
          <p14:tracePt t="113696" x="6724650" y="3143250"/>
          <p14:tracePt t="113712" x="6737350" y="3130550"/>
          <p14:tracePt t="113729" x="6737350" y="3124200"/>
          <p14:tracePt t="113746" x="6743700" y="3111500"/>
          <p14:tracePt t="113763" x="6743700" y="3105150"/>
          <p14:tracePt t="113779" x="6743700" y="3098800"/>
          <p14:tracePt t="113823" x="6743700" y="3092450"/>
          <p14:tracePt t="113847" x="6743700" y="3086100"/>
          <p14:tracePt t="113855" x="6743700" y="3079750"/>
          <p14:tracePt t="113856" x="6743700" y="3073400"/>
          <p14:tracePt t="113863" x="6737350" y="3067050"/>
          <p14:tracePt t="113879" x="6731000" y="3060700"/>
          <p14:tracePt t="113896" x="6711950" y="3054350"/>
          <p14:tracePt t="113912" x="6699250" y="3048000"/>
          <p14:tracePt t="113929" x="6686550" y="3048000"/>
          <p14:tracePt t="113946" x="6680200" y="3048000"/>
          <p14:tracePt t="113962" x="6661150" y="3054350"/>
          <p14:tracePt t="113979" x="6642100" y="3067050"/>
          <p14:tracePt t="113996" x="6610350" y="3092450"/>
          <p14:tracePt t="114012" x="6584950" y="3124200"/>
          <p14:tracePt t="114029" x="6565900" y="3143250"/>
          <p14:tracePt t="114046" x="6553200" y="3168650"/>
          <p14:tracePt t="114063" x="6546850" y="3187700"/>
          <p14:tracePt t="114079" x="6546850" y="3206750"/>
          <p14:tracePt t="114096" x="6546850" y="3225800"/>
          <p14:tracePt t="114112" x="6546850" y="3257550"/>
          <p14:tracePt t="114130" x="6546850" y="3270250"/>
          <p14:tracePt t="114146" x="6559550" y="3295650"/>
          <p14:tracePt t="114162" x="6578600" y="3314700"/>
          <p14:tracePt t="114178" x="6604000" y="3333750"/>
          <p14:tracePt t="114196" x="6629400" y="3346450"/>
          <p14:tracePt t="114212" x="6654800" y="3359150"/>
          <p14:tracePt t="114229" x="6680200" y="3365500"/>
          <p14:tracePt t="114246" x="6718300" y="3378200"/>
          <p14:tracePt t="114263" x="6743700" y="3378200"/>
          <p14:tracePt t="114279" x="6756400" y="3378200"/>
          <p14:tracePt t="114296" x="6769100" y="3371850"/>
          <p14:tracePt t="114312" x="6781800" y="3359150"/>
          <p14:tracePt t="114330" x="6788150" y="3346450"/>
          <p14:tracePt t="114346" x="6794500" y="3333750"/>
          <p14:tracePt t="114362" x="6794500" y="3321050"/>
          <p14:tracePt t="114695" x="6794500" y="3289300"/>
          <p14:tracePt t="114703" x="6794500" y="3282950"/>
          <p14:tracePt t="114710" x="6813550" y="3263900"/>
          <p14:tracePt t="114715" x="6838950" y="3244850"/>
          <p14:tracePt t="114729" x="6864350" y="3238500"/>
          <p14:tracePt t="114746" x="6883400" y="3238500"/>
          <p14:tracePt t="114846" x="6889750" y="3232150"/>
          <p14:tracePt t="114870" x="6889750" y="3225800"/>
          <p14:tracePt t="114894" x="6889750" y="3219450"/>
          <p14:tracePt t="115127" x="6889750" y="3213100"/>
          <p14:tracePt t="115135" x="6889750" y="3200400"/>
          <p14:tracePt t="115143" x="6896100" y="3194050"/>
          <p14:tracePt t="115146" x="6908800" y="3181350"/>
          <p14:tracePt t="115199" x="6908800" y="3175000"/>
          <p14:tracePt t="115222" x="6908800" y="3168650"/>
          <p14:tracePt t="115238" x="6908800" y="3162300"/>
          <p14:tracePt t="115271" x="6915150" y="3155950"/>
          <p14:tracePt t="115295" x="6915150" y="3149600"/>
          <p14:tracePt t="115305" x="6915150" y="3143250"/>
          <p14:tracePt t="115406" x="6915150" y="3149600"/>
          <p14:tracePt t="115415" x="6921500" y="3162300"/>
          <p14:tracePt t="115423" x="6921500" y="3168650"/>
          <p14:tracePt t="116159" x="6915150" y="3200400"/>
          <p14:tracePt t="116172" x="6896100" y="3225800"/>
          <p14:tracePt t="116173" x="6877050" y="3276600"/>
          <p14:tracePt t="116179" x="6851650" y="3371850"/>
          <p14:tracePt t="116196" x="6838950" y="3441700"/>
          <p14:tracePt t="116213" x="6832600" y="3492500"/>
          <p14:tracePt t="116228" x="6826250" y="3524250"/>
          <p14:tracePt t="116245" x="6819900" y="3543300"/>
          <p14:tracePt t="116263" x="6813550" y="3556000"/>
          <p14:tracePt t="116279" x="6807200" y="3562350"/>
          <p14:tracePt t="116359" x="6807200" y="3568700"/>
          <p14:tracePt t="116407" x="6819900" y="3568700"/>
          <p14:tracePt t="116421" x="6838950" y="3568700"/>
          <p14:tracePt t="116431" x="6851650" y="3568700"/>
          <p14:tracePt t="116432" x="6858000" y="3568700"/>
          <p14:tracePt t="116445" x="6883400" y="3581400"/>
          <p14:tracePt t="116462" x="6889750" y="3587750"/>
          <p14:tracePt t="116479" x="6889750" y="3619500"/>
          <p14:tracePt t="116495" x="6896100" y="3689350"/>
          <p14:tracePt t="116512" x="6896100" y="3829050"/>
          <p14:tracePt t="116529" x="6896100" y="3924300"/>
          <p14:tracePt t="116545" x="6896100" y="4076700"/>
          <p14:tracePt t="116562" x="6896100" y="4330700"/>
          <p14:tracePt t="116579" x="6896100" y="4508500"/>
          <p14:tracePt t="116595" x="6921500" y="4673600"/>
          <p14:tracePt t="116613" x="6972300" y="4787900"/>
          <p14:tracePt t="116647" x="6991350" y="4819650"/>
          <p14:tracePt t="116648" x="7042150" y="4864100"/>
          <p14:tracePt t="116663" x="7099300" y="4927600"/>
          <p14:tracePt t="116679" x="7118350" y="4959350"/>
          <p14:tracePt t="116696" x="7156450" y="4997450"/>
          <p14:tracePt t="116712" x="7181850" y="5016500"/>
          <p14:tracePt t="116729" x="7232650" y="5041900"/>
          <p14:tracePt t="116745" x="7327900" y="5080000"/>
          <p14:tracePt t="116762" x="7416800" y="5105400"/>
          <p14:tracePt t="116779" x="7486650" y="5124450"/>
          <p14:tracePt t="116796" x="7505700" y="5130800"/>
          <p14:tracePt t="116812" x="7524750" y="5130800"/>
          <p14:tracePt t="116829" x="7543800" y="5130800"/>
          <p14:tracePt t="116845" x="7620000" y="5130800"/>
          <p14:tracePt t="116864" x="7677150" y="5111750"/>
          <p14:tracePt t="116879" x="7740650" y="5060950"/>
          <p14:tracePt t="116896" x="7791450" y="4991100"/>
          <p14:tracePt t="116912" x="7816850" y="4895850"/>
          <p14:tracePt t="116929" x="7823200" y="4813300"/>
          <p14:tracePt t="116945" x="7823200" y="4749800"/>
          <p14:tracePt t="116962" x="7823200" y="4705350"/>
          <p14:tracePt t="116979" x="7823200" y="4679950"/>
          <p14:tracePt t="116996" x="7823200" y="4673600"/>
          <p14:tracePt t="117012" x="7797800" y="4635500"/>
          <p14:tracePt t="117029" x="7778750" y="4597400"/>
          <p14:tracePt t="117045" x="7734300" y="4540250"/>
          <p14:tracePt t="117063" x="7715250" y="4527550"/>
          <p14:tracePt t="117079" x="7677150" y="4495800"/>
          <p14:tracePt t="117096" x="7651750" y="4476750"/>
          <p14:tracePt t="117112" x="7600950" y="4457700"/>
          <p14:tracePt t="117129" x="7531100" y="4438650"/>
          <p14:tracePt t="117145" x="7473950" y="4432300"/>
          <p14:tracePt t="117162" x="7429500" y="4425950"/>
          <p14:tracePt t="117179" x="7404100" y="4425950"/>
          <p14:tracePt t="117196" x="7340600" y="4457700"/>
          <p14:tracePt t="117212" x="7277100" y="4489450"/>
          <p14:tracePt t="117229" x="7213600" y="4533900"/>
          <p14:tracePt t="117245" x="7143750" y="4578350"/>
          <p14:tracePt t="117263" x="7124700" y="4591050"/>
          <p14:tracePt t="117279" x="7105650" y="4610100"/>
          <p14:tracePt t="117296" x="7061200" y="4667250"/>
          <p14:tracePt t="117312" x="7023100" y="4718050"/>
          <p14:tracePt t="117329" x="6985000" y="4787900"/>
          <p14:tracePt t="117345" x="6953250" y="4864100"/>
          <p14:tracePt t="117363" x="6946900" y="4895850"/>
          <p14:tracePt t="117379" x="6946900" y="4902200"/>
          <p14:tracePt t="117396" x="6946900" y="4927600"/>
          <p14:tracePt t="117412" x="6946900" y="4959350"/>
          <p14:tracePt t="117429" x="6953250" y="4997450"/>
          <p14:tracePt t="117445" x="6965950" y="5029200"/>
          <p14:tracePt t="117487" x="6972300" y="5035550"/>
          <p14:tracePt t="117495" x="6991350" y="5048250"/>
          <p14:tracePt t="117496" x="7042150" y="5060950"/>
          <p14:tracePt t="117512" x="7137400" y="5086350"/>
          <p14:tracePt t="117529" x="7245350" y="5111750"/>
          <p14:tracePt t="117545" x="7334250" y="5130800"/>
          <p14:tracePt t="117562" x="7448550" y="5143500"/>
          <p14:tracePt t="117579" x="7524750" y="5143500"/>
          <p14:tracePt t="117597" x="7588250" y="5124450"/>
          <p14:tracePt t="117612" x="7632700" y="5086350"/>
          <p14:tracePt t="117629" x="7670800" y="5022850"/>
          <p14:tracePt t="117645" x="7702550" y="4921250"/>
          <p14:tracePt t="117663" x="7708900" y="4851400"/>
          <p14:tracePt t="117679" x="7708900" y="4794250"/>
          <p14:tracePt t="117695" x="7708900" y="4787900"/>
          <p14:tracePt t="117712" x="7708900" y="4743450"/>
          <p14:tracePt t="117729" x="7696200" y="4711700"/>
          <p14:tracePt t="117745" x="7696200" y="4705350"/>
          <p14:tracePt t="117822" x="7664450" y="4699000"/>
          <p14:tracePt t="117837" x="7581900" y="4673600"/>
          <p14:tracePt t="117846" x="7543800" y="4673600"/>
          <p14:tracePt t="117850" x="7505700" y="4673600"/>
          <p14:tracePt t="117863" x="7442200" y="4686300"/>
          <p14:tracePt t="117879" x="7366000" y="4711700"/>
          <p14:tracePt t="117896" x="7346950" y="4718050"/>
          <p14:tracePt t="117912" x="7283450" y="4781550"/>
          <p14:tracePt t="117929" x="7213600" y="4857750"/>
          <p14:tracePt t="117945" x="7162800" y="4940300"/>
          <p14:tracePt t="117962" x="7105650" y="5041900"/>
          <p14:tracePt t="117979" x="7080250" y="5111750"/>
          <p14:tracePt t="118014" x="7073900" y="5130800"/>
          <p14:tracePt t="118015" x="7073900" y="5168900"/>
          <p14:tracePt t="118029" x="7073900" y="5245100"/>
          <p14:tracePt t="118045" x="7112000" y="5365750"/>
          <p14:tracePt t="118063" x="7150100" y="5422900"/>
          <p14:tracePt t="118079" x="7213600" y="5467350"/>
          <p14:tracePt t="118095" x="7283450" y="5505450"/>
          <p14:tracePt t="118112" x="7397750" y="5543550"/>
          <p14:tracePt t="118129" x="7537450" y="5575300"/>
          <p14:tracePt t="118145" x="7740650" y="5607050"/>
          <p14:tracePt t="118162" x="7899400" y="5619750"/>
          <p14:tracePt t="118179" x="8032750" y="5619750"/>
          <p14:tracePt t="118196" x="8134350" y="5600700"/>
          <p14:tracePt t="118212" x="8172450" y="5575300"/>
          <p14:tracePt t="118229" x="8204200" y="5499100"/>
          <p14:tracePt t="118245" x="8210550" y="5391150"/>
          <p14:tracePt t="118263" x="8210550" y="5346700"/>
          <p14:tracePt t="118280" x="8166100" y="5245100"/>
          <p14:tracePt t="118295" x="8102600" y="5143500"/>
          <p14:tracePt t="118312" x="8039100" y="5060950"/>
          <p14:tracePt t="118329" x="7962900" y="5022850"/>
          <p14:tracePt t="118346" x="7880350" y="4997450"/>
          <p14:tracePt t="118362" x="7835900" y="4997450"/>
          <p14:tracePt t="118379" x="7810500" y="4997450"/>
          <p14:tracePt t="118396" x="7778750" y="5010150"/>
          <p14:tracePt t="118412" x="7651750" y="5092700"/>
          <p14:tracePt t="118429" x="7524750" y="5194300"/>
          <p14:tracePt t="118445" x="7359650" y="5372100"/>
          <p14:tracePt t="118462" x="7334250" y="5422900"/>
          <p14:tracePt t="118479" x="7321550" y="5511800"/>
          <p14:tracePt t="118495" x="7321550" y="5600700"/>
          <p14:tracePt t="118512" x="7327900" y="5651500"/>
          <p14:tracePt t="118528" x="7359650" y="5702300"/>
          <p14:tracePt t="118545" x="7404100" y="5746750"/>
          <p14:tracePt t="118562" x="7461250" y="5778500"/>
          <p14:tracePt t="118579" x="7543800" y="5803900"/>
          <p14:tracePt t="118595" x="7683500" y="5822950"/>
          <p14:tracePt t="118612" x="7842250" y="5842000"/>
          <p14:tracePt t="118629" x="7975600" y="5854700"/>
          <p14:tracePt t="118645" x="8102600" y="5842000"/>
          <p14:tracePt t="118663" x="8210550" y="5791200"/>
          <p14:tracePt t="118679" x="8293100" y="5715000"/>
          <p14:tracePt t="118695" x="8318500" y="5588000"/>
          <p14:tracePt t="118712" x="8318500" y="5448300"/>
          <p14:tracePt t="118729" x="8312150" y="5410200"/>
          <p14:tracePt t="118745" x="8299450" y="5397500"/>
          <p14:tracePt t="118799" x="8293100" y="5391150"/>
          <p14:tracePt t="118823" x="8248650" y="5391150"/>
          <p14:tracePt t="118831" x="8197850" y="5397500"/>
          <p14:tracePt t="118838" x="8153400" y="5403850"/>
          <p14:tracePt t="118878" x="8134350" y="5416550"/>
          <p14:tracePt t="118886" x="8102600" y="5461000"/>
          <p14:tracePt t="118895" x="8089900" y="5473700"/>
          <p14:tracePt t="118896" x="8039100" y="5543550"/>
          <p14:tracePt t="118912" x="8026400" y="5588000"/>
          <p14:tracePt t="118929" x="8026400" y="5594350"/>
          <p14:tracePt t="118945" x="8026400" y="5632450"/>
          <p14:tracePt t="118962" x="8020050" y="5683250"/>
          <p14:tracePt t="118979" x="8020050" y="5740400"/>
          <p14:tracePt t="118995" x="8039100" y="5797550"/>
          <p14:tracePt t="119012" x="8039100" y="5803900"/>
          <p14:tracePt t="119029" x="8089900" y="5842000"/>
          <p14:tracePt t="119047" x="8166100" y="5873750"/>
          <p14:tracePt t="119063" x="8299450" y="5886450"/>
          <p14:tracePt t="119079" x="8451850" y="5886450"/>
          <p14:tracePt t="119095" x="8521700" y="5880100"/>
          <p14:tracePt t="119112" x="8623300" y="5797550"/>
          <p14:tracePt t="119129" x="8667750" y="5734050"/>
          <p14:tracePt t="119146" x="8667750" y="5645150"/>
          <p14:tracePt t="119162" x="8648700" y="5549900"/>
          <p14:tracePt t="119179" x="8585200" y="5435600"/>
          <p14:tracePt t="119196" x="8515350" y="5359400"/>
          <p14:tracePt t="119213" x="8394700" y="5276850"/>
          <p14:tracePt t="119229" x="8356600" y="5264150"/>
          <p14:tracePt t="119246" x="8134350" y="5257800"/>
          <p14:tracePt t="119263" x="7994650" y="5270500"/>
          <p14:tracePt t="119279" x="7943850" y="5289550"/>
          <p14:tracePt t="119296" x="7842250" y="5378450"/>
          <p14:tracePt t="119312" x="7791450" y="5454650"/>
          <p14:tracePt t="119328" x="7778750" y="5511800"/>
          <p14:tracePt t="119367" x="7778750" y="5518150"/>
          <p14:tracePt t="119368" x="7778750" y="5549900"/>
          <p14:tracePt t="119378" x="7797800" y="5619750"/>
          <p14:tracePt t="119395" x="7835900" y="5708650"/>
          <p14:tracePt t="119413" x="7893050" y="5791200"/>
          <p14:tracePt t="119429" x="7962900" y="5873750"/>
          <p14:tracePt t="119446" x="8083550" y="5943600"/>
          <p14:tracePt t="119462" x="8191500" y="5962650"/>
          <p14:tracePt t="119479" x="8324850" y="5969000"/>
          <p14:tracePt t="119495" x="8502650" y="5969000"/>
          <p14:tracePt t="119512" x="8718550" y="5918200"/>
          <p14:tracePt t="119529" x="8870950" y="5842000"/>
          <p14:tracePt t="119545" x="8940800" y="5734050"/>
          <p14:tracePt t="119562" x="8953500" y="5702300"/>
          <p14:tracePt t="119579" x="8934450" y="5619750"/>
          <p14:tracePt t="119595" x="8934450" y="5600700"/>
          <p14:tracePt t="119612" x="8921750" y="5581650"/>
          <p14:tracePt t="119629" x="8877300" y="5556250"/>
          <p14:tracePt t="119646" x="8680450" y="5524500"/>
          <p14:tracePt t="119663" x="8477250" y="5524500"/>
          <p14:tracePt t="119679" x="8420100" y="5537200"/>
          <p14:tracePt t="119695" x="8261350" y="5613400"/>
          <p14:tracePt t="119712" x="8166100" y="5689600"/>
          <p14:tracePt t="119729" x="8121650" y="5759450"/>
          <p14:tracePt t="119745" x="8108950" y="5842000"/>
          <p14:tracePt t="119762" x="8102600" y="5892800"/>
          <p14:tracePt t="119779" x="8089900" y="5962650"/>
          <p14:tracePt t="119795" x="8089900" y="6019800"/>
          <p14:tracePt t="119812" x="8089900" y="6070600"/>
          <p14:tracePt t="119829" x="8096250" y="6102350"/>
          <p14:tracePt t="119845" x="8115300" y="6127750"/>
          <p14:tracePt t="119864" x="8128000" y="6127750"/>
          <p14:tracePt t="119879" x="8229600" y="6121400"/>
          <p14:tracePt t="119895" x="8394700" y="6070600"/>
          <p14:tracePt t="119913" x="8534400" y="5975350"/>
          <p14:tracePt t="119930" x="8597900" y="5861050"/>
          <p14:tracePt t="119946" x="8610600" y="5778500"/>
          <p14:tracePt t="119963" x="8610600" y="5765800"/>
          <p14:tracePt t="119979" x="8591550" y="5746750"/>
          <p14:tracePt t="119996" x="8470900" y="5695950"/>
          <p14:tracePt t="120012" x="8312150" y="5657850"/>
          <p14:tracePt t="120030" x="8147050" y="5657850"/>
          <p14:tracePt t="120045" x="7791450" y="5746750"/>
          <p14:tracePt t="120119" x="7785100" y="5746750"/>
          <p14:tracePt t="120126" x="7785100" y="5759450"/>
          <p14:tracePt t="120127" x="7785100" y="5772150"/>
          <p14:tracePt t="120145" x="7785100" y="5784850"/>
          <p14:tracePt t="120146" x="7785100" y="5816600"/>
          <p14:tracePt t="120162" x="7797800" y="5835650"/>
          <p14:tracePt t="120179" x="7816850" y="5854700"/>
          <p14:tracePt t="120196" x="7874000" y="5861050"/>
          <p14:tracePt t="120212" x="8001000" y="5861050"/>
          <p14:tracePt t="120229" x="8147050" y="5842000"/>
          <p14:tracePt t="120245" x="8324850" y="5740400"/>
          <p14:tracePt t="120264" x="8375650" y="5651500"/>
          <p14:tracePt t="120279" x="8369300" y="5594350"/>
          <p14:tracePt t="120295" x="8312150" y="5492750"/>
          <p14:tracePt t="120312" x="8216900" y="5372100"/>
          <p14:tracePt t="120329" x="8210550" y="5365750"/>
          <p14:tracePt t="120345" x="8128000" y="5334000"/>
          <p14:tracePt t="120362" x="8020050" y="5314950"/>
          <p14:tracePt t="120379" x="7912100" y="5314950"/>
          <p14:tracePt t="120395" x="7899400" y="5321300"/>
          <p14:tracePt t="120413" x="7880350" y="5340350"/>
          <p14:tracePt t="120429" x="7854950" y="5365750"/>
          <p14:tracePt t="120445" x="7842250" y="5403850"/>
          <p14:tracePt t="120463" x="7842250" y="5429250"/>
          <p14:tracePt t="120479" x="7842250" y="5448300"/>
          <p14:tracePt t="120496" x="7842250" y="5467350"/>
          <p14:tracePt t="120512" x="7842250" y="5473700"/>
          <p14:tracePt t="120679" x="7848600" y="5473700"/>
          <p14:tracePt t="12077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Textbook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 </a:t>
            </a:r>
            <a:r>
              <a:rPr lang="en-US" sz="2400" dirty="0" smtClean="0"/>
              <a:t>Russell K. </a:t>
            </a:r>
            <a:r>
              <a:rPr lang="en-US" sz="2400" dirty="0" err="1" smtClean="0"/>
              <a:t>Hobbie</a:t>
            </a:r>
            <a:r>
              <a:rPr lang="en-US" sz="2400" dirty="0" smtClean="0"/>
              <a:t> and Bradley J. Roth, </a:t>
            </a:r>
            <a:r>
              <a:rPr lang="en-US" sz="2400" i="1" dirty="0" smtClean="0"/>
              <a:t>Intermediate Physics for Medicine and Biology, 4</a:t>
            </a:r>
            <a:r>
              <a:rPr lang="en-US" sz="2400" i="1" baseline="30000" dirty="0" smtClean="0"/>
              <a:t>th</a:t>
            </a:r>
            <a:r>
              <a:rPr lang="en-US" sz="2400" i="1" dirty="0" smtClean="0"/>
              <a:t>  ed</a:t>
            </a:r>
            <a:r>
              <a:rPr lang="en-US" sz="2400" dirty="0" smtClean="0"/>
              <a:t>.,  Springer-</a:t>
            </a:r>
            <a:r>
              <a:rPr lang="en-US" sz="2400" dirty="0" err="1" smtClean="0"/>
              <a:t>Verlag</a:t>
            </a:r>
            <a:r>
              <a:rPr lang="en-US" sz="2400" dirty="0" smtClean="0"/>
              <a:t>,</a:t>
            </a:r>
            <a:r>
              <a:rPr lang="en-US" sz="2400" i="1" dirty="0" smtClean="0"/>
              <a:t> </a:t>
            </a:r>
            <a:r>
              <a:rPr lang="en-US" sz="2400" dirty="0" smtClean="0"/>
              <a:t>New York, 2007. (Hardcopy)</a:t>
            </a:r>
          </a:p>
          <a:p>
            <a:pPr lvl="1" eaLnBrk="1" hangingPunct="1"/>
            <a:r>
              <a:rPr lang="en-US" sz="2400" dirty="0" smtClean="0"/>
              <a:t>Textbook's official web site: </a:t>
            </a:r>
            <a:r>
              <a:rPr lang="en-US" sz="2400" dirty="0" smtClean="0">
                <a:hlinkClick r:id="rId2"/>
              </a:rPr>
              <a:t>http://www.oakland.edu/~roth/hobbie.htm</a:t>
            </a:r>
            <a:endParaRPr lang="en-US" sz="2400" dirty="0" smtClean="0"/>
          </a:p>
        </p:txBody>
      </p:sp>
      <p:pic>
        <p:nvPicPr>
          <p:cNvPr id="16388" name="Picture 2" descr="C:\Web\myweb8\150425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2736850"/>
            <a:ext cx="120173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0"/>
    </mc:Choice>
    <mc:Fallback xmlns="">
      <p:transition spd="slow" advTm="1806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905000"/>
            <a:ext cx="49530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Log-Log Plots</a:t>
            </a:r>
          </a:p>
        </p:txBody>
      </p:sp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498475" y="1981200"/>
          <a:ext cx="4106863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6" imgW="1346040" imgH="457200" progId="Equation.3">
                  <p:embed/>
                </p:oleObj>
              </mc:Choice>
              <mc:Fallback>
                <p:oleObj name="Equation" r:id="rId6" imgW="134604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" y="1981200"/>
                        <a:ext cx="4106863" cy="1395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44"/>
    </mc:Choice>
    <mc:Fallback xmlns="">
      <p:transition spd="slow" advTm="14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70" x="1631950" y="2590800"/>
          <p14:tracePt t="26788" x="1638300" y="2590800"/>
          <p14:tracePt t="26797" x="1663700" y="2590800"/>
          <p14:tracePt t="26814" x="1727200" y="2590800"/>
          <p14:tracePt t="26820" x="1771650" y="2590800"/>
          <p14:tracePt t="26830" x="1784350" y="2590800"/>
          <p14:tracePt t="26854" x="1790700" y="2590800"/>
          <p14:tracePt t="26860" x="1797050" y="2590800"/>
          <p14:tracePt t="26941" x="1790700" y="2590800"/>
          <p14:tracePt t="26948" x="1758950" y="2597150"/>
          <p14:tracePt t="26956" x="1644650" y="2622550"/>
          <p14:tracePt t="26972" x="1555750" y="2635250"/>
          <p14:tracePt t="26980" x="1466850" y="2641600"/>
          <p14:tracePt t="26988" x="1244600" y="2673350"/>
          <p14:tracePt t="27004" x="920750" y="2692400"/>
          <p14:tracePt t="27028" x="755650" y="2692400"/>
          <p14:tracePt t="27036" x="590550" y="2692400"/>
          <p14:tracePt t="27053" x="431800" y="2692400"/>
          <p14:tracePt t="27070" x="298450" y="2705100"/>
          <p14:tracePt t="27086" x="190500" y="2705100"/>
          <p14:tracePt t="27103" x="114300" y="2705100"/>
          <p14:tracePt t="27120" x="88900" y="2705100"/>
          <p14:tracePt t="27136" x="82550" y="2705100"/>
          <p14:tracePt t="27220" x="95250" y="2705100"/>
          <p14:tracePt t="27221" x="120650" y="2705100"/>
          <p14:tracePt t="27236" x="152400" y="2705100"/>
          <p14:tracePt t="27237" x="266700" y="2705100"/>
          <p14:tracePt t="27253" x="419100" y="2705100"/>
          <p14:tracePt t="27270" x="717550" y="2705100"/>
          <p14:tracePt t="27287" x="1117600" y="2736850"/>
          <p14:tracePt t="27303" x="1371600" y="2736850"/>
          <p14:tracePt t="27320" x="1651000" y="2736850"/>
          <p14:tracePt t="27336" x="1822450" y="2736850"/>
          <p14:tracePt t="27353" x="1930400" y="2736850"/>
          <p14:tracePt t="27370" x="2012950" y="2730500"/>
          <p14:tracePt t="27386" x="2051050" y="2724150"/>
          <p14:tracePt t="27403" x="2082800" y="2724150"/>
          <p14:tracePt t="27421" x="2089150" y="2724150"/>
          <p14:tracePt t="27436" x="2101850" y="2717800"/>
          <p14:tracePt t="27453" x="2108200" y="2717800"/>
          <p14:tracePt t="27492" x="2114550" y="2717800"/>
          <p14:tracePt t="28196" x="2082800" y="2717800"/>
          <p14:tracePt t="28204" x="1943100" y="2717800"/>
          <p14:tracePt t="28220" x="1847850" y="2717800"/>
          <p14:tracePt t="28221" x="1587500" y="2717800"/>
          <p14:tracePt t="28237" x="1333500" y="2717800"/>
          <p14:tracePt t="28253" x="1168400" y="2711450"/>
          <p14:tracePt t="28270" x="996950" y="2711450"/>
          <p14:tracePt t="28286" x="882650" y="2705100"/>
          <p14:tracePt t="28303" x="806450" y="2705100"/>
          <p14:tracePt t="28320" x="762000" y="2705100"/>
          <p14:tracePt t="28336" x="717550" y="2705100"/>
          <p14:tracePt t="28353" x="673100" y="2698750"/>
          <p14:tracePt t="28370" x="635000" y="2692400"/>
          <p14:tracePt t="28387" x="590550" y="2686050"/>
          <p14:tracePt t="28403" x="571500" y="2686050"/>
          <p14:tracePt t="28420" x="565150" y="2686050"/>
          <p14:tracePt t="29156" x="558800" y="2679700"/>
          <p14:tracePt t="29164" x="552450" y="2698750"/>
          <p14:tracePt t="29172" x="584200" y="2774950"/>
          <p14:tracePt t="29173" x="615950" y="2838450"/>
          <p14:tracePt t="29186" x="723900" y="2978150"/>
          <p14:tracePt t="29203" x="869950" y="3124200"/>
          <p14:tracePt t="29221" x="965200" y="3194050"/>
          <p14:tracePt t="29237" x="1066800" y="3257550"/>
          <p14:tracePt t="29253" x="1181100" y="3314700"/>
          <p14:tracePt t="29270" x="1289050" y="3352800"/>
          <p14:tracePt t="29286" x="1390650" y="3371850"/>
          <p14:tracePt t="29303" x="1460500" y="3371850"/>
          <p14:tracePt t="29320" x="1511300" y="3371850"/>
          <p14:tracePt t="29337" x="1568450" y="3371850"/>
          <p14:tracePt t="29353" x="1612900" y="3352800"/>
          <p14:tracePt t="29370" x="1651000" y="3321050"/>
          <p14:tracePt t="29386" x="1689100" y="3289300"/>
          <p14:tracePt t="29403" x="1714500" y="3251200"/>
          <p14:tracePt t="29420" x="1727200" y="3232150"/>
          <p14:tracePt t="29437" x="1727200" y="3225800"/>
          <p14:tracePt t="29453" x="1739900" y="3200400"/>
          <p14:tracePt t="29471" x="1739900" y="3175000"/>
          <p14:tracePt t="29486" x="1746250" y="3136900"/>
          <p14:tracePt t="29504" x="1746250" y="3105150"/>
          <p14:tracePt t="29520" x="1746250" y="3073400"/>
          <p14:tracePt t="29537" x="1746250" y="3048000"/>
          <p14:tracePt t="29553" x="1746250" y="3035300"/>
          <p14:tracePt t="29570" x="1733550" y="3009900"/>
          <p14:tracePt t="29587" x="1708150" y="2978150"/>
          <p14:tracePt t="29603" x="1657350" y="2946400"/>
          <p14:tracePt t="29620" x="1581150" y="2908300"/>
          <p14:tracePt t="29637" x="1473200" y="2876550"/>
          <p14:tracePt t="29653" x="1339850" y="2844800"/>
          <p14:tracePt t="29669" x="1212850" y="2806700"/>
          <p14:tracePt t="29686" x="1098550" y="2781300"/>
          <p14:tracePt t="29703" x="1009650" y="2768600"/>
          <p14:tracePt t="29720" x="920750" y="2755900"/>
          <p14:tracePt t="29737" x="857250" y="2755900"/>
          <p14:tracePt t="29753" x="812800" y="2755900"/>
          <p14:tracePt t="29770" x="755650" y="2755900"/>
          <p14:tracePt t="29786" x="698500" y="2768600"/>
          <p14:tracePt t="29803" x="622300" y="2794000"/>
          <p14:tracePt t="29821" x="584200" y="2819400"/>
          <p14:tracePt t="29836" x="552450" y="2838450"/>
          <p14:tracePt t="29853" x="533400" y="2857500"/>
          <p14:tracePt t="29870" x="508000" y="2889250"/>
          <p14:tracePt t="29886" x="482600" y="2933700"/>
          <p14:tracePt t="29903" x="469900" y="2978150"/>
          <p14:tracePt t="29920" x="457200" y="3028950"/>
          <p14:tracePt t="29937" x="457200" y="3067050"/>
          <p14:tracePt t="29953" x="457200" y="3105150"/>
          <p14:tracePt t="29970" x="463550" y="3143250"/>
          <p14:tracePt t="29986" x="482600" y="3175000"/>
          <p14:tracePt t="30003" x="520700" y="3225800"/>
          <p14:tracePt t="30021" x="565150" y="3276600"/>
          <p14:tracePt t="30036" x="622300" y="3302000"/>
          <p14:tracePt t="30053" x="673100" y="3327400"/>
          <p14:tracePt t="30070" x="723900" y="3346450"/>
          <p14:tracePt t="30087" x="762000" y="3359150"/>
          <p14:tracePt t="30103" x="819150" y="3365500"/>
          <p14:tracePt t="30120" x="844550" y="3365500"/>
          <p14:tracePt t="30136" x="863600" y="3371850"/>
          <p14:tracePt t="30153" x="876300" y="3371850"/>
          <p14:tracePt t="30604" x="889000" y="3371850"/>
          <p14:tracePt t="30612" x="946150" y="3371850"/>
          <p14:tracePt t="30618" x="1104900" y="3397250"/>
          <p14:tracePt t="30636" x="1200150" y="3409950"/>
          <p14:tracePt t="30637" x="1485900" y="3448050"/>
          <p14:tracePt t="30653" x="1701800" y="3479800"/>
          <p14:tracePt t="30670" x="1879600" y="3505200"/>
          <p14:tracePt t="30686" x="2000250" y="3517900"/>
          <p14:tracePt t="30702" x="2038350" y="3517900"/>
          <p14:tracePt t="30720" x="2076450" y="3517900"/>
          <p14:tracePt t="30736" x="2127250" y="3511550"/>
          <p14:tracePt t="30753" x="2165350" y="3498850"/>
          <p14:tracePt t="30770" x="2209800" y="3473450"/>
          <p14:tracePt t="30786" x="2254250" y="3460750"/>
          <p14:tracePt t="30803" x="2311400" y="3448050"/>
          <p14:tracePt t="30821" x="2362200" y="3435350"/>
          <p14:tracePt t="30836" x="2400300" y="3422650"/>
          <p14:tracePt t="30853" x="2451100" y="3403600"/>
          <p14:tracePt t="30869" x="2489200" y="3390900"/>
          <p14:tracePt t="30886" x="2540000" y="3371850"/>
          <p14:tracePt t="30903" x="2590800" y="3346450"/>
          <p14:tracePt t="30920" x="2641600" y="3327400"/>
          <p14:tracePt t="30936" x="2692400" y="3302000"/>
          <p14:tracePt t="30953" x="2749550" y="3276600"/>
          <p14:tracePt t="30970" x="2800350" y="3251200"/>
          <p14:tracePt t="30986" x="2844800" y="3225800"/>
          <p14:tracePt t="31003" x="2914650" y="3181350"/>
          <p14:tracePt t="31020" x="2978150" y="3136900"/>
          <p14:tracePt t="31036" x="3041650" y="3092450"/>
          <p14:tracePt t="31053" x="3086100" y="3035300"/>
          <p14:tracePt t="31069" x="3130550" y="2984500"/>
          <p14:tracePt t="31086" x="3162300" y="2921000"/>
          <p14:tracePt t="31104" x="3181350" y="2870200"/>
          <p14:tracePt t="31120" x="3187700" y="2838450"/>
          <p14:tracePt t="31136" x="3194050" y="2819400"/>
          <p14:tracePt t="31153" x="3194050" y="2800350"/>
          <p14:tracePt t="31170" x="3194050" y="2781300"/>
          <p14:tracePt t="31187" x="3194050" y="2762250"/>
          <p14:tracePt t="31205" x="3187700" y="2743200"/>
          <p14:tracePt t="31220" x="3162300" y="2717800"/>
          <p14:tracePt t="31236" x="3124200" y="2679700"/>
          <p14:tracePt t="31253" x="3067050" y="2647950"/>
          <p14:tracePt t="31270" x="2978150" y="2609850"/>
          <p14:tracePt t="31286" x="2889250" y="2565400"/>
          <p14:tracePt t="31303" x="2794000" y="2540000"/>
          <p14:tracePt t="31320" x="2705100" y="2527300"/>
          <p14:tracePt t="31336" x="2609850" y="2520950"/>
          <p14:tracePt t="31353" x="2495550" y="2520950"/>
          <p14:tracePt t="31370" x="2374900" y="2520950"/>
          <p14:tracePt t="31387" x="2241550" y="2552700"/>
          <p14:tracePt t="31403" x="2063750" y="2590800"/>
          <p14:tracePt t="31421" x="1981200" y="2628900"/>
          <p14:tracePt t="31437" x="1911350" y="2660650"/>
          <p14:tracePt t="31453" x="1879600" y="2673350"/>
          <p14:tracePt t="31469" x="1873250" y="2698750"/>
          <p14:tracePt t="31486" x="1809750" y="2762250"/>
          <p14:tracePt t="31503" x="1752600" y="2870200"/>
          <p14:tracePt t="31520" x="1720850" y="2984500"/>
          <p14:tracePt t="31536" x="1714500" y="3073400"/>
          <p14:tracePt t="31553" x="1701800" y="3181350"/>
          <p14:tracePt t="31570" x="1720850" y="3276600"/>
          <p14:tracePt t="31586" x="1771650" y="3384550"/>
          <p14:tracePt t="31603" x="1879600" y="3517900"/>
          <p14:tracePt t="31621" x="1974850" y="3587750"/>
          <p14:tracePt t="31636" x="2089150" y="3638550"/>
          <p14:tracePt t="31653" x="2203450" y="3657600"/>
          <p14:tracePt t="31670" x="2355850" y="3657600"/>
          <p14:tracePt t="31686" x="2508250" y="3632200"/>
          <p14:tracePt t="31702" x="2622550" y="3575050"/>
          <p14:tracePt t="31719" x="2736850" y="3505200"/>
          <p14:tracePt t="31736" x="2825750" y="3422650"/>
          <p14:tracePt t="31753" x="2908300" y="3346450"/>
          <p14:tracePt t="31770" x="2959100" y="3263900"/>
          <p14:tracePt t="31787" x="2990850" y="3206750"/>
          <p14:tracePt t="31803" x="3028950" y="3111500"/>
          <p14:tracePt t="31821" x="3048000" y="3067050"/>
          <p14:tracePt t="31836" x="3060700" y="3022600"/>
          <p14:tracePt t="31853" x="3060700" y="2984500"/>
          <p14:tracePt t="31869" x="3060700" y="2952750"/>
          <p14:tracePt t="31886" x="3060700" y="2921000"/>
          <p14:tracePt t="31903" x="3054350" y="2895600"/>
          <p14:tracePt t="31920" x="3035300" y="2863850"/>
          <p14:tracePt t="31936" x="3009900" y="2832100"/>
          <p14:tracePt t="31953" x="2959100" y="2787650"/>
          <p14:tracePt t="31969" x="2882900" y="2743200"/>
          <p14:tracePt t="31986" x="2781300" y="2698750"/>
          <p14:tracePt t="32003" x="2616200" y="2667000"/>
          <p14:tracePt t="32020" x="2508250" y="2660650"/>
          <p14:tracePt t="32036" x="2419350" y="2660650"/>
          <p14:tracePt t="32053" x="2343150" y="2660650"/>
          <p14:tracePt t="32069" x="2266950" y="2686050"/>
          <p14:tracePt t="32086" x="2209800" y="2717800"/>
          <p14:tracePt t="32103" x="2146300" y="2755900"/>
          <p14:tracePt t="32120" x="2082800" y="2813050"/>
          <p14:tracePt t="32137" x="2044700" y="2863850"/>
          <p14:tracePt t="32153" x="2012950" y="2933700"/>
          <p14:tracePt t="32170" x="2000250" y="3003550"/>
          <p14:tracePt t="32186" x="1993900" y="3054350"/>
          <p14:tracePt t="32203" x="1993900" y="3086100"/>
          <p14:tracePt t="32220" x="1993900" y="3092450"/>
          <p14:tracePt t="32236" x="1993900" y="3098800"/>
          <p14:tracePt t="32548" x="2000250" y="3098800"/>
          <p14:tracePt t="32572" x="2006600" y="3098800"/>
          <p14:tracePt t="32588" x="2006600" y="3105150"/>
          <p14:tracePt t="32604" x="2019300" y="3105150"/>
          <p14:tracePt t="32612" x="2032000" y="3111500"/>
          <p14:tracePt t="32620" x="2070100" y="3130550"/>
          <p14:tracePt t="32629" x="2108200" y="3155950"/>
          <p14:tracePt t="32637" x="2222500" y="3213100"/>
          <p14:tracePt t="32653" x="2343150" y="3270250"/>
          <p14:tracePt t="32670" x="2400300" y="3289300"/>
          <p14:tracePt t="32686" x="2489200" y="3314700"/>
          <p14:tracePt t="32703" x="2597150" y="3346450"/>
          <p14:tracePt t="32720" x="2692400" y="3365500"/>
          <p14:tracePt t="32737" x="2762250" y="3371850"/>
          <p14:tracePt t="32752" x="2813050" y="3371850"/>
          <p14:tracePt t="32769" x="2870200" y="3371850"/>
          <p14:tracePt t="32786" x="2921000" y="3371850"/>
          <p14:tracePt t="32803" x="2997200" y="3371850"/>
          <p14:tracePt t="32820" x="3041650" y="3371850"/>
          <p14:tracePt t="32836" x="3079750" y="3359150"/>
          <p14:tracePt t="32853" x="3117850" y="3346450"/>
          <p14:tracePt t="32870" x="3155950" y="3333750"/>
          <p14:tracePt t="32886" x="3194050" y="3321050"/>
          <p14:tracePt t="32903" x="3232150" y="3314700"/>
          <p14:tracePt t="32920" x="3270250" y="3302000"/>
          <p14:tracePt t="32936" x="3308350" y="3302000"/>
          <p14:tracePt t="32953" x="3352800" y="3289300"/>
          <p14:tracePt t="32970" x="3378200" y="3276600"/>
          <p14:tracePt t="32986" x="3390900" y="3276600"/>
          <p14:tracePt t="33003" x="3403600" y="3270250"/>
          <p14:tracePt t="33061" x="3409950" y="3263900"/>
          <p14:tracePt t="33092" x="3416300" y="3257550"/>
          <p14:tracePt t="33116" x="3416300" y="3244850"/>
          <p14:tracePt t="33128" x="3422650" y="3244850"/>
          <p14:tracePt t="33130" x="3429000" y="3238500"/>
          <p14:tracePt t="33136" x="3429000" y="3232150"/>
          <p14:tracePt t="33692" x="3435350" y="3225800"/>
          <p14:tracePt t="33708" x="3460750" y="3225800"/>
          <p14:tracePt t="33716" x="3492500" y="3232150"/>
          <p14:tracePt t="33720" x="3562350" y="3244850"/>
          <p14:tracePt t="33736" x="3651250" y="3257550"/>
          <p14:tracePt t="33754" x="3733800" y="3257550"/>
          <p14:tracePt t="33769" x="3790950" y="3270250"/>
          <p14:tracePt t="33785" x="3829050" y="3276600"/>
          <p14:tracePt t="33803" x="3867150" y="3276600"/>
          <p14:tracePt t="33821" x="3886200" y="3276600"/>
          <p14:tracePt t="33836" x="3905250" y="3276600"/>
          <p14:tracePt t="33853" x="3917950" y="3276600"/>
          <p14:tracePt t="34099" x="3911600" y="3276600"/>
          <p14:tracePt t="34112" x="3911600" y="3282950"/>
          <p14:tracePt t="34116" x="3905250" y="3282950"/>
          <p14:tracePt t="34120" x="3886200" y="3282950"/>
          <p14:tracePt t="34137" x="3879850" y="3289300"/>
          <p14:tracePt t="34153" x="3873500" y="3289300"/>
          <p14:tracePt t="34170" x="3867150" y="3289300"/>
          <p14:tracePt t="34186" x="3860800" y="3289300"/>
          <p14:tracePt t="34412" x="3867150" y="3289300"/>
          <p14:tracePt t="34420" x="3873500" y="3289300"/>
          <p14:tracePt t="34428" x="3886200" y="3289300"/>
          <p14:tracePt t="34436" x="3898900" y="3289300"/>
          <p14:tracePt t="34444" x="3937000" y="3289300"/>
          <p14:tracePt t="34453" x="3956050" y="3289300"/>
          <p14:tracePt t="34469" x="4076700" y="3282950"/>
          <p14:tracePt t="34486" x="4229100" y="3276600"/>
          <p14:tracePt t="34503" x="4375150" y="3276600"/>
          <p14:tracePt t="34520" x="4489450" y="3263900"/>
          <p14:tracePt t="34536" x="4527550" y="3263900"/>
          <p14:tracePt t="34553" x="4565650" y="3257550"/>
          <p14:tracePt t="34569" x="4578350" y="3251200"/>
          <p14:tracePt t="35333" x="4572000" y="3251200"/>
          <p14:tracePt t="35357" x="4565650" y="3251200"/>
          <p14:tracePt t="35653" x="4559300" y="3251200"/>
          <p14:tracePt t="35661" x="4552950" y="3251200"/>
          <p14:tracePt t="35661" x="4514850" y="3251200"/>
          <p14:tracePt t="35669" x="4425950" y="3251200"/>
          <p14:tracePt t="35687" x="4229100" y="3251200"/>
          <p14:tracePt t="35688" x="3721100" y="3251200"/>
          <p14:tracePt t="35704" x="3041650" y="3232150"/>
          <p14:tracePt t="35720" x="2355850" y="3225800"/>
          <p14:tracePt t="35737" x="1739900" y="3225800"/>
          <p14:tracePt t="35754" x="1244600" y="3225800"/>
          <p14:tracePt t="35771" x="869950" y="3232150"/>
          <p14:tracePt t="35787" x="603250" y="3232150"/>
          <p14:tracePt t="35804" x="355600" y="3232150"/>
          <p14:tracePt t="35820" x="241300" y="3232150"/>
          <p14:tracePt t="35837" x="177800" y="3232150"/>
          <p14:tracePt t="35853" x="139700" y="3232150"/>
          <p14:tracePt t="35871" x="127000" y="3232150"/>
          <p14:tracePt t="35887" x="114300" y="3238500"/>
          <p14:tracePt t="35925" x="107950" y="3238500"/>
          <p14:tracePt t="36021" x="114300" y="3238500"/>
          <p14:tracePt t="36030" x="127000" y="3238500"/>
          <p14:tracePt t="36037" x="146050" y="3238500"/>
          <p14:tracePt t="36038" x="177800" y="3238500"/>
          <p14:tracePt t="36053" x="215900" y="3232150"/>
          <p14:tracePt t="36071" x="254000" y="3225800"/>
          <p14:tracePt t="36087" x="311150" y="3219450"/>
          <p14:tracePt t="36104" x="368300" y="3213100"/>
          <p14:tracePt t="36120" x="438150" y="3200400"/>
          <p14:tracePt t="36137" x="527050" y="3200400"/>
          <p14:tracePt t="36153" x="590550" y="3200400"/>
          <p14:tracePt t="36171" x="679450" y="3200400"/>
          <p14:tracePt t="36187" x="755650" y="3194050"/>
          <p14:tracePt t="36187" x="800100" y="3187700"/>
          <p14:tracePt t="36205" x="876300" y="3175000"/>
          <p14:tracePt t="36221" x="939800" y="3162300"/>
          <p14:tracePt t="36237" x="977900" y="3155950"/>
          <p14:tracePt t="36253" x="1022350" y="3143250"/>
          <p14:tracePt t="36271" x="1047750" y="3136900"/>
          <p14:tracePt t="36287" x="1085850" y="3124200"/>
          <p14:tracePt t="36304" x="1104900" y="3117850"/>
          <p14:tracePt t="36320" x="1130300" y="3098800"/>
          <p14:tracePt t="36337" x="1149350" y="3086100"/>
          <p14:tracePt t="36354" x="1168400" y="3073400"/>
          <p14:tracePt t="36371" x="1181100" y="3060700"/>
          <p14:tracePt t="36387" x="1193800" y="3054350"/>
          <p14:tracePt t="36404" x="1225550" y="3035300"/>
          <p14:tracePt t="36421" x="1244600" y="3022600"/>
          <p14:tracePt t="36437" x="1263650" y="3009900"/>
          <p14:tracePt t="36454" x="1282700" y="2997200"/>
          <p14:tracePt t="36471" x="1301750" y="2984500"/>
          <p14:tracePt t="36509" x="1301750" y="2978150"/>
          <p14:tracePt t="36516" x="1301750" y="2971800"/>
          <p14:tracePt t="36537" x="1301750" y="2965450"/>
          <p14:tracePt t="36538" x="1301750" y="2952750"/>
          <p14:tracePt t="36554" x="1282700" y="2927350"/>
          <p14:tracePt t="36571" x="1206500" y="2889250"/>
          <p14:tracePt t="36587" x="1054100" y="2844800"/>
          <p14:tracePt t="36604" x="819150" y="2787650"/>
          <p14:tracePt t="36621" x="685800" y="2762250"/>
          <p14:tracePt t="36637" x="558800" y="2743200"/>
          <p14:tracePt t="36653" x="488950" y="2736850"/>
          <p14:tracePt t="36670" x="450850" y="2736850"/>
          <p14:tracePt t="36687" x="425450" y="2736850"/>
          <p14:tracePt t="36704" x="406400" y="2736850"/>
          <p14:tracePt t="36720" x="381000" y="2743200"/>
          <p14:tracePt t="36737" x="368300" y="2749550"/>
          <p14:tracePt t="36753" x="349250" y="2762250"/>
          <p14:tracePt t="36771" x="330200" y="2774950"/>
          <p14:tracePt t="36787" x="311150" y="2787650"/>
          <p14:tracePt t="36804" x="285750" y="2800350"/>
          <p14:tracePt t="36821" x="254000" y="2838450"/>
          <p14:tracePt t="36837" x="222250" y="2889250"/>
          <p14:tracePt t="36854" x="203200" y="2927350"/>
          <p14:tracePt t="36870" x="190500" y="2971800"/>
          <p14:tracePt t="36887" x="190500" y="3022600"/>
          <p14:tracePt t="36904" x="190500" y="3067050"/>
          <p14:tracePt t="36920" x="215900" y="3117850"/>
          <p14:tracePt t="36937" x="241300" y="3149600"/>
          <p14:tracePt t="36953" x="292100" y="3206750"/>
          <p14:tracePt t="36970" x="355600" y="3251200"/>
          <p14:tracePt t="36987" x="431800" y="3295650"/>
          <p14:tracePt t="37004" x="571500" y="3397250"/>
          <p14:tracePt t="37022" x="679450" y="3454400"/>
          <p14:tracePt t="37037" x="762000" y="3486150"/>
          <p14:tracePt t="37053" x="838200" y="3517900"/>
          <p14:tracePt t="37070" x="946150" y="3543300"/>
          <p14:tracePt t="37087" x="1047750" y="3556000"/>
          <p14:tracePt t="37104" x="1174750" y="3568700"/>
          <p14:tracePt t="37120" x="1276350" y="3568700"/>
          <p14:tracePt t="37137" x="1377950" y="3556000"/>
          <p14:tracePt t="37154" x="1409700" y="3536950"/>
          <p14:tracePt t="37170" x="1479550" y="3505200"/>
          <p14:tracePt t="37187" x="1524000" y="3479800"/>
          <p14:tracePt t="37204" x="1581150" y="3429000"/>
          <p14:tracePt t="37221" x="1606550" y="3403600"/>
          <p14:tracePt t="37237" x="1638300" y="3365500"/>
          <p14:tracePt t="37254" x="1663700" y="3314700"/>
          <p14:tracePt t="37270" x="1689100" y="3263900"/>
          <p14:tracePt t="37287" x="1689100" y="3257550"/>
          <p14:tracePt t="37303" x="1695450" y="3219450"/>
          <p14:tracePt t="37320" x="1695450" y="3200400"/>
          <p14:tracePt t="37337" x="1695450" y="3175000"/>
          <p14:tracePt t="37354" x="1695450" y="3155950"/>
          <p14:tracePt t="37370" x="1689100" y="3124200"/>
          <p14:tracePt t="37387" x="1663700" y="3092450"/>
          <p14:tracePt t="37403" x="1587500" y="3022600"/>
          <p14:tracePt t="37421" x="1498600" y="2965450"/>
          <p14:tracePt t="37437" x="1422400" y="2914650"/>
          <p14:tracePt t="37454" x="1384300" y="2889250"/>
          <p14:tracePt t="37471" x="1320800" y="2870200"/>
          <p14:tracePt t="37487" x="1244600" y="2838450"/>
          <p14:tracePt t="37503" x="1174750" y="2819400"/>
          <p14:tracePt t="37520" x="1130300" y="2806700"/>
          <p14:tracePt t="37537" x="1085850" y="2800350"/>
          <p14:tracePt t="37554" x="1054100" y="2794000"/>
          <p14:tracePt t="37570" x="1028700" y="2794000"/>
          <p14:tracePt t="37587" x="996950" y="2794000"/>
          <p14:tracePt t="37604" x="958850" y="2794000"/>
          <p14:tracePt t="37621" x="927100" y="2794000"/>
          <p14:tracePt t="37637" x="901700" y="2794000"/>
          <p14:tracePt t="37654" x="876300" y="2794000"/>
          <p14:tracePt t="37670" x="857250" y="2794000"/>
          <p14:tracePt t="37687" x="844550" y="2800350"/>
          <p14:tracePt t="37704" x="838200" y="2800350"/>
          <p14:tracePt t="37860" x="895350" y="2813050"/>
          <p14:tracePt t="37870" x="965200" y="2857500"/>
          <p14:tracePt t="37876" x="1377950" y="3016250"/>
          <p14:tracePt t="37887" x="2051050" y="3225800"/>
          <p14:tracePt t="37903" x="2825750" y="3454400"/>
          <p14:tracePt t="37920" x="3473450" y="3524250"/>
          <p14:tracePt t="37937" x="4013200" y="3575050"/>
          <p14:tracePt t="37954" x="4057650" y="3575050"/>
          <p14:tracePt t="37970" x="4248150" y="3543300"/>
          <p14:tracePt t="37988" x="4343400" y="3498850"/>
          <p14:tracePt t="38004" x="4349750" y="3492500"/>
          <p14:tracePt t="38021" x="4400550" y="3467100"/>
          <p14:tracePt t="38037" x="4438650" y="3441700"/>
          <p14:tracePt t="38053" x="4457700" y="3422650"/>
          <p14:tracePt t="38070" x="4464050" y="3422650"/>
          <p14:tracePt t="38117" x="4470400" y="3416300"/>
          <p14:tracePt t="38124" x="4470400" y="3409950"/>
          <p14:tracePt t="38133" x="4476750" y="3397250"/>
          <p14:tracePt t="38140" x="4489450" y="3371850"/>
          <p14:tracePt t="38154" x="4495800" y="3340100"/>
          <p14:tracePt t="38170" x="4508500" y="3295650"/>
          <p14:tracePt t="38187" x="4508500" y="3257550"/>
          <p14:tracePt t="38205" x="4508500" y="3206750"/>
          <p14:tracePt t="38221" x="4502150" y="3162300"/>
          <p14:tracePt t="38237" x="4489450" y="3124200"/>
          <p14:tracePt t="38254" x="4470400" y="3086100"/>
          <p14:tracePt t="38271" x="4451350" y="3054350"/>
          <p14:tracePt t="38287" x="4419600" y="3009900"/>
          <p14:tracePt t="38303" x="4387850" y="2965450"/>
          <p14:tracePt t="38320" x="4356100" y="2927350"/>
          <p14:tracePt t="38338" x="4330700" y="2901950"/>
          <p14:tracePt t="38354" x="4286250" y="2857500"/>
          <p14:tracePt t="38370" x="4248150" y="2819400"/>
          <p14:tracePt t="38387" x="4197350" y="2768600"/>
          <p14:tracePt t="38403" x="4121150" y="2717800"/>
          <p14:tracePt t="38421" x="4064000" y="2679700"/>
          <p14:tracePt t="38437" x="4013200" y="2654300"/>
          <p14:tracePt t="38454" x="3956050" y="2628900"/>
          <p14:tracePt t="38470" x="3879850" y="2609850"/>
          <p14:tracePt t="38487" x="3810000" y="2597150"/>
          <p14:tracePt t="38503" x="3746500" y="2597150"/>
          <p14:tracePt t="38520" x="3676650" y="2597150"/>
          <p14:tracePt t="38537" x="3613150" y="2597150"/>
          <p14:tracePt t="38553" x="3556000" y="2616200"/>
          <p14:tracePt t="38570" x="3511550" y="2635250"/>
          <p14:tracePt t="38587" x="3479800" y="2647950"/>
          <p14:tracePt t="38603" x="3441700" y="2679700"/>
          <p14:tracePt t="38621" x="3416300" y="2711450"/>
          <p14:tracePt t="38637" x="3403600" y="2730500"/>
          <p14:tracePt t="38654" x="3397250" y="2774950"/>
          <p14:tracePt t="38670" x="3390900" y="2819400"/>
          <p14:tracePt t="38687" x="3390900" y="2876550"/>
          <p14:tracePt t="38703" x="3390900" y="2921000"/>
          <p14:tracePt t="38721" x="3403600" y="2971800"/>
          <p14:tracePt t="38738" x="3429000" y="3009900"/>
          <p14:tracePt t="38754" x="3454400" y="3048000"/>
          <p14:tracePt t="38770" x="3479800" y="3098800"/>
          <p14:tracePt t="38787" x="3524250" y="3175000"/>
          <p14:tracePt t="38787" x="3543300" y="3206750"/>
          <p14:tracePt t="38805" x="3600450" y="3289300"/>
          <p14:tracePt t="38821" x="3683000" y="3378200"/>
          <p14:tracePt t="38837" x="3765550" y="3467100"/>
          <p14:tracePt t="38853" x="3854450" y="3556000"/>
          <p14:tracePt t="38870" x="3962400" y="3613150"/>
          <p14:tracePt t="38887" x="4038600" y="3651250"/>
          <p14:tracePt t="38903" x="4127500" y="3689350"/>
          <p14:tracePt t="38920" x="4229100" y="3702050"/>
          <p14:tracePt t="38965" x="4273550" y="3702050"/>
          <p14:tracePt t="38972" x="4324350" y="3683000"/>
          <p14:tracePt t="38973" x="4362450" y="3676650"/>
          <p14:tracePt t="38987" x="4445000" y="3632200"/>
          <p14:tracePt t="39003" x="4565650" y="3562350"/>
          <p14:tracePt t="39021" x="4629150" y="3498850"/>
          <p14:tracePt t="39037" x="4686300" y="3429000"/>
          <p14:tracePt t="39053" x="4730750" y="3333750"/>
          <p14:tracePt t="39070" x="4768850" y="3251200"/>
          <p14:tracePt t="39087" x="4781550" y="3175000"/>
          <p14:tracePt t="39104" x="4800600" y="3124200"/>
          <p14:tracePt t="39120" x="4800600" y="3117850"/>
          <p14:tracePt t="39137" x="4806950" y="3092450"/>
          <p14:tracePt t="39153" x="4806950" y="3073400"/>
          <p14:tracePt t="39170" x="4800600" y="3035300"/>
          <p14:tracePt t="39187" x="4781550" y="3003550"/>
          <p14:tracePt t="39204" x="4737100" y="2933700"/>
          <p14:tracePt t="39221" x="4705350" y="2889250"/>
          <p14:tracePt t="39237" x="4641850" y="2832100"/>
          <p14:tracePt t="39253" x="4565650" y="2774950"/>
          <p14:tracePt t="39270" x="4476750" y="2730500"/>
          <p14:tracePt t="39287" x="4362450" y="2692400"/>
          <p14:tracePt t="39304" x="4292600" y="2667000"/>
          <p14:tracePt t="39320" x="4178300" y="2635250"/>
          <p14:tracePt t="39337" x="4044950" y="2616200"/>
          <p14:tracePt t="39353" x="3924300" y="2609850"/>
          <p14:tracePt t="39370" x="3829050" y="2609850"/>
          <p14:tracePt t="39387" x="3746500" y="2609850"/>
          <p14:tracePt t="39403" x="3676650" y="2609850"/>
          <p14:tracePt t="39421" x="3632200" y="2609850"/>
          <p14:tracePt t="39437" x="3581400" y="2641600"/>
          <p14:tracePt t="39453" x="3511550" y="2692400"/>
          <p14:tracePt t="39471" x="3441700" y="2755900"/>
          <p14:tracePt t="39487" x="3384550" y="2825750"/>
          <p14:tracePt t="39504" x="3346450" y="2889250"/>
          <p14:tracePt t="39520" x="3321050" y="2946400"/>
          <p14:tracePt t="39537" x="3314700" y="2978150"/>
          <p14:tracePt t="39553" x="3314700" y="3022600"/>
          <p14:tracePt t="39570" x="3314700" y="3054350"/>
          <p14:tracePt t="39587" x="3314700" y="3092450"/>
          <p14:tracePt t="39604" x="3340100" y="3143250"/>
          <p14:tracePt t="39621" x="3365500" y="3175000"/>
          <p14:tracePt t="39637" x="3409950" y="3219450"/>
          <p14:tracePt t="39653" x="3448050" y="3244850"/>
          <p14:tracePt t="39670" x="3511550" y="3282950"/>
          <p14:tracePt t="39687" x="3587750" y="3314700"/>
          <p14:tracePt t="39704" x="3676650" y="3346450"/>
          <p14:tracePt t="39722" x="3733800" y="3365500"/>
          <p14:tracePt t="39737" x="3848100" y="3378200"/>
          <p14:tracePt t="39753" x="3962400" y="3390900"/>
          <p14:tracePt t="39770" x="4000500" y="3397250"/>
          <p14:tracePt t="39787" x="4089400" y="3397250"/>
          <p14:tracePt t="39804" x="4210050" y="3397250"/>
          <p14:tracePt t="39821" x="4273550" y="3384550"/>
          <p14:tracePt t="39837" x="4349750" y="3352800"/>
          <p14:tracePt t="39853" x="4419600" y="3308350"/>
          <p14:tracePt t="39870" x="4495800" y="3244850"/>
          <p14:tracePt t="39887" x="4552950" y="3168650"/>
          <p14:tracePt t="39903" x="4610100" y="3086100"/>
          <p14:tracePt t="39920" x="4660900" y="2997200"/>
          <p14:tracePt t="39937" x="4686300" y="2933700"/>
          <p14:tracePt t="39953" x="4692650" y="2876550"/>
          <p14:tracePt t="39970" x="4692650" y="2838450"/>
          <p14:tracePt t="39987" x="4692650" y="2800350"/>
          <p14:tracePt t="39987" x="4686300" y="2774950"/>
          <p14:tracePt t="40005" x="4654550" y="2730500"/>
          <p14:tracePt t="40021" x="4622800" y="2698750"/>
          <p14:tracePt t="40037" x="4552950" y="2660650"/>
          <p14:tracePt t="40053" x="4470400" y="2628900"/>
          <p14:tracePt t="40070" x="4362450" y="2609850"/>
          <p14:tracePt t="40087" x="4229100" y="2590800"/>
          <p14:tracePt t="40104" x="4108450" y="2584450"/>
          <p14:tracePt t="40120" x="4000500" y="2584450"/>
          <p14:tracePt t="40137" x="3930650" y="2584450"/>
          <p14:tracePt t="40153" x="3879850" y="2597150"/>
          <p14:tracePt t="40170" x="3829050" y="2622550"/>
          <p14:tracePt t="40187" x="3797300" y="2647950"/>
          <p14:tracePt t="40204" x="3740150" y="2679700"/>
          <p14:tracePt t="40221" x="3727450" y="2692400"/>
          <p14:tracePt t="40237" x="3714750" y="2705100"/>
          <p14:tracePt t="40277" x="3714750" y="2717800"/>
          <p14:tracePt t="40287" x="3708400" y="2717800"/>
          <p14:tracePt t="40288" x="3708400" y="2724150"/>
          <p14:tracePt t="40324" x="3702050" y="2724150"/>
          <p14:tracePt t="40597" x="3702050" y="2755900"/>
          <p14:tracePt t="40604" x="3702050" y="2832100"/>
          <p14:tracePt t="40620" x="3702050" y="2844800"/>
          <p14:tracePt t="40621" x="3683000" y="2946400"/>
          <p14:tracePt t="40637" x="3663950" y="3079750"/>
          <p14:tracePt t="40654" x="3657600" y="3200400"/>
          <p14:tracePt t="40670" x="3657600" y="3276600"/>
          <p14:tracePt t="40687" x="3657600" y="3302000"/>
          <p14:tracePt t="40703" x="3663950" y="3333750"/>
          <p14:tracePt t="40720" x="3663950" y="3359150"/>
          <p14:tracePt t="40737" x="3683000" y="3384550"/>
          <p14:tracePt t="40753" x="3695700" y="3390900"/>
          <p14:tracePt t="40770" x="3721100" y="3409950"/>
          <p14:tracePt t="40787" x="3759200" y="3429000"/>
          <p14:tracePt t="40803" x="3854450" y="3460750"/>
          <p14:tracePt t="40821" x="3943350" y="3486150"/>
          <p14:tracePt t="40837" x="4057650" y="3511550"/>
          <p14:tracePt t="40854" x="4159250" y="3524250"/>
          <p14:tracePt t="40870" x="4254500" y="3524250"/>
          <p14:tracePt t="40887" x="4356100" y="3524250"/>
          <p14:tracePt t="40904" x="4438650" y="3505200"/>
          <p14:tracePt t="40920" x="4502150" y="3460750"/>
          <p14:tracePt t="40937" x="4572000" y="3409950"/>
          <p14:tracePt t="40954" x="4622800" y="3340100"/>
          <p14:tracePt t="40970" x="4673600" y="3263900"/>
          <p14:tracePt t="40987" x="4724400" y="3181350"/>
          <p14:tracePt t="41003" x="4762500" y="3086100"/>
          <p14:tracePt t="41021" x="4775200" y="3048000"/>
          <p14:tracePt t="41037" x="4781550" y="3022600"/>
          <p14:tracePt t="41054" x="4781550" y="3003550"/>
          <p14:tracePt t="41070" x="4768850" y="2978150"/>
          <p14:tracePt t="41087" x="4749800" y="2946400"/>
          <p14:tracePt t="41103" x="4718050" y="2901950"/>
          <p14:tracePt t="41120" x="4648200" y="2838450"/>
          <p14:tracePt t="41137" x="4533900" y="2755900"/>
          <p14:tracePt t="41154" x="4406900" y="2673350"/>
          <p14:tracePt t="41170" x="4260850" y="2597150"/>
          <p14:tracePt t="41188" x="4140200" y="2552700"/>
          <p14:tracePt t="41203" x="4038600" y="2520950"/>
          <p14:tracePt t="41221" x="3968750" y="2520950"/>
          <p14:tracePt t="41237" x="3879850" y="2520950"/>
          <p14:tracePt t="41254" x="3797300" y="2540000"/>
          <p14:tracePt t="41271" x="3689350" y="2578100"/>
          <p14:tracePt t="41287" x="3581400" y="2628900"/>
          <p14:tracePt t="41303" x="3486150" y="2673350"/>
          <p14:tracePt t="41320" x="3422650" y="2711450"/>
          <p14:tracePt t="41337" x="3390900" y="2736850"/>
          <p14:tracePt t="41354" x="3378200" y="2755900"/>
          <p14:tracePt t="41370" x="3371850" y="2768600"/>
          <p14:tracePt t="41387" x="3365500" y="2781300"/>
          <p14:tracePt t="41403" x="3365500" y="2787650"/>
          <p14:tracePt t="41885" x="3359150" y="2800350"/>
          <p14:tracePt t="41896" x="3346450" y="2806700"/>
          <p14:tracePt t="41900" x="3321050" y="2825750"/>
          <p14:tracePt t="41905" x="3251200" y="2870200"/>
          <p14:tracePt t="41921" x="3175000" y="2914650"/>
          <p14:tracePt t="41937" x="3079750" y="2952750"/>
          <p14:tracePt t="41953" x="2978150" y="2997200"/>
          <p14:tracePt t="41988" x="2940050" y="3016250"/>
          <p14:tracePt t="41989" x="2908300" y="3035300"/>
          <p14:tracePt t="42004" x="2794000" y="3098800"/>
          <p14:tracePt t="42020" x="2774950" y="3105150"/>
          <p14:tracePt t="42037" x="2749550" y="3136900"/>
          <p14:tracePt t="42053" x="2724150" y="3162300"/>
          <p14:tracePt t="42071" x="2698750" y="3200400"/>
          <p14:tracePt t="42087" x="2673350" y="3244850"/>
          <p14:tracePt t="42104" x="2660650" y="3295650"/>
          <p14:tracePt t="42120" x="2654300" y="3340100"/>
          <p14:tracePt t="42137" x="2647950" y="3397250"/>
          <p14:tracePt t="42153" x="2647950" y="3460750"/>
          <p14:tracePt t="42170" x="2647950" y="3517900"/>
          <p14:tracePt t="42187" x="2647950" y="3594100"/>
          <p14:tracePt t="42203" x="2667000" y="3733800"/>
          <p14:tracePt t="42221" x="2667000" y="3860800"/>
          <p14:tracePt t="42237" x="2673350" y="3994150"/>
          <p14:tracePt t="42254" x="2692400" y="4095750"/>
          <p14:tracePt t="42270" x="2711450" y="4165600"/>
          <p14:tracePt t="42287" x="2730500" y="4235450"/>
          <p14:tracePt t="42304" x="2774950" y="4298950"/>
          <p14:tracePt t="42320" x="2832100" y="4356100"/>
          <p14:tracePt t="42337" x="2959100" y="4400550"/>
          <p14:tracePt t="42353" x="3257550" y="4451350"/>
          <p14:tracePt t="42370" x="4159250" y="4527550"/>
          <p14:tracePt t="42389" x="4565650" y="4552950"/>
          <p14:tracePt t="42403" x="5969000" y="4552950"/>
          <p14:tracePt t="42421" x="6629400" y="4521200"/>
          <p14:tracePt t="42437" x="6978650" y="4451350"/>
          <p14:tracePt t="42453" x="7099300" y="4387850"/>
          <p14:tracePt t="42493" x="7112000" y="4356100"/>
          <p14:tracePt t="42503" x="7143750" y="4318000"/>
          <p14:tracePt t="42505" x="7181850" y="4203700"/>
          <p14:tracePt t="42520" x="7219950" y="4076700"/>
          <p14:tracePt t="42537" x="7232650" y="3994150"/>
          <p14:tracePt t="42553" x="7232650" y="3968750"/>
          <p14:tracePt t="42570" x="7232650" y="3937000"/>
          <p14:tracePt t="42587" x="7226300" y="3892550"/>
          <p14:tracePt t="42603" x="7207250" y="3841750"/>
          <p14:tracePt t="42637" x="7200900" y="3810000"/>
          <p14:tracePt t="42638" x="7169150" y="3752850"/>
          <p14:tracePt t="42653" x="7137400" y="3683000"/>
          <p14:tracePt t="42670" x="7092950" y="3606800"/>
          <p14:tracePt t="42687" x="7042150" y="3517900"/>
          <p14:tracePt t="42704" x="6946900" y="3409950"/>
          <p14:tracePt t="42720" x="6877050" y="3327400"/>
          <p14:tracePt t="42737" x="6788150" y="3257550"/>
          <p14:tracePt t="42753" x="6699250" y="3187700"/>
          <p14:tracePt t="42771" x="6604000" y="3117850"/>
          <p14:tracePt t="42787" x="6483350" y="3041650"/>
          <p14:tracePt t="42787" x="6432550" y="3009900"/>
          <p14:tracePt t="42805" x="6350000" y="2946400"/>
          <p14:tracePt t="42820" x="6267450" y="2889250"/>
          <p14:tracePt t="42837" x="6159500" y="2819400"/>
          <p14:tracePt t="42853" x="6019800" y="2743200"/>
          <p14:tracePt t="42870" x="5886450" y="2686050"/>
          <p14:tracePt t="42887" x="5721350" y="2622550"/>
          <p14:tracePt t="42904" x="5607050" y="2565400"/>
          <p14:tracePt t="42920" x="5511800" y="2533650"/>
          <p14:tracePt t="42937" x="5461000" y="2508250"/>
          <p14:tracePt t="42953" x="5422900" y="2476500"/>
          <p14:tracePt t="42970" x="5365750" y="2432050"/>
          <p14:tracePt t="42987" x="5334000" y="2400300"/>
          <p14:tracePt t="42987" x="5314950" y="2374900"/>
          <p14:tracePt t="43004" x="5283200" y="2336800"/>
          <p14:tracePt t="43021" x="5232400" y="2292350"/>
          <p14:tracePt t="43036" x="5187950" y="2247900"/>
          <p14:tracePt t="43053" x="5099050" y="2190750"/>
          <p14:tracePt t="43070" x="5029200" y="2146300"/>
          <p14:tracePt t="43087" x="4946650" y="2089150"/>
          <p14:tracePt t="43104" x="4889500" y="2051050"/>
          <p14:tracePt t="43120" x="4870450" y="2025650"/>
          <p14:tracePt t="43138" x="4864100" y="2025650"/>
          <p14:tracePt t="43153" x="4857750" y="2019300"/>
          <p14:tracePt t="43170" x="4857750" y="2000250"/>
          <p14:tracePt t="43187" x="4851400" y="1993900"/>
          <p14:tracePt t="43203" x="4851400" y="1981200"/>
          <p14:tracePt t="43389" x="4851400" y="1974850"/>
          <p14:tracePt t="43396" x="4864100" y="1974850"/>
          <p14:tracePt t="43404" x="4883150" y="1974850"/>
          <p14:tracePt t="43405" x="4914900" y="1974850"/>
          <p14:tracePt t="43420" x="4946650" y="1987550"/>
          <p14:tracePt t="43436" x="4953000" y="1987550"/>
          <p14:tracePt t="43453" x="4965700" y="2000250"/>
          <p14:tracePt t="43470" x="4984750" y="2032000"/>
          <p14:tracePt t="43487" x="5003800" y="2146300"/>
          <p14:tracePt t="43504" x="5029200" y="2355850"/>
          <p14:tracePt t="43520" x="5029200" y="2755900"/>
          <p14:tracePt t="43537" x="5035550" y="3270250"/>
          <p14:tracePt t="43553" x="5035550" y="3803650"/>
          <p14:tracePt t="43570" x="5022850" y="4286250"/>
          <p14:tracePt t="43587" x="4991100" y="4648200"/>
          <p14:tracePt t="43603" x="4991100" y="4965700"/>
          <p14:tracePt t="43620" x="4991100" y="5143500"/>
          <p14:tracePt t="43637" x="4991100" y="5289550"/>
          <p14:tracePt t="43653" x="4984750" y="5403850"/>
          <p14:tracePt t="43670" x="4972050" y="5511800"/>
          <p14:tracePt t="43687" x="4972050" y="5588000"/>
          <p14:tracePt t="43703" x="4965700" y="5638800"/>
          <p14:tracePt t="43720" x="4965700" y="5670550"/>
          <p14:tracePt t="43737" x="4965700" y="5695950"/>
          <p14:tracePt t="43753" x="4965700" y="5740400"/>
          <p14:tracePt t="43770" x="4965700" y="5778500"/>
          <p14:tracePt t="43787" x="4965700" y="5816600"/>
          <p14:tracePt t="43803" x="4965700" y="5873750"/>
          <p14:tracePt t="43821" x="4965700" y="5911850"/>
          <p14:tracePt t="43837" x="4965700" y="5949950"/>
          <p14:tracePt t="43854" x="4965700" y="5969000"/>
          <p14:tracePt t="43870" x="4965700" y="5975350"/>
          <p14:tracePt t="43908" x="4978400" y="5975350"/>
          <p14:tracePt t="43916" x="4991100" y="5975350"/>
          <p14:tracePt t="43920" x="5029200" y="5975350"/>
          <p14:tracePt t="43936" x="5067300" y="5975350"/>
          <p14:tracePt t="43953" x="5099050" y="5969000"/>
          <p14:tracePt t="43970" x="5137150" y="5937250"/>
          <p14:tracePt t="43987" x="5187950" y="5899150"/>
          <p14:tracePt t="44003" x="5270500" y="5842000"/>
          <p14:tracePt t="44021" x="5346700" y="5797550"/>
          <p14:tracePt t="44037" x="5448300" y="5759450"/>
          <p14:tracePt t="44054" x="5588000" y="5721350"/>
          <p14:tracePt t="44069" x="5746750" y="5683250"/>
          <p14:tracePt t="44086" x="6019800" y="5645150"/>
          <p14:tracePt t="44103" x="6375400" y="5600700"/>
          <p14:tracePt t="44120" x="6724650" y="5562600"/>
          <p14:tracePt t="44136" x="6800850" y="5556250"/>
          <p14:tracePt t="44153" x="6896100" y="5556250"/>
          <p14:tracePt t="44170" x="7080250" y="5556250"/>
          <p14:tracePt t="44187" x="7219950" y="5556250"/>
          <p14:tracePt t="44203" x="7397750" y="5556250"/>
          <p14:tracePt t="44221" x="7493000" y="5556250"/>
          <p14:tracePt t="44236" x="7512050" y="5556250"/>
          <p14:tracePt t="44276" x="7550150" y="5556250"/>
          <p14:tracePt t="44277" x="7588250" y="5549900"/>
          <p14:tracePt t="44287" x="7639050" y="5543550"/>
          <p14:tracePt t="44303" x="7696200" y="5530850"/>
          <p14:tracePt t="44320" x="7753350" y="5524500"/>
          <p14:tracePt t="44336" x="7797800" y="5518150"/>
          <p14:tracePt t="44354" x="7823200" y="5518150"/>
          <p14:tracePt t="44370" x="7835900" y="5511800"/>
          <p14:tracePt t="44387" x="7842250" y="5511800"/>
          <p14:tracePt t="44403" x="7848600" y="5511800"/>
          <p14:tracePt t="44484" x="7842250" y="5511800"/>
          <p14:tracePt t="44492" x="7829550" y="5511800"/>
          <p14:tracePt t="44500" x="7810500" y="5511800"/>
          <p14:tracePt t="44508" x="7740650" y="5530850"/>
          <p14:tracePt t="44520" x="7620000" y="5568950"/>
          <p14:tracePt t="44537" x="7556500" y="5594350"/>
          <p14:tracePt t="44553" x="7518400" y="5594350"/>
          <p14:tracePt t="44570" x="7353300" y="5619750"/>
          <p14:tracePt t="44570" x="7289800" y="5626100"/>
          <p14:tracePt t="44588" x="7232650" y="5638800"/>
          <p14:tracePt t="44603" x="7137400" y="5645150"/>
          <p14:tracePt t="44621" x="7080250" y="5657850"/>
          <p14:tracePt t="44636" x="7042150" y="5657850"/>
          <p14:tracePt t="44653" x="6946900" y="5657850"/>
          <p14:tracePt t="44670" x="6858000" y="5657850"/>
          <p14:tracePt t="44687" x="6781800" y="5657850"/>
          <p14:tracePt t="44703" x="6648450" y="5657850"/>
          <p14:tracePt t="44720" x="6546850" y="5657850"/>
          <p14:tracePt t="44736" x="6477000" y="5657850"/>
          <p14:tracePt t="44753" x="6432550" y="5645150"/>
          <p14:tracePt t="44770" x="6413500" y="5638800"/>
          <p14:tracePt t="44787" x="6400800" y="5632450"/>
          <p14:tracePt t="44787" x="6388100" y="5619750"/>
          <p14:tracePt t="44805" x="6362700" y="5600700"/>
          <p14:tracePt t="44821" x="6343650" y="5568950"/>
          <p14:tracePt t="44837" x="6324600" y="5518150"/>
          <p14:tracePt t="44853" x="6311900" y="5429250"/>
          <p14:tracePt t="44870" x="6299200" y="5308600"/>
          <p14:tracePt t="44887" x="6292850" y="5181600"/>
          <p14:tracePt t="44903" x="6292850" y="5073650"/>
          <p14:tracePt t="44920" x="6292850" y="4978400"/>
          <p14:tracePt t="44936" x="6286500" y="4921250"/>
          <p14:tracePt t="44953" x="6280150" y="4889500"/>
          <p14:tracePt t="44970" x="6280150" y="4876800"/>
          <p14:tracePt t="45252" x="6292850" y="4876800"/>
          <p14:tracePt t="45260" x="6305550" y="4864100"/>
          <p14:tracePt t="45268" x="6330950" y="4864100"/>
          <p14:tracePt t="45292" x="6350000" y="4857750"/>
          <p14:tracePt t="45300" x="6388100" y="4851400"/>
          <p14:tracePt t="45303" x="6464300" y="4838700"/>
          <p14:tracePt t="45320" x="6527800" y="4832350"/>
          <p14:tracePt t="45338" x="6534150" y="4832350"/>
          <p14:tracePt t="45353" x="6540500" y="4813300"/>
          <p14:tracePt t="45370" x="6546850" y="4787900"/>
          <p14:tracePt t="45386" x="6546850" y="4730750"/>
          <p14:tracePt t="45386" x="6546850" y="4692650"/>
          <p14:tracePt t="45404" x="6534150" y="4622800"/>
          <p14:tracePt t="45420" x="6515100" y="4540250"/>
          <p14:tracePt t="45437" x="6502400" y="4476750"/>
          <p14:tracePt t="45453" x="6483350" y="4425950"/>
          <p14:tracePt t="45470" x="6470650" y="4387850"/>
          <p14:tracePt t="45487" x="6419850" y="4311650"/>
          <p14:tracePt t="45503" x="6280150" y="4127500"/>
          <p14:tracePt t="45520" x="6007100" y="3657600"/>
          <p14:tracePt t="45537" x="5759450" y="3225800"/>
          <p14:tracePt t="45553" x="5461000" y="2787650"/>
          <p14:tracePt t="45570" x="5232400" y="2451100"/>
          <p14:tracePt t="45587" x="5143500" y="2311400"/>
          <p14:tracePt t="45603" x="5086350" y="2165350"/>
          <p14:tracePt t="45620" x="5054600" y="2070100"/>
          <p14:tracePt t="45637" x="5022850" y="1993900"/>
          <p14:tracePt t="45653" x="4984750" y="1943100"/>
          <p14:tracePt t="45670" x="4959350" y="1905000"/>
          <p14:tracePt t="45686" x="4933950" y="1866900"/>
          <p14:tracePt t="45704" x="4908550" y="1828800"/>
          <p14:tracePt t="45720" x="4889500" y="1790700"/>
          <p14:tracePt t="45737" x="4870450" y="1739900"/>
          <p14:tracePt t="45753" x="4857750" y="1695450"/>
          <p14:tracePt t="45770" x="4845050" y="1663700"/>
          <p14:tracePt t="45786" x="4845050" y="1651000"/>
          <p14:tracePt t="45803" x="4845050" y="1644650"/>
          <p14:tracePt t="45916" x="4845050" y="1651000"/>
          <p14:tracePt t="45924" x="4851400" y="1708150"/>
          <p14:tracePt t="45936" x="4870450" y="1778000"/>
          <p14:tracePt t="45937" x="4895850" y="1943100"/>
          <p14:tracePt t="45953" x="4921250" y="2101850"/>
          <p14:tracePt t="45970" x="4933950" y="2222500"/>
          <p14:tracePt t="45986" x="4946650" y="2292350"/>
          <p14:tracePt t="46003" x="4953000" y="2343150"/>
          <p14:tracePt t="46020" x="4953000" y="2355850"/>
          <p14:tracePt t="46037" x="4953000" y="2362200"/>
          <p14:tracePt t="46132" x="4959350" y="2362200"/>
          <p14:tracePt t="46196" x="4965700" y="2362200"/>
          <p14:tracePt t="46204" x="4972050" y="2355850"/>
          <p14:tracePt t="46212" x="4978400" y="2343150"/>
          <p14:tracePt t="46220" x="4984750" y="2317750"/>
          <p14:tracePt t="46236" x="4984750" y="2305050"/>
          <p14:tracePt t="46237" x="4991100" y="2298700"/>
          <p14:tracePt t="46300" x="4991100" y="2311400"/>
          <p14:tracePt t="46313" x="4991100" y="2400300"/>
          <p14:tracePt t="46313" x="4991100" y="2552700"/>
          <p14:tracePt t="46324" x="4984750" y="2927350"/>
          <p14:tracePt t="46337" x="4933950" y="3371850"/>
          <p14:tracePt t="46353" x="4864100" y="3848100"/>
          <p14:tracePt t="46370" x="4806950" y="4375150"/>
          <p14:tracePt t="46386" x="4806950" y="4921250"/>
          <p14:tracePt t="46386" x="4806950" y="5200650"/>
          <p14:tracePt t="46404" x="4794250" y="5575300"/>
          <p14:tracePt t="46420" x="4794250" y="5899150"/>
          <p14:tracePt t="46436" x="4819650" y="6019800"/>
          <p14:tracePt t="46453" x="4838700" y="6083300"/>
          <p14:tracePt t="46470" x="4838700" y="6089650"/>
          <p14:tracePt t="46486" x="4845050" y="6089650"/>
          <p14:tracePt t="46532" x="4845050" y="6096000"/>
          <p14:tracePt t="46556" x="4851400" y="6096000"/>
          <p14:tracePt t="46612" x="4857750" y="6096000"/>
          <p14:tracePt t="46621" x="4864100" y="6108700"/>
          <p14:tracePt t="46629" x="4876800" y="6127750"/>
          <p14:tracePt t="46636" x="4895850" y="6140450"/>
          <p14:tracePt t="46653" x="5003800" y="6153150"/>
          <p14:tracePt t="46670" x="5226050" y="6153150"/>
          <p14:tracePt t="46686" x="5562600" y="6121400"/>
          <p14:tracePt t="46703" x="5854700" y="6070600"/>
          <p14:tracePt t="46720" x="6051550" y="6038850"/>
          <p14:tracePt t="46736" x="6254750" y="6007100"/>
          <p14:tracePt t="46753" x="6273800" y="6000750"/>
          <p14:tracePt t="46770" x="6375400" y="5981700"/>
          <p14:tracePt t="46787" x="6521450" y="5962650"/>
          <p14:tracePt t="46803" x="6807200" y="5924550"/>
          <p14:tracePt t="46820" x="7124700" y="5918200"/>
          <p14:tracePt t="46837" x="7429500" y="5918200"/>
          <p14:tracePt t="46853" x="7632700" y="5892800"/>
          <p14:tracePt t="46870" x="7753350" y="5880100"/>
          <p14:tracePt t="46886" x="7791450" y="5867400"/>
          <p14:tracePt t="46903" x="7797800" y="5867400"/>
          <p14:tracePt t="46956" x="7766050" y="5861050"/>
          <p14:tracePt t="46964" x="7708900" y="5848350"/>
          <p14:tracePt t="46972" x="7670800" y="5835650"/>
          <p14:tracePt t="46980" x="7664450" y="5829300"/>
          <p14:tracePt t="46987" x="7435850" y="5746750"/>
          <p14:tracePt t="47003" x="6959600" y="5486400"/>
          <p14:tracePt t="47021" x="6610350" y="5207000"/>
          <p14:tracePt t="47036" x="6438900" y="5054600"/>
          <p14:tracePt t="47053" x="6197600" y="4610100"/>
          <p14:tracePt t="47070" x="5969000" y="4095750"/>
          <p14:tracePt t="47086" x="5746750" y="3556000"/>
          <p14:tracePt t="47103" x="5543550" y="3098800"/>
          <p14:tracePt t="47120" x="5397500" y="2736850"/>
          <p14:tracePt t="47136" x="5314950" y="2527300"/>
          <p14:tracePt t="47152" x="5232400" y="2362200"/>
          <p14:tracePt t="47169" x="5168900" y="2247900"/>
          <p14:tracePt t="47187" x="5130800" y="2184400"/>
          <p14:tracePt t="47203" x="5105400" y="2152650"/>
          <p14:tracePt t="47221" x="5086350" y="2133600"/>
          <p14:tracePt t="47236" x="5073650" y="2120900"/>
          <p14:tracePt t="47253" x="5067300" y="2120900"/>
          <p14:tracePt t="47317" x="5067300" y="2114550"/>
          <p14:tracePt t="47328" x="5054600" y="2101850"/>
          <p14:tracePt t="47329" x="5054600" y="2082800"/>
          <p14:tracePt t="47336" x="5048250" y="2044700"/>
          <p14:tracePt t="47353" x="5048250" y="2012950"/>
          <p14:tracePt t="47370" x="5048250" y="2000250"/>
          <p14:tracePt t="47468" x="5029200" y="2000250"/>
          <p14:tracePt t="47476" x="5029200" y="2038350"/>
          <p14:tracePt t="47486" x="5016500" y="2127250"/>
          <p14:tracePt t="47487" x="4965700" y="2508250"/>
          <p14:tracePt t="47503" x="4895850" y="2997200"/>
          <p14:tracePt t="47520" x="4851400" y="3473450"/>
          <p14:tracePt t="47537" x="4851400" y="3829050"/>
          <p14:tracePt t="47553" x="4883150" y="4013200"/>
          <p14:tracePt t="47570" x="4908550" y="4165600"/>
          <p14:tracePt t="47586" x="4933950" y="4273550"/>
          <p14:tracePt t="47603" x="4953000" y="4381500"/>
          <p14:tracePt t="47620" x="4959350" y="4425950"/>
          <p14:tracePt t="47636" x="4959350" y="4464050"/>
          <p14:tracePt t="47653" x="4959350" y="4502150"/>
          <p14:tracePt t="47670" x="4959350" y="4552950"/>
          <p14:tracePt t="47687" x="4959350" y="4610100"/>
          <p14:tracePt t="47703" x="4959350" y="4692650"/>
          <p14:tracePt t="47720" x="4959350" y="4743450"/>
          <p14:tracePt t="47736" x="4959350" y="4806950"/>
          <p14:tracePt t="47753" x="4959350" y="4845050"/>
          <p14:tracePt t="47770" x="4953000" y="4889500"/>
          <p14:tracePt t="47787" x="4940300" y="4914900"/>
          <p14:tracePt t="47803" x="4940300" y="4933950"/>
          <p14:tracePt t="47852" x="4933950" y="4940300"/>
          <p14:tracePt t="48005" x="4933950" y="4946650"/>
          <p14:tracePt t="48013" x="4933950" y="4972050"/>
          <p14:tracePt t="48014" x="4933950" y="5010150"/>
          <p14:tracePt t="48020" x="4933950" y="5060950"/>
          <p14:tracePt t="48036" x="4933950" y="5118100"/>
          <p14:tracePt t="48053" x="4933950" y="5156200"/>
          <p14:tracePt t="48070" x="4927600" y="5175250"/>
          <p14:tracePt t="48086" x="4927600" y="5187950"/>
          <p14:tracePt t="48156" x="4927600" y="5194300"/>
          <p14:tracePt t="48164" x="4940300" y="5187950"/>
          <p14:tracePt t="48172" x="4959350" y="5124450"/>
          <p14:tracePt t="48186" x="4972050" y="5022850"/>
          <p14:tracePt t="48187" x="4972050" y="4565650"/>
          <p14:tracePt t="48203" x="4972050" y="3962400"/>
          <p14:tracePt t="48220" x="4991100" y="3536950"/>
          <p14:tracePt t="48236" x="4953000" y="3079750"/>
          <p14:tracePt t="48253" x="4927600" y="2800350"/>
          <p14:tracePt t="48270" x="4908550" y="2628900"/>
          <p14:tracePt t="48286" x="4883150" y="2508250"/>
          <p14:tracePt t="48303" x="4870450" y="2432050"/>
          <p14:tracePt t="48320" x="4857750" y="2387600"/>
          <p14:tracePt t="48337" x="4851400" y="2368550"/>
          <p14:tracePt t="48353" x="4851400" y="2355850"/>
          <p14:tracePt t="48370" x="4851400" y="2349500"/>
          <p14:tracePt t="48644" x="4851400" y="2355850"/>
          <p14:tracePt t="48652" x="4845050" y="2368550"/>
          <p14:tracePt t="48755" x="4845050" y="2374900"/>
          <p14:tracePt t="48763" x="4857750" y="2374900"/>
          <p14:tracePt t="48772" x="4864100" y="2374900"/>
          <p14:tracePt t="48773" x="4870450" y="2368550"/>
          <p14:tracePt t="48786" x="4902200" y="2343150"/>
          <p14:tracePt t="48803" x="4927600" y="2292350"/>
          <p14:tracePt t="48820" x="4933950" y="2254250"/>
          <p14:tracePt t="48837" x="4946650" y="2228850"/>
          <p14:tracePt t="48854" x="4946650" y="2209800"/>
          <p14:tracePt t="48870" x="4946650" y="2197100"/>
          <p14:tracePt t="48886" x="4946650" y="2184400"/>
          <p14:tracePt t="48903" x="4946650" y="2165350"/>
          <p14:tracePt t="48920" x="4946650" y="2152650"/>
          <p14:tracePt t="48936" x="4946650" y="2139950"/>
          <p14:tracePt t="48953" x="4940300" y="2133600"/>
          <p14:tracePt t="49148" x="4933950" y="2133600"/>
          <p14:tracePt t="49156" x="4927600" y="2178050"/>
          <p14:tracePt t="49165" x="4914900" y="2254250"/>
          <p14:tracePt t="49170" x="4902200" y="2444750"/>
          <p14:tracePt t="49186" x="4902200" y="2813050"/>
          <p14:tracePt t="49203" x="4908550" y="3403600"/>
          <p14:tracePt t="49220" x="4914900" y="3797300"/>
          <p14:tracePt t="49237" x="4914900" y="4203700"/>
          <p14:tracePt t="49253" x="4914900" y="4629150"/>
          <p14:tracePt t="49270" x="4914900" y="4895850"/>
          <p14:tracePt t="49286" x="4914900" y="5130800"/>
          <p14:tracePt t="49303" x="4914900" y="5270500"/>
          <p14:tracePt t="49319" x="4914900" y="5410200"/>
          <p14:tracePt t="49337" x="4914900" y="5486400"/>
          <p14:tracePt t="49353" x="4914900" y="5518150"/>
          <p14:tracePt t="49370" x="4914900" y="5524500"/>
          <p14:tracePt t="49444" x="4914900" y="5530850"/>
          <p14:tracePt t="49452" x="4946650" y="5530850"/>
          <p14:tracePt t="49469" x="4959350" y="5486400"/>
          <p14:tracePt t="49470" x="4978400" y="5308600"/>
          <p14:tracePt t="49486" x="5022850" y="4921250"/>
          <p14:tracePt t="49503" x="5022850" y="4483100"/>
          <p14:tracePt t="49520" x="4991100" y="3911600"/>
          <p14:tracePt t="49537" x="4965700" y="3359150"/>
          <p14:tracePt t="49553" x="4933950" y="2959100"/>
          <p14:tracePt t="49570" x="4933950" y="2673350"/>
          <p14:tracePt t="49586" x="4914900" y="2508250"/>
          <p14:tracePt t="49586" x="4908550" y="2451100"/>
          <p14:tracePt t="49604" x="4895850" y="2393950"/>
          <p14:tracePt t="49620" x="4895850" y="2381250"/>
          <p14:tracePt t="49716" x="4889500" y="2374900"/>
          <p14:tracePt t="49732" x="4876800" y="2374900"/>
          <p14:tracePt t="49740" x="4864100" y="2425700"/>
          <p14:tracePt t="49748" x="4857750" y="2514600"/>
          <p14:tracePt t="49756" x="4826000" y="2851150"/>
          <p14:tracePt t="49770" x="4794250" y="3219450"/>
          <p14:tracePt t="49786" x="4794250" y="3587750"/>
          <p14:tracePt t="49803" x="4794250" y="3911600"/>
          <p14:tracePt t="49820" x="4813300" y="4076700"/>
          <p14:tracePt t="49836" x="4845050" y="4210050"/>
          <p14:tracePt t="49853" x="4870450" y="4318000"/>
          <p14:tracePt t="49870" x="4883150" y="4387850"/>
          <p14:tracePt t="49886" x="4889500" y="4413250"/>
          <p14:tracePt t="49903" x="4889500" y="4419600"/>
          <p14:tracePt t="50060" x="4895850" y="4425950"/>
          <p14:tracePt t="50076" x="4902200" y="4425950"/>
          <p14:tracePt t="50092" x="4908550" y="4425950"/>
          <p14:tracePt t="50100" x="4908550" y="4381500"/>
          <p14:tracePt t="50108" x="4908550" y="4305300"/>
          <p14:tracePt t="50116" x="4908550" y="4184650"/>
          <p14:tracePt t="50121" x="4908550" y="3778250"/>
          <p14:tracePt t="50136" x="4908550" y="3390900"/>
          <p14:tracePt t="50153" x="4908550" y="2997200"/>
          <p14:tracePt t="50170" x="4876800" y="2647950"/>
          <p14:tracePt t="50186" x="4826000" y="2317750"/>
          <p14:tracePt t="50204" x="4800600" y="2216150"/>
          <p14:tracePt t="50220" x="4794250" y="2165350"/>
          <p14:tracePt t="50236" x="4794250" y="2152650"/>
          <p14:tracePt t="50324" x="4787900" y="2146300"/>
          <p14:tracePt t="50332" x="4781550" y="2146300"/>
          <p14:tracePt t="50340" x="4775200" y="2146300"/>
          <p14:tracePt t="50348" x="4762500" y="2146300"/>
          <p14:tracePt t="50353" x="4737100" y="2165350"/>
          <p14:tracePt t="50369" x="4718050" y="2247900"/>
          <p14:tracePt t="50387" x="4718050" y="2381250"/>
          <p14:tracePt t="50403" x="4718050" y="2787650"/>
          <p14:tracePt t="50420" x="4724400" y="3048000"/>
          <p14:tracePt t="50436" x="4743450" y="3289300"/>
          <p14:tracePt t="50453" x="4743450" y="3467100"/>
          <p14:tracePt t="50469" x="4768850" y="3625850"/>
          <p14:tracePt t="50486" x="4794250" y="3784600"/>
          <p14:tracePt t="50503" x="4806950" y="3917950"/>
          <p14:tracePt t="50520" x="4806950" y="3975100"/>
          <p14:tracePt t="50536" x="4806950" y="4006850"/>
          <p14:tracePt t="50553" x="4806950" y="4064000"/>
          <p14:tracePt t="50569" x="4806950" y="4108450"/>
          <p14:tracePt t="50586" x="4806950" y="4140200"/>
          <p14:tracePt t="50603" x="4806950" y="4184650"/>
          <p14:tracePt t="50620" x="4806950" y="4203700"/>
          <p14:tracePt t="50636" x="4800600" y="4210050"/>
          <p14:tracePt t="50707" x="4794250" y="4216400"/>
          <p14:tracePt t="50820" x="4781550" y="4229100"/>
          <p14:tracePt t="50828" x="4775200" y="4235450"/>
          <p14:tracePt t="50836" x="4762500" y="4267200"/>
          <p14:tracePt t="50853" x="4756150" y="4273550"/>
          <p14:tracePt t="50853" x="4737100" y="4375150"/>
          <p14:tracePt t="50869" x="4718050" y="4572000"/>
          <p14:tracePt t="50887" x="4718050" y="4775200"/>
          <p14:tracePt t="50903" x="4813300" y="5238750"/>
          <p14:tracePt t="50920" x="4978400" y="5626100"/>
          <p14:tracePt t="50936" x="5270500" y="5975350"/>
          <p14:tracePt t="50953" x="5537200" y="6235700"/>
          <p14:tracePt t="50969" x="5753100" y="6381750"/>
          <p14:tracePt t="50986" x="5822950" y="6407150"/>
          <p14:tracePt t="51044" x="5816600" y="6407150"/>
          <p14:tracePt t="51052" x="5797550" y="6388100"/>
          <p14:tracePt t="51059" x="5778500" y="6362700"/>
          <p14:tracePt t="51068" x="5772150" y="6356350"/>
          <p14:tracePt t="51108" x="5765800" y="6356350"/>
          <p14:tracePt t="51116" x="5753100" y="6356350"/>
          <p14:tracePt t="51124" x="5727700" y="6356350"/>
          <p14:tracePt t="51132" x="5721350" y="6356350"/>
          <p14:tracePt t="51153" x="5683250" y="6356350"/>
          <p14:tracePt t="51169" x="5657850" y="6356350"/>
          <p14:tracePt t="51170" x="5638800" y="6362700"/>
          <p14:tracePt t="51186" x="5626100" y="6362700"/>
          <p14:tracePt t="51203" x="5613400" y="6362700"/>
          <p14:tracePt t="51221" x="5607050" y="6362700"/>
          <p14:tracePt t="51236" x="5594350" y="6362700"/>
          <p14:tracePt t="51253" x="5575300" y="6343650"/>
          <p14:tracePt t="51270" x="5543550" y="6299200"/>
          <p14:tracePt t="51286" x="5492750" y="6223000"/>
          <p14:tracePt t="51303" x="5410200" y="6096000"/>
          <p14:tracePt t="51320" x="5353050" y="5994400"/>
          <p14:tracePt t="51336" x="5295900" y="5905500"/>
          <p14:tracePt t="51353" x="5270500" y="5854700"/>
          <p14:tracePt t="51369" x="5257800" y="5822950"/>
          <p14:tracePt t="51386" x="5257800" y="5816600"/>
          <p14:tracePt t="51403" x="5257800" y="5810250"/>
          <p14:tracePt t="51452" x="5270500" y="5803900"/>
          <p14:tracePt t="51459" x="5289550" y="5803900"/>
          <p14:tracePt t="51469" x="5314950" y="5797550"/>
          <p14:tracePt t="51474" x="5353050" y="5797550"/>
          <p14:tracePt t="51486" x="5410200" y="5797550"/>
          <p14:tracePt t="51503" x="5575300" y="5778500"/>
          <p14:tracePt t="51519" x="5619750" y="5778500"/>
          <p14:tracePt t="51536" x="5924550" y="5772150"/>
          <p14:tracePt t="51553" x="6191250" y="5765800"/>
          <p14:tracePt t="51569" x="6242050" y="5765800"/>
          <p14:tracePt t="51586" x="6559550" y="5803900"/>
          <p14:tracePt t="51603" x="6965950" y="5822950"/>
          <p14:tracePt t="51621" x="7092950" y="5822950"/>
          <p14:tracePt t="51636" x="7137400" y="5822950"/>
          <p14:tracePt t="51654" x="7207250" y="5822950"/>
          <p14:tracePt t="51669" x="7245350" y="5822950"/>
          <p14:tracePt t="51686" x="7340600" y="5822950"/>
          <p14:tracePt t="51703" x="7454900" y="5829300"/>
          <p14:tracePt t="51719" x="7505700" y="5829300"/>
          <p14:tracePt t="51756" x="7524750" y="5829300"/>
          <p14:tracePt t="51756" x="7531100" y="5829300"/>
          <p14:tracePt t="51770" x="7550150" y="5829300"/>
          <p14:tracePt t="51786" x="7556500" y="5829300"/>
          <p14:tracePt t="51868" x="7550150" y="5829300"/>
          <p14:tracePt t="51870" x="7543800" y="5829300"/>
          <p14:tracePt t="51886" x="7537450" y="5829300"/>
          <p14:tracePt t="51887" x="7512050" y="5829300"/>
          <p14:tracePt t="51904" x="7493000" y="5835650"/>
          <p14:tracePt t="51940" x="7486650" y="5835650"/>
          <p14:tracePt t="51940" x="7429500" y="5842000"/>
          <p14:tracePt t="51953" x="7207250" y="5835650"/>
          <p14:tracePt t="51970" x="7054850" y="5835650"/>
          <p14:tracePt t="51986" x="6610350" y="5835650"/>
          <p14:tracePt t="52003" x="5988050" y="5816600"/>
          <p14:tracePt t="52020" x="5778500" y="5803900"/>
          <p14:tracePt t="52037" x="5746750" y="5803900"/>
          <p14:tracePt t="52053" x="5702300" y="5803900"/>
          <p14:tracePt t="52164" x="5708650" y="5803900"/>
          <p14:tracePt t="52171" x="5715000" y="5803900"/>
          <p14:tracePt t="52196" x="5727700" y="5803900"/>
          <p14:tracePt t="52220" x="5842000" y="5797550"/>
          <p14:tracePt t="52227" x="6057900" y="5772150"/>
          <p14:tracePt t="52236" x="6235700" y="5772150"/>
          <p14:tracePt t="52237" x="6680200" y="5759450"/>
          <p14:tracePt t="52253" x="7264400" y="5759450"/>
          <p14:tracePt t="52270" x="7575550" y="5778500"/>
          <p14:tracePt t="52286" x="7715250" y="5803900"/>
          <p14:tracePt t="52303" x="7848600" y="5803900"/>
          <p14:tracePt t="52319" x="7905750" y="5803900"/>
          <p14:tracePt t="52336" x="7912100" y="5803900"/>
          <p14:tracePt t="52353" x="7918450" y="5803900"/>
          <p14:tracePt t="52901" x="7912100" y="5803900"/>
          <p14:tracePt t="52909" x="7905750" y="5803900"/>
          <p14:tracePt t="52924" x="7899400" y="5803900"/>
          <p14:tracePt t="52927" x="7880350" y="5803900"/>
          <p14:tracePt t="52937" x="7823200" y="5803900"/>
          <p14:tracePt t="52954" x="7664450" y="5784850"/>
          <p14:tracePt t="52971" x="7366000" y="5664200"/>
          <p14:tracePt t="52987" x="7359650" y="5657850"/>
          <p14:tracePt t="53004" x="6457950" y="5289550"/>
          <p14:tracePt t="53021" x="5657850" y="4978400"/>
          <p14:tracePt t="53037" x="4857750" y="4667250"/>
          <p14:tracePt t="53054" x="4146550" y="4400550"/>
          <p14:tracePt t="53070" x="3638550" y="4184650"/>
          <p14:tracePt t="53087" x="3575050" y="4165600"/>
          <p14:tracePt t="53104" x="3422650" y="4095750"/>
          <p14:tracePt t="53120" x="3321050" y="4057650"/>
          <p14:tracePt t="53138" x="3149600" y="3968750"/>
          <p14:tracePt t="53154" x="2997200" y="3892550"/>
          <p14:tracePt t="53171" x="2838450" y="3829050"/>
          <p14:tracePt t="53187" x="2724150" y="3778250"/>
          <p14:tracePt t="53204" x="2565400" y="3683000"/>
          <p14:tracePt t="53221" x="2457450" y="3606800"/>
          <p14:tracePt t="53237" x="2330450" y="3511550"/>
          <p14:tracePt t="53254" x="2190750" y="3403600"/>
          <p14:tracePt t="53271" x="2101850" y="3327400"/>
          <p14:tracePt t="53287" x="1955800" y="3219450"/>
          <p14:tracePt t="53304" x="1784350" y="3086100"/>
          <p14:tracePt t="53320" x="1625600" y="2946400"/>
          <p14:tracePt t="53336" x="1530350" y="2857500"/>
          <p14:tracePt t="53353" x="1454150" y="2768600"/>
          <p14:tracePt t="53370" x="1390650" y="2667000"/>
          <p14:tracePt t="53387" x="1327150" y="2565400"/>
          <p14:tracePt t="53404" x="1238250" y="2413000"/>
          <p14:tracePt t="53421" x="1187450" y="2336800"/>
          <p14:tracePt t="53437" x="1162050" y="2279650"/>
          <p14:tracePt t="53454" x="1136650" y="2247900"/>
          <p14:tracePt t="53470" x="1123950" y="2222500"/>
          <p14:tracePt t="53487" x="1117600" y="2209800"/>
          <p14:tracePt t="53504" x="1111250" y="2197100"/>
          <p14:tracePt t="53520" x="1111250" y="2190750"/>
          <p14:tracePt t="53537" x="1104900" y="2184400"/>
          <p14:tracePt t="53676" x="1123950" y="2197100"/>
          <p14:tracePt t="53684" x="1143000" y="2235200"/>
          <p14:tracePt t="53687" x="1187450" y="2305050"/>
          <p14:tracePt t="53704" x="1257300" y="2419350"/>
          <p14:tracePt t="53721" x="1339850" y="2546350"/>
          <p14:tracePt t="53737" x="1441450" y="2654300"/>
          <p14:tracePt t="53754" x="1543050" y="2730500"/>
          <p14:tracePt t="53770" x="1600200" y="2762250"/>
          <p14:tracePt t="53787" x="1631950" y="2768600"/>
          <p14:tracePt t="53804" x="1657350" y="2781300"/>
          <p14:tracePt t="53821" x="1670050" y="2781300"/>
          <p14:tracePt t="53837" x="1682750" y="2781300"/>
          <p14:tracePt t="53855" x="1708150" y="2781300"/>
          <p14:tracePt t="53870" x="1739900" y="2781300"/>
          <p14:tracePt t="53887" x="1778000" y="2781300"/>
          <p14:tracePt t="53904" x="1822450" y="2781300"/>
          <p14:tracePt t="53921" x="1873250" y="2781300"/>
          <p14:tracePt t="53938" x="1917700" y="2781300"/>
          <p14:tracePt t="53954" x="1936750" y="2781300"/>
          <p14:tracePt t="54037" x="1930400" y="2781300"/>
          <p14:tracePt t="54045" x="1911350" y="2781300"/>
          <p14:tracePt t="54054" x="1885950" y="2781300"/>
          <p14:tracePt t="54054" x="1822450" y="2781300"/>
          <p14:tracePt t="54070" x="1752600" y="2781300"/>
          <p14:tracePt t="54087" x="1708150" y="2781300"/>
          <p14:tracePt t="54104" x="1689100" y="2781300"/>
          <p14:tracePt t="54120" x="1682750" y="2781300"/>
          <p14:tracePt t="54197" x="1682750" y="2774950"/>
          <p14:tracePt t="54205" x="1701800" y="2755900"/>
          <p14:tracePt t="54221" x="1714500" y="2743200"/>
          <p14:tracePt t="54221" x="1752600" y="2711450"/>
          <p14:tracePt t="54237" x="1771650" y="2692400"/>
          <p14:tracePt t="54254" x="1784350" y="2679700"/>
          <p14:tracePt t="54348" x="1784350" y="2673350"/>
          <p14:tracePt t="54356" x="1778000" y="2673350"/>
          <p14:tracePt t="54365" x="1765300" y="2667000"/>
          <p14:tracePt t="54379" x="1746250" y="2660650"/>
          <p14:tracePt t="54380" x="1739900" y="2660650"/>
          <p14:tracePt t="54386" x="1727200" y="2654300"/>
          <p14:tracePt t="55428" x="1854200" y="2705100"/>
          <p14:tracePt t="55435" x="2635250" y="2990850"/>
          <p14:tracePt t="55454" x="3162300" y="3130550"/>
          <p14:tracePt t="55455" x="4362450" y="3378200"/>
          <p14:tracePt t="55471" x="5562600" y="3594100"/>
          <p14:tracePt t="55487" x="6559550" y="3689350"/>
          <p14:tracePt t="55504" x="7251700" y="3657600"/>
          <p14:tracePt t="55520" x="7550150" y="3594100"/>
          <p14:tracePt t="55537" x="7651750" y="3543300"/>
          <p14:tracePt t="55553" x="7702550" y="3498850"/>
          <p14:tracePt t="55571" x="7740650" y="3473450"/>
          <p14:tracePt t="55587" x="7772400" y="3448050"/>
          <p14:tracePt t="55604" x="7810500" y="3416300"/>
          <p14:tracePt t="55620" x="7829550" y="3397250"/>
          <p14:tracePt t="55637" x="7835900" y="3384550"/>
          <p14:tracePt t="55654" x="7835900" y="3378200"/>
          <p14:tracePt t="55670" x="7842250" y="3371850"/>
          <p14:tracePt t="55708" x="7842250" y="3365500"/>
          <p14:tracePt t="55781" x="7854950" y="3346450"/>
          <p14:tracePt t="55789" x="7867650" y="3327400"/>
          <p14:tracePt t="55796" x="7886700" y="3295650"/>
          <p14:tracePt t="55796" x="7899400" y="3263900"/>
          <p14:tracePt t="55805" x="7943850" y="3168650"/>
          <p14:tracePt t="55821" x="7969250" y="3079750"/>
          <p14:tracePt t="55837" x="7994650" y="2990850"/>
          <p14:tracePt t="55854" x="8001000" y="2889250"/>
          <p14:tracePt t="55870" x="8001000" y="2794000"/>
          <p14:tracePt t="55887" x="8001000" y="2698750"/>
          <p14:tracePt t="55904" x="7988300" y="2609850"/>
          <p14:tracePt t="55920" x="7962900" y="2527300"/>
          <p14:tracePt t="55937" x="7943850" y="2451100"/>
          <p14:tracePt t="55954" x="7918450" y="2368550"/>
          <p14:tracePt t="55971" x="7899400" y="2311400"/>
          <p14:tracePt t="55987" x="7880350" y="2254250"/>
          <p14:tracePt t="55987" x="7874000" y="2235200"/>
          <p14:tracePt t="56004" x="7861300" y="2190750"/>
          <p14:tracePt t="56020" x="7848600" y="2152650"/>
          <p14:tracePt t="56037" x="7842250" y="2114550"/>
          <p14:tracePt t="56054" x="7829550" y="2089150"/>
          <p14:tracePt t="56070" x="7829550" y="2057400"/>
          <p14:tracePt t="56087" x="7829550" y="2038350"/>
          <p14:tracePt t="56124" x="7829550" y="2032000"/>
          <p14:tracePt t="56128" x="7823200" y="2019300"/>
          <p14:tracePt t="56137" x="7823200" y="2012950"/>
          <p14:tracePt t="56172" x="7816850" y="2000250"/>
          <p14:tracePt t="56268" x="7804150" y="2000250"/>
          <p14:tracePt t="56276" x="7785100" y="2019300"/>
          <p14:tracePt t="56285" x="7759700" y="2057400"/>
          <p14:tracePt t="56292" x="7696200" y="2159000"/>
          <p14:tracePt t="56304" x="7626350" y="2292350"/>
          <p14:tracePt t="56320" x="7537450" y="2457450"/>
          <p14:tracePt t="56337" x="7435850" y="2622550"/>
          <p14:tracePt t="56353" x="7308850" y="2844800"/>
          <p14:tracePt t="56370" x="7207250" y="3022600"/>
          <p14:tracePt t="56387" x="7124700" y="3168650"/>
          <p14:tracePt t="56404" x="7048500" y="3308350"/>
          <p14:tracePt t="56419" x="6927850" y="3492500"/>
          <p14:tracePt t="56436" x="6864350" y="3587750"/>
          <p14:tracePt t="56453" x="6813550" y="3663950"/>
          <p14:tracePt t="56470" x="6750050" y="3759200"/>
          <p14:tracePt t="56487" x="6692900" y="3854450"/>
          <p14:tracePt t="56504" x="6629400" y="3943350"/>
          <p14:tracePt t="56520" x="6572250" y="4019550"/>
          <p14:tracePt t="56537" x="6521450" y="4095750"/>
          <p14:tracePt t="56553" x="6464300" y="4178300"/>
          <p14:tracePt t="56570" x="6413500" y="4248150"/>
          <p14:tracePt t="56587" x="6362700" y="4318000"/>
          <p14:tracePt t="56587" x="6337300" y="4349750"/>
          <p14:tracePt t="56605" x="6286500" y="4413250"/>
          <p14:tracePt t="56621" x="6242050" y="4464050"/>
          <p14:tracePt t="56637" x="6191250" y="4527550"/>
          <p14:tracePt t="56653" x="6140450" y="4591050"/>
          <p14:tracePt t="56670" x="6096000" y="4648200"/>
          <p14:tracePt t="56687" x="6051550" y="4692650"/>
          <p14:tracePt t="56704" x="6013450" y="4749800"/>
          <p14:tracePt t="56720" x="5969000" y="4806950"/>
          <p14:tracePt t="56737" x="5924550" y="4857750"/>
          <p14:tracePt t="56753" x="5886450" y="4902200"/>
          <p14:tracePt t="56770" x="5861050" y="4940300"/>
          <p14:tracePt t="56787" x="5835650" y="4972050"/>
          <p14:tracePt t="56804" x="5829300" y="4978400"/>
          <p14:tracePt t="56852" x="5816600" y="4991100"/>
          <p14:tracePt t="56868" x="5803900" y="5003800"/>
          <p14:tracePt t="56876" x="5797550" y="5010150"/>
          <p14:tracePt t="56885" x="5784850" y="5029200"/>
          <p14:tracePt t="56888" x="5765800" y="5048250"/>
          <p14:tracePt t="56903" x="5753100" y="5060950"/>
          <p14:tracePt t="56920" x="5740400" y="5073650"/>
          <p14:tracePt t="56937" x="5727700" y="5092700"/>
          <p14:tracePt t="56954" x="5721350" y="5105400"/>
          <p14:tracePt t="56971" x="5708650" y="5111750"/>
          <p14:tracePt t="56987" x="5702300" y="5111750"/>
          <p14:tracePt t="57004" x="5702300" y="5118100"/>
          <p14:tracePt t="57020" x="5695950" y="5124450"/>
          <p14:tracePt t="57038" x="5689600" y="5124450"/>
          <p14:tracePt t="57077" x="5683250" y="5130800"/>
          <p14:tracePt t="58349" x="5689600" y="5130800"/>
          <p14:tracePt t="58356" x="5708650" y="5130800"/>
          <p14:tracePt t="58364" x="5727700" y="5130800"/>
          <p14:tracePt t="58364" x="5753100" y="5130800"/>
          <p14:tracePt t="58373" x="5784850" y="5130800"/>
          <p14:tracePt t="58387" x="5899150" y="5067300"/>
          <p14:tracePt t="58404" x="6286500" y="4711700"/>
          <p14:tracePt t="58421" x="6604000" y="4286250"/>
          <p14:tracePt t="58437" x="6889750" y="3848100"/>
          <p14:tracePt t="58454" x="7080250" y="3473450"/>
          <p14:tracePt t="58470" x="7226300" y="3124200"/>
          <p14:tracePt t="58486" x="7327900" y="2895600"/>
          <p14:tracePt t="58503" x="7385050" y="2736850"/>
          <p14:tracePt t="58520" x="7416800" y="2609850"/>
          <p14:tracePt t="58537" x="7442200" y="2508250"/>
          <p14:tracePt t="58553" x="7461250" y="2444750"/>
          <p14:tracePt t="58571" x="7480300" y="2387600"/>
          <p14:tracePt t="58587" x="7493000" y="2336800"/>
          <p14:tracePt t="58587" x="7499350" y="2317750"/>
          <p14:tracePt t="58604" x="7512050" y="2279650"/>
          <p14:tracePt t="58620" x="7518400" y="2241550"/>
          <p14:tracePt t="58637" x="7537450" y="2209800"/>
          <p14:tracePt t="58653" x="7543800" y="2171700"/>
          <p14:tracePt t="58670" x="7569200" y="2114550"/>
          <p14:tracePt t="58687" x="7588250" y="2070100"/>
          <p14:tracePt t="58704" x="7613650" y="2032000"/>
          <p14:tracePt t="58720" x="7626350" y="2000250"/>
          <p14:tracePt t="58737" x="7639050" y="1974850"/>
          <p14:tracePt t="58753" x="7658100" y="1949450"/>
          <p14:tracePt t="58770" x="7670800" y="1930400"/>
          <p14:tracePt t="58909" x="7664450" y="1936750"/>
          <p14:tracePt t="58916" x="7651750" y="1949450"/>
          <p14:tracePt t="58924" x="7639050" y="1962150"/>
          <p14:tracePt t="58932" x="7626350" y="1981200"/>
          <p14:tracePt t="58937" x="7607300" y="2006600"/>
          <p14:tracePt t="58953" x="7581900" y="2038350"/>
          <p14:tracePt t="58971" x="7562850" y="2070100"/>
          <p14:tracePt t="58986" x="7550150" y="2095500"/>
          <p14:tracePt t="58986" x="7537450" y="2108200"/>
          <p14:tracePt t="59005" x="7537450" y="2120900"/>
          <p14:tracePt t="59020" x="7531100" y="2133600"/>
          <p14:tracePt t="59037" x="7524750" y="2139950"/>
          <p14:tracePt t="59053" x="7518400" y="2146300"/>
          <p14:tracePt t="59300" x="7524750" y="2146300"/>
          <p14:tracePt t="59308" x="7531100" y="2146300"/>
          <p14:tracePt t="59316" x="7543800" y="2146300"/>
          <p14:tracePt t="59337" x="7550150" y="2146300"/>
          <p14:tracePt t="59337" x="7562850" y="2146300"/>
          <p14:tracePt t="59353" x="7569200" y="2146300"/>
          <p14:tracePt t="59370" x="7581900" y="2146300"/>
          <p14:tracePt t="59387" x="7581900" y="2139950"/>
          <p14:tracePt t="59403" x="7588250" y="2139950"/>
          <p14:tracePt t="59420" x="7594600" y="2139950"/>
          <p14:tracePt t="59636" x="7575550" y="2139950"/>
          <p14:tracePt t="59644" x="7562850" y="2152650"/>
          <p14:tracePt t="59652" x="7537450" y="2171700"/>
          <p14:tracePt t="59670" x="7518400" y="2171700"/>
          <p14:tracePt t="59671" x="7499350" y="2184400"/>
          <p14:tracePt t="59687" x="7480300" y="2190750"/>
          <p14:tracePt t="59703" x="7467600" y="2197100"/>
          <p14:tracePt t="59720" x="7461250" y="2203450"/>
          <p14:tracePt t="59737" x="7454900" y="2203450"/>
          <p14:tracePt t="59753" x="7442200" y="2203450"/>
          <p14:tracePt t="59770" x="7435850" y="2209800"/>
          <p14:tracePt t="59787" x="7423150" y="2209800"/>
          <p14:tracePt t="59787" x="7416800" y="2209800"/>
          <p14:tracePt t="59804" x="7410450" y="2216150"/>
          <p14:tracePt t="59820" x="7404100" y="2222500"/>
          <p14:tracePt t="59837" x="7397750" y="2222500"/>
          <p14:tracePt t="59884" x="7391400" y="2222500"/>
          <p14:tracePt t="59916" x="7391400" y="2228850"/>
          <p14:tracePt t="59932" x="7385050" y="2228850"/>
          <p14:tracePt t="60108" x="7391400" y="2228850"/>
          <p14:tracePt t="60116" x="7397750" y="2228850"/>
          <p14:tracePt t="60121" x="7404100" y="2228850"/>
          <p14:tracePt t="60140" x="7410450" y="2228850"/>
          <p14:tracePt t="60148" x="7416800" y="2228850"/>
          <p14:tracePt t="60154" x="7423150" y="2228850"/>
          <p14:tracePt t="60170" x="7435850" y="2228850"/>
          <p14:tracePt t="60187" x="7448550" y="2228850"/>
          <p14:tracePt t="60203" x="7454900" y="2216150"/>
          <p14:tracePt t="60221" x="7467600" y="2216150"/>
          <p14:tracePt t="60237" x="7473950" y="2209800"/>
          <p14:tracePt t="60254" x="7486650" y="2209800"/>
          <p14:tracePt t="60270" x="7493000" y="2203450"/>
          <p14:tracePt t="60287" x="7505700" y="2197100"/>
          <p14:tracePt t="60303" x="7518400" y="2190750"/>
          <p14:tracePt t="60320" x="7537450" y="2171700"/>
          <p14:tracePt t="60337" x="7556500" y="2159000"/>
          <p14:tracePt t="60353" x="7575550" y="2152650"/>
          <p14:tracePt t="60370" x="7594600" y="2139950"/>
          <p14:tracePt t="60387" x="7600950" y="2133600"/>
          <p14:tracePt t="60403" x="7613650" y="2127250"/>
          <p14:tracePt t="60420" x="7620000" y="2120900"/>
          <p14:tracePt t="60437" x="7632700" y="2114550"/>
          <p14:tracePt t="60454" x="7639050" y="2114550"/>
          <p14:tracePt t="60470" x="7651750" y="2108200"/>
          <p14:tracePt t="60487" x="7651750" y="2101850"/>
          <p14:tracePt t="60503" x="7664450" y="2101850"/>
          <p14:tracePt t="60520" x="7677150" y="2095500"/>
          <p14:tracePt t="60536" x="7683500" y="2089150"/>
          <p14:tracePt t="60553" x="7689850" y="2089150"/>
          <p14:tracePt t="60570" x="7702550" y="2082800"/>
          <p14:tracePt t="60587" x="7708900" y="2082800"/>
          <p14:tracePt t="60603" x="7721600" y="2070100"/>
          <p14:tracePt t="60621" x="7727950" y="2070100"/>
          <p14:tracePt t="61100" x="7734300" y="2063750"/>
          <p14:tracePt t="61340" x="7734300" y="2070100"/>
          <p14:tracePt t="61348" x="7721600" y="2076450"/>
          <p14:tracePt t="61356" x="7715250" y="2089150"/>
          <p14:tracePt t="61364" x="7708900" y="2095500"/>
          <p14:tracePt t="61372" x="7683500" y="2127250"/>
          <p14:tracePt t="61387" x="7670800" y="2146300"/>
          <p14:tracePt t="61403" x="7651750" y="2178050"/>
          <p14:tracePt t="61421" x="7626350" y="2209800"/>
          <p14:tracePt t="61437" x="7613650" y="2235200"/>
          <p14:tracePt t="61453" x="7600950" y="2266950"/>
          <p14:tracePt t="61470" x="7581900" y="2298700"/>
          <p14:tracePt t="61487" x="7569200" y="2324100"/>
          <p14:tracePt t="61503" x="7556500" y="2355850"/>
          <p14:tracePt t="61520" x="7543800" y="2381250"/>
          <p14:tracePt t="61537" x="7524750" y="2406650"/>
          <p14:tracePt t="61553" x="7512050" y="2438400"/>
          <p14:tracePt t="61570" x="7493000" y="2463800"/>
          <p14:tracePt t="61587" x="7480300" y="2501900"/>
          <p14:tracePt t="61603" x="7461250" y="2546350"/>
          <p14:tracePt t="61621" x="7435850" y="2578100"/>
          <p14:tracePt t="61637" x="7416800" y="2616200"/>
          <p14:tracePt t="61653" x="7404100" y="2641600"/>
          <p14:tracePt t="61672" x="7385050" y="2673350"/>
          <p14:tracePt t="61687" x="7372350" y="2698750"/>
          <p14:tracePt t="61703" x="7353300" y="2730500"/>
          <p14:tracePt t="61720" x="7327900" y="2768600"/>
          <p14:tracePt t="61737" x="7315200" y="2794000"/>
          <p14:tracePt t="61753" x="7296150" y="2832100"/>
          <p14:tracePt t="61769" x="7277100" y="2863850"/>
          <p14:tracePt t="61786" x="7258050" y="2901950"/>
          <p14:tracePt t="61802" x="7239000" y="2946400"/>
          <p14:tracePt t="61821" x="7219950" y="2971800"/>
          <p14:tracePt t="61837" x="7207250" y="3003550"/>
          <p14:tracePt t="61853" x="7194550" y="3022600"/>
          <p14:tracePt t="61870" x="7188200" y="3048000"/>
          <p14:tracePt t="61887" x="7181850" y="3067050"/>
          <p14:tracePt t="61904" x="7175500" y="3079750"/>
          <p14:tracePt t="61920" x="7169150" y="3098800"/>
          <p14:tracePt t="61937" x="7150100" y="3117850"/>
          <p14:tracePt t="61953" x="7137400" y="3143250"/>
          <p14:tracePt t="61970" x="7124700" y="3175000"/>
          <p14:tracePt t="61987" x="7105650" y="3194050"/>
          <p14:tracePt t="61987" x="7099300" y="3200400"/>
          <p14:tracePt t="62004" x="7086600" y="3225800"/>
          <p14:tracePt t="62021" x="7080250" y="3244850"/>
          <p14:tracePt t="62037" x="7073900" y="3257550"/>
          <p14:tracePt t="62053" x="7067550" y="3270250"/>
          <p14:tracePt t="62070" x="7061200" y="3289300"/>
          <p14:tracePt t="62108" x="7061200" y="3295650"/>
          <p14:tracePt t="62116" x="7048500" y="3302000"/>
          <p14:tracePt t="62180" x="7048500" y="3308350"/>
          <p14:tracePt t="62396" x="7054850" y="3308350"/>
          <p14:tracePt t="62412" x="7061200" y="3308350"/>
          <p14:tracePt t="62429" x="7073900" y="3308350"/>
          <p14:tracePt t="62430" x="7080250" y="3308350"/>
          <p14:tracePt t="62436" x="7105650" y="3308350"/>
          <p14:tracePt t="62453" x="7112000" y="3308350"/>
          <p14:tracePt t="62470" x="7150100" y="3263900"/>
          <p14:tracePt t="62487" x="7219950" y="3187700"/>
          <p14:tracePt t="62503" x="7296150" y="3105150"/>
          <p14:tracePt t="62520" x="7385050" y="2997200"/>
          <p14:tracePt t="62537" x="7493000" y="2901950"/>
          <p14:tracePt t="62553" x="7588250" y="2813050"/>
          <p14:tracePt t="62570" x="7683500" y="2736850"/>
          <p14:tracePt t="62587" x="7766050" y="2667000"/>
          <p14:tracePt t="62603" x="7829550" y="2609850"/>
          <p14:tracePt t="62619" x="7899400" y="2540000"/>
          <p14:tracePt t="62637" x="7950200" y="2470150"/>
          <p14:tracePt t="62653" x="8001000" y="2406650"/>
          <p14:tracePt t="62692" x="8007350" y="2393950"/>
          <p14:tracePt t="62694" x="8020050" y="2381250"/>
          <p14:tracePt t="62732" x="8026400" y="2374900"/>
          <p14:tracePt t="62740" x="8032750" y="2368550"/>
          <p14:tracePt t="62753" x="8032750" y="2362200"/>
          <p14:tracePt t="62770" x="8032750" y="2355850"/>
          <p14:tracePt t="62771" x="8051800" y="2343150"/>
          <p14:tracePt t="62787" x="8064500" y="2330450"/>
          <p14:tracePt t="62787" x="8070850" y="2330450"/>
          <p14:tracePt t="62804" x="8083550" y="2317750"/>
          <p14:tracePt t="62820" x="8089900" y="2311400"/>
          <p14:tracePt t="62837" x="8102600" y="2305050"/>
          <p14:tracePt t="62853" x="8115300" y="2298700"/>
          <p14:tracePt t="62892" x="8121650" y="2292350"/>
          <p14:tracePt t="62908" x="8134350" y="2292350"/>
          <p14:tracePt t="62916" x="8140700" y="2292350"/>
          <p14:tracePt t="62924" x="8159750" y="2286000"/>
          <p14:tracePt t="62937" x="8172450" y="2279650"/>
          <p14:tracePt t="62953" x="8191500" y="2273300"/>
          <p14:tracePt t="62970" x="8216900" y="2266950"/>
          <p14:tracePt t="62986" x="8223250" y="2266950"/>
          <p14:tracePt t="63003" x="8248650" y="2254250"/>
          <p14:tracePt t="63020" x="8255000" y="2254250"/>
          <p14:tracePt t="63037" x="8261350" y="2254250"/>
          <p14:tracePt t="63108" x="8267700" y="2254250"/>
          <p14:tracePt t="63121" x="8274050" y="2254250"/>
          <p14:tracePt t="63129" x="8280400" y="2254250"/>
          <p14:tracePt t="63137" x="8293100" y="2254250"/>
          <p14:tracePt t="63153" x="8305800" y="2247900"/>
          <p14:tracePt t="63170" x="8331200" y="2247900"/>
          <p14:tracePt t="63187" x="8350250" y="2235200"/>
          <p14:tracePt t="63204" x="8362950" y="2235200"/>
          <p14:tracePt t="63221" x="8375650" y="2228850"/>
          <p14:tracePt t="63268" x="8382000" y="2222500"/>
          <p14:tracePt t="63276" x="8388350" y="2222500"/>
          <p14:tracePt t="63284" x="8394700" y="2216150"/>
          <p14:tracePt t="63288" x="8401050" y="2209800"/>
          <p14:tracePt t="63303" x="8413750" y="2203450"/>
          <p14:tracePt t="63320" x="8426450" y="2190750"/>
          <p14:tracePt t="63337" x="8445500" y="2184400"/>
          <p14:tracePt t="63353" x="8458200" y="2171700"/>
          <p14:tracePt t="63370" x="8458200" y="2165350"/>
          <p14:tracePt t="63386" x="8464550" y="2159000"/>
          <p14:tracePt t="63403" x="8470900" y="2152650"/>
          <p14:tracePt t="63444" x="8477250" y="2139950"/>
          <p14:tracePt t="63468" x="8477250" y="2133600"/>
          <p14:tracePt t="63476" x="8483600" y="2133600"/>
          <p14:tracePt t="63500" x="8483600" y="2127250"/>
          <p14:tracePt t="63508" x="8489950" y="2120900"/>
          <p14:tracePt t="63516" x="8489950" y="2114550"/>
          <p14:tracePt t="63540" x="8496300" y="2101850"/>
          <p14:tracePt t="63556" x="8502650" y="2089150"/>
          <p14:tracePt t="63612" x="8502650" y="2082800"/>
          <p14:tracePt t="64356" x="8496300" y="2082800"/>
          <p14:tracePt t="64364" x="8483600" y="2089150"/>
          <p14:tracePt t="64372" x="8477250" y="2095500"/>
          <p14:tracePt t="64379" x="8458200" y="2114550"/>
          <p14:tracePt t="64386" x="8432800" y="2146300"/>
          <p14:tracePt t="64404" x="8413750" y="2159000"/>
          <p14:tracePt t="64420" x="8401050" y="2184400"/>
          <p14:tracePt t="64436" x="8375650" y="2209800"/>
          <p14:tracePt t="64453" x="8362950" y="2228850"/>
          <p14:tracePt t="64470" x="8356600" y="2235200"/>
          <p14:tracePt t="64486" x="8337550" y="2254250"/>
          <p14:tracePt t="64503" x="8318500" y="2273300"/>
          <p14:tracePt t="64520" x="8299450" y="2292350"/>
          <p14:tracePt t="64536" x="8274050" y="2305050"/>
          <p14:tracePt t="64553" x="8235950" y="2336800"/>
          <p14:tracePt t="64570" x="8210550" y="2362200"/>
          <p14:tracePt t="64587" x="8185150" y="2381250"/>
          <p14:tracePt t="64603" x="8159750" y="2393950"/>
          <p14:tracePt t="64620" x="8153400" y="2406650"/>
          <p14:tracePt t="64636" x="8134350" y="2419350"/>
          <p14:tracePt t="64653" x="8121650" y="2425700"/>
          <p14:tracePt t="64670" x="8108950" y="2438400"/>
          <p14:tracePt t="64686" x="8096250" y="2451100"/>
          <p14:tracePt t="64703" x="8077200" y="2463800"/>
          <p14:tracePt t="64720" x="8064500" y="2470150"/>
          <p14:tracePt t="64736" x="8051800" y="2476500"/>
          <p14:tracePt t="64753" x="8032750" y="2489200"/>
          <p14:tracePt t="64770" x="8020050" y="2501900"/>
          <p14:tracePt t="64787" x="8013700" y="2508250"/>
          <p14:tracePt t="64803" x="7994650" y="2527300"/>
          <p14:tracePt t="64821" x="7981950" y="2540000"/>
          <p14:tracePt t="64837" x="7975600" y="2546350"/>
          <p14:tracePt t="64853" x="7962900" y="2559050"/>
          <p14:tracePt t="64870" x="7956550" y="2571750"/>
          <p14:tracePt t="64887" x="7950200" y="2584450"/>
          <p14:tracePt t="64903" x="7937500" y="2590800"/>
          <p14:tracePt t="64920" x="7931150" y="2597150"/>
          <p14:tracePt t="64936" x="7924800" y="2609850"/>
          <p14:tracePt t="64953" x="7918450" y="2616200"/>
          <p14:tracePt t="64970" x="7912100" y="2628900"/>
          <p14:tracePt t="64986" x="7899400" y="2641600"/>
          <p14:tracePt t="65003" x="7874000" y="2660650"/>
          <p14:tracePt t="65020" x="7861300" y="2673350"/>
          <p14:tracePt t="65036" x="7848600" y="2686050"/>
          <p14:tracePt t="65053" x="7835900" y="2692400"/>
          <p14:tracePt t="65070" x="7823200" y="2705100"/>
          <p14:tracePt t="65087" x="7804150" y="2717800"/>
          <p14:tracePt t="65104" x="7791450" y="2730500"/>
          <p14:tracePt t="65120" x="7778750" y="2736850"/>
          <p14:tracePt t="65137" x="7772400" y="2743200"/>
          <p14:tracePt t="65153" x="7759700" y="2749550"/>
          <p14:tracePt t="65170" x="7753350" y="2755900"/>
          <p14:tracePt t="65187" x="7734300" y="2768600"/>
          <p14:tracePt t="65204" x="7721600" y="2774950"/>
          <p14:tracePt t="65244" x="7715250" y="2781300"/>
          <p14:tracePt t="65260" x="7708900" y="2787650"/>
          <p14:tracePt t="65820" x="7740650" y="2806700"/>
          <p14:tracePt t="65828" x="7785100" y="2838450"/>
          <p14:tracePt t="65830" x="7842250" y="2863850"/>
          <p14:tracePt t="65837" x="7943850" y="2908300"/>
          <p14:tracePt t="65853" x="8007350" y="2940050"/>
          <p14:tracePt t="65870" x="8058150" y="2952750"/>
          <p14:tracePt t="65886" x="8096250" y="2959100"/>
          <p14:tracePt t="65903" x="8147050" y="2959100"/>
          <p14:tracePt t="65920" x="8197850" y="2959100"/>
          <p14:tracePt t="65937" x="8248650" y="2952750"/>
          <p14:tracePt t="65953" x="8280400" y="2946400"/>
          <p14:tracePt t="65970" x="8299450" y="2946400"/>
          <p14:tracePt t="65986" x="8318500" y="2940050"/>
          <p14:tracePt t="65986" x="8324850" y="2940050"/>
          <p14:tracePt t="66004" x="8337550" y="2940050"/>
          <p14:tracePt t="66020" x="8350250" y="2933700"/>
          <p14:tracePt t="66037" x="8375650" y="2933700"/>
          <p14:tracePt t="66053" x="8401050" y="2927350"/>
          <p14:tracePt t="66070" x="8420100" y="2921000"/>
          <p14:tracePt t="66086" x="8445500" y="2921000"/>
          <p14:tracePt t="66104" x="8477250" y="2921000"/>
          <p14:tracePt t="66119" x="8502650" y="2921000"/>
          <p14:tracePt t="66137" x="8534400" y="2921000"/>
          <p14:tracePt t="66153" x="8559800" y="2921000"/>
          <p14:tracePt t="66170" x="8585200" y="2914650"/>
          <p14:tracePt t="66186" x="8591550" y="2914650"/>
          <p14:tracePt t="66203" x="8597900" y="2908300"/>
          <p14:tracePt t="66763" x="8591550" y="2908300"/>
          <p14:tracePt t="66787" x="8585200" y="2908300"/>
          <p14:tracePt t="66795" x="8578850" y="2908300"/>
          <p14:tracePt t="66819" x="8572500" y="2908300"/>
          <p14:tracePt t="66876" x="8566150" y="2908300"/>
          <p14:tracePt t="66948" x="8559800" y="2908300"/>
          <p14:tracePt t="66964" x="8553450" y="2908300"/>
          <p14:tracePt t="67004" x="8547100" y="2908300"/>
          <p14:tracePt t="68731" x="8534400" y="2908300"/>
          <p14:tracePt t="68739" x="8502650" y="2914650"/>
          <p14:tracePt t="68747" x="8458200" y="2933700"/>
          <p14:tracePt t="68755" x="8413750" y="2933700"/>
          <p14:tracePt t="68763" x="8362950" y="2952750"/>
          <p14:tracePt t="68769" x="8293100" y="2971800"/>
          <p14:tracePt t="68785" x="8235950" y="2990850"/>
          <p14:tracePt t="68802" x="8204200" y="2997200"/>
          <p14:tracePt t="68819" x="8140700" y="3022600"/>
          <p14:tracePt t="68835" x="8108950" y="3041650"/>
          <p14:tracePt t="68852" x="8077200" y="3048000"/>
          <p14:tracePt t="68916" x="8070850" y="3054350"/>
          <p14:tracePt t="68929" x="8045450" y="3067050"/>
          <p14:tracePt t="68929" x="8039100" y="3067050"/>
          <p14:tracePt t="68939" x="8026400" y="3073400"/>
          <p14:tracePt t="68953" x="8007350" y="3086100"/>
          <p14:tracePt t="68953" x="7981950" y="3098800"/>
          <p14:tracePt t="68970" x="7956550" y="3111500"/>
          <p14:tracePt t="68986" x="7943850" y="3117850"/>
          <p14:tracePt t="69003" x="7912100" y="3130550"/>
          <p14:tracePt t="69019" x="7867650" y="3149600"/>
          <p14:tracePt t="69035" x="7829550" y="3162300"/>
          <p14:tracePt t="69052" x="7785100" y="3187700"/>
          <p14:tracePt t="69069" x="7734300" y="3206750"/>
          <p14:tracePt t="69085" x="7689850" y="3232150"/>
          <p14:tracePt t="69102" x="7651750" y="3244850"/>
          <p14:tracePt t="69118" x="7600950" y="3270250"/>
          <p14:tracePt t="69135" x="7537450" y="3289300"/>
          <p14:tracePt t="69152" x="7473950" y="3321050"/>
          <p14:tracePt t="69169" x="7410450" y="3346450"/>
          <p14:tracePt t="69185" x="7353300" y="3378200"/>
          <p14:tracePt t="69185" x="7327900" y="3378200"/>
          <p14:tracePt t="69204" x="7289800" y="3390900"/>
          <p14:tracePt t="69220" x="7270750" y="3397250"/>
          <p14:tracePt t="69237" x="7251700" y="3403600"/>
          <p14:tracePt t="69253" x="7245350" y="3409950"/>
          <p14:tracePt t="69427" x="7239000" y="3409950"/>
          <p14:tracePt t="69452" x="7232650" y="3409950"/>
          <p14:tracePt t="69532" x="7232650" y="3403600"/>
          <p14:tracePt t="69540" x="7232650" y="3365500"/>
          <p14:tracePt t="69548" x="7239000" y="3314700"/>
          <p14:tracePt t="69555" x="7270750" y="3079750"/>
          <p14:tracePt t="69570" x="7378700" y="2711450"/>
          <p14:tracePt t="69585" x="7505700" y="2393950"/>
          <p14:tracePt t="69602" x="7588250" y="2241550"/>
          <p14:tracePt t="69618" x="7683500" y="2101850"/>
          <p14:tracePt t="69635" x="7696200" y="2070100"/>
          <p14:tracePt t="69652" x="7702550" y="2057400"/>
          <p14:tracePt t="69668" x="7708900" y="2051050"/>
          <p14:tracePt t="70172" x="7708900" y="2044700"/>
          <p14:tracePt t="70185" x="7708900" y="2038350"/>
          <p14:tracePt t="70203" x="7708900" y="2032000"/>
          <p14:tracePt t="70324" x="7708900" y="2025650"/>
          <p14:tracePt t="70340" x="7702550" y="2032000"/>
          <p14:tracePt t="70348" x="7689850" y="2044700"/>
          <p14:tracePt t="70364" x="7677150" y="2057400"/>
          <p14:tracePt t="70372" x="7664450" y="2076450"/>
          <p14:tracePt t="70380" x="7658100" y="2089150"/>
          <p14:tracePt t="70386" x="7639050" y="2120900"/>
          <p14:tracePt t="70403" x="7626350" y="2146300"/>
          <p14:tracePt t="70420" x="7600950" y="2190750"/>
          <p14:tracePt t="70437" x="7594600" y="2209800"/>
          <p14:tracePt t="70454" x="7581900" y="2222500"/>
          <p14:tracePt t="70836" x="7569200" y="2228850"/>
          <p14:tracePt t="70846" x="7512050" y="2228850"/>
          <p14:tracePt t="70853" x="7454900" y="2228850"/>
          <p14:tracePt t="70853" x="7321550" y="2228850"/>
          <p14:tracePt t="70869" x="7200900" y="2228850"/>
          <p14:tracePt t="70886" x="7131050" y="2228850"/>
          <p14:tracePt t="70903" x="7099300" y="2228850"/>
          <p14:tracePt t="70980" x="7099300" y="2222500"/>
          <p14:tracePt t="70988" x="7099300" y="2216150"/>
          <p14:tracePt t="70996" x="7099300" y="2203450"/>
          <p14:tracePt t="71012" x="7099300" y="2165350"/>
          <p14:tracePt t="71020" x="7105650" y="2146300"/>
          <p14:tracePt t="71020" x="7124700" y="2120900"/>
          <p14:tracePt t="71036" x="7143750" y="2089150"/>
          <p14:tracePt t="71053" x="7156450" y="2070100"/>
          <p14:tracePt t="71069" x="7162800" y="2057400"/>
          <p14:tracePt t="71086" x="7169150" y="2051050"/>
          <p14:tracePt t="71103" x="7169150" y="2044700"/>
          <p14:tracePt t="71164" x="7175500" y="2038350"/>
          <p14:tracePt t="71188" x="7175500" y="2032000"/>
          <p14:tracePt t="72054" x="7181850" y="2032000"/>
          <p14:tracePt t="72069" x="7181850" y="2057400"/>
          <p14:tracePt t="72070" x="7175500" y="2095500"/>
          <p14:tracePt t="72088" x="7175500" y="2120900"/>
          <p14:tracePt t="72088" x="7162800" y="2203450"/>
          <p14:tracePt t="72105" x="7150100" y="2286000"/>
          <p14:tracePt t="72121" x="7137400" y="2368550"/>
          <p14:tracePt t="72138" x="7124700" y="2451100"/>
          <p14:tracePt t="72155" x="7118350" y="2501900"/>
          <p14:tracePt t="72171" x="7112000" y="2552700"/>
          <p14:tracePt t="72188" x="7105650" y="2616200"/>
          <p14:tracePt t="72206" x="7092950" y="2660650"/>
          <p14:tracePt t="72222" x="7092950" y="2673350"/>
          <p14:tracePt t="72238" x="7086600" y="2705100"/>
          <p14:tracePt t="72255" x="7073900" y="2736850"/>
          <p14:tracePt t="72272" x="7067550" y="2762250"/>
          <p14:tracePt t="72288" x="7067550" y="2774950"/>
          <p14:tracePt t="72305" x="7054850" y="2794000"/>
          <p14:tracePt t="72321" x="7054850" y="2806700"/>
          <p14:tracePt t="72338" x="7048500" y="2825750"/>
          <p14:tracePt t="72355" x="7042150" y="2844800"/>
          <p14:tracePt t="72372" x="7035800" y="2857500"/>
          <p14:tracePt t="72388" x="7023100" y="2889250"/>
          <p14:tracePt t="72406" x="7016750" y="2921000"/>
          <p14:tracePt t="72461" x="7010400" y="2927350"/>
          <p14:tracePt t="72469" x="7010400" y="2933700"/>
          <p14:tracePt t="72477" x="7010400" y="2946400"/>
          <p14:tracePt t="72488" x="7010400" y="2952750"/>
          <p14:tracePt t="72493" x="7010400" y="2971800"/>
          <p14:tracePt t="72505" x="7004050" y="2984500"/>
          <p14:tracePt t="72521" x="6991350" y="3009900"/>
          <p14:tracePt t="72538" x="6991350" y="3028950"/>
          <p14:tracePt t="72555" x="6978650" y="3048000"/>
          <p14:tracePt t="72572" x="6978650" y="3054350"/>
          <p14:tracePt t="72588" x="6972300" y="3067050"/>
          <p14:tracePt t="72605" x="6972300" y="3073400"/>
          <p14:tracePt t="72925" x="6965950" y="3073400"/>
          <p14:tracePt t="72973" x="6959600" y="3073400"/>
          <p14:tracePt t="73206" x="6959600" y="3060700"/>
          <p14:tracePt t="73214" x="6959600" y="3016250"/>
          <p14:tracePt t="73221" x="6985000" y="2914650"/>
          <p14:tracePt t="73238" x="6991350" y="2908300"/>
          <p14:tracePt t="73260" x="7016750" y="2870200"/>
          <p14:tracePt t="73272" x="7042150" y="2832100"/>
          <p14:tracePt t="73288" x="7099300" y="2755900"/>
          <p14:tracePt t="73289" x="7150100" y="2679700"/>
          <p14:tracePt t="73305" x="7181850" y="2616200"/>
          <p14:tracePt t="73321" x="7207250" y="2571750"/>
          <p14:tracePt t="73338" x="7226300" y="2540000"/>
          <p14:tracePt t="73355" x="7239000" y="2514600"/>
          <p14:tracePt t="73372" x="7251700" y="2489200"/>
          <p14:tracePt t="73388" x="7264400" y="2463800"/>
          <p14:tracePt t="73406" x="7283450" y="2444750"/>
          <p14:tracePt t="73422" x="7296150" y="2419350"/>
          <p14:tracePt t="73438" x="7308850" y="2406650"/>
          <p14:tracePt t="73455" x="7327900" y="2387600"/>
          <p14:tracePt t="73471" x="7353300" y="2355850"/>
          <p14:tracePt t="73488" x="7391400" y="2324100"/>
          <p14:tracePt t="73504" x="7416800" y="2298700"/>
          <p14:tracePt t="73521" x="7442200" y="2279650"/>
          <p14:tracePt t="73538" x="7448550" y="2279650"/>
          <p14:tracePt t="73845" x="7442200" y="2279650"/>
          <p14:tracePt t="73853" x="7429500" y="2279650"/>
          <p14:tracePt t="73989" x="7423150" y="2279650"/>
          <p14:tracePt t="74037" x="7416800" y="2279650"/>
          <p14:tracePt t="74045" x="7410450" y="2279650"/>
          <p14:tracePt t="74054" x="7404100" y="2279650"/>
          <p14:tracePt t="74055" x="7391400" y="2279650"/>
          <p14:tracePt t="74071" x="7385050" y="2279650"/>
          <p14:tracePt t="74088" x="7372350" y="2279650"/>
          <p14:tracePt t="74104" x="7353300" y="2279650"/>
          <p14:tracePt t="74122" x="7334250" y="2279650"/>
          <p14:tracePt t="74269" x="7340600" y="2279650"/>
          <p14:tracePt t="74277" x="7359650" y="2279650"/>
          <p14:tracePt t="74288" x="7366000" y="2279650"/>
          <p14:tracePt t="74288" x="7378700" y="2279650"/>
          <p14:tracePt t="74305" x="7385050" y="2279650"/>
          <p14:tracePt t="74321" x="7391400" y="2279650"/>
          <p14:tracePt t="74822" x="7385050" y="2279650"/>
          <p14:tracePt t="74829" x="7378700" y="2279650"/>
          <p14:tracePt t="74837" x="7372350" y="2279650"/>
          <p14:tracePt t="74862" x="7366000" y="2279650"/>
          <p14:tracePt t="74877" x="7359650" y="2279650"/>
          <p14:tracePt t="74878" x="7353300" y="2279650"/>
          <p14:tracePt t="75258" x="7353300" y="2286000"/>
          <p14:tracePt t="75285" x="7359650" y="2286000"/>
          <p14:tracePt t="75317" x="7359650" y="2292350"/>
          <p14:tracePt t="75325" x="7366000" y="2292350"/>
          <p14:tracePt t="75333" x="7366000" y="2298700"/>
          <p14:tracePt t="76533" x="7366000" y="2305050"/>
          <p14:tracePt t="76549" x="7353300" y="2324100"/>
          <p14:tracePt t="76553" x="7327900" y="2336800"/>
          <p14:tracePt t="76564" x="7302500" y="2362200"/>
          <p14:tracePt t="76571" x="7251700" y="2419350"/>
          <p14:tracePt t="76588" x="7175500" y="2489200"/>
          <p14:tracePt t="76588" x="7124700" y="2533650"/>
          <p14:tracePt t="76605" x="7035800" y="2616200"/>
          <p14:tracePt t="76622" x="6946900" y="2711450"/>
          <p14:tracePt t="76638" x="6883400" y="2794000"/>
          <p14:tracePt t="76654" x="6838950" y="2844800"/>
          <p14:tracePt t="76671" x="6813550" y="2889250"/>
          <p14:tracePt t="76688" x="6800850" y="2908300"/>
          <p14:tracePt t="76704" x="6788150" y="2921000"/>
          <p14:tracePt t="76742" x="6788150" y="2927350"/>
          <p14:tracePt t="76869" x="6788150" y="2933700"/>
          <p14:tracePt t="76885" x="6788150" y="2940050"/>
          <p14:tracePt t="76893" x="6794500" y="2940050"/>
          <p14:tracePt t="76902" x="6807200" y="2946400"/>
          <p14:tracePt t="76909" x="6838950" y="2952750"/>
          <p14:tracePt t="76921" x="6845300" y="2952750"/>
          <p14:tracePt t="76937" x="6858000" y="2952750"/>
          <p14:tracePt t="76954" x="6959600" y="2952750"/>
          <p14:tracePt t="76971" x="7080250" y="2952750"/>
          <p14:tracePt t="76988" x="7219950" y="2921000"/>
          <p14:tracePt t="77004" x="7410450" y="2882900"/>
          <p14:tracePt t="77022" x="7467600" y="2863850"/>
          <p14:tracePt t="77038" x="7543800" y="2813050"/>
          <p14:tracePt t="77055" x="7632700" y="2755900"/>
          <p14:tracePt t="77071" x="7677150" y="2711450"/>
          <p14:tracePt t="77088" x="7689850" y="2673350"/>
          <p14:tracePt t="77104" x="7689850" y="2628900"/>
          <p14:tracePt t="77121" x="7677150" y="2584450"/>
          <p14:tracePt t="77137" x="7639050" y="2533650"/>
          <p14:tracePt t="77155" x="7581900" y="2482850"/>
          <p14:tracePt t="77171" x="7461250" y="2425700"/>
          <p14:tracePt t="77188" x="7296150" y="2374900"/>
          <p14:tracePt t="77204" x="6940550" y="2311400"/>
          <p14:tracePt t="77221" x="6756400" y="2298700"/>
          <p14:tracePt t="77238" x="6559550" y="2292350"/>
          <p14:tracePt t="77256" x="6413500" y="2292350"/>
          <p14:tracePt t="77271" x="6273800" y="2292350"/>
          <p14:tracePt t="77288" x="6165850" y="2292350"/>
          <p14:tracePt t="77304" x="6083300" y="2292350"/>
          <p14:tracePt t="77321" x="6038850" y="2298700"/>
          <p14:tracePt t="77338" x="5994400" y="2311400"/>
          <p14:tracePt t="77355" x="5969000" y="2311400"/>
          <p14:tracePt t="77371" x="5956300" y="2311400"/>
          <p14:tracePt t="77371" x="5943600" y="2317750"/>
          <p14:tracePt t="77389" x="5930900" y="2324100"/>
          <p14:tracePt t="77404" x="5899150" y="2324100"/>
          <p14:tracePt t="77421" x="5873750" y="2330450"/>
          <p14:tracePt t="77438" x="5848350" y="2330450"/>
          <p14:tracePt t="77455" x="5822950" y="2336800"/>
          <p14:tracePt t="77669" x="5829300" y="2336800"/>
          <p14:tracePt t="77685" x="5835650" y="2336800"/>
          <p14:tracePt t="77697" x="5842000" y="2336800"/>
          <p14:tracePt t="77709" x="5848350" y="2336800"/>
          <p14:tracePt t="77733" x="5854700" y="2336800"/>
          <p14:tracePt t="78261" x="5842000" y="2336800"/>
          <p14:tracePt t="78301" x="5829300" y="2336800"/>
          <p14:tracePt t="78309" x="5816600" y="2336800"/>
          <p14:tracePt t="78309" x="5797550" y="2330450"/>
          <p14:tracePt t="78321" x="5784850" y="2330450"/>
          <p14:tracePt t="78338" x="5759450" y="2330450"/>
          <p14:tracePt t="78354" x="5721350" y="2330450"/>
          <p14:tracePt t="78372" x="5683250" y="2330450"/>
          <p14:tracePt t="78388" x="5632450" y="2330450"/>
          <p14:tracePt t="78406" x="5607050" y="2330450"/>
          <p14:tracePt t="78421" x="5581650" y="2330450"/>
          <p14:tracePt t="78438" x="5556250" y="2330450"/>
          <p14:tracePt t="78454" x="5537200" y="2330450"/>
          <p14:tracePt t="78493" x="5530850" y="2330450"/>
          <p14:tracePt t="78645" x="5543550" y="2336800"/>
          <p14:tracePt t="78653" x="5581650" y="2343150"/>
          <p14:tracePt t="78671" x="5600700" y="2343150"/>
          <p14:tracePt t="78672" x="5651500" y="2349500"/>
          <p14:tracePt t="78688" x="5695950" y="2349500"/>
          <p14:tracePt t="78705" x="5721350" y="2349500"/>
          <p14:tracePt t="78721" x="5753100" y="2349500"/>
          <p14:tracePt t="78738" x="5765800" y="2349500"/>
          <p14:tracePt t="78754" x="5778500" y="2355850"/>
          <p14:tracePt t="78772" x="5791200" y="2355850"/>
          <p14:tracePt t="78788" x="5797550" y="2355850"/>
          <p14:tracePt t="78806" x="5810250" y="2362200"/>
          <p14:tracePt t="78821" x="5816600" y="2362200"/>
          <p14:tracePt t="79797" x="5816600" y="2368550"/>
          <p14:tracePt t="79805" x="5772150" y="2406650"/>
          <p14:tracePt t="79821" x="5753100" y="2425700"/>
          <p14:tracePt t="79822" x="5734050" y="2476500"/>
          <p14:tracePt t="79838" x="5721350" y="2533650"/>
          <p14:tracePt t="79854" x="5721350" y="2571750"/>
          <p14:tracePt t="79871" x="5721350" y="2616200"/>
          <p14:tracePt t="79889" x="5721350" y="2660650"/>
          <p14:tracePt t="79904" x="5727700" y="2673350"/>
          <p14:tracePt t="79937" x="5734050" y="2692400"/>
          <p14:tracePt t="79938" x="5740400" y="2698750"/>
          <p14:tracePt t="80021" x="5740400" y="2692400"/>
          <p14:tracePt t="80030" x="5734050" y="2673350"/>
          <p14:tracePt t="80030" x="5727700" y="2654300"/>
          <p14:tracePt t="80038" x="5708650" y="2597150"/>
          <p14:tracePt t="80054" x="5676900" y="2520950"/>
          <p14:tracePt t="80071" x="5632450" y="2432050"/>
          <p14:tracePt t="80088" x="5581650" y="2355850"/>
          <p14:tracePt t="80104" x="5537200" y="2298700"/>
          <p14:tracePt t="80121" x="5505450" y="2254250"/>
          <p14:tracePt t="80138" x="5480050" y="2228850"/>
          <p14:tracePt t="80154" x="5467350" y="2216150"/>
          <p14:tracePt t="80171" x="5454650" y="2209800"/>
          <p14:tracePt t="80188" x="5448300" y="2197100"/>
          <p14:tracePt t="80204" x="5416550" y="2190750"/>
          <p14:tracePt t="80221" x="5410200" y="2184400"/>
          <p14:tracePt t="80238" x="5403850" y="2178050"/>
          <p14:tracePt t="80255" x="5397500" y="2178050"/>
          <p14:tracePt t="80271" x="5391150" y="2165350"/>
          <p14:tracePt t="80288" x="5384800" y="2152650"/>
          <p14:tracePt t="80305" x="5378450" y="2139950"/>
          <p14:tracePt t="80321" x="5365750" y="2127250"/>
          <p14:tracePt t="80337" x="5359400" y="2120900"/>
          <p14:tracePt t="80355" x="5353050" y="2108200"/>
          <p14:tracePt t="80371" x="5346700" y="2101850"/>
          <p14:tracePt t="80421" x="5340350" y="2101850"/>
          <p14:tracePt t="80430" x="5327650" y="2101850"/>
          <p14:tracePt t="80438" x="5302250" y="2101850"/>
          <p14:tracePt t="80446" x="5295900" y="2101850"/>
          <p14:tracePt t="80454" x="5283200" y="2101850"/>
          <p14:tracePt t="80581" x="5270500" y="2101850"/>
          <p14:tracePt t="80589" x="5251450" y="2101850"/>
          <p14:tracePt t="80604" x="5232400" y="2095500"/>
          <p14:tracePt t="80612" x="5219700" y="2089150"/>
          <p14:tracePt t="80621" x="5200650" y="2082800"/>
          <p14:tracePt t="80622" x="5175250" y="2070100"/>
          <p14:tracePt t="80638" x="5168900" y="2070100"/>
          <p14:tracePt t="80654" x="5162550" y="2063750"/>
          <p14:tracePt t="81069" x="5168900" y="2070100"/>
          <p14:tracePt t="81076" x="5181600" y="2082800"/>
          <p14:tracePt t="81088" x="5194300" y="2101850"/>
          <p14:tracePt t="81088" x="5232400" y="2165350"/>
          <p14:tracePt t="81104" x="5264150" y="2209800"/>
          <p14:tracePt t="81121" x="5295900" y="2254250"/>
          <p14:tracePt t="81137" x="5321300" y="2286000"/>
          <p14:tracePt t="81155" x="5346700" y="2317750"/>
          <p14:tracePt t="81171" x="5372100" y="2355850"/>
          <p14:tracePt t="81188" x="5403850" y="2393950"/>
          <p14:tracePt t="81205" x="5429250" y="2425700"/>
          <p14:tracePt t="81221" x="5448300" y="2451100"/>
          <p14:tracePt t="81237" x="5473700" y="2476500"/>
          <p14:tracePt t="81254" x="5499100" y="2501900"/>
          <p14:tracePt t="81271" x="5524500" y="2540000"/>
          <p14:tracePt t="81288" x="5543550" y="2565400"/>
          <p14:tracePt t="81304" x="5568950" y="2597150"/>
          <p14:tracePt t="81321" x="5588000" y="2628900"/>
          <p14:tracePt t="81338" x="5607050" y="2667000"/>
          <p14:tracePt t="81354" x="5632450" y="2711450"/>
          <p14:tracePt t="81371" x="5657850" y="2749550"/>
          <p14:tracePt t="81388" x="5702300" y="2794000"/>
          <p14:tracePt t="81404" x="5740400" y="2832100"/>
          <p14:tracePt t="81422" x="5778500" y="2876550"/>
          <p14:tracePt t="81438" x="5816600" y="2901950"/>
          <p14:tracePt t="81454" x="5854700" y="2940050"/>
          <p14:tracePt t="81471" x="5905500" y="2984500"/>
          <p14:tracePt t="81488" x="5949950" y="3022600"/>
          <p14:tracePt t="81504" x="6007100" y="3067050"/>
          <p14:tracePt t="81521" x="6057900" y="3105150"/>
          <p14:tracePt t="81537" x="6096000" y="3130550"/>
          <p14:tracePt t="81554" x="6140450" y="3162300"/>
          <p14:tracePt t="81571" x="6184900" y="3200400"/>
          <p14:tracePt t="81587" x="6280150" y="3270250"/>
          <p14:tracePt t="81605" x="6350000" y="3321050"/>
          <p14:tracePt t="81621" x="6419850" y="3371850"/>
          <p14:tracePt t="81638" x="6477000" y="3416300"/>
          <p14:tracePt t="81654" x="6515100" y="3448050"/>
          <p14:tracePt t="81671" x="6553200" y="3479800"/>
          <p14:tracePt t="81687" x="6584950" y="3505200"/>
          <p14:tracePt t="81705" x="6629400" y="3536950"/>
          <p14:tracePt t="81721" x="6667500" y="3568700"/>
          <p14:tracePt t="81738" x="6711950" y="3613150"/>
          <p14:tracePt t="81754" x="6762750" y="3651250"/>
          <p14:tracePt t="81771" x="6807200" y="3695700"/>
          <p14:tracePt t="81787" x="6851650" y="3740150"/>
          <p14:tracePt t="81806" x="6915150" y="3803650"/>
          <p14:tracePt t="81822" x="6978650" y="3867150"/>
          <p14:tracePt t="81838" x="7016750" y="3898900"/>
          <p14:tracePt t="81854" x="7080250" y="3943350"/>
          <p14:tracePt t="81871" x="7124700" y="3994150"/>
          <p14:tracePt t="81887" x="7162800" y="4038600"/>
          <p14:tracePt t="81904" x="7188200" y="4064000"/>
          <p14:tracePt t="81921" x="7194550" y="4064000"/>
          <p14:tracePt t="81965" x="7194550" y="4070350"/>
          <p14:tracePt t="81973" x="7200900" y="4076700"/>
          <p14:tracePt t="81973" x="7219950" y="4089400"/>
          <p14:tracePt t="81987" x="7239000" y="4108450"/>
          <p14:tracePt t="82005" x="7258050" y="4133850"/>
          <p14:tracePt t="82021" x="7302500" y="4178300"/>
          <p14:tracePt t="82038" x="7353300" y="4235450"/>
          <p14:tracePt t="82054" x="7410450" y="4298950"/>
          <p14:tracePt t="82071" x="7473950" y="4368800"/>
          <p14:tracePt t="82088" x="7550150" y="4438650"/>
          <p14:tracePt t="82105" x="7626350" y="4508500"/>
          <p14:tracePt t="82121" x="7715250" y="4591050"/>
          <p14:tracePt t="82138" x="7791450" y="4654550"/>
          <p14:tracePt t="82154" x="7810500" y="4667250"/>
          <p14:tracePt t="82171" x="7899400" y="4737100"/>
          <p14:tracePt t="82187" x="8039100" y="4826000"/>
          <p14:tracePt t="82205" x="8108950" y="4876800"/>
          <p14:tracePt t="82221" x="8134350" y="4883150"/>
          <p14:tracePt t="82238" x="8166100" y="4908550"/>
          <p14:tracePt t="82254" x="8210550" y="4940300"/>
          <p14:tracePt t="82271" x="8248650" y="4959350"/>
          <p14:tracePt t="82287" x="8267700" y="4972050"/>
          <p14:tracePt t="82358" x="8267700" y="4978400"/>
          <p14:tracePt t="82365" x="8280400" y="4991100"/>
          <p14:tracePt t="82373" x="8293100" y="5010150"/>
          <p14:tracePt t="82373" x="8305800" y="5029200"/>
          <p14:tracePt t="82387" x="8343900" y="5080000"/>
          <p14:tracePt t="82405" x="8362950" y="5099050"/>
          <p14:tracePt t="82421" x="8394700" y="5143500"/>
          <p14:tracePt t="82438" x="8439150" y="5194300"/>
          <p14:tracePt t="82454" x="8496300" y="5251450"/>
          <p14:tracePt t="82471" x="8502650" y="5264150"/>
          <p14:tracePt t="82487" x="8553450" y="5327650"/>
          <p14:tracePt t="82504" x="8610600" y="5416550"/>
          <p14:tracePt t="82521" x="8667750" y="5505450"/>
          <p14:tracePt t="82538" x="8724900" y="5581650"/>
          <p14:tracePt t="82554" x="8782050" y="5651500"/>
          <p14:tracePt t="82571" x="8839200" y="5708650"/>
          <p14:tracePt t="82587" x="8896350" y="5765800"/>
          <p14:tracePt t="82605" x="8921750" y="5784850"/>
          <p14:tracePt t="82621" x="8934450" y="5784850"/>
          <p14:tracePt t="82765" x="8934450" y="5791200"/>
          <p14:tracePt t="82796" x="8928100" y="5791200"/>
          <p14:tracePt t="82805" x="8921750" y="5791200"/>
          <p14:tracePt t="82813" x="8909050" y="5791200"/>
          <p14:tracePt t="82821" x="8870950" y="5791200"/>
          <p14:tracePt t="82837" x="8845550" y="5784850"/>
          <p14:tracePt t="82838" x="8813800" y="5753100"/>
          <p14:tracePt t="82855" x="8763000" y="5708650"/>
          <p14:tracePt t="82871" x="8718550" y="5651500"/>
          <p14:tracePt t="82887" x="8674100" y="5607050"/>
          <p14:tracePt t="82904" x="8616950" y="5549900"/>
          <p14:tracePt t="82921" x="8521700" y="5486400"/>
          <p14:tracePt t="82937" x="8420100" y="5410200"/>
          <p14:tracePt t="82954" x="8299450" y="5327650"/>
          <p14:tracePt t="82971" x="8178800" y="5226050"/>
          <p14:tracePt t="82987" x="7975600" y="5086350"/>
          <p14:tracePt t="83005" x="7880350" y="5016500"/>
          <p14:tracePt t="83021" x="7759700" y="4933950"/>
          <p14:tracePt t="83037" x="7658100" y="4870450"/>
          <p14:tracePt t="83054" x="7543800" y="4768850"/>
          <p14:tracePt t="83071" x="7423150" y="4660900"/>
          <p14:tracePt t="83087" x="7277100" y="4533900"/>
          <p14:tracePt t="83105" x="7169150" y="4438650"/>
          <p14:tracePt t="83120" x="6997700" y="4267200"/>
          <p14:tracePt t="83137" x="6832600" y="4146550"/>
          <p14:tracePt t="83154" x="6654800" y="4000500"/>
          <p14:tracePt t="83171" x="6483350" y="3860800"/>
          <p14:tracePt t="83187" x="6267450" y="3670300"/>
          <p14:tracePt t="83205" x="6178550" y="3556000"/>
          <p14:tracePt t="83222" x="6102350" y="3454400"/>
          <p14:tracePt t="83237" x="6013450" y="3352800"/>
          <p14:tracePt t="83255" x="5918200" y="3244850"/>
          <p14:tracePt t="83271" x="5842000" y="3136900"/>
          <p14:tracePt t="83288" x="5753100" y="3035300"/>
          <p14:tracePt t="83304" x="5670550" y="2933700"/>
          <p14:tracePt t="83321" x="5588000" y="2838450"/>
          <p14:tracePt t="83337" x="5511800" y="2743200"/>
          <p14:tracePt t="83355" x="5429250" y="2647950"/>
          <p14:tracePt t="83371" x="5340350" y="2540000"/>
          <p14:tracePt t="83388" x="5213350" y="2393950"/>
          <p14:tracePt t="83405" x="5149850" y="2317750"/>
          <p14:tracePt t="83421" x="5073650" y="2209800"/>
          <p14:tracePt t="83437" x="5016500" y="2120900"/>
          <p14:tracePt t="83454" x="4953000" y="2038350"/>
          <p14:tracePt t="83471" x="4889500" y="1962150"/>
          <p14:tracePt t="83488" x="4851400" y="1911350"/>
          <p14:tracePt t="83504" x="4806950" y="1860550"/>
          <p14:tracePt t="83521" x="4787900" y="1828800"/>
          <p14:tracePt t="83537" x="4775200" y="1809750"/>
          <p14:tracePt t="83554" x="4768850" y="1797050"/>
          <p14:tracePt t="83701" x="4781550" y="1803400"/>
          <p14:tracePt t="83709" x="4800600" y="1822450"/>
          <p14:tracePt t="83709" x="4826000" y="1841500"/>
          <p14:tracePt t="83725" x="4857750" y="1885950"/>
          <p14:tracePt t="83725" x="4889500" y="1924050"/>
          <p14:tracePt t="83741" x="4984750" y="2038350"/>
          <p14:tracePt t="83754" x="5099050" y="2165350"/>
          <p14:tracePt t="83771" x="5238750" y="2305050"/>
          <p14:tracePt t="83788" x="5461000" y="2495550"/>
          <p14:tracePt t="83805" x="5613400" y="2635250"/>
          <p14:tracePt t="83821" x="5734050" y="2743200"/>
          <p14:tracePt t="83837" x="5842000" y="2819400"/>
          <p14:tracePt t="83855" x="5943600" y="2895600"/>
          <p14:tracePt t="83871" x="6057900" y="2978150"/>
          <p14:tracePt t="83888" x="6159500" y="3060700"/>
          <p14:tracePt t="83904" x="6273800" y="3149600"/>
          <p14:tracePt t="83921" x="6388100" y="3244850"/>
          <p14:tracePt t="83937" x="6521450" y="3365500"/>
          <p14:tracePt t="83954" x="6654800" y="3479800"/>
          <p14:tracePt t="83971" x="6667500" y="3498850"/>
          <p14:tracePt t="84005" x="6686550" y="3517900"/>
          <p14:tracePt t="84005" x="6794500" y="3644900"/>
          <p14:tracePt t="84021" x="6915150" y="3803650"/>
          <p14:tracePt t="84037" x="7067550" y="3981450"/>
          <p14:tracePt t="84054" x="7092950" y="4006850"/>
          <p14:tracePt t="84071" x="7099300" y="4013200"/>
          <p14:tracePt t="84088" x="7150100" y="4051300"/>
          <p14:tracePt t="84104" x="7258050" y="4140200"/>
          <p14:tracePt t="84121" x="7372350" y="4248150"/>
          <p14:tracePt t="84137" x="7480300" y="4324350"/>
          <p14:tracePt t="84154" x="7569200" y="4400550"/>
          <p14:tracePt t="84171" x="7658100" y="4457700"/>
          <p14:tracePt t="84188" x="7727950" y="4508500"/>
          <p14:tracePt t="84204" x="7823200" y="4578350"/>
          <p14:tracePt t="84221" x="7874000" y="4629150"/>
          <p14:tracePt t="84237" x="7931150" y="4667250"/>
          <p14:tracePt t="84254" x="7969250" y="4692650"/>
          <p14:tracePt t="84270" x="8013700" y="4737100"/>
          <p14:tracePt t="84288" x="8064500" y="4775200"/>
          <p14:tracePt t="84304" x="8115300" y="4819650"/>
          <p14:tracePt t="84322" x="8172450" y="4876800"/>
          <p14:tracePt t="84337" x="8242300" y="4940300"/>
          <p14:tracePt t="84355" x="8312150" y="5016500"/>
          <p14:tracePt t="84371" x="8375650" y="5092700"/>
          <p14:tracePt t="84388" x="8445500" y="5162550"/>
          <p14:tracePt t="84404" x="8585200" y="5314950"/>
          <p14:tracePt t="84421" x="8693150" y="5429250"/>
          <p14:tracePt t="84437" x="8820150" y="5549900"/>
          <p14:tracePt t="84454" x="8934450" y="5651500"/>
          <p14:tracePt t="84471" x="8959850" y="5670550"/>
          <p14:tracePt t="84507" x="8997950" y="5702300"/>
          <p14:tracePt t="84521" x="9029700" y="5721350"/>
          <p14:tracePt t="84521" x="9067800" y="5746750"/>
          <p14:tracePt t="84537" x="9074150" y="5753100"/>
          <p14:tracePt t="84554" x="9080500" y="5759450"/>
          <p14:tracePt t="84733" x="9067800" y="5759450"/>
          <p14:tracePt t="84739" x="9042400" y="5759450"/>
          <p14:tracePt t="84754" x="9017000" y="5759450"/>
          <p14:tracePt t="84755" x="8909050" y="5708650"/>
          <p14:tracePt t="84771" x="8699500" y="5600700"/>
          <p14:tracePt t="84787" x="8362950" y="5365750"/>
          <p14:tracePt t="84804" x="7848600" y="4940300"/>
          <p14:tracePt t="84821" x="7505700" y="4648200"/>
          <p14:tracePt t="84837" x="7137400" y="4349750"/>
          <p14:tracePt t="84854" x="6781800" y="3994150"/>
          <p14:tracePt t="84872" x="6438900" y="3644900"/>
          <p14:tracePt t="84887" x="6178550" y="3352800"/>
          <p14:tracePt t="84904" x="6064250" y="3225800"/>
          <p14:tracePt t="84921" x="5778500" y="2978150"/>
          <p14:tracePt t="84938" x="5454650" y="2654300"/>
          <p14:tracePt t="84954" x="5238750" y="2406650"/>
          <p14:tracePt t="84971" x="4972050" y="2165350"/>
          <p14:tracePt t="84987" x="4660900" y="1905000"/>
          <p14:tracePt t="85005" x="4502150" y="1835150"/>
          <p14:tracePt t="85021" x="4337050" y="1727200"/>
          <p14:tracePt t="85038" x="4210050" y="1657350"/>
          <p14:tracePt t="85054" x="4140200" y="1619250"/>
          <p14:tracePt t="85072" x="4114800" y="1606550"/>
          <p14:tracePt t="85204" x="4133850" y="1606550"/>
          <p14:tracePt t="85205" x="4171950" y="1625600"/>
          <p14:tracePt t="85221" x="4229100" y="1682750"/>
          <p14:tracePt t="85222" x="4254500" y="1708150"/>
          <p14:tracePt t="85238" x="4349750" y="1809750"/>
          <p14:tracePt t="85254" x="4603750" y="2051050"/>
          <p14:tracePt t="85271" x="4851400" y="2273300"/>
          <p14:tracePt t="85287" x="5111750" y="2520950"/>
          <p14:tracePt t="85304" x="5454650" y="2800350"/>
          <p14:tracePt t="85321" x="5530850" y="2870200"/>
          <p14:tracePt t="85337" x="5810250" y="3111500"/>
          <p14:tracePt t="85354" x="6019800" y="3282950"/>
          <p14:tracePt t="85371" x="6121400" y="3371850"/>
          <p14:tracePt t="85387" x="6261100" y="3498850"/>
          <p14:tracePt t="85405" x="6337300" y="3562350"/>
          <p14:tracePt t="85421" x="6375400" y="3587750"/>
          <p14:tracePt t="85438" x="6388100" y="3594100"/>
          <p14:tracePt t="85454" x="6451600" y="3644900"/>
          <p14:tracePt t="85471" x="6546850" y="3708400"/>
          <p14:tracePt t="85487" x="6629400" y="3765550"/>
          <p14:tracePt t="85504" x="6699250" y="3829050"/>
          <p14:tracePt t="85521" x="6737350" y="3867150"/>
          <p14:tracePt t="85538" x="6775450" y="3898900"/>
          <p14:tracePt t="85554" x="6832600" y="3943350"/>
          <p14:tracePt t="85571" x="6883400" y="3987800"/>
          <p14:tracePt t="85587" x="6902450" y="4000500"/>
          <p14:tracePt t="85605" x="6953250" y="4038600"/>
          <p14:tracePt t="85621" x="7010400" y="4083050"/>
          <p14:tracePt t="85638" x="7054850" y="4121150"/>
          <p14:tracePt t="85654" x="7099300" y="4152900"/>
          <p14:tracePt t="85671" x="7150100" y="4191000"/>
          <p14:tracePt t="85687" x="7188200" y="4222750"/>
          <p14:tracePt t="85704" x="7219950" y="4254500"/>
          <p14:tracePt t="85721" x="7258050" y="4279900"/>
          <p14:tracePt t="85737" x="7283450" y="4292600"/>
          <p14:tracePt t="85754" x="7308850" y="4305300"/>
          <p14:tracePt t="85771" x="7315200" y="4305300"/>
          <p14:tracePt t="85787" x="7321550" y="4311650"/>
          <p14:tracePt t="85877" x="7327900" y="4311650"/>
          <p14:tracePt t="85909" x="7334250" y="4311650"/>
          <p14:tracePt t="85925" x="7340600" y="4311650"/>
          <p14:tracePt t="85964" x="7346950" y="4311650"/>
          <p14:tracePt t="85989" x="7359650" y="4318000"/>
          <p14:tracePt t="86004" x="7366000" y="4318000"/>
          <p14:tracePt t="86012" x="7366000" y="4324350"/>
          <p14:tracePt t="86020" x="7378700" y="4324350"/>
          <p14:tracePt t="86045" x="7385050" y="4324350"/>
          <p14:tracePt t="86053" x="7397750" y="4330700"/>
          <p14:tracePt t="86100" x="7404100" y="4330700"/>
          <p14:tracePt t="86132" x="7410450" y="4330700"/>
          <p14:tracePt t="86157" x="7416800" y="4337050"/>
          <p14:tracePt t="86164" x="7423150" y="4337050"/>
          <p14:tracePt t="86492" x="7416800" y="4337050"/>
          <p14:tracePt t="86500" x="7410450" y="4337050"/>
          <p14:tracePt t="86508" x="7397750" y="4343400"/>
          <p14:tracePt t="86516" x="7391400" y="4343400"/>
          <p14:tracePt t="86522" x="7359650" y="4349750"/>
          <p14:tracePt t="86537" x="7340600" y="4349750"/>
          <p14:tracePt t="86555" x="7302500" y="4349750"/>
          <p14:tracePt t="86571" x="7289800" y="4349750"/>
          <p14:tracePt t="86589" x="7277100" y="4356100"/>
          <p14:tracePt t="86604" x="7213600" y="4362450"/>
          <p14:tracePt t="86621" x="7162800" y="4362450"/>
          <p14:tracePt t="86637" x="7073900" y="4362450"/>
          <p14:tracePt t="86654" x="6934200" y="4362450"/>
          <p14:tracePt t="86671" x="6788150" y="4362450"/>
          <p14:tracePt t="86687" x="6642100" y="4362450"/>
          <p14:tracePt t="86704" x="6508750" y="4349750"/>
          <p14:tracePt t="86721" x="6445250" y="4349750"/>
          <p14:tracePt t="86737" x="6426200" y="4349750"/>
          <p14:tracePt t="86753" x="6381750" y="4349750"/>
          <p14:tracePt t="86770" x="6330950" y="4349750"/>
          <p14:tracePt t="86786" x="6261100" y="4349750"/>
          <p14:tracePt t="86803" x="6108700" y="4349750"/>
          <p14:tracePt t="86821" x="5969000" y="4349750"/>
          <p14:tracePt t="86837" x="5676900" y="4349750"/>
          <p14:tracePt t="86854" x="5372100" y="4349750"/>
          <p14:tracePt t="86871" x="5124450" y="4349750"/>
          <p14:tracePt t="86888" x="4984750" y="4356100"/>
          <p14:tracePt t="86904" x="4870450" y="4356100"/>
          <p14:tracePt t="86921" x="4845050" y="4356100"/>
          <p14:tracePt t="86937" x="4800600" y="4356100"/>
          <p14:tracePt t="86954" x="4756150" y="4356100"/>
          <p14:tracePt t="86971" x="4705350" y="4356100"/>
          <p14:tracePt t="86987" x="4692650" y="4356100"/>
          <p14:tracePt t="87060" x="4686300" y="4356100"/>
          <p14:tracePt t="87092" x="4679950" y="4356100"/>
          <p14:tracePt t="87100" x="4679950" y="4349750"/>
          <p14:tracePt t="87108" x="4673600" y="4349750"/>
          <p14:tracePt t="87120" x="4667250" y="4337050"/>
          <p14:tracePt t="87121" x="4648200" y="4292600"/>
          <p14:tracePt t="87137" x="4635500" y="4260850"/>
          <p14:tracePt t="87154" x="4616450" y="4210050"/>
          <p14:tracePt t="87170" x="4533900" y="4083050"/>
          <p14:tracePt t="87188" x="4432300" y="3930650"/>
          <p14:tracePt t="87205" x="4349750" y="3797300"/>
          <p14:tracePt t="87221" x="4248150" y="3670300"/>
          <p14:tracePt t="87236" x="4140200" y="3556000"/>
          <p14:tracePt t="87253" x="4057650" y="3486150"/>
          <p14:tracePt t="87271" x="3981450" y="3448050"/>
          <p14:tracePt t="87288" x="3949700" y="3441700"/>
          <p14:tracePt t="87304" x="3930650" y="3441700"/>
          <p14:tracePt t="87321" x="3924300" y="3441700"/>
          <p14:tracePt t="87437" x="3937000" y="3441700"/>
          <p14:tracePt t="87444" x="3962400" y="3441700"/>
          <p14:tracePt t="87454" x="3987800" y="3441700"/>
          <p14:tracePt t="87454" x="4070350" y="3435350"/>
          <p14:tracePt t="87470" x="4165600" y="3435350"/>
          <p14:tracePt t="87487" x="4279900" y="3435350"/>
          <p14:tracePt t="87504" x="4425950" y="3435350"/>
          <p14:tracePt t="87521" x="4572000" y="3429000"/>
          <p14:tracePt t="87537" x="4711700" y="3397250"/>
          <p14:tracePt t="87554" x="4851400" y="3378200"/>
          <p14:tracePt t="87570" x="4959350" y="3365500"/>
          <p14:tracePt t="87587" x="5048250" y="3340100"/>
          <p14:tracePt t="87605" x="5060950" y="3340100"/>
          <p14:tracePt t="88077" x="5048250" y="3340100"/>
          <p14:tracePt t="88086" x="5022850" y="3340100"/>
          <p14:tracePt t="88093" x="4965700" y="3340100"/>
          <p14:tracePt t="88101" x="4908550" y="3333750"/>
          <p14:tracePt t="88106" x="4743450" y="3314700"/>
          <p14:tracePt t="88121" x="4597400" y="3314700"/>
          <p14:tracePt t="88138" x="4337050" y="3302000"/>
          <p14:tracePt t="88155" x="4292600" y="3302000"/>
          <p14:tracePt t="88171" x="4152900" y="3302000"/>
          <p14:tracePt t="88188" x="4025900" y="3302000"/>
          <p14:tracePt t="88207" x="3975100" y="3302000"/>
          <p14:tracePt t="88222" x="3956050" y="3302000"/>
          <p14:tracePt t="88278" x="3943350" y="3302000"/>
          <p14:tracePt t="88286" x="3917950" y="3302000"/>
          <p14:tracePt t="88293" x="3898900" y="3302000"/>
          <p14:tracePt t="88305" x="3860800" y="3295650"/>
          <p14:tracePt t="88306" x="3784600" y="3289300"/>
          <p14:tracePt t="88321" x="3663950" y="3289300"/>
          <p14:tracePt t="88338" x="3524250" y="3289300"/>
          <p14:tracePt t="88355" x="3371850" y="3289300"/>
          <p14:tracePt t="88372" x="3232150" y="3289300"/>
          <p14:tracePt t="88388" x="3022600" y="3289300"/>
          <p14:tracePt t="88406" x="2895600" y="3289300"/>
          <p14:tracePt t="88422" x="2774950" y="3308350"/>
          <p14:tracePt t="88438" x="2679700" y="3314700"/>
          <p14:tracePt t="88455" x="2641600" y="3314700"/>
          <p14:tracePt t="88472" x="2622550" y="3321050"/>
          <p14:tracePt t="88488" x="2609850" y="3321050"/>
          <p14:tracePt t="88505" x="2590800" y="3321050"/>
          <p14:tracePt t="88521" x="2584450" y="3327400"/>
          <p14:tracePt t="88538" x="2571750" y="3327400"/>
          <p14:tracePt t="88555" x="2565400" y="3333750"/>
          <p14:tracePt t="88572" x="2559050" y="3333750"/>
          <p14:tracePt t="88588" x="2552700" y="3333750"/>
          <p14:tracePt t="88605" x="2546350" y="3333750"/>
          <p14:tracePt t="88622" x="2533650" y="3333750"/>
          <p14:tracePt t="88639" x="2527300" y="3333750"/>
          <p14:tracePt t="88655" x="2508250" y="3333750"/>
          <p14:tracePt t="88672" x="2501900" y="3340100"/>
          <p14:tracePt t="88757" x="2495550" y="3346450"/>
          <p14:tracePt t="88774" x="2514600" y="3346450"/>
          <p14:tracePt t="88782" x="2540000" y="3346450"/>
          <p14:tracePt t="88790" x="2546350" y="3352800"/>
          <p14:tracePt t="88805" x="2571750" y="3352800"/>
          <p14:tracePt t="88806" x="2654300" y="3346450"/>
          <p14:tracePt t="88822" x="2749550" y="3321050"/>
          <p14:tracePt t="88839" x="2838450" y="3289300"/>
          <p14:tracePt t="88855" x="2901950" y="3257550"/>
          <p14:tracePt t="88872" x="2952750" y="3232150"/>
          <p14:tracePt t="88889" x="2997200" y="3206750"/>
          <p14:tracePt t="88905" x="3022600" y="3181350"/>
          <p14:tracePt t="88923" x="3054350" y="3143250"/>
          <p14:tracePt t="88938" x="3067050" y="3117850"/>
          <p14:tracePt t="88955" x="3092450" y="3079750"/>
          <p14:tracePt t="88972" x="3111500" y="3035300"/>
          <p14:tracePt t="88988" x="3136900" y="2965450"/>
          <p14:tracePt t="89006" x="3143250" y="2921000"/>
          <p14:tracePt t="89021" x="3143250" y="2870200"/>
          <p14:tracePt t="89038" x="3143250" y="2851150"/>
          <p14:tracePt t="89055" x="3130550" y="2819400"/>
          <p14:tracePt t="89072" x="3117850" y="2768600"/>
          <p14:tracePt t="89088" x="3086100" y="2724150"/>
          <p14:tracePt t="89105" x="3067050" y="2692400"/>
          <p14:tracePt t="89121" x="3041650" y="2660650"/>
          <p14:tracePt t="89138" x="2978150" y="2622550"/>
          <p14:tracePt t="89155" x="2908300" y="2590800"/>
          <p14:tracePt t="89172" x="2825750" y="2559050"/>
          <p14:tracePt t="89188" x="2667000" y="2514600"/>
          <p14:tracePt t="89206" x="2533650" y="2495550"/>
          <p14:tracePt t="89221" x="2413000" y="2482850"/>
          <p14:tracePt t="89238" x="2292350" y="2482850"/>
          <p14:tracePt t="89255" x="2190750" y="2482850"/>
          <p14:tracePt t="89272" x="2095500" y="2482850"/>
          <p14:tracePt t="89288" x="2012950" y="2495550"/>
          <p14:tracePt t="89305" x="1930400" y="2520950"/>
          <p14:tracePt t="89321" x="1866900" y="2540000"/>
          <p14:tracePt t="89339" x="1809750" y="2565400"/>
          <p14:tracePt t="89355" x="1778000" y="2590800"/>
          <p14:tracePt t="89355" x="1752600" y="2603500"/>
          <p14:tracePt t="89374" x="1746250" y="2616200"/>
          <p14:tracePt t="89388" x="1714500" y="2660650"/>
          <p14:tracePt t="89406" x="1695450" y="2724150"/>
          <p14:tracePt t="89422" x="1670050" y="2800350"/>
          <p14:tracePt t="89438" x="1663700" y="2882900"/>
          <p14:tracePt t="89455" x="1663700" y="2940050"/>
          <p14:tracePt t="89471" x="1682750" y="2990850"/>
          <p14:tracePt t="89488" x="1695450" y="3035300"/>
          <p14:tracePt t="89505" x="1708150" y="3073400"/>
          <p14:tracePt t="89521" x="1746250" y="3136900"/>
          <p14:tracePt t="89538" x="1797050" y="3200400"/>
          <p14:tracePt t="89555" x="1828800" y="3257550"/>
          <p14:tracePt t="89572" x="1854200" y="3295650"/>
          <p14:tracePt t="89588" x="1885950" y="3333750"/>
          <p14:tracePt t="89606" x="1898650" y="3346450"/>
          <p14:tracePt t="89645" x="1905000" y="3352800"/>
          <p14:tracePt t="89654" x="1911350" y="3359150"/>
          <p14:tracePt t="89671" x="1917700" y="3365500"/>
          <p14:tracePt t="89672" x="1930400" y="3365500"/>
          <p14:tracePt t="89688" x="1955800" y="3371850"/>
          <p14:tracePt t="89705" x="1962150" y="3378200"/>
          <p14:tracePt t="89721" x="1974850" y="3378200"/>
          <p14:tracePt t="89757" x="1987550" y="3378200"/>
          <p14:tracePt t="89758" x="1993900" y="3378200"/>
          <p14:tracePt t="89771" x="2019300" y="3378200"/>
          <p14:tracePt t="89788" x="2108200" y="3390900"/>
          <p14:tracePt t="89806" x="2203450" y="3403600"/>
          <p14:tracePt t="89821" x="2381250" y="3441700"/>
          <p14:tracePt t="89838" x="2597150" y="3467100"/>
          <p14:tracePt t="89855" x="2914650" y="3517900"/>
          <p14:tracePt t="89872" x="3295650" y="3587750"/>
          <p14:tracePt t="89889" x="3657600" y="3651250"/>
          <p14:tracePt t="89905" x="4070350" y="3740150"/>
          <p14:tracePt t="89922" x="4470400" y="3822700"/>
          <p14:tracePt t="89939" x="4794250" y="3886200"/>
          <p14:tracePt t="89955" x="5187950" y="3905250"/>
          <p14:tracePt t="89972" x="5461000" y="3860800"/>
          <p14:tracePt t="89988" x="5581650" y="3752850"/>
          <p14:tracePt t="90006" x="5588000" y="3657600"/>
          <p14:tracePt t="90022" x="5588000" y="3651250"/>
          <p14:tracePt t="90078" x="5588000" y="3632200"/>
          <p14:tracePt t="90085" x="5480050" y="3587750"/>
          <p14:tracePt t="90087" x="5308600" y="3562350"/>
          <p14:tracePt t="90105" x="5226050" y="3562350"/>
          <p14:tracePt t="90122" x="5219700" y="3562350"/>
          <p14:tracePt t="90138" x="5219700" y="3600450"/>
          <p14:tracePt t="90155" x="5486400" y="3727450"/>
          <p14:tracePt t="90171" x="5988050" y="3822700"/>
          <p14:tracePt t="90188" x="6572250" y="3829050"/>
          <p14:tracePt t="90205" x="7277100" y="3829050"/>
          <p14:tracePt t="90222" x="7753350" y="3765550"/>
          <p14:tracePt t="90238" x="7854950" y="3721100"/>
          <p14:tracePt t="90255" x="7867650" y="3689350"/>
          <p14:tracePt t="90271" x="7848600" y="3632200"/>
          <p14:tracePt t="90288" x="7740650" y="3530600"/>
          <p14:tracePt t="90305" x="7632700" y="3448050"/>
          <p14:tracePt t="90321" x="7486650" y="3422650"/>
          <p14:tracePt t="90337" x="7416800" y="3422650"/>
          <p14:tracePt t="90406" x="7429500" y="3441700"/>
          <p14:tracePt t="90413" x="7442200" y="3460750"/>
          <p14:tracePt t="90416" x="7454900" y="3473450"/>
          <p14:tracePt t="90421" x="7524750" y="3505200"/>
          <p14:tracePt t="90438" x="7581900" y="3524250"/>
          <p14:tracePt t="90455" x="7600950" y="3530600"/>
          <p14:tracePt t="90597" x="7588250" y="3530600"/>
          <p14:tracePt t="90605" x="7562850" y="3530600"/>
          <p14:tracePt t="90621" x="7556500" y="3530600"/>
          <p14:tracePt t="90622" x="7537450" y="3536950"/>
          <p14:tracePt t="90638" x="7531100" y="3536950"/>
          <p14:tracePt t="90655" x="7524750" y="3536950"/>
          <p14:tracePt t="90671" x="7518400" y="3543300"/>
          <p14:tracePt t="90917" x="7512050" y="3543300"/>
          <p14:tracePt t="90931" x="7480300" y="3543300"/>
          <p14:tracePt t="90933" x="7429500" y="3543300"/>
          <p14:tracePt t="90938" x="7353300" y="3543300"/>
          <p14:tracePt t="90956" x="7296150" y="3543300"/>
          <p14:tracePt t="90971" x="7219950" y="3543300"/>
          <p14:tracePt t="90988" x="7131050" y="3543300"/>
          <p14:tracePt t="91006" x="7118350" y="3543300"/>
          <p14:tracePt t="91054" x="7105650" y="3549650"/>
          <p14:tracePt t="91062" x="7092950" y="3568700"/>
          <p14:tracePt t="91069" x="7080250" y="3575050"/>
          <p14:tracePt t="91076" x="7061200" y="3594100"/>
          <p14:tracePt t="91088" x="7054850" y="3600450"/>
          <p14:tracePt t="91165" x="7067550" y="3600450"/>
          <p14:tracePt t="91173" x="7080250" y="3568700"/>
          <p14:tracePt t="91189" x="7086600" y="3530600"/>
          <p14:tracePt t="91190" x="7086600" y="3524250"/>
          <p14:tracePt t="91205" x="7061200" y="3416300"/>
          <p14:tracePt t="91222" x="7035800" y="3314700"/>
          <p14:tracePt t="91238" x="6997700" y="3181350"/>
          <p14:tracePt t="91255" x="6991350" y="3162300"/>
          <p14:tracePt t="91271" x="6978650" y="3149600"/>
          <p14:tracePt t="91309" x="6978650" y="3136900"/>
          <p14:tracePt t="91405" x="6972300" y="3136900"/>
          <p14:tracePt t="91414" x="6965950" y="3136900"/>
          <p14:tracePt t="91414" x="6934200" y="3162300"/>
          <p14:tracePt t="91422" x="6877050" y="3321050"/>
          <p14:tracePt t="91438" x="6819900" y="3517900"/>
          <p14:tracePt t="91455" x="6762750" y="3816350"/>
          <p14:tracePt t="91471" x="6699250" y="4356100"/>
          <p14:tracePt t="91488" x="6699250" y="4730750"/>
          <p14:tracePt t="91505" x="6711950" y="5003800"/>
          <p14:tracePt t="91521" x="6750050" y="5194300"/>
          <p14:tracePt t="91539" x="6794500" y="5359400"/>
          <p14:tracePt t="91555" x="6813550" y="5480050"/>
          <p14:tracePt t="91572" x="6813550" y="5518150"/>
          <p14:tracePt t="91588" x="6813550" y="5556250"/>
          <p14:tracePt t="91625" x="6813550" y="5562600"/>
          <p14:tracePt t="91709" x="6807200" y="5568950"/>
          <p14:tracePt t="91718" x="6807200" y="5581650"/>
          <p14:tracePt t="91725" x="6800850" y="5600700"/>
          <p14:tracePt t="91733" x="6800850" y="5626100"/>
          <p14:tracePt t="91738" x="6800850" y="5683250"/>
          <p14:tracePt t="91755" x="6800850" y="5727700"/>
          <p14:tracePt t="91771" x="6800850" y="5753100"/>
          <p14:tracePt t="91788" x="6800850" y="5759450"/>
          <p14:tracePt t="91957" x="6807200" y="5765800"/>
          <p14:tracePt t="91989" x="6813550" y="5765800"/>
          <p14:tracePt t="91998" x="6819900" y="5765800"/>
          <p14:tracePt t="92013" x="6826250" y="5765800"/>
          <p14:tracePt t="92037" x="6832600" y="5765800"/>
          <p14:tracePt t="92061" x="6838950" y="5765800"/>
          <p14:tracePt t="92101" x="6845300" y="5759450"/>
          <p14:tracePt t="92430" x="6845300" y="5740400"/>
          <p14:tracePt t="92437" x="6845300" y="5708650"/>
          <p14:tracePt t="92445" x="6845300" y="5670550"/>
          <p14:tracePt t="92453" x="6845300" y="5645150"/>
          <p14:tracePt t="92461" x="6845300" y="5575300"/>
          <p14:tracePt t="92471" x="6845300" y="5511800"/>
          <p14:tracePt t="92488" x="6845300" y="5448300"/>
          <p14:tracePt t="92505" x="6845300" y="5384800"/>
          <p14:tracePt t="92521" x="6845300" y="5327650"/>
          <p14:tracePt t="92538" x="6832600" y="5270500"/>
          <p14:tracePt t="92554" x="6826250" y="5219700"/>
          <p14:tracePt t="92571" x="6826250" y="5200650"/>
          <p14:tracePt t="92588" x="6826250" y="5187950"/>
          <p14:tracePt t="92797" x="6819900" y="5187950"/>
          <p14:tracePt t="92837" x="6819900" y="5181600"/>
          <p14:tracePt t="92846" x="6826250" y="5175250"/>
          <p14:tracePt t="92865" x="6832600" y="5175250"/>
          <p14:tracePt t="92866" x="6832600" y="5168900"/>
          <p14:tracePt t="92871" x="6832600" y="5156200"/>
          <p14:tracePt t="92888" x="6832600" y="5137150"/>
          <p14:tracePt t="92905" x="6832600" y="5111750"/>
          <p14:tracePt t="92921" x="6832600" y="5086350"/>
          <p14:tracePt t="92997" x="6832600" y="5060950"/>
          <p14:tracePt t="93005" x="6832600" y="4997450"/>
          <p14:tracePt t="93021" x="6832600" y="4978400"/>
          <p14:tracePt t="93023" x="6832600" y="4921250"/>
          <p14:tracePt t="93038" x="6819900" y="4832350"/>
          <p14:tracePt t="93055" x="6781800" y="4730750"/>
          <p14:tracePt t="93071" x="6762750" y="4654550"/>
          <p14:tracePt t="93109" x="6762750" y="4648200"/>
          <p14:tracePt t="93110" x="6762750" y="4622800"/>
          <p14:tracePt t="93122" x="6762750" y="4552950"/>
          <p14:tracePt t="93138" x="6762750" y="4483100"/>
          <p14:tracePt t="93155" x="6788150" y="4387850"/>
          <p14:tracePt t="93171" x="6794500" y="4356100"/>
          <p14:tracePt t="93213" x="6807200" y="4324350"/>
          <p14:tracePt t="93221" x="6819900" y="4235450"/>
          <p14:tracePt t="93238" x="6826250" y="4216400"/>
          <p14:tracePt t="93261" x="6832600" y="4184650"/>
          <p14:tracePt t="93269" x="6838950" y="4146550"/>
          <p14:tracePt t="93277" x="6845300" y="4070350"/>
          <p14:tracePt t="93288" x="6845300" y="4032250"/>
          <p14:tracePt t="93333" x="6851650" y="4019550"/>
          <p14:tracePt t="93341" x="6851650" y="3962400"/>
          <p14:tracePt t="93349" x="6851650" y="3911600"/>
          <p14:tracePt t="93354" x="6851650" y="3784600"/>
          <p14:tracePt t="93371" x="6851650" y="3651250"/>
          <p14:tracePt t="93388" x="6858000" y="3530600"/>
          <p14:tracePt t="93406" x="6870700" y="3403600"/>
          <p14:tracePt t="93421" x="6883400" y="3314700"/>
          <p14:tracePt t="93438" x="6896100" y="3219450"/>
          <p14:tracePt t="93455" x="6902450" y="3130550"/>
          <p14:tracePt t="93471" x="6902450" y="3048000"/>
          <p14:tracePt t="93488" x="6908800" y="2971800"/>
          <p14:tracePt t="93504" x="6908800" y="2927350"/>
          <p14:tracePt t="93521" x="6908800" y="2901950"/>
          <p14:tracePt t="93538" x="6915150" y="2863850"/>
          <p14:tracePt t="93555" x="6915150" y="2819400"/>
          <p14:tracePt t="93571" x="6915150" y="2736850"/>
          <p14:tracePt t="93588" x="6921500" y="2616200"/>
          <p14:tracePt t="93605" x="6934200" y="2527300"/>
          <p14:tracePt t="93621" x="6934200" y="2463800"/>
          <p14:tracePt t="93638" x="6934200" y="2451100"/>
          <p14:tracePt t="93655" x="6940550" y="2400300"/>
          <p14:tracePt t="93671" x="6940550" y="2349500"/>
          <p14:tracePt t="93688" x="6940550" y="2298700"/>
          <p14:tracePt t="93704" x="6940550" y="2254250"/>
          <p14:tracePt t="93722" x="6940550" y="2216150"/>
          <p14:tracePt t="93738" x="6940550" y="2184400"/>
          <p14:tracePt t="93755" x="6940550" y="2159000"/>
          <p14:tracePt t="93771" x="6940550" y="2139950"/>
          <p14:tracePt t="93788" x="6940550" y="2108200"/>
          <p14:tracePt t="93805" x="6940550" y="2095500"/>
          <p14:tracePt t="93822" x="6940550" y="2082800"/>
          <p14:tracePt t="93838" x="6940550" y="2063750"/>
          <p14:tracePt t="93855" x="6940550" y="2057400"/>
          <p14:tracePt t="93871" x="6940550" y="2038350"/>
          <p14:tracePt t="93888" x="6940550" y="2019300"/>
          <p14:tracePt t="93905" x="6940550" y="2006600"/>
          <p14:tracePt t="93922" x="6940550" y="2000250"/>
          <p14:tracePt t="93938" x="6940550" y="1993900"/>
          <p14:tracePt t="94157" x="6940550" y="1987550"/>
          <p14:tracePt t="94170" x="6915150" y="2012950"/>
          <p14:tracePt t="94189" x="6908800" y="2025650"/>
          <p14:tracePt t="94190" x="6889750" y="2057400"/>
          <p14:tracePt t="94205" x="6889750" y="2063750"/>
          <p14:tracePt t="94221" x="6877050" y="2082800"/>
          <p14:tracePt t="94669" x="6877050" y="2095500"/>
          <p14:tracePt t="94673" x="6870700" y="2114550"/>
          <p14:tracePt t="94688" x="6864350" y="2139950"/>
          <p14:tracePt t="94689" x="6845300" y="2222500"/>
          <p14:tracePt t="94705" x="6832600" y="2330450"/>
          <p14:tracePt t="94721" x="6788150" y="2565400"/>
          <p14:tracePt t="94738" x="6750050" y="2832100"/>
          <p14:tracePt t="94755" x="6699250" y="3022600"/>
          <p14:tracePt t="94771" x="6648450" y="3162300"/>
          <p14:tracePt t="94788" x="6559550" y="3314700"/>
          <p14:tracePt t="94806" x="6477000" y="3390900"/>
          <p14:tracePt t="94821" x="6337300" y="3454400"/>
          <p14:tracePt t="94839" x="6178550" y="3486150"/>
          <p14:tracePt t="94854" x="6051550" y="3511550"/>
          <p14:tracePt t="94872" x="5924550" y="3524250"/>
          <p14:tracePt t="94888" x="5791200" y="3524250"/>
          <p14:tracePt t="94905" x="5657850" y="3524250"/>
          <p14:tracePt t="94921" x="5530850" y="3524250"/>
          <p14:tracePt t="94938" x="5429250" y="3530600"/>
          <p14:tracePt t="94955" x="5327650" y="3549650"/>
          <p14:tracePt t="94971" x="5238750" y="3575050"/>
          <p14:tracePt t="94988" x="5092700" y="3625850"/>
          <p14:tracePt t="95006" x="5010150" y="3651250"/>
          <p14:tracePt t="95021" x="4946650" y="3676650"/>
          <p14:tracePt t="95038" x="4921250" y="3702050"/>
          <p14:tracePt t="95054" x="4908550" y="3702050"/>
          <p14:tracePt t="95071" x="4908550" y="3708400"/>
          <p14:tracePt t="95125" x="4902200" y="3708400"/>
          <p14:tracePt t="95157" x="4914900" y="3708400"/>
          <p14:tracePt t="95165" x="4946650" y="3714750"/>
          <p14:tracePt t="95172" x="5010150" y="3721100"/>
          <p14:tracePt t="95173" x="5086350" y="3727450"/>
          <p14:tracePt t="95188" x="5619750" y="3752850"/>
          <p14:tracePt t="95206" x="6115050" y="3746500"/>
          <p14:tracePt t="95221" x="6559550" y="3746500"/>
          <p14:tracePt t="95238" x="6902450" y="3740150"/>
          <p14:tracePt t="95254" x="7137400" y="3740150"/>
          <p14:tracePt t="95271" x="7277100" y="3740150"/>
          <p14:tracePt t="95288" x="7378700" y="3740150"/>
          <p14:tracePt t="95305" x="7435850" y="3740150"/>
          <p14:tracePt t="95321" x="7454900" y="3740150"/>
          <p14:tracePt t="95338" x="7480300" y="3740150"/>
          <p14:tracePt t="95355" x="7499350" y="3740150"/>
          <p14:tracePt t="95437" x="7505700" y="3740150"/>
          <p14:tracePt t="95437" x="7512050" y="3740150"/>
          <p14:tracePt t="95454" x="7518400" y="3740150"/>
          <p14:tracePt t="95471" x="7531100" y="3740150"/>
          <p14:tracePt t="95472" x="7537450" y="3740150"/>
          <p14:tracePt t="96093" x="7531100" y="3740150"/>
          <p14:tracePt t="96101" x="7505700" y="3740150"/>
          <p14:tracePt t="96109" x="7480300" y="3740150"/>
          <p14:tracePt t="96121" x="7454900" y="3740150"/>
          <p14:tracePt t="96125" x="7366000" y="3752850"/>
          <p14:tracePt t="96138" x="7239000" y="3765550"/>
          <p14:tracePt t="96154" x="7162800" y="3778250"/>
          <p14:tracePt t="96171" x="7067550" y="3797300"/>
          <p14:tracePt t="96188" x="6991350" y="3810000"/>
          <p14:tracePt t="96206" x="6978650" y="3810000"/>
          <p14:tracePt t="96285" x="6972300" y="3810000"/>
          <p14:tracePt t="96297" x="6965950" y="3810000"/>
          <p14:tracePt t="96297" x="6959600" y="3816350"/>
          <p14:tracePt t="96304" x="6946900" y="3816350"/>
          <p14:tracePt t="96321" x="6940550" y="3822700"/>
          <p14:tracePt t="96338" x="6927850" y="3822700"/>
          <p14:tracePt t="96354" x="6896100" y="3822700"/>
          <p14:tracePt t="96371" x="6858000" y="3822700"/>
          <p14:tracePt t="96388" x="6813550" y="3822700"/>
          <p14:tracePt t="96406" x="6807200" y="3822700"/>
          <p14:tracePt t="96524" x="6807200" y="3816350"/>
          <p14:tracePt t="96533" x="6807200" y="3810000"/>
          <p14:tracePt t="96541" x="6807200" y="3803650"/>
          <p14:tracePt t="96549" x="6807200" y="3790950"/>
          <p14:tracePt t="96554" x="6807200" y="3765550"/>
          <p14:tracePt t="96571" x="6807200" y="3740150"/>
          <p14:tracePt t="96588" x="6807200" y="3714750"/>
          <p14:tracePt t="96604" x="6807200" y="3702050"/>
          <p14:tracePt t="97021" x="6807200" y="3708400"/>
          <p14:tracePt t="97037" x="6807200" y="3714750"/>
          <p14:tracePt t="97069" x="6807200" y="3721100"/>
          <p14:tracePt t="99260" x="6781800" y="3727450"/>
          <p14:tracePt t="99269" x="6762750" y="3727450"/>
          <p14:tracePt t="99277" x="6692900" y="3727450"/>
          <p14:tracePt t="99285" x="6496050" y="3727450"/>
          <p14:tracePt t="99285" x="6242050" y="3695700"/>
          <p14:tracePt t="99293" x="5949950" y="3663950"/>
          <p14:tracePt t="99304" x="5403850" y="3575050"/>
          <p14:tracePt t="99321" x="4978400" y="3524250"/>
          <p14:tracePt t="99338" x="4699000" y="3486150"/>
          <p14:tracePt t="99354" x="4584700" y="3467100"/>
          <p14:tracePt t="99371" x="4495800" y="3454400"/>
          <p14:tracePt t="99388" x="4394200" y="3448050"/>
          <p14:tracePt t="99405" x="4324350" y="3441700"/>
          <p14:tracePt t="99421" x="4260850" y="3441700"/>
          <p14:tracePt t="99438" x="4222750" y="3441700"/>
          <p14:tracePt t="99454" x="4197350" y="3441700"/>
          <p14:tracePt t="99501" x="4191000" y="3435350"/>
          <p14:tracePt t="99521" x="4184650" y="3429000"/>
          <p14:tracePt t="99530" x="4178300" y="3429000"/>
          <p14:tracePt t="99537" x="4152900" y="3409950"/>
          <p14:tracePt t="99554" x="4133850" y="3390900"/>
          <p14:tracePt t="99571" x="4127500" y="3384550"/>
          <p14:tracePt t="99645" x="4140200" y="3384550"/>
          <p14:tracePt t="99653" x="4159250" y="3378200"/>
          <p14:tracePt t="99655" x="4184650" y="3365500"/>
          <p14:tracePt t="99671" x="4216400" y="3352800"/>
          <p14:tracePt t="99688" x="4260850" y="3340100"/>
          <p14:tracePt t="99704" x="4311650" y="3327400"/>
          <p14:tracePt t="99722" x="4349750" y="3314700"/>
          <p14:tracePt t="99737" x="4381500" y="3308350"/>
          <p14:tracePt t="99755" x="4400550" y="3302000"/>
          <p14:tracePt t="99771" x="4413250" y="3295650"/>
          <p14:tracePt t="99788" x="4419600" y="3295650"/>
          <p14:tracePt t="100045" x="4425950" y="3295650"/>
          <p14:tracePt t="100610" x="4425950" y="3289300"/>
          <p14:tracePt t="100620" x="4425950" y="3282950"/>
          <p14:tracePt t="100628" x="4425950" y="3276600"/>
          <p14:tracePt t="100648" x="4425950" y="3270250"/>
          <p14:tracePt t="100661" x="4425950" y="3257550"/>
          <p14:tracePt t="100684" x="4425950" y="3251200"/>
          <p14:tracePt t="100708" x="4425950" y="3244850"/>
          <p14:tracePt t="100724" x="4425950" y="3238500"/>
          <p14:tracePt t="101596" x="4425950" y="3232150"/>
          <p14:tracePt t="101613" x="4425950" y="3225800"/>
          <p14:tracePt t="101620" x="4432300" y="3219450"/>
          <p14:tracePt t="101644" x="4438650" y="3213100"/>
          <p14:tracePt t="101657" x="4445000" y="3206750"/>
          <p14:tracePt t="101997" x="4445000" y="3200400"/>
          <p14:tracePt t="102012" x="4438650" y="3194050"/>
          <p14:tracePt t="102030" x="4432300" y="3194050"/>
          <p14:tracePt t="102044" x="4425950" y="3194050"/>
          <p14:tracePt t="102064" x="4419600" y="3194050"/>
          <p14:tracePt t="102070" x="4413250" y="3194050"/>
          <p14:tracePt t="102071" x="4394200" y="3194050"/>
          <p14:tracePt t="102087" x="4375150" y="3187700"/>
          <p14:tracePt t="102106" x="4356100" y="3187700"/>
          <p14:tracePt t="102121" x="4343400" y="3187700"/>
          <p14:tracePt t="102138" x="4330700" y="3187700"/>
          <p14:tracePt t="102154" x="4324350" y="3187700"/>
          <p14:tracePt t="102171" x="4311650" y="3187700"/>
          <p14:tracePt t="102187" x="4298950" y="3187700"/>
          <p14:tracePt t="102205" x="4292600" y="3187700"/>
          <p14:tracePt t="102221" x="4286250" y="3187700"/>
          <p14:tracePt t="102237" x="4279900" y="3187700"/>
          <p14:tracePt t="102254" x="4267200" y="3194050"/>
          <p14:tracePt t="102271" x="4260850" y="3200400"/>
          <p14:tracePt t="102287" x="4254500" y="3206750"/>
          <p14:tracePt t="102357" x="4254500" y="3213100"/>
          <p14:tracePt t="102380" x="4260850" y="3219450"/>
          <p14:tracePt t="102397" x="4279900" y="3225800"/>
          <p14:tracePt t="102398" x="4292600" y="3225800"/>
          <p14:tracePt t="102405" x="4330700" y="3225800"/>
          <p14:tracePt t="102421" x="4368800" y="3225800"/>
          <p14:tracePt t="102437" x="4400550" y="3225800"/>
          <p14:tracePt t="102454" x="4413250" y="3225800"/>
          <p14:tracePt t="102471" x="4425950" y="3225800"/>
          <p14:tracePt t="102487" x="4432300" y="3225800"/>
          <p14:tracePt t="102504" x="4445000" y="3225800"/>
          <p14:tracePt t="102521" x="4451350" y="3219450"/>
          <p14:tracePt t="104012" x="4451350" y="3225800"/>
          <p14:tracePt t="104028" x="4445000" y="3238500"/>
          <p14:tracePt t="104036" x="4445000" y="3251200"/>
          <p14:tracePt t="104054" x="4445000" y="3257550"/>
          <p14:tracePt t="104070" x="4445000" y="3263900"/>
          <p14:tracePt t="104070" x="4445000" y="3270250"/>
          <p14:tracePt t="104172" x="4464050" y="3270250"/>
          <p14:tracePt t="104179" x="4476750" y="3270250"/>
          <p14:tracePt t="104188" x="4495800" y="3257550"/>
          <p14:tracePt t="104189" x="4533900" y="3219450"/>
          <p14:tracePt t="104205" x="4552950" y="3194050"/>
          <p14:tracePt t="104221" x="4565650" y="3155950"/>
          <p14:tracePt t="104237" x="4572000" y="3117850"/>
          <p14:tracePt t="104292" x="4572000" y="3111500"/>
          <p14:tracePt t="104305" x="4572000" y="3105150"/>
          <p14:tracePt t="104332" x="4565650" y="3098800"/>
          <p14:tracePt t="104349" x="4559300" y="3098800"/>
          <p14:tracePt t="104356" x="4552950" y="3098800"/>
          <p14:tracePt t="104357" x="4540250" y="3098800"/>
          <p14:tracePt t="104372" x="4514850" y="3098800"/>
          <p14:tracePt t="104387" x="4464050" y="3098800"/>
          <p14:tracePt t="104405" x="4425950" y="3111500"/>
          <p14:tracePt t="104421" x="4394200" y="3124200"/>
          <p14:tracePt t="104437" x="4381500" y="3136900"/>
          <p14:tracePt t="104454" x="4375150" y="3149600"/>
          <p14:tracePt t="104471" x="4375150" y="3162300"/>
          <p14:tracePt t="104487" x="4368800" y="3175000"/>
          <p14:tracePt t="104504" x="4368800" y="3194050"/>
          <p14:tracePt t="104521" x="4368800" y="3200400"/>
          <p14:tracePt t="104537" x="4368800" y="3213100"/>
          <p14:tracePt t="104554" x="4387850" y="3225800"/>
          <p14:tracePt t="104571" x="4413250" y="3225800"/>
          <p14:tracePt t="104587" x="4483100" y="3232150"/>
          <p14:tracePt t="104605" x="4546600" y="3232150"/>
          <p14:tracePt t="104621" x="4584700" y="3213100"/>
          <p14:tracePt t="104637" x="4616450" y="3181350"/>
          <p14:tracePt t="104654" x="4622800" y="3162300"/>
          <p14:tracePt t="104671" x="4629150" y="3136900"/>
          <p14:tracePt t="104687" x="4635500" y="3130550"/>
          <p14:tracePt t="104705" x="4635500" y="3117850"/>
          <p14:tracePt t="104720" x="4629150" y="3105150"/>
          <p14:tracePt t="104737" x="4622800" y="3098800"/>
          <p14:tracePt t="104753" x="4616450" y="3092450"/>
          <p14:tracePt t="104770" x="4610100" y="3092450"/>
          <p14:tracePt t="104787" x="4591050" y="3086100"/>
          <p14:tracePt t="104805" x="4572000" y="3086100"/>
          <p14:tracePt t="104821" x="4552950" y="3086100"/>
          <p14:tracePt t="104838" x="4540250" y="3098800"/>
          <p14:tracePt t="104854" x="4521200" y="3111500"/>
          <p14:tracePt t="104871" x="4508500" y="3124200"/>
          <p14:tracePt t="104887" x="4502150" y="3130550"/>
          <p14:tracePt t="104904" x="4502150" y="3136900"/>
          <p14:tracePt t="106197" x="4502150" y="3149600"/>
          <p14:tracePt t="106205" x="4445000" y="3232150"/>
          <p14:tracePt t="106221" x="4356100" y="3333750"/>
          <p14:tracePt t="106238" x="4267200" y="3403600"/>
          <p14:tracePt t="106239" x="3943350" y="3568700"/>
          <p14:tracePt t="106255" x="3568700" y="3702050"/>
          <p14:tracePt t="106272" x="3162300" y="3797300"/>
          <p14:tracePt t="106288" x="2749550" y="3829050"/>
          <p14:tracePt t="106305" x="2413000" y="3829050"/>
          <p14:tracePt t="106322" x="2032000" y="3771900"/>
          <p14:tracePt t="106338" x="1733550" y="3727450"/>
          <p14:tracePt t="106356" x="1543050" y="3689350"/>
          <p14:tracePt t="106371" x="1390650" y="3644900"/>
          <p14:tracePt t="106371" x="1327150" y="3619500"/>
          <p14:tracePt t="106389" x="1257300" y="3568700"/>
          <p14:tracePt t="106406" x="1187450" y="3524250"/>
          <p14:tracePt t="106422" x="1149350" y="3492500"/>
          <p14:tracePt t="106438" x="1111250" y="3460750"/>
          <p14:tracePt t="106455" x="1079500" y="3441700"/>
          <p14:tracePt t="106471" x="1047750" y="3429000"/>
          <p14:tracePt t="106488" x="1022350" y="3416300"/>
          <p14:tracePt t="106505" x="996950" y="3397250"/>
          <p14:tracePt t="106522" x="977900" y="3384550"/>
          <p14:tracePt t="106538" x="965200" y="3378200"/>
          <p14:tracePt t="106555" x="958850" y="3371850"/>
          <p14:tracePt t="106589" x="952500" y="3365500"/>
          <p14:tracePt t="106590" x="939800" y="3346450"/>
          <p14:tracePt t="106605" x="927100" y="3321050"/>
          <p14:tracePt t="106622" x="927100" y="3302000"/>
          <p14:tracePt t="106638" x="920750" y="3276600"/>
          <p14:tracePt t="106655" x="920750" y="3263900"/>
          <p14:tracePt t="106672" x="914400" y="3251200"/>
          <p14:tracePt t="106688" x="914400" y="3244850"/>
          <p14:tracePt t="106705" x="914400" y="3238500"/>
          <p14:tracePt t="106781" x="914400" y="3232150"/>
          <p14:tracePt t="106805" x="920750" y="3232150"/>
          <p14:tracePt t="106813" x="933450" y="3232150"/>
          <p14:tracePt t="106821" x="946150" y="3232150"/>
          <p14:tracePt t="106822" x="984250" y="3251200"/>
          <p14:tracePt t="106838" x="1028700" y="3257550"/>
          <p14:tracePt t="106855" x="1073150" y="3270250"/>
          <p14:tracePt t="106872" x="1117600" y="3289300"/>
          <p14:tracePt t="106888" x="1174750" y="3289300"/>
          <p14:tracePt t="106905" x="1231900" y="3289300"/>
          <p14:tracePt t="106922" x="1282700" y="3289300"/>
          <p14:tracePt t="106938" x="1308100" y="3289300"/>
          <p14:tracePt t="106955" x="1327150" y="3289300"/>
          <p14:tracePt t="106971" x="1333500" y="3289300"/>
          <p14:tracePt t="106988" x="1339850" y="3289300"/>
          <p14:tracePt t="107102" x="1339850" y="3282950"/>
          <p14:tracePt t="107125" x="1339850" y="3276600"/>
          <p14:tracePt t="107221" x="1333500" y="3270250"/>
          <p14:tracePt t="107925" x="1327150" y="3263900"/>
          <p14:tracePt t="108245" x="1327150" y="3251200"/>
          <p14:tracePt t="108253" x="1276350" y="3206750"/>
          <p14:tracePt t="108261" x="1136650" y="3086100"/>
          <p14:tracePt t="108273" x="927100" y="2901950"/>
          <p14:tracePt t="108288" x="736600" y="2686050"/>
          <p14:tracePt t="108305" x="533400" y="2419350"/>
          <p14:tracePt t="108321" x="342900" y="2146300"/>
          <p14:tracePt t="108338" x="184150" y="1898650"/>
          <p14:tracePt t="108355" x="63500" y="1695450"/>
          <p14:tracePt t="108372" x="0" y="1517650"/>
          <p14:tracePt t="108388" x="0" y="1289050"/>
          <p14:tracePt t="108406" x="0" y="1149350"/>
          <p14:tracePt t="108421" x="0" y="1028700"/>
          <p14:tracePt t="108438" x="0" y="920750"/>
          <p14:tracePt t="108455" x="0" y="857250"/>
          <p14:tracePt t="108472" x="0" y="800100"/>
          <p14:tracePt t="108488" x="0" y="749300"/>
          <p14:tracePt t="108505" x="0" y="730250"/>
          <p14:tracePt t="108521" x="0" y="717550"/>
          <p14:tracePt t="108538" x="0" y="698500"/>
          <p14:tracePt t="108555" x="0" y="666750"/>
          <p14:tracePt t="108572" x="0" y="609600"/>
          <p14:tracePt t="108588" x="0" y="501650"/>
          <p14:tracePt t="108606" x="0" y="444500"/>
          <p14:tracePt t="108621" x="0" y="400050"/>
          <p14:tracePt t="108638" x="0" y="355600"/>
          <p14:tracePt t="108655" x="0" y="323850"/>
          <p14:tracePt t="108672" x="0" y="311150"/>
          <p14:tracePt t="108688" x="0" y="304800"/>
          <p14:tracePt t="108773" x="0" y="298450"/>
          <p14:tracePt t="108821" x="0" y="304800"/>
          <p14:tracePt t="108837" x="0" y="311150"/>
          <p14:tracePt t="108846" x="0" y="317500"/>
          <p14:tracePt t="108853" x="0" y="323850"/>
          <p14:tracePt t="108861" x="0" y="349250"/>
          <p14:tracePt t="108872" x="0" y="368300"/>
          <p14:tracePt t="108888" x="0" y="412750"/>
          <p14:tracePt t="108905" x="0" y="457200"/>
          <p14:tracePt t="108921" x="0" y="482600"/>
          <p14:tracePt t="108938" x="0" y="495300"/>
          <p14:tracePt t="108989" x="0" y="501650"/>
          <p14:tracePt t="108997" x="0" y="508000"/>
          <p14:tracePt t="108998" x="0" y="527050"/>
          <p14:tracePt t="109005" x="0" y="558800"/>
          <p14:tracePt t="109021" x="0" y="584200"/>
          <p14:tracePt t="109038" x="0" y="590550"/>
          <p14:tracePt t="109055" x="0" y="596900"/>
          <p14:tracePt t="109125" x="0" y="609600"/>
          <p14:tracePt t="109133" x="31750" y="615950"/>
          <p14:tracePt t="109141" x="57150" y="622300"/>
          <p14:tracePt t="109149" x="76200" y="628650"/>
          <p14:tracePt t="109157" x="88900" y="628650"/>
          <p14:tracePt t="109213" x="88900" y="635000"/>
          <p14:tracePt t="109230" x="88900" y="654050"/>
          <p14:tracePt t="109232" x="88900" y="660400"/>
          <p14:tracePt t="109238" x="82550" y="692150"/>
          <p14:tracePt t="109255" x="76200" y="711200"/>
          <p14:tracePt t="109271" x="76200" y="736600"/>
          <p14:tracePt t="109288" x="82550" y="768350"/>
          <p14:tracePt t="109305" x="114300" y="812800"/>
          <p14:tracePt t="109321" x="165100" y="869950"/>
          <p14:tracePt t="109338" x="234950" y="933450"/>
          <p14:tracePt t="109355" x="374650" y="1016000"/>
          <p14:tracePt t="109372" x="527050" y="1092200"/>
          <p14:tracePt t="109388" x="882650" y="1225550"/>
          <p14:tracePt t="109405" x="1149350" y="1295400"/>
          <p14:tracePt t="109421" x="1371600" y="1327150"/>
          <p14:tracePt t="109438" x="1555750" y="1358900"/>
          <p14:tracePt t="109455" x="1701800" y="1358900"/>
          <p14:tracePt t="109471" x="1809750" y="1358900"/>
          <p14:tracePt t="109488" x="1860550" y="1358900"/>
          <p14:tracePt t="109505" x="1873250" y="1358900"/>
          <p14:tracePt t="109597" x="1879600" y="1365250"/>
          <p14:tracePt t="109605" x="1879600" y="1466850"/>
          <p14:tracePt t="109621" x="1879600" y="1625600"/>
          <p14:tracePt t="109638" x="1879600" y="1727200"/>
          <p14:tracePt t="109639" x="1828800" y="2019300"/>
          <p14:tracePt t="109655" x="1771650" y="2247900"/>
          <p14:tracePt t="109671" x="1689100" y="2457450"/>
          <p14:tracePt t="109689" x="1644650" y="2597150"/>
          <p14:tracePt t="109706" x="1625600" y="2686050"/>
          <p14:tracePt t="109721" x="1625600" y="2730500"/>
          <p14:tracePt t="109738" x="1619250" y="2749550"/>
          <p14:tracePt t="109755" x="1619250" y="2762250"/>
          <p14:tracePt t="109771" x="1612900" y="2768600"/>
          <p14:tracePt t="109788" x="1612900" y="2794000"/>
          <p14:tracePt t="109805" x="1600200" y="2819400"/>
          <p14:tracePt t="109822" x="1593850" y="2844800"/>
          <p14:tracePt t="109838" x="1568450" y="2882900"/>
          <p14:tracePt t="109855" x="1511300" y="2946400"/>
          <p14:tracePt t="109872" x="1403350" y="3035300"/>
          <p14:tracePt t="109888" x="1263650" y="3136900"/>
          <p14:tracePt t="109905" x="1111250" y="3244850"/>
          <p14:tracePt t="109921" x="996950" y="3308350"/>
          <p14:tracePt t="109938" x="965200" y="3333750"/>
          <p14:tracePt t="109955" x="958850" y="3346450"/>
          <p14:tracePt t="110005" x="958850" y="3352800"/>
          <p14:tracePt t="110029" x="965200" y="3352800"/>
          <p14:tracePt t="110053" x="971550" y="3352800"/>
          <p14:tracePt t="110053" x="977900" y="3359150"/>
          <p14:tracePt t="110071" x="984250" y="3365500"/>
          <p14:tracePt t="110072" x="990600" y="3365500"/>
          <p14:tracePt t="110088" x="1003300" y="3365500"/>
          <p14:tracePt t="110105" x="1009650" y="3371850"/>
          <p14:tracePt t="110121" x="1022350" y="3371850"/>
          <p14:tracePt t="110138" x="1041400" y="3378200"/>
          <p14:tracePt t="110197" x="1047750" y="3384550"/>
          <p14:tracePt t="110221" x="1041400" y="3384550"/>
          <p14:tracePt t="110230" x="1009650" y="3384550"/>
          <p14:tracePt t="110238" x="946150" y="3384550"/>
          <p14:tracePt t="110245" x="768350" y="3371850"/>
          <p14:tracePt t="110255" x="571500" y="3346450"/>
          <p14:tracePt t="110271" x="393700" y="3302000"/>
          <p14:tracePt t="110288" x="285750" y="3276600"/>
          <p14:tracePt t="110305" x="273050" y="3276600"/>
          <p14:tracePt t="110389" x="292100" y="3276600"/>
          <p14:tracePt t="110397" x="336550" y="3276600"/>
          <p14:tracePt t="110405" x="450850" y="3276600"/>
          <p14:tracePt t="110413" x="533400" y="3276600"/>
          <p14:tracePt t="110421" x="704850" y="3276600"/>
          <p14:tracePt t="110438" x="882650" y="3276600"/>
          <p14:tracePt t="110455" x="1028700" y="3289300"/>
          <p14:tracePt t="110471" x="1130300" y="3295650"/>
          <p14:tracePt t="110488" x="1193800" y="3295650"/>
          <p14:tracePt t="110505" x="1231900" y="3302000"/>
          <p14:tracePt t="110522" x="1257300" y="3302000"/>
          <p14:tracePt t="110538" x="1276350" y="3302000"/>
          <p14:tracePt t="110555" x="1295400" y="3302000"/>
          <p14:tracePt t="110571" x="1301750" y="3302000"/>
          <p14:tracePt t="110813" x="1289050" y="3302000"/>
          <p14:tracePt t="110821" x="1244600" y="3302000"/>
          <p14:tracePt t="110831" x="1200150" y="3302000"/>
          <p14:tracePt t="110837" x="1104900" y="3302000"/>
          <p14:tracePt t="110855" x="1054100" y="3302000"/>
          <p14:tracePt t="110855" x="984250" y="3295650"/>
          <p14:tracePt t="110871" x="939800" y="3289300"/>
          <p14:tracePt t="110888" x="908050" y="3282950"/>
          <p14:tracePt t="110904" x="863600" y="3282950"/>
          <p14:tracePt t="110921" x="819150" y="3282950"/>
          <p14:tracePt t="110938" x="774700" y="3282950"/>
          <p14:tracePt t="110955" x="742950" y="3282950"/>
          <p14:tracePt t="110971" x="730250" y="3282950"/>
          <p14:tracePt t="111061" x="736600" y="3282950"/>
          <p14:tracePt t="111068" x="755650" y="3282950"/>
          <p14:tracePt t="111074" x="806450" y="3282950"/>
          <p14:tracePt t="111088" x="895350" y="3282950"/>
          <p14:tracePt t="111105" x="984250" y="3282950"/>
          <p14:tracePt t="111121" x="1060450" y="3282950"/>
          <p14:tracePt t="111138" x="1130300" y="3282950"/>
          <p14:tracePt t="111155" x="1162050" y="3282950"/>
          <p14:tracePt t="111196" x="1168400" y="3282950"/>
          <p14:tracePt t="111205" x="1181100" y="3282950"/>
          <p14:tracePt t="111206" x="1206500" y="3276600"/>
          <p14:tracePt t="111221" x="1244600" y="3263900"/>
          <p14:tracePt t="111238" x="1257300" y="3251200"/>
          <p14:tracePt t="111255" x="1257300" y="3244850"/>
          <p14:tracePt t="111271" x="1257300" y="3225800"/>
          <p14:tracePt t="111288" x="1244600" y="3219450"/>
          <p14:tracePt t="111305" x="1231900" y="3206750"/>
          <p14:tracePt t="111321" x="1193800" y="3194050"/>
          <p14:tracePt t="111339" x="1104900" y="3194050"/>
          <p14:tracePt t="111355" x="996950" y="3194050"/>
          <p14:tracePt t="111372" x="901700" y="3194050"/>
          <p14:tracePt t="111388" x="831850" y="3206750"/>
          <p14:tracePt t="111406" x="819150" y="3213100"/>
          <p14:tracePt t="111421" x="819150" y="3219450"/>
          <p14:tracePt t="111461" x="819150" y="3232150"/>
          <p14:tracePt t="111485" x="819150" y="3238500"/>
          <p14:tracePt t="111501" x="825500" y="3251200"/>
          <p14:tracePt t="111503" x="831850" y="3251200"/>
          <p14:tracePt t="111521" x="850900" y="3257550"/>
          <p14:tracePt t="111522" x="908050" y="3270250"/>
          <p14:tracePt t="111538" x="971550" y="3270250"/>
          <p14:tracePt t="111555" x="977900" y="3270250"/>
          <p14:tracePt t="111589" x="990600" y="3270250"/>
          <p14:tracePt t="111590" x="1016000" y="3270250"/>
          <p14:tracePt t="111621" x="1047750" y="3263900"/>
          <p14:tracePt t="111622" x="1060450" y="3263900"/>
          <p14:tracePt t="111638" x="1073150" y="3263900"/>
          <p14:tracePt t="111654" x="1085850" y="3257550"/>
          <p14:tracePt t="111671" x="1092200" y="3257550"/>
          <p14:tracePt t="112029" x="1117600" y="3257550"/>
          <p14:tracePt t="112037" x="1149350" y="3257550"/>
          <p14:tracePt t="112037" x="1181100" y="3257550"/>
          <p14:tracePt t="112053" x="1212850" y="3257550"/>
          <p14:tracePt t="112061" x="1257300" y="3257550"/>
          <p14:tracePt t="112072" x="1295400" y="3257550"/>
          <p14:tracePt t="112088" x="1314450" y="3257550"/>
          <p14:tracePt t="112105" x="1327150" y="3257550"/>
          <p14:tracePt t="112122" x="1339850" y="3257550"/>
          <p14:tracePt t="112138" x="1346200" y="3257550"/>
          <p14:tracePt t="112453" x="1352550" y="3257550"/>
          <p14:tracePt t="117453" x="1358900" y="3257550"/>
          <p14:tracePt t="117464" x="1466850" y="3276600"/>
          <p14:tracePt t="117468" x="1574800" y="3308350"/>
          <p14:tracePt t="117475" x="1746250" y="3352800"/>
          <p14:tracePt t="117487" x="1905000" y="3378200"/>
          <p14:tracePt t="117504" x="2044700" y="3403600"/>
          <p14:tracePt t="117521" x="2190750" y="3422650"/>
          <p14:tracePt t="117538" x="2336800" y="3435350"/>
          <p14:tracePt t="117555" x="2476500" y="3448050"/>
          <p14:tracePt t="117571" x="2603500" y="3460750"/>
          <p14:tracePt t="117571" x="2654300" y="3460750"/>
          <p14:tracePt t="117589" x="2743200" y="3467100"/>
          <p14:tracePt t="117605" x="2806700" y="3473450"/>
          <p14:tracePt t="117621" x="2851150" y="3473450"/>
          <p14:tracePt t="117638" x="2895600" y="3473450"/>
          <p14:tracePt t="117654" x="2952750" y="3473450"/>
          <p14:tracePt t="117671" x="3028950" y="3473450"/>
          <p14:tracePt t="117688" x="3105150" y="3473450"/>
          <p14:tracePt t="117704" x="3213100" y="3473450"/>
          <p14:tracePt t="117721" x="3308350" y="3473450"/>
          <p14:tracePt t="117737" x="3397250" y="3473450"/>
          <p14:tracePt t="117754" x="3486150" y="3473450"/>
          <p14:tracePt t="117771" x="3568700" y="3473450"/>
          <p14:tracePt t="117787" x="3721100" y="3460750"/>
          <p14:tracePt t="117805" x="3810000" y="3448050"/>
          <p14:tracePt t="117821" x="3873500" y="3441700"/>
          <p14:tracePt t="117839" x="3911600" y="3429000"/>
          <p14:tracePt t="117854" x="3930650" y="3422650"/>
          <p14:tracePt t="117872" x="3937000" y="3416300"/>
          <p14:tracePt t="117888" x="3949700" y="3409950"/>
          <p14:tracePt t="117905" x="3949700" y="3403600"/>
          <p14:tracePt t="117921" x="3956050" y="3403600"/>
          <p14:tracePt t="117938" x="3968750" y="3390900"/>
          <p14:tracePt t="117954" x="3981450" y="3384550"/>
          <p14:tracePt t="117988" x="3987800" y="3378200"/>
          <p14:tracePt t="118012" x="4000500" y="3371850"/>
          <p14:tracePt t="118317" x="4019550" y="3359150"/>
          <p14:tracePt t="118325" x="4057650" y="3346450"/>
          <p14:tracePt t="118332" x="4076700" y="3340100"/>
          <p14:tracePt t="118338" x="4165600" y="3321050"/>
          <p14:tracePt t="118354" x="4241800" y="3308350"/>
          <p14:tracePt t="118371" x="4305300" y="3289300"/>
          <p14:tracePt t="118387" x="4413250" y="3276600"/>
          <p14:tracePt t="118405" x="4457700" y="3270250"/>
          <p14:tracePt t="118421" x="4464050" y="3270250"/>
          <p14:tracePt t="118437" x="4476750" y="3270250"/>
          <p14:tracePt t="118541" x="4483100" y="3263900"/>
          <p14:tracePt t="118693" x="4476750" y="3263900"/>
          <p14:tracePt t="118700" x="4470400" y="3263900"/>
          <p14:tracePt t="118708" x="4457700" y="3263900"/>
          <p14:tracePt t="118717" x="4445000" y="3263900"/>
          <p14:tracePt t="118724" x="4419600" y="3263900"/>
          <p14:tracePt t="118737" x="4387850" y="3263900"/>
          <p14:tracePt t="118754" x="4375150" y="3263900"/>
          <p14:tracePt t="118771" x="4343400" y="3263900"/>
          <p14:tracePt t="118787" x="4298950" y="3263900"/>
          <p14:tracePt t="118805" x="4260850" y="3270250"/>
          <p14:tracePt t="118821" x="4229100" y="3270250"/>
          <p14:tracePt t="118838" x="4191000" y="3270250"/>
          <p14:tracePt t="118854" x="4159250" y="3270250"/>
          <p14:tracePt t="118871" x="4127500" y="3270250"/>
          <p14:tracePt t="118887" x="4102100" y="3270250"/>
          <p14:tracePt t="118905" x="4089400" y="3270250"/>
          <p14:tracePt t="118921" x="4076700" y="3270250"/>
          <p14:tracePt t="118938" x="4070350" y="3270250"/>
          <p14:tracePt t="118980" x="4064000" y="3270250"/>
          <p14:tracePt t="118988" x="4057650" y="3270250"/>
          <p14:tracePt t="118997" x="4051300" y="3270250"/>
          <p14:tracePt t="119004" x="4038600" y="3270250"/>
          <p14:tracePt t="119021" x="4032250" y="3270250"/>
          <p14:tracePt t="119037" x="4025900" y="3270250"/>
          <p14:tracePt t="119054" x="4013200" y="3270250"/>
          <p14:tracePt t="119071" x="3994150" y="3270250"/>
          <p14:tracePt t="119088" x="3968750" y="3270250"/>
          <p14:tracePt t="119104" x="3924300" y="3270250"/>
          <p14:tracePt t="119121" x="3873500" y="3270250"/>
          <p14:tracePt t="119138" x="3835400" y="3270250"/>
          <p14:tracePt t="119154" x="3803650" y="3270250"/>
          <p14:tracePt t="119171" x="3784600" y="3270250"/>
          <p14:tracePt t="119187" x="3771900" y="3270250"/>
          <p14:tracePt t="119236" x="3765550" y="3270250"/>
          <p14:tracePt t="119268" x="3759200" y="3270250"/>
          <p14:tracePt t="119308" x="3752850" y="3270250"/>
          <p14:tracePt t="119316" x="3746500" y="3270250"/>
          <p14:tracePt t="119332" x="3740150" y="3270250"/>
          <p14:tracePt t="119340" x="3733800" y="3270250"/>
          <p14:tracePt t="119354" x="3727450" y="3270250"/>
          <p14:tracePt t="119355" x="3721100" y="3270250"/>
          <p14:tracePt t="119371" x="3714750" y="3270250"/>
          <p14:tracePt t="119387" x="3708400" y="3270250"/>
          <p14:tracePt t="119573" x="3714750" y="3270250"/>
          <p14:tracePt t="119588" x="3721100" y="3270250"/>
          <p14:tracePt t="119589" x="3727450" y="3270250"/>
          <p14:tracePt t="119605" x="3733800" y="3270250"/>
          <p14:tracePt t="119605" x="3759200" y="3276600"/>
          <p14:tracePt t="119621" x="3784600" y="3282950"/>
          <p14:tracePt t="119637" x="3822700" y="3282950"/>
          <p14:tracePt t="119654" x="3860800" y="3282950"/>
          <p14:tracePt t="119671" x="3898900" y="3282950"/>
          <p14:tracePt t="119688" x="3949700" y="3282950"/>
          <p14:tracePt t="119704" x="4006850" y="3282950"/>
          <p14:tracePt t="119721" x="4057650" y="3282950"/>
          <p14:tracePt t="119737" x="4102100" y="3289300"/>
          <p14:tracePt t="119754" x="4165600" y="3289300"/>
          <p14:tracePt t="119771" x="4210050" y="3289300"/>
          <p14:tracePt t="119788" x="4292600" y="3289300"/>
          <p14:tracePt t="119805" x="4337050" y="3289300"/>
          <p14:tracePt t="119821" x="4381500" y="3289300"/>
          <p14:tracePt t="119837" x="4413250" y="3289300"/>
          <p14:tracePt t="119855" x="4432300" y="3289300"/>
          <p14:tracePt t="119871" x="4445000" y="3289300"/>
          <p14:tracePt t="119888" x="4457700" y="3289300"/>
          <p14:tracePt t="119904" x="4470400" y="3289300"/>
          <p14:tracePt t="119921" x="4476750" y="3289300"/>
          <p14:tracePt t="119937" x="4483100" y="3289300"/>
          <p14:tracePt t="119954" x="4495800" y="3289300"/>
          <p14:tracePt t="119988" x="4502150" y="3289300"/>
          <p14:tracePt t="121261" x="4483100" y="3289300"/>
          <p14:tracePt t="121269" x="4445000" y="3295650"/>
          <p14:tracePt t="121270" x="4394200" y="3302000"/>
          <p14:tracePt t="121287" x="4337050" y="3302000"/>
          <p14:tracePt t="121288" x="4178300" y="3308350"/>
          <p14:tracePt t="121304" x="3962400" y="3308350"/>
          <p14:tracePt t="121321" x="3638550" y="3321050"/>
          <p14:tracePt t="121338" x="3321050" y="3321050"/>
          <p14:tracePt t="121354" x="3054350" y="3321050"/>
          <p14:tracePt t="121371" x="2876550" y="3321050"/>
          <p14:tracePt t="121387" x="2711450" y="3321050"/>
          <p14:tracePt t="121405" x="2647950" y="3321050"/>
          <p14:tracePt t="121421" x="2584450" y="3321050"/>
          <p14:tracePt t="121437" x="2508250" y="3321050"/>
          <p14:tracePt t="121454" x="2413000" y="3321050"/>
          <p14:tracePt t="121471" x="2298700" y="3321050"/>
          <p14:tracePt t="121487" x="2178050" y="3327400"/>
          <p14:tracePt t="121504" x="2038350" y="3327400"/>
          <p14:tracePt t="121521" x="1898650" y="3333750"/>
          <p14:tracePt t="121537" x="1752600" y="3346450"/>
          <p14:tracePt t="121554" x="1581150" y="3359150"/>
          <p14:tracePt t="121571" x="1384300" y="3378200"/>
          <p14:tracePt t="121587" x="1104900" y="3390900"/>
          <p14:tracePt t="121605" x="946150" y="3390900"/>
          <p14:tracePt t="121621" x="838200" y="3390900"/>
          <p14:tracePt t="121638" x="749300" y="3390900"/>
          <p14:tracePt t="121655" x="717550" y="3390900"/>
          <p14:tracePt t="121671" x="711200" y="3390900"/>
          <p14:tracePt t="121724" x="704850" y="3390900"/>
          <p14:tracePt t="122157" x="711200" y="3390900"/>
          <p14:tracePt t="122164" x="736600" y="3390900"/>
          <p14:tracePt t="122172" x="774700" y="3390900"/>
          <p14:tracePt t="122173" x="800100" y="3390900"/>
          <p14:tracePt t="122187" x="831850" y="3390900"/>
          <p14:tracePt t="122204" x="850900" y="3390900"/>
          <p14:tracePt t="122220" x="869950" y="3390900"/>
          <p14:tracePt t="122237" x="882650" y="3390900"/>
          <p14:tracePt t="122253" x="889000" y="3390900"/>
          <p14:tracePt t="122271" x="901700" y="3390900"/>
          <p14:tracePt t="122287" x="914400" y="3390900"/>
          <p14:tracePt t="122304" x="920750" y="3390900"/>
          <p14:tracePt t="122510" x="958850" y="3390900"/>
          <p14:tracePt t="122532" x="1009650" y="3390900"/>
          <p14:tracePt t="122540" x="1079500" y="3390900"/>
          <p14:tracePt t="122548" x="1162050" y="3390900"/>
          <p14:tracePt t="122556" x="1403350" y="3409950"/>
          <p14:tracePt t="122571" x="1708150" y="3460750"/>
          <p14:tracePt t="122587" x="2178050" y="3524250"/>
          <p14:tracePt t="122605" x="2324100" y="3536950"/>
          <p14:tracePt t="122621" x="2425700" y="3536950"/>
          <p14:tracePt t="122637" x="2457450" y="3536950"/>
          <p14:tracePt t="122654" x="2476500" y="3536950"/>
          <p14:tracePt t="122671" x="2489200" y="3536950"/>
          <p14:tracePt t="122687" x="2501900" y="3530600"/>
          <p14:tracePt t="122705" x="2514600" y="3524250"/>
          <p14:tracePt t="122722" x="2520950" y="3524250"/>
          <p14:tracePt t="122738" x="2520950" y="3511550"/>
          <p14:tracePt t="122755" x="2527300" y="3505200"/>
          <p14:tracePt t="122772" x="2533650" y="3492500"/>
          <p14:tracePt t="122788" x="2533650" y="3479800"/>
          <p14:tracePt t="122805" x="2540000" y="3473450"/>
          <p14:tracePt t="122822" x="2552700" y="3448050"/>
          <p14:tracePt t="122838" x="2571750" y="3435350"/>
          <p14:tracePt t="122856" x="2584450" y="3422650"/>
          <p14:tracePt t="122872" x="2590800" y="3409950"/>
          <p14:tracePt t="122889" x="2590800" y="3403600"/>
          <p14:tracePt t="122905" x="2590800" y="3390900"/>
          <p14:tracePt t="122941" x="2590800" y="3384550"/>
          <p14:tracePt t="122941" x="2590800" y="3378200"/>
          <p14:tracePt t="122955" x="2590800" y="3371850"/>
          <p14:tracePt t="122997" x="2584450" y="3365500"/>
          <p14:tracePt t="123029" x="2578100" y="3359150"/>
          <p14:tracePt t="123037" x="2565400" y="3352800"/>
          <p14:tracePt t="123061" x="2559050" y="3352800"/>
          <p14:tracePt t="123069" x="2552700" y="3352800"/>
          <p14:tracePt t="123073" x="2546350" y="3352800"/>
          <p14:tracePt t="123165" x="2540000" y="3346450"/>
          <p14:tracePt t="123198" x="2552700" y="3340100"/>
          <p14:tracePt t="123205" x="2578100" y="3340100"/>
          <p14:tracePt t="123222" x="2597150" y="3340100"/>
          <p14:tracePt t="123222" x="2641600" y="3333750"/>
          <p14:tracePt t="123238" x="2686050" y="3321050"/>
          <p14:tracePt t="123255" x="2724150" y="3321050"/>
          <p14:tracePt t="123271" x="2755900" y="3321050"/>
          <p14:tracePt t="123288" x="2774950" y="3314700"/>
          <p14:tracePt t="123305" x="2787650" y="3314700"/>
          <p14:tracePt t="123322" x="2794000" y="3308350"/>
          <p14:tracePt t="123338" x="2800350" y="3308350"/>
          <p14:tracePt t="123355" x="2806700" y="3308350"/>
          <p14:tracePt t="123372" x="2813050" y="3308350"/>
          <p14:tracePt t="124853" x="2819400" y="3302000"/>
          <p14:tracePt t="124861" x="2863850" y="3295650"/>
          <p14:tracePt t="124872" x="3054350" y="3270250"/>
          <p14:tracePt t="124872" x="3625850" y="3219450"/>
          <p14:tracePt t="124888" x="4330700" y="3130550"/>
          <p14:tracePt t="124905" x="5054600" y="3028950"/>
          <p14:tracePt t="124922" x="5638800" y="2921000"/>
          <p14:tracePt t="124939" x="5975350" y="2832100"/>
          <p14:tracePt t="124955" x="6115050" y="2774950"/>
          <p14:tracePt t="124972" x="6172200" y="2743200"/>
          <p14:tracePt t="124988" x="6223000" y="2717800"/>
          <p14:tracePt t="125006" x="6229350" y="2711450"/>
          <p14:tracePt t="125022" x="6235700" y="2705100"/>
          <p14:tracePt t="125061" x="6248400" y="2705100"/>
          <p14:tracePt t="125077" x="6248400" y="2698750"/>
          <p14:tracePt t="125085" x="6254750" y="2692400"/>
          <p14:tracePt t="125149" x="6261100" y="2686050"/>
          <p14:tracePt t="125157" x="6286500" y="2673350"/>
          <p14:tracePt t="125165" x="6318250" y="2673350"/>
          <p14:tracePt t="125172" x="6470650" y="2654300"/>
          <p14:tracePt t="125188" x="6877050" y="2590800"/>
          <p14:tracePt t="125205" x="7042150" y="2571750"/>
          <p14:tracePt t="125222" x="7156450" y="2533650"/>
          <p14:tracePt t="125238" x="7181850" y="2520950"/>
          <p14:tracePt t="125255" x="7188200" y="2514600"/>
          <p14:tracePt t="125469" x="7175500" y="2514600"/>
          <p14:tracePt t="125477" x="7150100" y="2520950"/>
          <p14:tracePt t="125485" x="7137400" y="2527300"/>
          <p14:tracePt t="125493" x="7105650" y="2533650"/>
          <p14:tracePt t="125505" x="7080250" y="2559050"/>
          <p14:tracePt t="125521" x="7042150" y="2590800"/>
          <p14:tracePt t="125538" x="7004050" y="2628900"/>
          <p14:tracePt t="125555" x="6985000" y="2667000"/>
          <p14:tracePt t="125572" x="6953250" y="2717800"/>
          <p14:tracePt t="125588" x="6927850" y="2781300"/>
          <p14:tracePt t="125605" x="6915150" y="2819400"/>
          <p14:tracePt t="125621" x="6915150" y="2844800"/>
          <p14:tracePt t="125638" x="6902450" y="2870200"/>
          <p14:tracePt t="125655" x="6896100" y="2901950"/>
          <p14:tracePt t="125672" x="6883400" y="2946400"/>
          <p14:tracePt t="125688" x="6870700" y="3016250"/>
          <p14:tracePt t="125705" x="6864350" y="3092450"/>
          <p14:tracePt t="125721" x="6864350" y="3181350"/>
          <p14:tracePt t="125738" x="6864350" y="3270250"/>
          <p14:tracePt t="125755" x="6864350" y="3365500"/>
          <p14:tracePt t="125772" x="6864350" y="3492500"/>
          <p14:tracePt t="125788" x="6845300" y="3740150"/>
          <p14:tracePt t="125806" x="6813550" y="3911600"/>
          <p14:tracePt t="125822" x="6813550" y="4070350"/>
          <p14:tracePt t="125838" x="6813550" y="4191000"/>
          <p14:tracePt t="125855" x="6813550" y="4286250"/>
          <p14:tracePt t="125872" x="6813550" y="4356100"/>
          <p14:tracePt t="125888" x="6807200" y="4425950"/>
          <p14:tracePt t="125905" x="6807200" y="4495800"/>
          <p14:tracePt t="125921" x="6807200" y="4578350"/>
          <p14:tracePt t="125939" x="6807200" y="4622800"/>
          <p14:tracePt t="125955" x="6807200" y="4660900"/>
          <p14:tracePt t="125972" x="6807200" y="4705350"/>
          <p14:tracePt t="125988" x="6807200" y="4768850"/>
          <p14:tracePt t="126005" x="6819900" y="4826000"/>
          <p14:tracePt t="126022" x="6826250" y="4864100"/>
          <p14:tracePt t="126038" x="6838950" y="4902200"/>
          <p14:tracePt t="126055" x="6851650" y="4933950"/>
          <p14:tracePt t="126071" x="6851650" y="4953000"/>
          <p14:tracePt t="126088" x="6864350" y="4965700"/>
          <p14:tracePt t="126125" x="6864350" y="4972050"/>
          <p14:tracePt t="126141" x="6864350" y="4978400"/>
          <p14:tracePt t="126165" x="6864350" y="4984750"/>
          <p14:tracePt t="126293" x="6864350" y="4972050"/>
          <p14:tracePt t="126301" x="6864350" y="4946650"/>
          <p14:tracePt t="126309" x="6851650" y="4864100"/>
          <p14:tracePt t="126322" x="6851650" y="4781550"/>
          <p14:tracePt t="126338" x="6851650" y="4679950"/>
          <p14:tracePt t="126355" x="6851650" y="4578350"/>
          <p14:tracePt t="126371" x="6851650" y="4464050"/>
          <p14:tracePt t="126388" x="6851650" y="4330700"/>
          <p14:tracePt t="126406" x="6851650" y="4241800"/>
          <p14:tracePt t="126422" x="6851650" y="4171950"/>
          <p14:tracePt t="126438" x="6851650" y="4102100"/>
          <p14:tracePt t="126455" x="6851650" y="4032250"/>
          <p14:tracePt t="126471" x="6851650" y="3962400"/>
          <p14:tracePt t="126488" x="6851650" y="3892550"/>
          <p14:tracePt t="126505" x="6838950" y="3816350"/>
          <p14:tracePt t="126522" x="6826250" y="3759200"/>
          <p14:tracePt t="126538" x="6819900" y="3708400"/>
          <p14:tracePt t="126555" x="6819900" y="3663950"/>
          <p14:tracePt t="126571" x="6819900" y="3613150"/>
          <p14:tracePt t="126588" x="6819900" y="3543300"/>
          <p14:tracePt t="126605" x="6819900" y="3498850"/>
          <p14:tracePt t="126622" x="6826250" y="3435350"/>
          <p14:tracePt t="126638" x="6826250" y="3390900"/>
          <p14:tracePt t="126655" x="6826250" y="3340100"/>
          <p14:tracePt t="126671" x="6826250" y="3295650"/>
          <p14:tracePt t="126688" x="6826250" y="3257550"/>
          <p14:tracePt t="126705" x="6832600" y="3213100"/>
          <p14:tracePt t="126722" x="6832600" y="3181350"/>
          <p14:tracePt t="126738" x="6838950" y="3143250"/>
          <p14:tracePt t="126755" x="6845300" y="3086100"/>
          <p14:tracePt t="126771" x="6845300" y="3054350"/>
          <p14:tracePt t="126788" x="6851650" y="2990850"/>
          <p14:tracePt t="126805" x="6858000" y="2952750"/>
          <p14:tracePt t="126822" x="6870700" y="2914650"/>
          <p14:tracePt t="126838" x="6870700" y="2882900"/>
          <p14:tracePt t="126855" x="6870700" y="2863850"/>
          <p14:tracePt t="126871" x="6877050" y="2844800"/>
          <p14:tracePt t="126888" x="6877050" y="2838450"/>
          <p14:tracePt t="127029" x="6870700" y="2857500"/>
          <p14:tracePt t="127037" x="6858000" y="2971800"/>
          <p14:tracePt t="127047" x="6858000" y="3035300"/>
          <p14:tracePt t="127055" x="6858000" y="3175000"/>
          <p14:tracePt t="127071" x="6858000" y="3321050"/>
          <p14:tracePt t="127088" x="6858000" y="3441700"/>
          <p14:tracePt t="127105" x="6858000" y="3543300"/>
          <p14:tracePt t="127122" x="6858000" y="3625850"/>
          <p14:tracePt t="127138" x="6858000" y="3644900"/>
          <p14:tracePt t="127155" x="6864350" y="3689350"/>
          <p14:tracePt t="127171" x="6877050" y="3765550"/>
          <p14:tracePt t="127188" x="6896100" y="3860800"/>
          <p14:tracePt t="127205" x="6902450" y="3911600"/>
          <p14:tracePt t="127221" x="6908800" y="3975100"/>
          <p14:tracePt t="127238" x="6915150" y="4032250"/>
          <p14:tracePt t="127255" x="6927850" y="4095750"/>
          <p14:tracePt t="127271" x="6934200" y="4146550"/>
          <p14:tracePt t="127288" x="6940550" y="4184650"/>
          <p14:tracePt t="127305" x="6940550" y="4229100"/>
          <p14:tracePt t="127322" x="6953250" y="4286250"/>
          <p14:tracePt t="127338" x="6959600" y="4362450"/>
          <p14:tracePt t="127355" x="6965950" y="4438650"/>
          <p14:tracePt t="127371" x="6965950" y="4508500"/>
          <p14:tracePt t="127388" x="6965950" y="4610100"/>
          <p14:tracePt t="127405" x="6965950" y="4667250"/>
          <p14:tracePt t="127422" x="6965950" y="4705350"/>
          <p14:tracePt t="127438" x="6965950" y="4730750"/>
          <p14:tracePt t="127455" x="6965950" y="4749800"/>
          <p14:tracePt t="127472" x="6965950" y="4762500"/>
          <p14:tracePt t="127488" x="6965950" y="4768850"/>
          <p14:tracePt t="127505" x="6965950" y="4775200"/>
          <p14:tracePt t="127521" x="6965950" y="4781550"/>
          <p14:tracePt t="127645" x="6959600" y="4743450"/>
          <p14:tracePt t="127653" x="6953250" y="4692650"/>
          <p14:tracePt t="127664" x="6940550" y="4622800"/>
          <p14:tracePt t="127669" x="6921500" y="4533900"/>
          <p14:tracePt t="127673" x="6915150" y="4470400"/>
          <p14:tracePt t="127688" x="6889750" y="4324350"/>
          <p14:tracePt t="127705" x="6870700" y="4171950"/>
          <p14:tracePt t="127721" x="6851650" y="4032250"/>
          <p14:tracePt t="127738" x="6826250" y="3898900"/>
          <p14:tracePt t="127755" x="6813550" y="3778250"/>
          <p14:tracePt t="127771" x="6788150" y="3676650"/>
          <p14:tracePt t="127788" x="6750050" y="3581400"/>
          <p14:tracePt t="127806" x="6750050" y="3549650"/>
          <p14:tracePt t="127821" x="6731000" y="3524250"/>
          <p14:tracePt t="127839" x="6731000" y="3505200"/>
          <p14:tracePt t="127855" x="6724650" y="3479800"/>
          <p14:tracePt t="127872" x="6718300" y="3435350"/>
          <p14:tracePt t="127888" x="6718300" y="3365500"/>
          <p14:tracePt t="127905" x="6718300" y="3282950"/>
          <p14:tracePt t="127921" x="6718300" y="3194050"/>
          <p14:tracePt t="127938" x="6718300" y="3105150"/>
          <p14:tracePt t="127955" x="6718300" y="3035300"/>
          <p14:tracePt t="127972" x="6718300" y="2990850"/>
          <p14:tracePt t="127988" x="6718300" y="2927350"/>
          <p14:tracePt t="128005" x="6718300" y="2901950"/>
          <p14:tracePt t="128022" x="6718300" y="2895600"/>
          <p14:tracePt t="128038" x="6718300" y="2889250"/>
          <p14:tracePt t="128204" x="6718300" y="2914650"/>
          <p14:tracePt t="128214" x="6718300" y="2940050"/>
          <p14:tracePt t="128214" x="6718300" y="2990850"/>
          <p14:tracePt t="128229" x="6711950" y="3098800"/>
          <p14:tracePt t="128238" x="6680200" y="3194050"/>
          <p14:tracePt t="128255" x="6629400" y="3276600"/>
          <p14:tracePt t="128272" x="6540500" y="3352800"/>
          <p14:tracePt t="128288" x="6350000" y="3435350"/>
          <p14:tracePt t="128305" x="5842000" y="3568700"/>
          <p14:tracePt t="128321" x="5187950" y="3663950"/>
          <p14:tracePt t="128338" x="4387850" y="3695700"/>
          <p14:tracePt t="128355" x="3562350" y="3695700"/>
          <p14:tracePt t="128372" x="2965450" y="3695700"/>
          <p14:tracePt t="128387" x="2305050" y="3613150"/>
          <p14:tracePt t="128405" x="1949450" y="3562350"/>
          <p14:tracePt t="128421" x="1682750" y="3524250"/>
          <p14:tracePt t="128438" x="1435100" y="3524250"/>
          <p14:tracePt t="128455" x="1200150" y="3524250"/>
          <p14:tracePt t="128472" x="1035050" y="3524250"/>
          <p14:tracePt t="128488" x="920750" y="3524250"/>
          <p14:tracePt t="128505" x="895350" y="3530600"/>
          <p14:tracePt t="128597" x="908050" y="3530600"/>
          <p14:tracePt t="128605" x="933450" y="3511550"/>
          <p14:tracePt t="128613" x="958850" y="3486150"/>
          <p14:tracePt t="128620" x="1035050" y="3416300"/>
          <p14:tracePt t="128638" x="1066800" y="3390900"/>
          <p14:tracePt t="128638" x="1149350" y="3308350"/>
          <p14:tracePt t="128655" x="1212850" y="3251200"/>
          <p14:tracePt t="128672" x="1250950" y="3219450"/>
          <p14:tracePt t="128688" x="1282700" y="3213100"/>
          <p14:tracePt t="128705" x="1308100" y="3200400"/>
          <p14:tracePt t="128721" x="1352550" y="3200400"/>
          <p14:tracePt t="128738" x="1466850" y="3251200"/>
          <p14:tracePt t="128755" x="1638300" y="3314700"/>
          <p14:tracePt t="128772" x="1835150" y="3403600"/>
          <p14:tracePt t="128788" x="2190750" y="3498850"/>
          <p14:tracePt t="128806" x="2400300" y="3524250"/>
          <p14:tracePt t="128821" x="2565400" y="3524250"/>
          <p14:tracePt t="128838" x="2711450" y="3517900"/>
          <p14:tracePt t="128855" x="2819400" y="3479800"/>
          <p14:tracePt t="128872" x="2908300" y="3441700"/>
          <p14:tracePt t="128888" x="2971800" y="3409950"/>
          <p14:tracePt t="128905" x="3009900" y="3397250"/>
          <p14:tracePt t="128921" x="3041650" y="3378200"/>
          <p14:tracePt t="128938" x="3060700" y="3365500"/>
          <p14:tracePt t="128955" x="3073400" y="3359150"/>
          <p14:tracePt t="129069" x="3067050" y="3352800"/>
          <p14:tracePt t="129077" x="3028950" y="3352800"/>
          <p14:tracePt t="129085" x="2984500" y="3352800"/>
          <p14:tracePt t="129085" x="2933700" y="3352800"/>
          <p14:tracePt t="129093" x="2870200" y="3352800"/>
          <p14:tracePt t="129105" x="2724150" y="3352800"/>
          <p14:tracePt t="129121" x="2571750" y="3333750"/>
          <p14:tracePt t="129138" x="2438400" y="3327400"/>
          <p14:tracePt t="129155" x="2355850" y="3314700"/>
          <p14:tracePt t="129172" x="2330450" y="3314700"/>
          <p14:tracePt t="129188" x="2317750" y="3314700"/>
          <p14:tracePt t="129341" x="2362200" y="3314700"/>
          <p14:tracePt t="129349" x="2393950" y="3314700"/>
          <p14:tracePt t="129349" x="2438400" y="3314700"/>
          <p14:tracePt t="129365" x="2489200" y="3314700"/>
          <p14:tracePt t="129373" x="2559050" y="3314700"/>
          <p14:tracePt t="129373" x="2628900" y="3321050"/>
          <p14:tracePt t="129388" x="2813050" y="3340100"/>
          <p14:tracePt t="129405" x="2901950" y="3352800"/>
          <p14:tracePt t="129421" x="2952750" y="3371850"/>
          <p14:tracePt t="129438" x="2971800" y="3371850"/>
          <p14:tracePt t="129455" x="2984500" y="3378200"/>
          <p14:tracePt t="129471" x="2990850" y="3378200"/>
          <p14:tracePt t="129617" x="2984500" y="3378200"/>
          <p14:tracePt t="129621" x="2952750" y="3378200"/>
          <p14:tracePt t="129638" x="2908300" y="3365500"/>
          <p14:tracePt t="129639" x="2787650" y="3346450"/>
          <p14:tracePt t="129655" x="2647950" y="3327400"/>
          <p14:tracePt t="129671" x="2527300" y="3302000"/>
          <p14:tracePt t="129688" x="2457450" y="3282950"/>
          <p14:tracePt t="129704" x="2419350" y="3276600"/>
          <p14:tracePt t="131444" x="2451100" y="3282950"/>
          <p14:tracePt t="131452" x="2495550" y="3289300"/>
          <p14:tracePt t="131460" x="2578100" y="3321050"/>
          <p14:tracePt t="131471" x="2686050" y="3333750"/>
          <p14:tracePt t="131472" x="3073400" y="3384550"/>
          <p14:tracePt t="131488" x="3644900" y="3397250"/>
          <p14:tracePt t="131504" x="4381500" y="3397250"/>
          <p14:tracePt t="131522" x="5232400" y="3365500"/>
          <p14:tracePt t="131538" x="5975350" y="3244850"/>
          <p14:tracePt t="131555" x="6591300" y="3149600"/>
          <p14:tracePt t="131571" x="6965950" y="3098800"/>
          <p14:tracePt t="131588" x="7162800" y="3067050"/>
          <p14:tracePt t="131605" x="7200900" y="3067050"/>
          <p14:tracePt t="131621" x="7219950" y="3067050"/>
          <p14:tracePt t="131638" x="7226300" y="3067050"/>
          <p14:tracePt t="131654" x="7232650" y="3067050"/>
          <p14:tracePt t="131671" x="7239000" y="3067050"/>
          <p14:tracePt t="131821" x="7245350" y="3067050"/>
          <p14:tracePt t="131831" x="7245350" y="3073400"/>
          <p14:tracePt t="131838" x="7232650" y="3098800"/>
          <p14:tracePt t="131838" x="7219950" y="3136900"/>
          <p14:tracePt t="131854" x="7213600" y="3175000"/>
          <p14:tracePt t="131871" x="7207250" y="3187700"/>
          <p14:tracePt t="131887" x="7200900" y="3200400"/>
          <p14:tracePt t="131904" x="7194550" y="3200400"/>
          <p14:tracePt t="131920" x="7194550" y="3206750"/>
          <p14:tracePt t="131964" x="7188200" y="3213100"/>
          <p14:tracePt t="131980" x="7181850" y="3213100"/>
          <p14:tracePt t="132188" x="7200900" y="3200400"/>
          <p14:tracePt t="132196" x="7226300" y="3181350"/>
          <p14:tracePt t="132204" x="7258050" y="3162300"/>
          <p14:tracePt t="132204" x="7302500" y="3124200"/>
          <p14:tracePt t="132220" x="7340600" y="3086100"/>
          <p14:tracePt t="132237" x="7385050" y="3048000"/>
          <p14:tracePt t="132253" x="7416800" y="3022600"/>
          <p14:tracePt t="132270" x="7429500" y="3009900"/>
          <p14:tracePt t="132287" x="7442200" y="2997200"/>
          <p14:tracePt t="132305" x="7448550" y="2997200"/>
          <p14:tracePt t="132556" x="7448550" y="2990850"/>
          <p14:tracePt t="132572" x="7442200" y="2990850"/>
          <p14:tracePt t="132580" x="7435850" y="2990850"/>
          <p14:tracePt t="132604" x="7429500" y="2990850"/>
          <p14:tracePt t="132630" x="7423150" y="2990850"/>
          <p14:tracePt t="132631" x="7416800" y="2990850"/>
          <p14:tracePt t="132637" x="7397750" y="2997200"/>
          <p14:tracePt t="132654" x="7372350" y="3003550"/>
          <p14:tracePt t="132671" x="7353300" y="3003550"/>
          <p14:tracePt t="132687" x="7334250" y="3009900"/>
          <p14:tracePt t="132704" x="7315200" y="3016250"/>
          <p14:tracePt t="132721" x="7302500" y="3016250"/>
          <p14:tracePt t="132737" x="7289800" y="3016250"/>
          <p14:tracePt t="132753" x="7283450" y="3016250"/>
          <p14:tracePt t="132770" x="7270750" y="3016250"/>
          <p14:tracePt t="132787" x="7258050" y="3022600"/>
          <p14:tracePt t="132803" x="7245350" y="3028950"/>
          <p14:tracePt t="132820" x="7232650" y="3028950"/>
          <p14:tracePt t="132837" x="7207250" y="3041650"/>
          <p14:tracePt t="132854" x="7156450" y="3067050"/>
          <p14:tracePt t="132870" x="7073900" y="3105150"/>
          <p14:tracePt t="132887" x="6889750" y="3162300"/>
          <p14:tracePt t="132904" x="6483350" y="3295650"/>
          <p14:tracePt t="132921" x="5835650" y="3460750"/>
          <p14:tracePt t="132938" x="5130800" y="3562350"/>
          <p14:tracePt t="132954" x="4470400" y="3613150"/>
          <p14:tracePt t="132971" x="4025900" y="3613150"/>
          <p14:tracePt t="132971" x="3886200" y="3613150"/>
          <p14:tracePt t="132989" x="3771900" y="3606800"/>
          <p14:tracePt t="133005" x="3721100" y="3594100"/>
          <p14:tracePt t="133021" x="3702050" y="3594100"/>
          <p14:tracePt t="133038" x="3683000" y="3587750"/>
          <p14:tracePt t="133055" x="3644900" y="3575050"/>
          <p14:tracePt t="133071" x="3619500" y="3568700"/>
          <p14:tracePt t="133088" x="3587750" y="3556000"/>
          <p14:tracePt t="133105" x="3568700" y="3556000"/>
          <p14:tracePt t="133121" x="3549650" y="3543300"/>
          <p14:tracePt t="133137" x="3543300" y="3543300"/>
          <p14:tracePt t="133154" x="3530600" y="3530600"/>
          <p14:tracePt t="133170" x="3530600" y="3498850"/>
          <p14:tracePt t="133187" x="3517900" y="3435350"/>
          <p14:tracePt t="133203" x="3467100" y="3251200"/>
          <p14:tracePt t="133220" x="3429000" y="3111500"/>
          <p14:tracePt t="133237" x="3390900" y="3016250"/>
          <p14:tracePt t="133254" x="3371850" y="2946400"/>
          <p14:tracePt t="133270" x="3352800" y="2908300"/>
          <p14:tracePt t="133288" x="3346450" y="2876550"/>
          <p14:tracePt t="133324" x="3346450" y="2870200"/>
          <p14:tracePt t="133380" x="3346450" y="2863850"/>
          <p14:tracePt t="133404" x="3346450" y="2857500"/>
          <p14:tracePt t="133428" x="3352800" y="2857500"/>
          <p14:tracePt t="133444" x="3352800" y="2851150"/>
          <p14:tracePt t="133532" x="3352800" y="2876550"/>
          <p14:tracePt t="133546" x="3346450" y="2914650"/>
          <p14:tracePt t="133554" x="3327400" y="2965450"/>
          <p14:tracePt t="133555" x="3302000" y="3092450"/>
          <p14:tracePt t="133571" x="3289300" y="3263900"/>
          <p14:tracePt t="133589" x="3289300" y="3359150"/>
          <p14:tracePt t="133605" x="3289300" y="3435350"/>
          <p14:tracePt t="133621" x="3314700" y="3486150"/>
          <p14:tracePt t="133638" x="3346450" y="3524250"/>
          <p14:tracePt t="133655" x="3365500" y="3543300"/>
          <p14:tracePt t="133671" x="3384550" y="3543300"/>
          <p14:tracePt t="133688" x="3441700" y="3549650"/>
          <p14:tracePt t="133703" x="3530600" y="3549650"/>
          <p14:tracePt t="133720" x="3638550" y="3511550"/>
          <p14:tracePt t="133737" x="3733800" y="3441700"/>
          <p14:tracePt t="133754" x="3797300" y="3365500"/>
          <p14:tracePt t="133770" x="3841750" y="3282950"/>
          <p14:tracePt t="133787" x="3860800" y="3225800"/>
          <p14:tracePt t="133803" x="3860800" y="3168650"/>
          <p14:tracePt t="133820" x="3860800" y="3149600"/>
          <p14:tracePt t="133837" x="3841750" y="3136900"/>
          <p14:tracePt t="133854" x="3803650" y="3124200"/>
          <p14:tracePt t="133870" x="3752850" y="3098800"/>
          <p14:tracePt t="133888" x="3676650" y="3086100"/>
          <p14:tracePt t="133904" x="3587750" y="3079750"/>
          <p14:tracePt t="133921" x="3492500" y="3079750"/>
          <p14:tracePt t="133938" x="3429000" y="3086100"/>
          <p14:tracePt t="133955" x="3378200" y="3105150"/>
          <p14:tracePt t="133971" x="3333750" y="3136900"/>
          <p14:tracePt t="133971" x="3327400" y="3143250"/>
          <p14:tracePt t="133989" x="3302000" y="3175000"/>
          <p14:tracePt t="134004" x="3282950" y="3206750"/>
          <p14:tracePt t="134021" x="3270250" y="3232150"/>
          <p14:tracePt t="134038" x="3263900" y="3263900"/>
          <p14:tracePt t="134055" x="3257550" y="3289300"/>
          <p14:tracePt t="134070" x="3257550" y="3314700"/>
          <p14:tracePt t="134088" x="3257550" y="3333750"/>
          <p14:tracePt t="134104" x="3257550" y="3352800"/>
          <p14:tracePt t="134121" x="3263900" y="3371850"/>
          <p14:tracePt t="134156" x="3270250" y="3378200"/>
          <p14:tracePt t="134157" x="3276600" y="3378200"/>
          <p14:tracePt t="134171" x="3302000" y="3390900"/>
          <p14:tracePt t="134171" x="3321050" y="3390900"/>
          <p14:tracePt t="134189" x="3365500" y="3390900"/>
          <p14:tracePt t="134205" x="3429000" y="3378200"/>
          <p14:tracePt t="134221" x="3479800" y="3327400"/>
          <p14:tracePt t="134237" x="3524250" y="3276600"/>
          <p14:tracePt t="134254" x="3556000" y="3225800"/>
          <p14:tracePt t="134270" x="3562350" y="3194050"/>
          <p14:tracePt t="134287" x="3562350" y="3168650"/>
          <p14:tracePt t="134303" x="3568700" y="3136900"/>
          <p14:tracePt t="134320" x="3568700" y="3124200"/>
          <p14:tracePt t="134337" x="3568700" y="3105150"/>
          <p14:tracePt t="134353" x="3562350" y="3098800"/>
          <p14:tracePt t="134370" x="3549650" y="3079750"/>
          <p14:tracePt t="134387" x="3543300" y="3073400"/>
          <p14:tracePt t="134403" x="3536950" y="3067050"/>
          <p14:tracePt t="134420" x="3524250" y="3054350"/>
          <p14:tracePt t="134437" x="3498850" y="3054350"/>
          <p14:tracePt t="134454" x="3473450" y="3041650"/>
          <p14:tracePt t="134471" x="3441700" y="3035300"/>
          <p14:tracePt t="134487" x="3409950" y="3028950"/>
          <p14:tracePt t="134504" x="3384550" y="3022600"/>
          <p14:tracePt t="134521" x="3365500" y="3022600"/>
          <p14:tracePt t="134537" x="3359150" y="3022600"/>
          <p14:tracePt t="134572" x="3352800" y="3022600"/>
          <p14:tracePt t="134940" x="3346450" y="3041650"/>
          <p14:tracePt t="134948" x="3409950" y="3105150"/>
          <p14:tracePt t="134956" x="3511550" y="3181350"/>
          <p14:tracePt t="134964" x="3733800" y="3314700"/>
          <p14:tracePt t="134970" x="4298950" y="3587750"/>
          <p14:tracePt t="134987" x="5137150" y="3943350"/>
          <p14:tracePt t="135003" x="6343650" y="4368800"/>
          <p14:tracePt t="135021" x="6940550" y="4527550"/>
          <p14:tracePt t="135038" x="7346950" y="4591050"/>
          <p14:tracePt t="135055" x="7486650" y="4610100"/>
          <p14:tracePt t="135071" x="7569200" y="4610100"/>
          <p14:tracePt t="135087" x="7651750" y="4565650"/>
          <p14:tracePt t="135104" x="7721600" y="4502150"/>
          <p14:tracePt t="135120" x="7797800" y="4406900"/>
          <p14:tracePt t="135137" x="7899400" y="4267200"/>
          <p14:tracePt t="135153" x="7988300" y="4140200"/>
          <p14:tracePt t="135170" x="8058150" y="4025900"/>
          <p14:tracePt t="135187" x="8115300" y="3911600"/>
          <p14:tracePt t="135203" x="8191500" y="3727450"/>
          <p14:tracePt t="135220" x="8229600" y="3594100"/>
          <p14:tracePt t="135237" x="8274050" y="3460750"/>
          <p14:tracePt t="135253" x="8318500" y="3333750"/>
          <p14:tracePt t="135271" x="8350250" y="3225800"/>
          <p14:tracePt t="135288" x="8375650" y="3149600"/>
          <p14:tracePt t="135304" x="8382000" y="3092450"/>
          <p14:tracePt t="135321" x="8382000" y="3060700"/>
          <p14:tracePt t="135338" x="8382000" y="3035300"/>
          <p14:tracePt t="135353" x="8375650" y="3003550"/>
          <p14:tracePt t="135370" x="8343900" y="2971800"/>
          <p14:tracePt t="135387" x="8293100" y="2927350"/>
          <p14:tracePt t="135403" x="8166100" y="2851150"/>
          <p14:tracePt t="135420" x="8045450" y="2806700"/>
          <p14:tracePt t="135437" x="7899400" y="2768600"/>
          <p14:tracePt t="135453" x="7740650" y="2743200"/>
          <p14:tracePt t="135470" x="7613650" y="2717800"/>
          <p14:tracePt t="135487" x="7518400" y="2705100"/>
          <p14:tracePt t="135504" x="7461250" y="2692400"/>
          <p14:tracePt t="135520" x="7435850" y="2686050"/>
          <p14:tracePt t="135538" x="7416800" y="2679700"/>
          <p14:tracePt t="135554" x="7404100" y="2679700"/>
          <p14:tracePt t="135571" x="7391400" y="2667000"/>
          <p14:tracePt t="135589" x="7378700" y="2660650"/>
          <p14:tracePt t="135605" x="7372350" y="2647950"/>
          <p14:tracePt t="135621" x="7359650" y="2641600"/>
          <p14:tracePt t="135638" x="7353300" y="2628900"/>
          <p14:tracePt t="135676" x="7353300" y="2622550"/>
          <p14:tracePt t="135684" x="7346950" y="2622550"/>
          <p14:tracePt t="135691" x="7346950" y="2609850"/>
          <p14:tracePt t="135704" x="7346950" y="2603500"/>
          <p14:tracePt t="135721" x="7346950" y="2597150"/>
          <p14:tracePt t="135737" x="7346950" y="2578100"/>
          <p14:tracePt t="135754" x="7346950" y="2571750"/>
          <p14:tracePt t="135770" x="7359650" y="2559050"/>
          <p14:tracePt t="135787" x="7366000" y="2552700"/>
          <p14:tracePt t="135803" x="7372350" y="2540000"/>
          <p14:tracePt t="136428" x="7385050" y="2540000"/>
          <p14:tracePt t="136436" x="7391400" y="2540000"/>
          <p14:tracePt t="136460" x="7397750" y="2540000"/>
          <p14:tracePt t="136508" x="7404100" y="2540000"/>
          <p14:tracePt t="136524" x="7410450" y="2540000"/>
          <p14:tracePt t="136532" x="7416800" y="2540000"/>
          <p14:tracePt t="136900" x="7423150" y="2540000"/>
          <p14:tracePt t="136908" x="7429500" y="2559050"/>
          <p14:tracePt t="136921" x="7435850" y="2584450"/>
          <p14:tracePt t="136922" x="7448550" y="2660650"/>
          <p14:tracePt t="136937" x="7467600" y="2717800"/>
          <p14:tracePt t="136954" x="7473950" y="2768600"/>
          <p14:tracePt t="136971" x="7480300" y="2825750"/>
          <p14:tracePt t="136989" x="7480300" y="2851150"/>
          <p14:tracePt t="137004" x="7493000" y="2889250"/>
          <p14:tracePt t="137021" x="7493000" y="2914650"/>
          <p14:tracePt t="137037" x="7499350" y="2940050"/>
          <p14:tracePt t="137054" x="7499350" y="2959100"/>
          <p14:tracePt t="137071" x="7499350" y="2978150"/>
          <p14:tracePt t="137088" x="7505700" y="2990850"/>
          <p14:tracePt t="137104" x="7505700" y="2997200"/>
          <p14:tracePt t="137300" x="7505700" y="3003550"/>
          <p14:tracePt t="137300" x="7493000" y="3003550"/>
          <p14:tracePt t="137316" x="7486650" y="3003550"/>
          <p14:tracePt t="137324" x="7461250" y="3009900"/>
          <p14:tracePt t="137332" x="7442200" y="3009900"/>
          <p14:tracePt t="137340" x="7404100" y="3016250"/>
          <p14:tracePt t="137354" x="7378700" y="3022600"/>
          <p14:tracePt t="137371" x="7359650" y="3022600"/>
          <p14:tracePt t="137371" x="7353300" y="3022600"/>
          <p14:tracePt t="137389" x="7346950" y="3028950"/>
          <p14:tracePt t="137404" x="7334250" y="3028950"/>
          <p14:tracePt t="137421" x="7327900" y="3028950"/>
          <p14:tracePt t="137438" x="7315200" y="3028950"/>
          <p14:tracePt t="137454" x="7289800" y="3028950"/>
          <p14:tracePt t="137471" x="7264400" y="3035300"/>
          <p14:tracePt t="137488" x="7251700" y="3035300"/>
          <p14:tracePt t="137504" x="7239000" y="3035300"/>
          <p14:tracePt t="137540" x="7232650" y="3035300"/>
          <p14:tracePt t="137541" x="7226300" y="3035300"/>
          <p14:tracePt t="137668" x="7219950" y="3041650"/>
          <p14:tracePt t="14036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057400"/>
            <a:ext cx="4724400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Log-Log Plots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Scaling</a:t>
            </a:r>
          </a:p>
          <a:p>
            <a:pPr eaLnBrk="1" hangingPunct="1"/>
            <a:r>
              <a:rPr lang="en-US" smtClean="0"/>
              <a:t>Nonzero intercept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94"/>
    </mc:Choice>
    <mc:Fallback xmlns="">
      <p:transition spd="slow" advTm="20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70" x="6927850" y="3352800"/>
          <p14:tracePt t="13108" x="6934200" y="3352800"/>
          <p14:tracePt t="13147" x="6940550" y="3346450"/>
          <p14:tracePt t="13163" x="6946900" y="3346450"/>
          <p14:tracePt t="13180" x="6953250" y="3340100"/>
          <p14:tracePt t="13204" x="6953250" y="3333750"/>
          <p14:tracePt t="13219" x="6959600" y="3327400"/>
          <p14:tracePt t="13260" x="6959600" y="3321050"/>
          <p14:tracePt t="13412" x="6934200" y="3321050"/>
          <p14:tracePt t="13420" x="6896100" y="3327400"/>
          <p14:tracePt t="13428" x="6851650" y="3333750"/>
          <p14:tracePt t="13436" x="6826250" y="3333750"/>
          <p14:tracePt t="13436" x="6794500" y="3340100"/>
          <p14:tracePt t="13459" x="6775450" y="3340100"/>
          <p14:tracePt t="13564" x="6769100" y="3346450"/>
          <p14:tracePt t="13571" x="6769100" y="3352800"/>
          <p14:tracePt t="13584" x="6769100" y="3359150"/>
          <p14:tracePt t="13592" x="6775450" y="3359150"/>
          <p14:tracePt t="13593" x="6800850" y="3371850"/>
          <p14:tracePt t="13609" x="6832600" y="3384550"/>
          <p14:tracePt t="13625" x="6858000" y="3397250"/>
          <p14:tracePt t="13642" x="6883400" y="3403600"/>
          <p14:tracePt t="13659" x="6902450" y="3409950"/>
          <p14:tracePt t="13676" x="6908800" y="3409950"/>
          <p14:tracePt t="13693" x="6915150" y="3409950"/>
          <p14:tracePt t="14108" x="6921500" y="3409950"/>
          <p14:tracePt t="14108" x="6927850" y="3403600"/>
          <p14:tracePt t="14140" x="6934200" y="3403600"/>
          <p14:tracePt t="15236" x="6927850" y="3397250"/>
          <p14:tracePt t="15260" x="6915150" y="3390900"/>
          <p14:tracePt t="15284" x="6908800" y="3384550"/>
          <p14:tracePt t="15308" x="6902450" y="3384550"/>
          <p14:tracePt t="15316" x="6896100" y="3384550"/>
          <p14:tracePt t="15444" x="6902450" y="3384550"/>
          <p14:tracePt t="15452" x="6915150" y="3384550"/>
          <p14:tracePt t="15460" x="6927850" y="3384550"/>
          <p14:tracePt t="15460" x="6940550" y="3384550"/>
          <p14:tracePt t="15476" x="6953250" y="3384550"/>
          <p14:tracePt t="15492" x="6959600" y="3384550"/>
          <p14:tracePt t="15509" x="6965950" y="3384550"/>
          <p14:tracePt t="15525" x="6972300" y="3384550"/>
          <p14:tracePt t="15572" x="6978650" y="3384550"/>
          <p14:tracePt t="16156" x="6972300" y="3384550"/>
          <p14:tracePt t="16180" x="6965950" y="3384550"/>
          <p14:tracePt t="16244" x="6953250" y="3371850"/>
          <p14:tracePt t="16248" x="6946900" y="3365500"/>
          <p14:tracePt t="16260" x="6940550" y="3359150"/>
          <p14:tracePt t="16260" x="6921500" y="3346450"/>
          <p14:tracePt t="16276" x="6896100" y="3327400"/>
          <p14:tracePt t="16292" x="6870700" y="3302000"/>
          <p14:tracePt t="16309" x="6858000" y="3270250"/>
          <p14:tracePt t="16325" x="6851650" y="3213100"/>
          <p14:tracePt t="16342" x="6851650" y="3143250"/>
          <p14:tracePt t="16359" x="6883400" y="3048000"/>
          <p14:tracePt t="16375" x="6959600" y="2959100"/>
          <p14:tracePt t="16393" x="7029450" y="2889250"/>
          <p14:tracePt t="16410" x="7112000" y="2832100"/>
          <p14:tracePt t="16426" x="7162800" y="2787650"/>
          <p14:tracePt t="16442" x="7200900" y="2755900"/>
          <p14:tracePt t="16442" x="7219950" y="2736850"/>
          <p14:tracePt t="16475" x="7232650" y="2730500"/>
          <p14:tracePt t="16476" x="7239000" y="2730500"/>
          <p14:tracePt t="16492" x="7239000" y="2724150"/>
          <p14:tracePt t="16508" x="7245350" y="2724150"/>
          <p14:tracePt t="16525" x="7251700" y="2717800"/>
          <p14:tracePt t="16542" x="7258050" y="2717800"/>
          <p14:tracePt t="16558" x="7264400" y="2717800"/>
          <p14:tracePt t="16574" x="7270750" y="2717800"/>
          <p14:tracePt t="16707" x="7251700" y="2749550"/>
          <p14:tracePt t="16717" x="7226300" y="2774950"/>
          <p14:tracePt t="16718" x="7181850" y="2825750"/>
          <p14:tracePt t="16725" x="7112000" y="2895600"/>
          <p14:tracePt t="16742" x="7073900" y="2940050"/>
          <p14:tracePt t="16759" x="7023100" y="2984500"/>
          <p14:tracePt t="16775" x="6991350" y="3035300"/>
          <p14:tracePt t="16792" x="6934200" y="3117850"/>
          <p14:tracePt t="16808" x="6870700" y="3244850"/>
          <p14:tracePt t="16825" x="6813550" y="3384550"/>
          <p14:tracePt t="16842" x="6762750" y="3536950"/>
          <p14:tracePt t="16859" x="6718300" y="3708400"/>
          <p14:tracePt t="16877" x="6705600" y="3816350"/>
          <p14:tracePt t="16892" x="6692900" y="3917950"/>
          <p14:tracePt t="16909" x="6686550" y="4032250"/>
          <p14:tracePt t="16925" x="6667500" y="4133850"/>
          <p14:tracePt t="16942" x="6667500" y="4229100"/>
          <p14:tracePt t="16958" x="6667500" y="4298950"/>
          <p14:tracePt t="16976" x="6667500" y="4368800"/>
          <p14:tracePt t="16992" x="6686550" y="4425950"/>
          <p14:tracePt t="17009" x="6711950" y="4470400"/>
          <p14:tracePt t="17025" x="6731000" y="4502150"/>
          <p14:tracePt t="17042" x="6743700" y="4521200"/>
          <p14:tracePt t="17058" x="6762750" y="4540250"/>
          <p14:tracePt t="17076" x="6769100" y="4552950"/>
          <p14:tracePt t="17092" x="6781800" y="4572000"/>
          <p14:tracePt t="17109" x="6788150" y="4578350"/>
          <p14:tracePt t="17125" x="6800850" y="4591050"/>
          <p14:tracePt t="17180" x="6813550" y="4597400"/>
          <p14:tracePt t="17196" x="6826250" y="4597400"/>
          <p14:tracePt t="17211" x="6832600" y="4597400"/>
          <p14:tracePt t="17212" x="6845300" y="4603750"/>
          <p14:tracePt t="17226" x="6870700" y="4603750"/>
          <p14:tracePt t="17260" x="6883400" y="4591050"/>
          <p14:tracePt t="17260" x="6902450" y="4559300"/>
          <p14:tracePt t="17276" x="6915150" y="4514850"/>
          <p14:tracePt t="17292" x="6927850" y="4464050"/>
          <p14:tracePt t="17309" x="6940550" y="4432300"/>
          <p14:tracePt t="17325" x="6940550" y="4406900"/>
          <p14:tracePt t="17342" x="6940550" y="4387850"/>
          <p14:tracePt t="17358" x="6940550" y="4356100"/>
          <p14:tracePt t="17376" x="6940550" y="4330700"/>
          <p14:tracePt t="17392" x="6940550" y="4305300"/>
          <p14:tracePt t="17409" x="6940550" y="4286250"/>
          <p14:tracePt t="17425" x="6940550" y="4267200"/>
          <p14:tracePt t="17442" x="6940550" y="4260850"/>
          <p14:tracePt t="17458" x="6940550" y="4248150"/>
          <p14:tracePt t="17476" x="6940550" y="4235450"/>
          <p14:tracePt t="17515" x="6940550" y="4229100"/>
          <p14:tracePt t="17539" x="6934200" y="4222750"/>
          <p14:tracePt t="17564" x="6934200" y="4216400"/>
          <p14:tracePt t="17588" x="6934200" y="4210050"/>
          <p14:tracePt t="17612" x="6934200" y="4203700"/>
          <p14:tracePt t="17635" x="6934200" y="4197350"/>
          <p14:tracePt t="18339" x="6934200" y="4191000"/>
          <p14:tracePt t="18355" x="6940550" y="4178300"/>
          <p14:tracePt t="18367" x="6953250" y="4140200"/>
          <p14:tracePt t="18368" x="6959600" y="4070350"/>
          <p14:tracePt t="18375" x="6959600" y="3911600"/>
          <p14:tracePt t="18392" x="6959600" y="3759200"/>
          <p14:tracePt t="18409" x="6959600" y="3619500"/>
          <p14:tracePt t="18425" x="6959600" y="3517900"/>
          <p14:tracePt t="18442" x="6959600" y="3429000"/>
          <p14:tracePt t="18458" x="6959600" y="3308350"/>
          <p14:tracePt t="18476" x="6959600" y="3238500"/>
          <p14:tracePt t="18493" x="6959600" y="3175000"/>
          <p14:tracePt t="18509" x="6959600" y="3117850"/>
          <p14:tracePt t="18526" x="6959600" y="3073400"/>
          <p14:tracePt t="18542" x="6959600" y="3022600"/>
          <p14:tracePt t="18559" x="6959600" y="2984500"/>
          <p14:tracePt t="18575" x="6959600" y="2952750"/>
          <p14:tracePt t="18592" x="6959600" y="2933700"/>
          <p14:tracePt t="18608" x="6959600" y="2927350"/>
          <p14:tracePt t="18625" x="6959600" y="2914650"/>
          <p14:tracePt t="18668" x="6959600" y="2908300"/>
          <p14:tracePt t="18691" x="6965950" y="2908300"/>
          <p14:tracePt t="18859" x="6965950" y="2921000"/>
          <p14:tracePt t="18869" x="6965950" y="2933700"/>
          <p14:tracePt t="18884" x="6965950" y="2965450"/>
          <p14:tracePt t="18892" x="6965950" y="2971800"/>
          <p14:tracePt t="18892" x="6965950" y="2990850"/>
          <p14:tracePt t="18908" x="6965950" y="2997200"/>
          <p14:tracePt t="18925" x="6965950" y="3009900"/>
          <p14:tracePt t="18942" x="6965950" y="3016250"/>
          <p14:tracePt t="18958" x="6965950" y="3028950"/>
          <p14:tracePt t="18975" x="6965950" y="3035300"/>
          <p14:tracePt t="19020" x="6965950" y="3041650"/>
          <p14:tracePt t="19027" x="6965950" y="3048000"/>
          <p14:tracePt t="19043" x="6965950" y="3054350"/>
          <p14:tracePt t="20069" x="6959600" y="3054350"/>
          <p14:tracePt t="20101" x="6953250" y="3054350"/>
          <p14:tracePt t="20269" x="6946900" y="3054350"/>
          <p14:tracePt t="21244" x="6946900" y="3060700"/>
          <p14:tracePt t="21252" x="6940550" y="3067050"/>
          <p14:tracePt t="21260" x="6934200" y="3086100"/>
          <p14:tracePt t="21270" x="6934200" y="3092450"/>
          <p14:tracePt t="21276" x="6934200" y="3098800"/>
          <p14:tracePt t="21293" x="6934200" y="3105150"/>
          <p14:tracePt t="21310" x="6927850" y="3111500"/>
          <p14:tracePt t="21420" x="6934200" y="3111500"/>
          <p14:tracePt t="21428" x="6940550" y="3111500"/>
          <p14:tracePt t="21452" x="6946900" y="3111500"/>
          <p14:tracePt t="21476" x="6953250" y="3111500"/>
          <p14:tracePt t="21485" x="6959600" y="3111500"/>
          <p14:tracePt t="21508" x="6965950" y="3105150"/>
          <p14:tracePt t="21519" x="6965950" y="3098800"/>
          <p14:tracePt t="21524" x="6965950" y="3086100"/>
          <p14:tracePt t="21535" x="6965950" y="3079750"/>
          <p14:tracePt t="21543" x="6965950" y="3073400"/>
          <p14:tracePt t="21559" x="6965950" y="3067050"/>
          <p14:tracePt t="21576" x="6965950" y="3054350"/>
          <p14:tracePt t="22517" x="6965950" y="3048000"/>
          <p14:tracePt t="22523" x="6940550" y="3048000"/>
          <p14:tracePt t="22532" x="6902450" y="3048000"/>
          <p14:tracePt t="22542" x="6845300" y="3048000"/>
          <p14:tracePt t="22548" x="6718300" y="3048000"/>
          <p14:tracePt t="22559" x="6616700" y="3048000"/>
          <p14:tracePt t="22576" x="6515100" y="3048000"/>
          <p14:tracePt t="22593" x="6400800" y="3048000"/>
          <p14:tracePt t="22609" x="6286500" y="3041650"/>
          <p14:tracePt t="22626" x="6165850" y="3041650"/>
          <p14:tracePt t="22642" x="6051550" y="3041650"/>
          <p14:tracePt t="22659" x="5892800" y="3041650"/>
          <p14:tracePt t="22677" x="5822950" y="3035300"/>
          <p14:tracePt t="22693" x="5759450" y="3035300"/>
          <p14:tracePt t="22709" x="5708650" y="3035300"/>
          <p14:tracePt t="22726" x="5651500" y="3035300"/>
          <p14:tracePt t="22742" x="5613400" y="3035300"/>
          <p14:tracePt t="22759" x="5575300" y="3035300"/>
          <p14:tracePt t="22776" x="5537200" y="3028950"/>
          <p14:tracePt t="22793" x="5499100" y="3028950"/>
          <p14:tracePt t="22809" x="5448300" y="3028950"/>
          <p14:tracePt t="22826" x="5384800" y="3022600"/>
          <p14:tracePt t="22842" x="5334000" y="3016250"/>
          <p14:tracePt t="22859" x="5270500" y="3009900"/>
          <p14:tracePt t="22877" x="5238750" y="3009900"/>
          <p14:tracePt t="22893" x="5219700" y="3009900"/>
          <p14:tracePt t="22909" x="5194300" y="3009900"/>
          <p14:tracePt t="22926" x="5175250" y="3009900"/>
          <p14:tracePt t="22942" x="5156200" y="3009900"/>
          <p14:tracePt t="22959" x="5137150" y="3009900"/>
          <p14:tracePt t="22976" x="5118100" y="3003550"/>
          <p14:tracePt t="22993" x="5092700" y="3003550"/>
          <p14:tracePt t="23009" x="5060950" y="2997200"/>
          <p14:tracePt t="23026" x="5022850" y="2997200"/>
          <p14:tracePt t="23042" x="4984750" y="2997200"/>
          <p14:tracePt t="23059" x="4959350" y="2997200"/>
          <p14:tracePt t="23076" x="4946650" y="2997200"/>
          <p14:tracePt t="23093" x="4940300" y="2997200"/>
          <p14:tracePt t="23133" x="4933950" y="2997200"/>
          <p14:tracePt t="23293" x="4946650" y="2997200"/>
          <p14:tracePt t="23300" x="4965700" y="2997200"/>
          <p14:tracePt t="23308" x="5035550" y="3009900"/>
          <p14:tracePt t="23326" x="5080000" y="3016250"/>
          <p14:tracePt t="23327" x="5232400" y="3035300"/>
          <p14:tracePt t="23343" x="5397500" y="3060700"/>
          <p14:tracePt t="23359" x="5607050" y="3092450"/>
          <p14:tracePt t="23376" x="5810250" y="3124200"/>
          <p14:tracePt t="23393" x="5943600" y="3149600"/>
          <p14:tracePt t="23409" x="6045200" y="3162300"/>
          <p14:tracePt t="23426" x="6134100" y="3168650"/>
          <p14:tracePt t="23459" x="6242050" y="3187700"/>
          <p14:tracePt t="23460" x="6305550" y="3200400"/>
          <p14:tracePt t="23477" x="6375400" y="3213100"/>
          <p14:tracePt t="23492" x="6419850" y="3213100"/>
          <p14:tracePt t="23509" x="6451600" y="3219450"/>
          <p14:tracePt t="23526" x="6483350" y="3225800"/>
          <p14:tracePt t="23543" x="6502400" y="3232150"/>
          <p14:tracePt t="23559" x="6540500" y="3251200"/>
          <p14:tracePt t="23576" x="6597650" y="3282950"/>
          <p14:tracePt t="23593" x="6686550" y="3314700"/>
          <p14:tracePt t="23609" x="6781800" y="3340100"/>
          <p14:tracePt t="23626" x="6826250" y="3346450"/>
          <p14:tracePt t="23643" x="6851650" y="3346450"/>
          <p14:tracePt t="23659" x="6864350" y="3346450"/>
          <p14:tracePt t="23677" x="6877050" y="3346450"/>
          <p14:tracePt t="23693" x="6889750" y="3346450"/>
          <p14:tracePt t="23710" x="6915150" y="3346450"/>
          <p14:tracePt t="23726" x="6934200" y="3346450"/>
          <p14:tracePt t="23743" x="6946900" y="3346450"/>
          <p14:tracePt t="24916" x="6953250" y="3346450"/>
          <p14:tracePt t="24925" x="6953250" y="3270250"/>
          <p14:tracePt t="24935" x="6953250" y="3194050"/>
          <p14:tracePt t="24943" x="6953250" y="3067050"/>
          <p14:tracePt t="24959" x="6953250" y="3016250"/>
          <p14:tracePt t="24976" x="6953250" y="2990850"/>
          <p14:tracePt t="24992" x="6959600" y="2984500"/>
          <p14:tracePt t="25300" x="6940550" y="2997200"/>
          <p14:tracePt t="25308" x="6908800" y="3022600"/>
          <p14:tracePt t="25325" x="6845300" y="3048000"/>
          <p14:tracePt t="25342" x="6800850" y="3054350"/>
          <p14:tracePt t="25343" x="6699250" y="3067050"/>
          <p14:tracePt t="25360" x="6565900" y="3067050"/>
          <p14:tracePt t="25376" x="6407150" y="3067050"/>
          <p14:tracePt t="25393" x="6248400" y="3067050"/>
          <p14:tracePt t="25409" x="6121400" y="3067050"/>
          <p14:tracePt t="25426" x="6013450" y="3041650"/>
          <p14:tracePt t="25442" x="5905500" y="3028950"/>
          <p14:tracePt t="25442" x="5854700" y="3028950"/>
          <p14:tracePt t="25460" x="5753100" y="3016250"/>
          <p14:tracePt t="25477" x="5645150" y="3016250"/>
          <p14:tracePt t="25493" x="5549900" y="3016250"/>
          <p14:tracePt t="25509" x="5448300" y="3016250"/>
          <p14:tracePt t="25526" x="5378450" y="3016250"/>
          <p14:tracePt t="25542" x="5321300" y="3016250"/>
          <p14:tracePt t="25559" x="5276850" y="3009900"/>
          <p14:tracePt t="25576" x="5245100" y="3009900"/>
          <p14:tracePt t="25593" x="5219700" y="3003550"/>
          <p14:tracePt t="25609" x="5194300" y="2997200"/>
          <p14:tracePt t="25626" x="5168900" y="2990850"/>
          <p14:tracePt t="25642" x="5143500" y="2990850"/>
          <p14:tracePt t="25659" x="5105400" y="2990850"/>
          <p14:tracePt t="25676" x="5086350" y="2990850"/>
          <p14:tracePt t="25693" x="5067300" y="2990850"/>
          <p14:tracePt t="25709" x="5054600" y="2990850"/>
          <p14:tracePt t="25726" x="5035550" y="2990850"/>
          <p14:tracePt t="25742" x="5022850" y="2990850"/>
          <p14:tracePt t="25759" x="5010150" y="2990850"/>
          <p14:tracePt t="25776" x="5003800" y="2990850"/>
          <p14:tracePt t="25792" x="4997450" y="2990850"/>
          <p14:tracePt t="26076" x="4997450" y="2997200"/>
          <p14:tracePt t="26100" x="4997450" y="3003550"/>
          <p14:tracePt t="26117" x="4997450" y="3009900"/>
          <p14:tracePt t="26126" x="5003800" y="3016250"/>
          <p14:tracePt t="26126" x="5003800" y="3022600"/>
          <p14:tracePt t="26142" x="5003800" y="3035300"/>
          <p14:tracePt t="26188" x="5003800" y="3041650"/>
          <p14:tracePt t="26236" x="5003800" y="3048000"/>
          <p14:tracePt t="26244" x="5003800" y="3054350"/>
          <p14:tracePt t="26260" x="5003800" y="3060700"/>
          <p14:tracePt t="26261" x="5003800" y="3073400"/>
          <p14:tracePt t="26276" x="5003800" y="3086100"/>
          <p14:tracePt t="26292" x="4997450" y="3092450"/>
          <p14:tracePt t="26309" x="4997450" y="3105150"/>
          <p14:tracePt t="26326" x="4997450" y="3111500"/>
          <p14:tracePt t="26572" x="4997450" y="3117850"/>
          <p14:tracePt t="26588" x="5010150" y="3117850"/>
          <p14:tracePt t="26596" x="5016500" y="3117850"/>
          <p14:tracePt t="26604" x="5041900" y="3111500"/>
          <p14:tracePt t="26604" x="5073650" y="3105150"/>
          <p14:tracePt t="26626" x="5111750" y="3098800"/>
          <p14:tracePt t="26626" x="5232400" y="3086100"/>
          <p14:tracePt t="26642" x="5575300" y="3086100"/>
          <p14:tracePt t="26661" x="5911850" y="3086100"/>
          <p14:tracePt t="26676" x="6235700" y="3086100"/>
          <p14:tracePt t="26692" x="6438900" y="3117850"/>
          <p14:tracePt t="26709" x="6591300" y="3143250"/>
          <p14:tracePt t="26726" x="6680200" y="3155950"/>
          <p14:tracePt t="26742" x="6724650" y="3162300"/>
          <p14:tracePt t="26759" x="6756400" y="3162300"/>
          <p14:tracePt t="26776" x="6775450" y="3175000"/>
          <p14:tracePt t="26792" x="6788150" y="3175000"/>
          <p14:tracePt t="26809" x="6807200" y="3187700"/>
          <p14:tracePt t="26826" x="6832600" y="3200400"/>
          <p14:tracePt t="26843" x="6864350" y="3219450"/>
          <p14:tracePt t="26858" x="6953250" y="3276600"/>
          <p14:tracePt t="26877" x="7042150" y="3308350"/>
          <p14:tracePt t="26892" x="7150100" y="3340100"/>
          <p14:tracePt t="26909" x="7245350" y="3359150"/>
          <p14:tracePt t="26926" x="7327900" y="3371850"/>
          <p14:tracePt t="26942" x="7353300" y="3371850"/>
          <p14:tracePt t="26959" x="7366000" y="3371850"/>
          <p14:tracePt t="27068" x="7359650" y="3371850"/>
          <p14:tracePt t="27076" x="7340600" y="3371850"/>
          <p14:tracePt t="27077" x="7302500" y="3371850"/>
          <p14:tracePt t="27093" x="7251700" y="3371850"/>
          <p14:tracePt t="27109" x="7200900" y="3371850"/>
          <p14:tracePt t="27126" x="7156450" y="3371850"/>
          <p14:tracePt t="27143" x="7131050" y="3371850"/>
          <p14:tracePt t="27159" x="7105650" y="3371850"/>
          <p14:tracePt t="27176" x="7080250" y="3371850"/>
          <p14:tracePt t="27192" x="7061200" y="3371850"/>
          <p14:tracePt t="27209" x="7042150" y="3371850"/>
          <p14:tracePt t="27226" x="7029450" y="3371850"/>
          <p14:tracePt t="27242" x="7016750" y="3365500"/>
          <p14:tracePt t="27259" x="7004050" y="3359150"/>
          <p14:tracePt t="27276" x="6991350" y="3352800"/>
          <p14:tracePt t="27292" x="6985000" y="3352800"/>
          <p14:tracePt t="27309" x="6972300" y="3346450"/>
          <p14:tracePt t="27326" x="6953250" y="3340100"/>
          <p14:tracePt t="27343" x="6940550" y="3340100"/>
          <p14:tracePt t="27359" x="6934200" y="3340100"/>
          <p14:tracePt t="27404" x="6927850" y="3333750"/>
          <p14:tracePt t="27428" x="6921500" y="3333750"/>
          <p14:tracePt t="27452" x="6915150" y="3333750"/>
          <p14:tracePt t="28684" x="6915150" y="3327400"/>
          <p14:tracePt t="28691" x="6940550" y="3308350"/>
          <p14:tracePt t="28709" x="6946900" y="3308350"/>
          <p14:tracePt t="28710" x="6953250" y="3308350"/>
          <p14:tracePt t="28726" x="6959600" y="3302000"/>
          <p14:tracePt t="28780" x="6965950" y="3302000"/>
          <p14:tracePt t="28795" x="6972300" y="3302000"/>
          <p14:tracePt t="28820" x="6978650" y="3302000"/>
          <p14:tracePt t="28835" x="6985000" y="3302000"/>
          <p14:tracePt t="28860" x="6991350" y="3308350"/>
          <p14:tracePt t="28868" x="6997700" y="3308350"/>
          <p14:tracePt t="28876" x="6997700" y="3314700"/>
          <p14:tracePt t="28892" x="7010400" y="3321050"/>
          <p14:tracePt t="29132" x="7010400" y="3327400"/>
          <p14:tracePt t="29148" x="7010400" y="3333750"/>
          <p14:tracePt t="29156" x="7004050" y="3340100"/>
          <p14:tracePt t="29364" x="7010400" y="3340100"/>
          <p14:tracePt t="29595" x="7016750" y="3340100"/>
          <p14:tracePt t="29603" x="7016750" y="3314700"/>
          <p14:tracePt t="29611" x="7010400" y="3263900"/>
          <p14:tracePt t="29614" x="7010400" y="3219450"/>
          <p14:tracePt t="29625" x="7010400" y="3143250"/>
          <p14:tracePt t="29642" x="7048500" y="3048000"/>
          <p14:tracePt t="29659" x="7150100" y="2933700"/>
          <p14:tracePt t="29676" x="7226300" y="2863850"/>
          <p14:tracePt t="29692" x="7315200" y="2806700"/>
          <p14:tracePt t="29709" x="7397750" y="2755900"/>
          <p14:tracePt t="29725" x="7467600" y="2711450"/>
          <p14:tracePt t="29742" x="7518400" y="2686050"/>
          <p14:tracePt t="29759" x="7556500" y="2660650"/>
          <p14:tracePt t="29775" x="7588250" y="2647950"/>
          <p14:tracePt t="29792" x="7607300" y="2635250"/>
          <p14:tracePt t="29809" x="7620000" y="2628900"/>
          <p14:tracePt t="29826" x="7639050" y="2616200"/>
          <p14:tracePt t="29842" x="7658100" y="2603500"/>
          <p14:tracePt t="29859" x="7689850" y="2578100"/>
          <p14:tracePt t="29876" x="7721600" y="2559050"/>
          <p14:tracePt t="29892" x="7753350" y="2527300"/>
          <p14:tracePt t="29909" x="7772400" y="2508250"/>
          <p14:tracePt t="29926" x="7785100" y="2495550"/>
          <p14:tracePt t="29941" x="7791450" y="2489200"/>
          <p14:tracePt t="30076" x="7791450" y="2482850"/>
          <p14:tracePt t="30084" x="7791450" y="2470150"/>
          <p14:tracePt t="30085" x="7791450" y="2463800"/>
          <p14:tracePt t="30092" x="7791450" y="2444750"/>
          <p14:tracePt t="30110" x="7791450" y="2425700"/>
          <p14:tracePt t="30126" x="7785100" y="2400300"/>
          <p14:tracePt t="30143" x="7785100" y="2374900"/>
          <p14:tracePt t="30159" x="7785100" y="2355850"/>
          <p14:tracePt t="30176" x="7785100" y="2324100"/>
          <p14:tracePt t="30192" x="7785100" y="2279650"/>
          <p14:tracePt t="30209" x="7785100" y="2254250"/>
          <p14:tracePt t="30225" x="7785100" y="2235200"/>
          <p14:tracePt t="30242" x="7785100" y="2209800"/>
          <p14:tracePt t="30259" x="7785100" y="2203450"/>
          <p14:tracePt t="30276" x="7791450" y="2190750"/>
          <p14:tracePt t="30485" x="7778750" y="2203450"/>
          <p14:tracePt t="30493" x="7740650" y="2241550"/>
          <p14:tracePt t="30510" x="7708900" y="2273300"/>
          <p14:tracePt t="30511" x="7651750" y="2336800"/>
          <p14:tracePt t="30526" x="7600950" y="2387600"/>
          <p14:tracePt t="30544" x="7518400" y="2444750"/>
          <p14:tracePt t="30560" x="7473950" y="2489200"/>
          <p14:tracePt t="30577" x="7442200" y="2520950"/>
          <p14:tracePt t="30593" x="7416800" y="2552700"/>
          <p14:tracePt t="30611" x="7391400" y="2571750"/>
          <p14:tracePt t="30626" x="7353300" y="2603500"/>
          <p14:tracePt t="30643" x="7321550" y="2628900"/>
          <p14:tracePt t="30660" x="7277100" y="2660650"/>
          <p14:tracePt t="30677" x="7245350" y="2686050"/>
          <p14:tracePt t="30693" x="7207250" y="2711450"/>
          <p14:tracePt t="30710" x="7175500" y="2736850"/>
          <p14:tracePt t="30726" x="7131050" y="2768600"/>
          <p14:tracePt t="30743" x="7067550" y="2813050"/>
          <p14:tracePt t="30760" x="7023100" y="2851150"/>
          <p14:tracePt t="30778" x="6991350" y="2870200"/>
          <p14:tracePt t="30793" x="6972300" y="2889250"/>
          <p14:tracePt t="30810" x="6953250" y="2908300"/>
          <p14:tracePt t="30826" x="6921500" y="2927350"/>
          <p14:tracePt t="30843" x="6896100" y="2946400"/>
          <p14:tracePt t="30860" x="6851650" y="2971800"/>
          <p14:tracePt t="30877" x="6832600" y="2990850"/>
          <p14:tracePt t="30893" x="6794500" y="3016250"/>
          <p14:tracePt t="30910" x="6762750" y="3035300"/>
          <p14:tracePt t="30927" x="6737350" y="3054350"/>
          <p14:tracePt t="30943" x="6711950" y="3073400"/>
          <p14:tracePt t="30960" x="6686550" y="3092450"/>
          <p14:tracePt t="30977" x="6673850" y="3105150"/>
          <p14:tracePt t="30993" x="6654800" y="3124200"/>
          <p14:tracePt t="31010" x="6635750" y="3136900"/>
          <p14:tracePt t="31026" x="6610350" y="3155950"/>
          <p14:tracePt t="31043" x="6591300" y="3175000"/>
          <p14:tracePt t="31060" x="6565900" y="3200400"/>
          <p14:tracePt t="31077" x="6553200" y="3213100"/>
          <p14:tracePt t="31093" x="6527800" y="3232150"/>
          <p14:tracePt t="31110" x="6508750" y="3251200"/>
          <p14:tracePt t="31127" x="6470650" y="3282950"/>
          <p14:tracePt t="31143" x="6432550" y="3314700"/>
          <p14:tracePt t="31160" x="6375400" y="3365500"/>
          <p14:tracePt t="31177" x="6299200" y="3429000"/>
          <p14:tracePt t="31193" x="6223000" y="3505200"/>
          <p14:tracePt t="31210" x="6140450" y="3575050"/>
          <p14:tracePt t="31226" x="6064250" y="3657600"/>
          <p14:tracePt t="31243" x="5994400" y="3727450"/>
          <p14:tracePt t="31260" x="5861050" y="3867150"/>
          <p14:tracePt t="31277" x="5765800" y="3949700"/>
          <p14:tracePt t="31293" x="5676900" y="4025900"/>
          <p14:tracePt t="31310" x="5607050" y="4089400"/>
          <p14:tracePt t="31326" x="5549900" y="4146550"/>
          <p14:tracePt t="31343" x="5505450" y="4191000"/>
          <p14:tracePt t="31360" x="5473700" y="4222750"/>
          <p14:tracePt t="31376" x="5448300" y="4248150"/>
          <p14:tracePt t="31393" x="5410200" y="4286250"/>
          <p14:tracePt t="31410" x="5391150" y="4318000"/>
          <p14:tracePt t="31426" x="5365750" y="4356100"/>
          <p14:tracePt t="31444" x="5340350" y="4381500"/>
          <p14:tracePt t="31460" x="5334000" y="4400550"/>
          <p14:tracePt t="31477" x="5321300" y="4413250"/>
          <p14:tracePt t="31493" x="5321300" y="4425950"/>
          <p14:tracePt t="31589" x="5346700" y="4425950"/>
          <p14:tracePt t="31602" x="5397500" y="4413250"/>
          <p14:tracePt t="31603" x="5480050" y="4394200"/>
          <p14:tracePt t="31610" x="5607050" y="4298950"/>
          <p14:tracePt t="31626" x="5822950" y="4127500"/>
          <p14:tracePt t="31643" x="6045200" y="3943350"/>
          <p14:tracePt t="31660" x="6394450" y="3575050"/>
          <p14:tracePt t="31677" x="6565900" y="3321050"/>
          <p14:tracePt t="31694" x="6762750" y="3067050"/>
          <p14:tracePt t="31710" x="6927850" y="2876550"/>
          <p14:tracePt t="31727" x="7086600" y="2711450"/>
          <p14:tracePt t="31743" x="7207250" y="2603500"/>
          <p14:tracePt t="31760" x="7315200" y="2514600"/>
          <p14:tracePt t="31776" x="7397750" y="2438400"/>
          <p14:tracePt t="31793" x="7473950" y="2355850"/>
          <p14:tracePt t="31810" x="7543800" y="2286000"/>
          <p14:tracePt t="31827" x="7588250" y="2228850"/>
          <p14:tracePt t="31843" x="7626350" y="2190750"/>
          <p14:tracePt t="31860" x="7670800" y="2139950"/>
          <p14:tracePt t="31877" x="7702550" y="2101850"/>
          <p14:tracePt t="31893" x="7721600" y="2076450"/>
          <p14:tracePt t="31910" x="7734300" y="2063750"/>
          <p14:tracePt t="31927" x="7740650" y="2057400"/>
          <p14:tracePt t="31943" x="7747000" y="2051050"/>
          <p14:tracePt t="32052" x="7734300" y="2076450"/>
          <p14:tracePt t="32061" x="7696200" y="2127250"/>
          <p14:tracePt t="32069" x="7664450" y="2184400"/>
          <p14:tracePt t="32070" x="7620000" y="2235200"/>
          <p14:tracePt t="32085" x="7524750" y="2374900"/>
          <p14:tracePt t="32093" x="7416800" y="2508250"/>
          <p14:tracePt t="32110" x="7302500" y="2647950"/>
          <p14:tracePt t="32127" x="7175500" y="2774950"/>
          <p14:tracePt t="32143" x="7016750" y="2940050"/>
          <p14:tracePt t="32160" x="6877050" y="3060700"/>
          <p14:tracePt t="32176" x="6750050" y="3175000"/>
          <p14:tracePt t="32193" x="6635750" y="3276600"/>
          <p14:tracePt t="32210" x="6540500" y="3371850"/>
          <p14:tracePt t="32227" x="6470650" y="3473450"/>
          <p14:tracePt t="32243" x="6388100" y="3549650"/>
          <p14:tracePt t="32260" x="6267450" y="3670300"/>
          <p14:tracePt t="32277" x="6178550" y="3740150"/>
          <p14:tracePt t="32293" x="6096000" y="3803650"/>
          <p14:tracePt t="32310" x="6026150" y="3867150"/>
          <p14:tracePt t="32327" x="5930900" y="3930650"/>
          <p14:tracePt t="32343" x="5861050" y="3975100"/>
          <p14:tracePt t="32360" x="5784850" y="4038600"/>
          <p14:tracePt t="32376" x="5695950" y="4102100"/>
          <p14:tracePt t="32394" x="5607050" y="4165600"/>
          <p14:tracePt t="32410" x="5537200" y="4216400"/>
          <p14:tracePt t="32427" x="5499100" y="4241800"/>
          <p14:tracePt t="32443" x="5480050" y="4260850"/>
          <p14:tracePt t="32476" x="5473700" y="4267200"/>
          <p14:tracePt t="32477" x="5473700" y="4273550"/>
          <p14:tracePt t="32588" x="5486400" y="4273550"/>
          <p14:tracePt t="32605" x="5499100" y="4273550"/>
          <p14:tracePt t="32613" x="5505450" y="4273550"/>
          <p14:tracePt t="32626" x="5511800" y="4273550"/>
          <p14:tracePt t="32627" x="5524500" y="4267200"/>
          <p14:tracePt t="32692" x="5530850" y="4267200"/>
          <p14:tracePt t="32772" x="5537200" y="4267200"/>
          <p14:tracePt t="33117" x="5562600" y="4267200"/>
          <p14:tracePt t="33124" x="5626100" y="4311650"/>
          <p14:tracePt t="33132" x="5753100" y="4356100"/>
          <p14:tracePt t="33140" x="5930900" y="4394200"/>
          <p14:tracePt t="33145" x="6286500" y="4502150"/>
          <p14:tracePt t="33160" x="6692900" y="4565650"/>
          <p14:tracePt t="33176" x="6915150" y="4572000"/>
          <p14:tracePt t="33193" x="7251700" y="4540250"/>
          <p14:tracePt t="33210" x="7632700" y="4387850"/>
          <p14:tracePt t="33226" x="7785100" y="4267200"/>
          <p14:tracePt t="33243" x="7893050" y="4127500"/>
          <p14:tracePt t="33260" x="7988300" y="3943350"/>
          <p14:tracePt t="33278" x="8032750" y="3854450"/>
          <p14:tracePt t="33293" x="8070850" y="3765550"/>
          <p14:tracePt t="33310" x="8096250" y="3714750"/>
          <p14:tracePt t="33326" x="8115300" y="3683000"/>
          <p14:tracePt t="33344" x="8128000" y="3657600"/>
          <p14:tracePt t="33360" x="8140700" y="3644900"/>
          <p14:tracePt t="33377" x="8166100" y="3613150"/>
          <p14:tracePt t="33393" x="8210550" y="3581400"/>
          <p14:tracePt t="33410" x="8261350" y="3543300"/>
          <p14:tracePt t="33426" x="8318500" y="3492500"/>
          <p14:tracePt t="33443" x="8343900" y="3467100"/>
          <p14:tracePt t="33460" x="8356600" y="3448050"/>
          <p14:tracePt t="33478" x="8356600" y="3441700"/>
          <p14:tracePt t="33517" x="8356600" y="3435350"/>
          <p14:tracePt t="33524" x="8356600" y="3429000"/>
          <p14:tracePt t="33532" x="8356600" y="3403600"/>
          <p14:tracePt t="33543" x="8362950" y="3359150"/>
          <p14:tracePt t="33560" x="8382000" y="3276600"/>
          <p14:tracePt t="33576" x="8394700" y="3175000"/>
          <p14:tracePt t="33593" x="8407400" y="3067050"/>
          <p14:tracePt t="33610" x="8420100" y="2971800"/>
          <p14:tracePt t="33626" x="8439150" y="2889250"/>
          <p14:tracePt t="33643" x="8458200" y="2825750"/>
          <p14:tracePt t="33660" x="8477250" y="2768600"/>
          <p14:tracePt t="33677" x="8483600" y="2749550"/>
          <p14:tracePt t="33693" x="8489950" y="2730500"/>
          <p14:tracePt t="33710" x="8496300" y="2724150"/>
          <p14:tracePt t="33726" x="8496300" y="2717800"/>
          <p14:tracePt t="33743" x="8496300" y="2711450"/>
          <p14:tracePt t="33760" x="8502650" y="2711450"/>
          <p14:tracePt t="33777" x="8502650" y="2705100"/>
          <p14:tracePt t="33793" x="8502650" y="2698750"/>
          <p14:tracePt t="33810" x="8509000" y="2698750"/>
          <p14:tracePt t="33909" x="8470900" y="2730500"/>
          <p14:tracePt t="33909" x="8439150" y="2762250"/>
          <p14:tracePt t="33924" x="8388350" y="2819400"/>
          <p14:tracePt t="33943" x="8280400" y="2927350"/>
          <p14:tracePt t="33945" x="8159750" y="3035300"/>
          <p14:tracePt t="33959" x="8039100" y="3136900"/>
          <p14:tracePt t="33977" x="7943850" y="3232150"/>
          <p14:tracePt t="33993" x="7791450" y="3346450"/>
          <p14:tracePt t="34010" x="7677150" y="3435350"/>
          <p14:tracePt t="34026" x="7562850" y="3524250"/>
          <p14:tracePt t="34043" x="7467600" y="3600450"/>
          <p14:tracePt t="34059" x="7404100" y="3663950"/>
          <p14:tracePt t="34059" x="7372350" y="3702050"/>
          <p14:tracePt t="34077" x="7321550" y="3765550"/>
          <p14:tracePt t="34092" x="7283450" y="3810000"/>
          <p14:tracePt t="34110" x="7258050" y="3848100"/>
          <p14:tracePt t="34126" x="7226300" y="3879850"/>
          <p14:tracePt t="34143" x="7200900" y="3911600"/>
          <p14:tracePt t="34160" x="7169150" y="3937000"/>
          <p14:tracePt t="34176" x="7118350" y="3975100"/>
          <p14:tracePt t="34193" x="7080250" y="4000500"/>
          <p14:tracePt t="34210" x="7029450" y="4032250"/>
          <p14:tracePt t="34226" x="6965950" y="4076700"/>
          <p14:tracePt t="34243" x="6921500" y="4114800"/>
          <p14:tracePt t="34260" x="6858000" y="4159250"/>
          <p14:tracePt t="34277" x="6832600" y="4184650"/>
          <p14:tracePt t="34293" x="6819900" y="4203700"/>
          <p14:tracePt t="34310" x="6813550" y="4203700"/>
          <p14:tracePt t="34397" x="6838950" y="4203700"/>
          <p14:tracePt t="34404" x="6877050" y="4197350"/>
          <p14:tracePt t="34412" x="6921500" y="4184650"/>
          <p14:tracePt t="34420" x="6972300" y="4171950"/>
          <p14:tracePt t="34427" x="7061200" y="4127500"/>
          <p14:tracePt t="34443" x="7194550" y="4032250"/>
          <p14:tracePt t="34459" x="7486650" y="3790950"/>
          <p14:tracePt t="34477" x="7708900" y="3600450"/>
          <p14:tracePt t="34493" x="7905750" y="3390900"/>
          <p14:tracePt t="34510" x="8051800" y="3187700"/>
          <p14:tracePt t="34526" x="8159750" y="3079750"/>
          <p14:tracePt t="34543" x="8204200" y="3035300"/>
          <p14:tracePt t="34560" x="8255000" y="2984500"/>
          <p14:tracePt t="34576" x="8299450" y="2940050"/>
          <p14:tracePt t="34593" x="8324850" y="2921000"/>
          <p14:tracePt t="34610" x="8362950" y="2889250"/>
          <p14:tracePt t="34626" x="8375650" y="2882900"/>
          <p14:tracePt t="34643" x="8375650" y="2876550"/>
          <p14:tracePt t="34837" x="8382000" y="2870200"/>
          <p14:tracePt t="34844" x="8382000" y="2857500"/>
          <p14:tracePt t="34861" x="8382000" y="2851150"/>
          <p14:tracePt t="34932" x="8369300" y="2851150"/>
          <p14:tracePt t="34940" x="8337550" y="2857500"/>
          <p14:tracePt t="34948" x="8242300" y="2952750"/>
          <p14:tracePt t="34960" x="8128000" y="3073400"/>
          <p14:tracePt t="34976" x="7969250" y="3206750"/>
          <p14:tracePt t="34994" x="7753350" y="3371850"/>
          <p14:tracePt t="35009" x="7518400" y="3543300"/>
          <p14:tracePt t="35027" x="7366000" y="3651250"/>
          <p14:tracePt t="35043" x="7283450" y="3702050"/>
          <p14:tracePt t="35060" x="7270750" y="3714750"/>
          <p14:tracePt t="35124" x="7270750" y="3695700"/>
          <p14:tracePt t="35125" x="7270750" y="3644900"/>
          <p14:tracePt t="35143" x="7270750" y="3556000"/>
          <p14:tracePt t="35144" x="7270750" y="3321050"/>
          <p14:tracePt t="35160" x="7270750" y="3067050"/>
          <p14:tracePt t="35176" x="7270750" y="2901950"/>
          <p14:tracePt t="35193" x="7270750" y="2755900"/>
          <p14:tracePt t="35209" x="7277100" y="2647950"/>
          <p14:tracePt t="35226" x="7277100" y="2578100"/>
          <p14:tracePt t="35243" x="7277100" y="2546350"/>
          <p14:tracePt t="35260" x="7283450" y="2520950"/>
          <p14:tracePt t="35277" x="7289800" y="2508250"/>
          <p14:tracePt t="35341" x="7289800" y="2501900"/>
          <p14:tracePt t="35493" x="7289800" y="2508250"/>
          <p14:tracePt t="35502" x="7289800" y="2533650"/>
          <p14:tracePt t="35502" x="7289800" y="2571750"/>
          <p14:tracePt t="35510" x="7226300" y="2673350"/>
          <p14:tracePt t="35527" x="7137400" y="2794000"/>
          <p14:tracePt t="35543" x="7048500" y="2927350"/>
          <p14:tracePt t="35560" x="6959600" y="3022600"/>
          <p14:tracePt t="35576" x="6889750" y="3105150"/>
          <p14:tracePt t="35593" x="6819900" y="3168650"/>
          <p14:tracePt t="35610" x="6756400" y="3232150"/>
          <p14:tracePt t="35627" x="6705600" y="3263900"/>
          <p14:tracePt t="35643" x="6667500" y="3289300"/>
          <p14:tracePt t="35660" x="6661150" y="3295650"/>
          <p14:tracePt t="35677" x="6654800" y="3302000"/>
          <p14:tracePt t="35749" x="6667500" y="3302000"/>
          <p14:tracePt t="35756" x="6686550" y="3302000"/>
          <p14:tracePt t="35765" x="6692900" y="3295650"/>
          <p14:tracePt t="35772" x="6731000" y="3276600"/>
          <p14:tracePt t="35780" x="6807200" y="3238500"/>
          <p14:tracePt t="35793" x="6934200" y="3162300"/>
          <p14:tracePt t="35809" x="7080250" y="3079750"/>
          <p14:tracePt t="35826" x="7226300" y="2984500"/>
          <p14:tracePt t="35843" x="7378700" y="2889250"/>
          <p14:tracePt t="35860" x="7543800" y="2762250"/>
          <p14:tracePt t="35877" x="7607300" y="2711450"/>
          <p14:tracePt t="35893" x="7632700" y="2686050"/>
          <p14:tracePt t="35909" x="7645400" y="2673350"/>
          <p14:tracePt t="36205" x="7645400" y="2660650"/>
          <p14:tracePt t="36212" x="7645400" y="2647950"/>
          <p14:tracePt t="36219" x="7645400" y="2628900"/>
          <p14:tracePt t="36226" x="7645400" y="2584450"/>
          <p14:tracePt t="36243" x="7645400" y="2533650"/>
          <p14:tracePt t="36260" x="7683500" y="2413000"/>
          <p14:tracePt t="36277" x="7702550" y="2362200"/>
          <p14:tracePt t="36293" x="7715250" y="2330450"/>
          <p14:tracePt t="36309" x="7715250" y="2311400"/>
          <p14:tracePt t="36326" x="7721600" y="2311400"/>
          <p14:tracePt t="36429" x="7721600" y="2305050"/>
          <p14:tracePt t="36436" x="7727950" y="2305050"/>
          <p14:tracePt t="36444" x="7734300" y="2298700"/>
          <p14:tracePt t="36460" x="7740650" y="2286000"/>
          <p14:tracePt t="36476" x="7747000" y="2279650"/>
          <p14:tracePt t="36477" x="7753350" y="2273300"/>
          <p14:tracePt t="36673" x="7747000" y="2279650"/>
          <p14:tracePt t="36685" x="7734300" y="2292350"/>
          <p14:tracePt t="36686" x="7715250" y="2305050"/>
          <p14:tracePt t="36693" x="7683500" y="2343150"/>
          <p14:tracePt t="36710" x="7651750" y="2381250"/>
          <p14:tracePt t="36726" x="7620000" y="2413000"/>
          <p14:tracePt t="36743" x="7594600" y="2451100"/>
          <p14:tracePt t="36759" x="7575550" y="2470150"/>
          <p14:tracePt t="36776" x="7562850" y="2482850"/>
          <p14:tracePt t="36793" x="7550150" y="2495550"/>
          <p14:tracePt t="36810" x="7537450" y="2508250"/>
          <p14:tracePt t="36826" x="7518400" y="2527300"/>
          <p14:tracePt t="36843" x="7505700" y="2540000"/>
          <p14:tracePt t="36860" x="7493000" y="2552700"/>
          <p14:tracePt t="36877" x="7473950" y="2571750"/>
          <p14:tracePt t="36893" x="7467600" y="2584450"/>
          <p14:tracePt t="36910" x="7454900" y="2590800"/>
          <p14:tracePt t="36926" x="7448550" y="2603500"/>
          <p14:tracePt t="36943" x="7435850" y="2616200"/>
          <p14:tracePt t="36959" x="7423150" y="2635250"/>
          <p14:tracePt t="36976" x="7397750" y="2654300"/>
          <p14:tracePt t="36993" x="7359650" y="2686050"/>
          <p14:tracePt t="37010" x="7321550" y="2717800"/>
          <p14:tracePt t="37026" x="7277100" y="2749550"/>
          <p14:tracePt t="37043" x="7232650" y="2781300"/>
          <p14:tracePt t="37059" x="7156450" y="2838450"/>
          <p14:tracePt t="37077" x="7118350" y="2863850"/>
          <p14:tracePt t="37093" x="7092950" y="2882900"/>
          <p14:tracePt t="37110" x="7080250" y="2889250"/>
          <p14:tracePt t="37238" x="7099300" y="2876550"/>
          <p14:tracePt t="37244" x="7118350" y="2870200"/>
          <p14:tracePt t="37253" x="7156450" y="2851150"/>
          <p14:tracePt t="37260" x="7251700" y="2806700"/>
          <p14:tracePt t="37276" x="7321550" y="2794000"/>
          <p14:tracePt t="37277" x="7518400" y="2755900"/>
          <p14:tracePt t="37293" x="7785100" y="2730500"/>
          <p14:tracePt t="37310" x="8020050" y="2711450"/>
          <p14:tracePt t="37326" x="8210550" y="2711450"/>
          <p14:tracePt t="37343" x="8375650" y="2711450"/>
          <p14:tracePt t="37359" x="8502650" y="2711450"/>
          <p14:tracePt t="37376" x="8597900" y="2711450"/>
          <p14:tracePt t="37393" x="8655050" y="2711450"/>
          <p14:tracePt t="37410" x="8680450" y="2711450"/>
          <p14:tracePt t="37426" x="8712200" y="2705100"/>
          <p14:tracePt t="37443" x="8731250" y="2698750"/>
          <p14:tracePt t="37459" x="8788400" y="2686050"/>
          <p14:tracePt t="37477" x="8826500" y="2667000"/>
          <p14:tracePt t="37493" x="8877300" y="2641600"/>
          <p14:tracePt t="37510" x="8909050" y="2628900"/>
          <p14:tracePt t="37527" x="8928100" y="2609850"/>
          <p14:tracePt t="37543" x="8947150" y="2597150"/>
          <p14:tracePt t="37560" x="8953500" y="2590800"/>
          <p14:tracePt t="37576" x="8953500" y="2584450"/>
          <p14:tracePt t="37593" x="8959850" y="2578100"/>
          <p14:tracePt t="37653" x="8959850" y="2571750"/>
          <p14:tracePt t="37661" x="8959850" y="2565400"/>
          <p14:tracePt t="37666" x="8959850" y="2559050"/>
          <p14:tracePt t="37677" x="8959850" y="2540000"/>
          <p14:tracePt t="37693" x="8953500" y="2527300"/>
          <p14:tracePt t="37709" x="8940800" y="2501900"/>
          <p14:tracePt t="37726" x="8934450" y="2482850"/>
          <p14:tracePt t="37743" x="8928100" y="2476500"/>
          <p14:tracePt t="37759" x="8928100" y="2470150"/>
          <p14:tracePt t="37776" x="8921750" y="2457450"/>
          <p14:tracePt t="37793" x="8915400" y="2451100"/>
          <p14:tracePt t="37810" x="8909050" y="2444750"/>
          <p14:tracePt t="37826" x="8896350" y="2432050"/>
          <p14:tracePt t="37845" x="8890000" y="2425700"/>
          <p14:tracePt t="37859" x="8877300" y="2413000"/>
          <p14:tracePt t="37877" x="8870950" y="2400300"/>
          <p14:tracePt t="37893" x="8864600" y="2393950"/>
          <p14:tracePt t="38164" x="8851900" y="2393950"/>
          <p14:tracePt t="38172" x="8832850" y="2393950"/>
          <p14:tracePt t="38180" x="8807450" y="2400300"/>
          <p14:tracePt t="38188" x="8775700" y="2413000"/>
          <p14:tracePt t="38194" x="8718550" y="2444750"/>
          <p14:tracePt t="38209" x="8674100" y="2470150"/>
          <p14:tracePt t="38226" x="8629650" y="2508250"/>
          <p14:tracePt t="38243" x="8585200" y="2540000"/>
          <p14:tracePt t="38259" x="8515350" y="2584450"/>
          <p14:tracePt t="38277" x="8470900" y="2622550"/>
          <p14:tracePt t="38293" x="8439150" y="2647950"/>
          <p14:tracePt t="38309" x="8401050" y="2679700"/>
          <p14:tracePt t="38327" x="8362950" y="2717800"/>
          <p14:tracePt t="38343" x="8318500" y="2762250"/>
          <p14:tracePt t="38360" x="8280400" y="2794000"/>
          <p14:tracePt t="38376" x="8242300" y="2825750"/>
          <p14:tracePt t="38393" x="8210550" y="2857500"/>
          <p14:tracePt t="38409" x="8153400" y="2901950"/>
          <p14:tracePt t="38426" x="8096250" y="2940050"/>
          <p14:tracePt t="38443" x="8051800" y="2971800"/>
          <p14:tracePt t="38459" x="7994650" y="3009900"/>
          <p14:tracePt t="38477" x="7956550" y="3035300"/>
          <p14:tracePt t="38493" x="7931150" y="3054350"/>
          <p14:tracePt t="38509" x="7886700" y="3086100"/>
          <p14:tracePt t="38527" x="7854950" y="3111500"/>
          <p14:tracePt t="38543" x="7823200" y="3136900"/>
          <p14:tracePt t="38560" x="7772400" y="3162300"/>
          <p14:tracePt t="38576" x="7727950" y="3194050"/>
          <p14:tracePt t="38594" x="7689850" y="3219450"/>
          <p14:tracePt t="38609" x="7658100" y="3244850"/>
          <p14:tracePt t="38626" x="7620000" y="3270250"/>
          <p14:tracePt t="38643" x="7594600" y="3289300"/>
          <p14:tracePt t="38660" x="7556500" y="3327400"/>
          <p14:tracePt t="38677" x="7531100" y="3346450"/>
          <p14:tracePt t="38693" x="7512050" y="3365500"/>
          <p14:tracePt t="38709" x="7486650" y="3384550"/>
          <p14:tracePt t="38726" x="7448550" y="3409950"/>
          <p14:tracePt t="38743" x="7423150" y="3429000"/>
          <p14:tracePt t="38760" x="7385050" y="3454400"/>
          <p14:tracePt t="38776" x="7346950" y="3473450"/>
          <p14:tracePt t="38793" x="7302500" y="3498850"/>
          <p14:tracePt t="38809" x="7258050" y="3530600"/>
          <p14:tracePt t="38827" x="7219950" y="3556000"/>
          <p14:tracePt t="38843" x="7181850" y="3581400"/>
          <p14:tracePt t="38860" x="7118350" y="3644900"/>
          <p14:tracePt t="38876" x="7067550" y="3695700"/>
          <p14:tracePt t="38893" x="7023100" y="3765550"/>
          <p14:tracePt t="38909" x="7004050" y="3829050"/>
          <p14:tracePt t="38926" x="6985000" y="3905250"/>
          <p14:tracePt t="38943" x="6985000" y="3949700"/>
          <p14:tracePt t="38960" x="6985000" y="3968750"/>
          <p14:tracePt t="38976" x="6997700" y="3987800"/>
          <p14:tracePt t="38993" x="7004050" y="3994150"/>
          <p14:tracePt t="39009" x="7010400" y="4000500"/>
          <p14:tracePt t="39026" x="7016750" y="4000500"/>
          <p14:tracePt t="39149" x="7016750" y="4006850"/>
          <p14:tracePt t="39164" x="7016750" y="4019550"/>
          <p14:tracePt t="39172" x="7016750" y="4025900"/>
          <p14:tracePt t="39180" x="7016750" y="4032250"/>
          <p14:tracePt t="39196" x="7010400" y="4038600"/>
          <p14:tracePt t="39221" x="7004050" y="4044950"/>
          <p14:tracePt t="39228" x="7004050" y="4051300"/>
          <p14:tracePt t="39244" x="6997700" y="4057650"/>
          <p14:tracePt t="39260" x="6991350" y="4057650"/>
          <p14:tracePt t="39261" x="6991350" y="4064000"/>
          <p14:tracePt t="39277" x="6978650" y="4076700"/>
          <p14:tracePt t="39293" x="6959600" y="4095750"/>
          <p14:tracePt t="39309" x="6946900" y="4108450"/>
          <p14:tracePt t="39326" x="6940550" y="4108450"/>
          <p14:tracePt t="39412" x="6940550" y="4114800"/>
          <p14:tracePt t="39420" x="6978650" y="4108450"/>
          <p14:tracePt t="39428" x="7035800" y="4064000"/>
          <p14:tracePt t="39443" x="7143750" y="3956050"/>
          <p14:tracePt t="39444" x="7245350" y="3892550"/>
          <p14:tracePt t="39459" x="7575550" y="3702050"/>
          <p14:tracePt t="39477" x="7721600" y="3606800"/>
          <p14:tracePt t="39493" x="7835900" y="3530600"/>
          <p14:tracePt t="39509" x="7918450" y="3467100"/>
          <p14:tracePt t="39526" x="7975600" y="3416300"/>
          <p14:tracePt t="39543" x="8007350" y="3390900"/>
          <p14:tracePt t="39560" x="8032750" y="3365500"/>
          <p14:tracePt t="39576" x="8039100" y="3352800"/>
          <p14:tracePt t="39593" x="8045450" y="3346450"/>
          <p14:tracePt t="39609" x="8051800" y="3346450"/>
          <p14:tracePt t="39724" x="8045450" y="3346450"/>
          <p14:tracePt t="39732" x="8013700" y="3365500"/>
          <p14:tracePt t="39740" x="7981950" y="3390900"/>
          <p14:tracePt t="39745" x="7880350" y="3467100"/>
          <p14:tracePt t="39759" x="7734300" y="3581400"/>
          <p14:tracePt t="39776" x="7588250" y="3683000"/>
          <p14:tracePt t="39793" x="7442200" y="3790950"/>
          <p14:tracePt t="39809" x="7327900" y="3886200"/>
          <p14:tracePt t="39826" x="7232650" y="3956050"/>
          <p14:tracePt t="39843" x="7124700" y="4044950"/>
          <p14:tracePt t="39860" x="7048500" y="4102100"/>
          <p14:tracePt t="39876" x="6985000" y="4159250"/>
          <p14:tracePt t="39893" x="6927850" y="4216400"/>
          <p14:tracePt t="39909" x="6870700" y="4267200"/>
          <p14:tracePt t="39926" x="6838950" y="4292600"/>
          <p14:tracePt t="39943" x="6813550" y="4318000"/>
          <p14:tracePt t="39959" x="6807200" y="4330700"/>
          <p14:tracePt t="39977" x="6800850" y="4337050"/>
          <p14:tracePt t="40052" x="6819900" y="4337050"/>
          <p14:tracePt t="40060" x="6883400" y="4298950"/>
          <p14:tracePt t="40069" x="6934200" y="4254500"/>
          <p14:tracePt t="40077" x="7023100" y="4140200"/>
          <p14:tracePt t="40093" x="7137400" y="4006850"/>
          <p14:tracePt t="40110" x="7245350" y="3873500"/>
          <p14:tracePt t="40126" x="7353300" y="3746500"/>
          <p14:tracePt t="40143" x="7454900" y="3632200"/>
          <p14:tracePt t="40159" x="7518400" y="3562350"/>
          <p14:tracePt t="40176" x="7550150" y="3530600"/>
          <p14:tracePt t="40193" x="7569200" y="3511550"/>
          <p14:tracePt t="40209" x="7575550" y="3511550"/>
          <p14:tracePt t="41213" x="0" y="0"/>
        </p14:tracePtLst>
        <p14:tracePtLst>
          <p14:tracePt t="43554" x="6826250" y="5105400"/>
          <p14:tracePt t="43652" x="6832600" y="5105400"/>
          <p14:tracePt t="43772" x="6838950" y="5105400"/>
          <p14:tracePt t="43779" x="6858000" y="5105400"/>
          <p14:tracePt t="43792" x="6877050" y="5105400"/>
          <p14:tracePt t="43796" x="6921500" y="5118100"/>
          <p14:tracePt t="43812" x="6972300" y="5137150"/>
          <p14:tracePt t="43828" x="7023100" y="5143500"/>
          <p14:tracePt t="43844" x="7067550" y="5156200"/>
          <p14:tracePt t="43860" x="7118350" y="5156200"/>
          <p14:tracePt t="43876" x="7131050" y="5156200"/>
          <p14:tracePt t="43893" x="7137400" y="5156200"/>
          <p14:tracePt t="43909" x="7143750" y="5156200"/>
          <p14:tracePt t="43988" x="7150100" y="5156200"/>
          <p14:tracePt t="44001" x="7156450" y="5156200"/>
          <p14:tracePt t="44002" x="7162800" y="5156200"/>
          <p14:tracePt t="44009" x="7169150" y="5156200"/>
          <p14:tracePt t="44108" x="7156450" y="5156200"/>
          <p14:tracePt t="44118" x="7137400" y="5156200"/>
          <p14:tracePt t="44125" x="7080250" y="5156200"/>
          <p14:tracePt t="44142" x="7048500" y="5156200"/>
          <p14:tracePt t="44143" x="7010400" y="5156200"/>
          <p14:tracePt t="44159" x="6985000" y="5156200"/>
          <p14:tracePt t="45348" x="6991350" y="5156200"/>
          <p14:tracePt t="45356" x="7004050" y="5156200"/>
          <p14:tracePt t="45363" x="7010400" y="5156200"/>
          <p14:tracePt t="45372" x="7029450" y="5156200"/>
          <p14:tracePt t="45372" x="7035800" y="5156200"/>
          <p14:tracePt t="45392" x="7042150" y="5156200"/>
          <p14:tracePt t="45393" x="7054850" y="5156200"/>
          <p14:tracePt t="45409" x="7067550" y="5156200"/>
          <p14:tracePt t="45425" x="7080250" y="5156200"/>
          <p14:tracePt t="45442" x="7092950" y="5156200"/>
          <p14:tracePt t="45835" x="7105650" y="5156200"/>
          <p14:tracePt t="45843" x="7112000" y="5156200"/>
          <p14:tracePt t="45843" x="7124700" y="5156200"/>
          <p14:tracePt t="45859" x="7131050" y="5149850"/>
          <p14:tracePt t="46192" x="7131050" y="5143500"/>
          <p14:tracePt t="46211" x="7137400" y="5137150"/>
          <p14:tracePt t="46235" x="7143750" y="5130800"/>
          <p14:tracePt t="46251" x="7143750" y="5124450"/>
          <p14:tracePt t="46515" x="7156450" y="5111750"/>
          <p14:tracePt t="46523" x="7213600" y="5054600"/>
          <p14:tracePt t="46542" x="7258050" y="5022850"/>
          <p14:tracePt t="46542" x="7327900" y="4959350"/>
          <p14:tracePt t="46558" x="7378700" y="4921250"/>
          <p14:tracePt t="46575" x="7410450" y="4902200"/>
          <p14:tracePt t="46591" x="7429500" y="4883150"/>
          <p14:tracePt t="46755" x="7435850" y="4883150"/>
          <p14:tracePt t="47099" x="7435850" y="4870450"/>
          <p14:tracePt t="47107" x="7461250" y="4800600"/>
          <p14:tracePt t="47123" x="7493000" y="4743450"/>
          <p14:tracePt t="47126" x="7550150" y="4616450"/>
          <p14:tracePt t="47141" x="7632700" y="4502150"/>
          <p14:tracePt t="47158" x="7702550" y="4406900"/>
          <p14:tracePt t="47175" x="7766050" y="4343400"/>
          <p14:tracePt t="47191" x="7804150" y="4311650"/>
          <p14:tracePt t="47208" x="7823200" y="4298950"/>
          <p14:tracePt t="47224" x="7842250" y="4286250"/>
          <p14:tracePt t="47241" x="7867650" y="4254500"/>
          <p14:tracePt t="47260" x="7886700" y="4229100"/>
          <p14:tracePt t="47275" x="7905750" y="4203700"/>
          <p14:tracePt t="47291" x="7924800" y="4171950"/>
          <p14:tracePt t="47308" x="7937500" y="4140200"/>
          <p14:tracePt t="47325" x="7950200" y="4114800"/>
          <p14:tracePt t="47341" x="7956550" y="4089400"/>
          <p14:tracePt t="47358" x="7969250" y="4070350"/>
          <p14:tracePt t="47374" x="7975600" y="4051300"/>
          <p14:tracePt t="47392" x="7988300" y="4025900"/>
          <p14:tracePt t="47408" x="7994650" y="4013200"/>
          <p14:tracePt t="47425" x="8001000" y="4000500"/>
          <p14:tracePt t="47555" x="8001000" y="3987800"/>
          <p14:tracePt t="47562" x="7994650" y="3987800"/>
          <p14:tracePt t="47570" x="7975600" y="3987800"/>
          <p14:tracePt t="47591" x="7918450" y="3987800"/>
          <p14:tracePt t="47592" x="7810500" y="4000500"/>
          <p14:tracePt t="47608" x="7689850" y="4038600"/>
          <p14:tracePt t="47625" x="7581900" y="4064000"/>
          <p14:tracePt t="47641" x="7493000" y="4089400"/>
          <p14:tracePt t="47641" x="7473950" y="4095750"/>
          <p14:tracePt t="47659" x="7435850" y="4108450"/>
          <p14:tracePt t="47675" x="7416800" y="4114800"/>
          <p14:tracePt t="47692" x="7404100" y="4121150"/>
          <p14:tracePt t="47708" x="7397750" y="4121150"/>
          <p14:tracePt t="47725" x="7372350" y="4114800"/>
          <p14:tracePt t="47741" x="7334250" y="4089400"/>
          <p14:tracePt t="47758" x="7283450" y="4044950"/>
          <p14:tracePt t="47774" x="7232650" y="4000500"/>
          <p14:tracePt t="47792" x="7213600" y="3981450"/>
          <p14:tracePt t="47808" x="7207250" y="3981450"/>
          <p14:tracePt t="49011" x="7219950" y="3981450"/>
          <p14:tracePt t="49020" x="7239000" y="3981450"/>
          <p14:tracePt t="49027" x="7251700" y="3981450"/>
          <p14:tracePt t="49035" x="7283450" y="3981450"/>
          <p14:tracePt t="49042" x="7397750" y="3981450"/>
          <p14:tracePt t="49059" x="7670800" y="3956050"/>
          <p14:tracePt t="49077" x="7867650" y="3937000"/>
          <p14:tracePt t="49092" x="7988300" y="3930650"/>
          <p14:tracePt t="49109" x="8020050" y="3930650"/>
          <p14:tracePt t="49125" x="8032750" y="3930650"/>
          <p14:tracePt t="49300" x="8026400" y="3930650"/>
          <p14:tracePt t="49323" x="8020050" y="3930650"/>
          <p14:tracePt t="49356" x="8013700" y="3937000"/>
          <p14:tracePt t="49395" x="8007350" y="3937000"/>
          <p14:tracePt t="49404" x="8001000" y="3937000"/>
          <p14:tracePt t="49411" x="7994650" y="3937000"/>
          <p14:tracePt t="49428" x="7988300" y="3937000"/>
          <p14:tracePt t="49436" x="7981950" y="3937000"/>
          <p14:tracePt t="49748" x="7943850" y="3937000"/>
          <p14:tracePt t="49756" x="7899400" y="3937000"/>
          <p14:tracePt t="49763" x="7816850" y="3898900"/>
          <p14:tracePt t="49775" x="7734300" y="3860800"/>
          <p14:tracePt t="49792" x="7683500" y="3835400"/>
          <p14:tracePt t="49809" x="7658100" y="3829050"/>
          <p14:tracePt t="49825" x="7645400" y="3822700"/>
          <p14:tracePt t="49875" x="7639050" y="3822700"/>
          <p14:tracePt t="49883" x="7626350" y="3816350"/>
          <p14:tracePt t="49892" x="7613650" y="3810000"/>
          <p14:tracePt t="49892" x="7594600" y="3803650"/>
          <p14:tracePt t="49900" x="7575550" y="3797300"/>
          <p14:tracePt t="49908" x="7537450" y="3778250"/>
          <p14:tracePt t="49925" x="7512050" y="3765550"/>
          <p14:tracePt t="49942" x="7499350" y="3759200"/>
          <p14:tracePt t="49959" x="7486650" y="3752850"/>
          <p14:tracePt t="49976" x="7480300" y="3740150"/>
          <p14:tracePt t="49992" x="7461250" y="3733800"/>
          <p14:tracePt t="50009" x="7454900" y="3727450"/>
          <p14:tracePt t="50025" x="7448550" y="3721100"/>
          <p14:tracePt t="50260" x="7448550" y="3702050"/>
          <p14:tracePt t="50283" x="7448550" y="3695700"/>
          <p14:tracePt t="50291" x="7385050" y="3517900"/>
          <p14:tracePt t="50301" x="7353300" y="3448050"/>
          <p14:tracePt t="50309" x="7308850" y="3302000"/>
          <p14:tracePt t="50325" x="7277100" y="3206750"/>
          <p14:tracePt t="50342" x="7258050" y="3149600"/>
          <p14:tracePt t="50359" x="7251700" y="3111500"/>
          <p14:tracePt t="50375" x="7239000" y="3092450"/>
          <p14:tracePt t="50392" x="7232650" y="3073400"/>
          <p14:tracePt t="50409" x="7226300" y="3067050"/>
          <p14:tracePt t="50425" x="7226300" y="3054350"/>
          <p14:tracePt t="50442" x="7219950" y="3054350"/>
          <p14:tracePt t="50459" x="7213600" y="3048000"/>
          <p14:tracePt t="50476" x="7207250" y="3041650"/>
          <p14:tracePt t="50492" x="7188200" y="3016250"/>
          <p14:tracePt t="50509" x="7169150" y="2997200"/>
          <p14:tracePt t="50525" x="7156450" y="2971800"/>
          <p14:tracePt t="50541" x="7143750" y="2952750"/>
          <p14:tracePt t="50559" x="7124700" y="2927350"/>
          <p14:tracePt t="50575" x="7112000" y="2908300"/>
          <p14:tracePt t="50593" x="7105650" y="2889250"/>
          <p14:tracePt t="50608" x="7092950" y="2876550"/>
          <p14:tracePt t="50626" x="7086600" y="2863850"/>
          <p14:tracePt t="50642" x="7080250" y="2863850"/>
          <p14:tracePt t="51408" x="0" y="0"/>
        </p14:tracePtLst>
        <p14:tracePtLst>
          <p14:tracePt t="51555" x="7080250" y="2863850"/>
          <p14:tracePt t="51670" x="0" y="0"/>
        </p14:tracePtLst>
        <p14:tracePtLst>
          <p14:tracePt t="51763" x="7073900" y="2857500"/>
          <p14:tracePt t="51946" x="0" y="0"/>
        </p14:tracePtLst>
        <p14:tracePtLst>
          <p14:tracePt t="52857" x="7791450" y="3854450"/>
          <p14:tracePt t="53139" x="7797800" y="3848100"/>
          <p14:tracePt t="53151" x="7797800" y="3803650"/>
          <p14:tracePt t="53156" x="7778750" y="3746500"/>
          <p14:tracePt t="53163" x="7747000" y="3670300"/>
          <p14:tracePt t="53175" x="7702550" y="3594100"/>
          <p14:tracePt t="53192" x="7677150" y="3549650"/>
          <p14:tracePt t="53209" x="7645400" y="3505200"/>
          <p14:tracePt t="53225" x="7632700" y="3492500"/>
          <p14:tracePt t="53225" x="7626350" y="3486150"/>
          <p14:tracePt t="53260" x="7620000" y="3479800"/>
          <p14:tracePt t="53587" x="7620000" y="3486150"/>
          <p14:tracePt t="53603" x="7620000" y="3492500"/>
          <p14:tracePt t="53611" x="7620000" y="3505200"/>
          <p14:tracePt t="53627" x="7620000" y="3511550"/>
          <p14:tracePt t="53930" x="0" y="0"/>
        </p14:tracePtLst>
        <p14:tracePtLst>
          <p14:tracePt t="54025" x="7620000" y="3511550"/>
          <p14:tracePt t="54091" x="7620000" y="3517900"/>
          <p14:tracePt t="54151" x="0" y="0"/>
        </p14:tracePtLst>
        <p14:tracePtLst>
          <p14:tracePt t="54225" x="7620000" y="3517900"/>
          <p14:tracePt t="54363" x="0" y="0"/>
        </p14:tracePtLst>
        <p14:tracePtLst>
          <p14:tracePt t="54425" x="7620000" y="3517900"/>
          <p14:tracePt t="54683" x="7620000" y="3524250"/>
          <p14:tracePt t="54691" x="7620000" y="3530600"/>
          <p14:tracePt t="54699" x="7620000" y="3543300"/>
          <p14:tracePt t="54707" x="7620000" y="3600450"/>
          <p14:tracePt t="54718" x="7626350" y="3619500"/>
          <p14:tracePt t="54725" x="7639050" y="3657600"/>
          <p14:tracePt t="54742" x="7639050" y="3683000"/>
          <p14:tracePt t="54759" x="7639050" y="3689350"/>
          <p14:tracePt t="54775" x="7645400" y="3695700"/>
          <p14:tracePt t="54834" x="7645400" y="3702050"/>
          <p14:tracePt t="54851" x="7645400" y="3708400"/>
          <p14:tracePt t="54858" x="7645400" y="3721100"/>
          <p14:tracePt t="54874" x="7645400" y="3727450"/>
          <p14:tracePt t="54874" x="7651750" y="3752850"/>
          <p14:tracePt t="54891" x="7658100" y="3784600"/>
          <p14:tracePt t="54907" x="7664450" y="3797300"/>
          <p14:tracePt t="54924" x="7670800" y="3816350"/>
          <p14:tracePt t="54941" x="7683500" y="3841750"/>
          <p14:tracePt t="54959" x="7683500" y="3860800"/>
          <p14:tracePt t="54975" x="7696200" y="3886200"/>
          <p14:tracePt t="54992" x="7708900" y="3911600"/>
          <p14:tracePt t="55008" x="7721600" y="3930650"/>
          <p14:tracePt t="55025" x="7721600" y="3937000"/>
          <p14:tracePt t="55041" x="7727950" y="3949700"/>
          <p14:tracePt t="55057" x="7727950" y="3956050"/>
          <p14:tracePt t="55074" x="7740650" y="3968750"/>
          <p14:tracePt t="55091" x="7747000" y="3987800"/>
          <p14:tracePt t="55107" x="7753350" y="4013200"/>
          <p14:tracePt t="55124" x="7772400" y="4044950"/>
          <p14:tracePt t="55141" x="7772400" y="4051300"/>
          <p14:tracePt t="55157" x="7772400" y="4057650"/>
          <p14:tracePt t="55371" x="7772400" y="4051300"/>
          <p14:tracePt t="55384" x="7772400" y="4044950"/>
          <p14:tracePt t="55395" x="7772400" y="4032250"/>
          <p14:tracePt t="55395" x="0" y="0"/>
        </p14:tracePtLst>
        <p14:tracePtLst>
          <p14:tracePt t="55533" x="7766050" y="4019550"/>
          <p14:tracePt t="55720" x="0" y="0"/>
        </p14:tracePtLst>
        <p14:tracePtLst>
          <p14:tracePt t="55814" x="7766050" y="4019550"/>
          <p14:tracePt t="55955" x="7766050" y="4013200"/>
          <p14:tracePt t="55955" x="0" y="0"/>
        </p14:tracePtLst>
        <p14:tracePtLst>
          <p14:tracePt t="56048" x="7759700" y="4013200"/>
          <p14:tracePt t="56206" x="0" y="0"/>
        </p14:tracePtLst>
        <p14:tracePtLst>
          <p14:tracePt t="56282" x="7759700" y="4013200"/>
          <p14:tracePt t="56405" x="0" y="0"/>
        </p14:tracePtLst>
        <p14:tracePtLst>
          <p14:tracePt t="57860" x="6997700" y="5054600"/>
          <p14:tracePt t="58235" x="6985000" y="5054600"/>
          <p14:tracePt t="58240" x="6959600" y="5054600"/>
          <p14:tracePt t="58259" x="6940550" y="5054600"/>
          <p14:tracePt t="58260" x="6921500" y="5067300"/>
          <p14:tracePt t="58275" x="6902450" y="5067300"/>
          <p14:tracePt t="58292" x="6896100" y="5067300"/>
          <p14:tracePt t="58331" x="6889750" y="5067300"/>
          <p14:tracePt t="58347" x="6889750" y="5073650"/>
          <p14:tracePt t="58395" x="6902450" y="5073650"/>
          <p14:tracePt t="58403" x="6908800" y="5073650"/>
          <p14:tracePt t="58411" x="6921500" y="5073650"/>
          <p14:tracePt t="58412" x="6934200" y="5073650"/>
          <p14:tracePt t="58425" x="6965950" y="5054600"/>
          <p14:tracePt t="58442" x="6985000" y="5022850"/>
          <p14:tracePt t="58458" x="6991350" y="4997450"/>
          <p14:tracePt t="58476" x="6997700" y="4991100"/>
          <p14:tracePt t="58492" x="7023100" y="4965700"/>
          <p14:tracePt t="58508" x="7029450" y="4946650"/>
          <p14:tracePt t="58525" x="7035800" y="4933950"/>
          <p14:tracePt t="58651" x="7029450" y="4933950"/>
          <p14:tracePt t="58659" x="7023100" y="4933950"/>
          <p14:tracePt t="58675" x="7016750" y="4933950"/>
          <p14:tracePt t="58676" x="7010400" y="4933950"/>
          <p14:tracePt t="58779" x="7004050" y="4921250"/>
          <p14:tracePt t="58787" x="6997700" y="4908550"/>
          <p14:tracePt t="58795" x="6997700" y="4895850"/>
          <p14:tracePt t="58808" x="6991350" y="4876800"/>
          <p14:tracePt t="58809" x="6985000" y="4851400"/>
          <p14:tracePt t="58825" x="6985000" y="4845050"/>
          <p14:tracePt t="58987" x="6985000" y="4838700"/>
          <p14:tracePt t="58995" x="6985000" y="4832350"/>
          <p14:tracePt t="59019" x="6985000" y="4826000"/>
          <p14:tracePt t="59403" x="6978650" y="4826000"/>
          <p14:tracePt t="59483" x="6972300" y="4826000"/>
          <p14:tracePt t="59611" x="6965950" y="4819650"/>
          <p14:tracePt t="59835" x="6953250" y="4813300"/>
          <p14:tracePt t="61467" x="6940550" y="4813300"/>
          <p14:tracePt t="61474" x="6908800" y="4813300"/>
          <p14:tracePt t="61492" x="6889750" y="4813300"/>
          <p14:tracePt t="61492" x="6819900" y="4813300"/>
          <p14:tracePt t="61508" x="6711950" y="4813300"/>
          <p14:tracePt t="61525" x="6578600" y="4813300"/>
          <p14:tracePt t="61542" x="6464300" y="4813300"/>
          <p14:tracePt t="61558" x="6381750" y="4813300"/>
          <p14:tracePt t="61575" x="6305550" y="4806950"/>
          <p14:tracePt t="61591" x="6261100" y="4806950"/>
          <p14:tracePt t="61608" x="6210300" y="4806950"/>
          <p14:tracePt t="61625" x="6172200" y="4806950"/>
          <p14:tracePt t="61642" x="6096000" y="4800600"/>
          <p14:tracePt t="61659" x="6057900" y="4794250"/>
          <p14:tracePt t="61675" x="6032500" y="4794250"/>
          <p14:tracePt t="61691" x="6000750" y="4794250"/>
          <p14:tracePt t="61708" x="5975350" y="4794250"/>
          <p14:tracePt t="61725" x="5943600" y="4794250"/>
          <p14:tracePt t="61742" x="5899150" y="4794250"/>
          <p14:tracePt t="61759" x="5854700" y="4794250"/>
          <p14:tracePt t="61774" x="5797550" y="4794250"/>
          <p14:tracePt t="61791" x="5727700" y="4794250"/>
          <p14:tracePt t="61808" x="5645150" y="4794250"/>
          <p14:tracePt t="61825" x="5556250" y="4794250"/>
          <p14:tracePt t="61841" x="5473700" y="4794250"/>
          <p14:tracePt t="61841" x="5435600" y="4794250"/>
          <p14:tracePt t="61859" x="5410200" y="4794250"/>
          <p14:tracePt t="61875" x="5391150" y="4794250"/>
          <p14:tracePt t="61891" x="5346700" y="4794250"/>
          <p14:tracePt t="61909" x="5308600" y="4794250"/>
          <p14:tracePt t="61925" x="5257800" y="4794250"/>
          <p14:tracePt t="61942" x="5207000" y="4794250"/>
          <p14:tracePt t="61958" x="5162550" y="4794250"/>
          <p14:tracePt t="61975" x="5124450" y="4794250"/>
          <p14:tracePt t="61991" x="5092700" y="4794250"/>
          <p14:tracePt t="62008" x="5086350" y="4794250"/>
          <p14:tracePt t="62025" x="5080000" y="4794250"/>
          <p14:tracePt t="62115" x="5073650" y="4794250"/>
          <p14:tracePt t="62139" x="5067300" y="4794250"/>
          <p14:tracePt t="62155" x="5060950" y="4794250"/>
          <p14:tracePt t="62162" x="5054600" y="4794250"/>
          <p14:tracePt t="62178" x="5048250" y="4794250"/>
          <p14:tracePt t="62191" x="5048250" y="4800600"/>
          <p14:tracePt t="62211" x="5041900" y="4800600"/>
          <p14:tracePt t="62907" x="5035550" y="4800600"/>
          <p14:tracePt t="62915" x="5035550" y="4806950"/>
          <p14:tracePt t="62971" x="5035550" y="4813300"/>
          <p14:tracePt t="62985" x="5029200" y="4813300"/>
          <p14:tracePt t="63451" x="5041900" y="4813300"/>
          <p14:tracePt t="63475" x="5048250" y="4800600"/>
          <p14:tracePt t="63483" x="5048250" y="4794250"/>
          <p14:tracePt t="63487" x="5048250" y="4781550"/>
          <p14:tracePt t="63491" x="5048250" y="4743450"/>
          <p14:tracePt t="63508" x="5048250" y="4673600"/>
          <p14:tracePt t="63525" x="5048250" y="4584700"/>
          <p14:tracePt t="63541" x="5048250" y="4483100"/>
          <p14:tracePt t="63558" x="5054600" y="4387850"/>
          <p14:tracePt t="63575" x="5067300" y="4305300"/>
          <p14:tracePt t="63592" x="5080000" y="4248150"/>
          <p14:tracePt t="63608" x="5086350" y="4222750"/>
          <p14:tracePt t="63625" x="5092700" y="4203700"/>
          <p14:tracePt t="63641" x="5099050" y="4197350"/>
          <p14:tracePt t="63771" x="5099050" y="4184650"/>
          <p14:tracePt t="63784" x="5099050" y="4171950"/>
          <p14:tracePt t="63802" x="5099050" y="4165600"/>
          <p14:tracePt t="63979" x="5092700" y="4165600"/>
          <p14:tracePt t="64018" x="5086350" y="4165600"/>
          <p14:tracePt t="64043" x="5080000" y="4165600"/>
          <p14:tracePt t="64058" x="5073650" y="4165600"/>
          <p14:tracePt t="64082" x="5067300" y="4165600"/>
          <p14:tracePt t="64091" x="5060950" y="4171950"/>
          <p14:tracePt t="64101" x="5054600" y="4178300"/>
          <p14:tracePt t="64101" x="5048250" y="4184650"/>
          <p14:tracePt t="64123" x="5041900" y="4203700"/>
          <p14:tracePt t="64133" x="5035550" y="4216400"/>
          <p14:tracePt t="64138" x="5016500" y="4241800"/>
          <p14:tracePt t="64158" x="4991100" y="4311650"/>
          <p14:tracePt t="64174" x="4972050" y="4375150"/>
          <p14:tracePt t="64175" x="4953000" y="4438650"/>
          <p14:tracePt t="64192" x="4933950" y="4476750"/>
          <p14:tracePt t="64208" x="4933950" y="4495800"/>
          <p14:tracePt t="64225" x="4933950" y="4502150"/>
          <p14:tracePt t="64346" x="4940300" y="4502150"/>
          <p14:tracePt t="64354" x="4946650" y="4502150"/>
          <p14:tracePt t="64367" x="4953000" y="4502150"/>
          <p14:tracePt t="64371" x="4959350" y="4502150"/>
          <p14:tracePt t="64371" x="4965700" y="4502150"/>
          <p14:tracePt t="64391" x="4972050" y="4502150"/>
          <p14:tracePt t="64392" x="4978400" y="4489450"/>
          <p14:tracePt t="64408" x="4991100" y="4464050"/>
          <p14:tracePt t="64425" x="4991100" y="4445000"/>
          <p14:tracePt t="64441" x="4991100" y="4413250"/>
          <p14:tracePt t="64459" x="4991100" y="4406900"/>
          <p14:tracePt t="64515" x="4991100" y="4400550"/>
          <p14:tracePt t="64523" x="4984750" y="4400550"/>
          <p14:tracePt t="64530" x="4984750" y="4413250"/>
          <p14:tracePt t="64539" x="4972050" y="4457700"/>
          <p14:tracePt t="64543" x="4972050" y="4552950"/>
          <p14:tracePt t="64558" x="4972050" y="4686300"/>
          <p14:tracePt t="64575" x="4972050" y="4794250"/>
          <p14:tracePt t="64591" x="4972050" y="4857750"/>
          <p14:tracePt t="64608" x="4972050" y="4889500"/>
          <p14:tracePt t="64625" x="4978400" y="4902200"/>
          <p14:tracePt t="64641" x="4984750" y="4914900"/>
          <p14:tracePt t="64682" x="4984750" y="4921250"/>
          <p14:tracePt t="64714" x="4984750" y="4927600"/>
          <p14:tracePt t="64733" x="4984750" y="4933950"/>
          <p14:tracePt t="64741" x="4991100" y="4940300"/>
          <p14:tracePt t="64850" x="4997450" y="4940300"/>
          <p14:tracePt t="64858" x="5003800" y="4940300"/>
          <p14:tracePt t="64873" x="5022850" y="4940300"/>
          <p14:tracePt t="64891" x="5029200" y="4927600"/>
          <p14:tracePt t="64892" x="5029200" y="4908550"/>
          <p14:tracePt t="64908" x="5035550" y="4889500"/>
          <p14:tracePt t="64925" x="5035550" y="4870450"/>
          <p14:tracePt t="64941" x="5035550" y="4864100"/>
          <p14:tracePt t="64958" x="5035550" y="4851400"/>
          <p14:tracePt t="64975" x="5035550" y="4845050"/>
          <p14:tracePt t="64991" x="5035550" y="4832350"/>
          <p14:tracePt t="65026" x="5029200" y="4826000"/>
          <p14:tracePt t="65050" x="5022850" y="4819650"/>
          <p14:tracePt t="65058" x="5016500" y="4813300"/>
          <p14:tracePt t="65074" x="5010150" y="4813300"/>
          <p14:tracePt t="65074" x="4997450" y="4806950"/>
          <p14:tracePt t="65091" x="4984750" y="4794250"/>
          <p14:tracePt t="65107" x="4972050" y="4794250"/>
          <p14:tracePt t="67000" x="4978400" y="4794250"/>
          <p14:tracePt t="67035" x="4984750" y="4794250"/>
          <p14:tracePt t="67060" x="4991100" y="4794250"/>
          <p14:tracePt t="67069" x="4997450" y="4794250"/>
          <p14:tracePt t="67076" x="5010150" y="4800600"/>
          <p14:tracePt t="67092" x="5016500" y="4800600"/>
          <p14:tracePt t="67093" x="5060950" y="4813300"/>
          <p14:tracePt t="67109" x="5130800" y="4832350"/>
          <p14:tracePt t="67126" x="5283200" y="4870450"/>
          <p14:tracePt t="67142" x="5530850" y="4914900"/>
          <p14:tracePt t="67159" x="5969000" y="4965700"/>
          <p14:tracePt t="67175" x="6464300" y="5035550"/>
          <p14:tracePt t="67192" x="7118350" y="5137150"/>
          <p14:tracePt t="67209" x="7715250" y="5213350"/>
          <p14:tracePt t="67226" x="8280400" y="5295900"/>
          <p14:tracePt t="67242" x="8769350" y="5353050"/>
          <p14:tracePt t="67260" x="8877300" y="5359400"/>
          <p14:tracePt t="67276" x="8896350" y="5359400"/>
          <p14:tracePt t="67292" x="8902700" y="5359400"/>
          <p14:tracePt t="67681" x="0" y="0"/>
        </p14:tracePtLst>
        <p14:tracePtLst>
          <p14:tracePt t="69043" x="6807200" y="3879850"/>
          <p14:tracePt t="69364" x="6788150" y="3879850"/>
          <p14:tracePt t="69374" x="6775450" y="3879850"/>
          <p14:tracePt t="69389" x="6762750" y="3879850"/>
          <p14:tracePt t="69395" x="6756400" y="3879850"/>
          <p14:tracePt t="69396" x="6750050" y="3879850"/>
          <p14:tracePt t="69435" x="6743700" y="3879850"/>
          <p14:tracePt t="69443" x="6737350" y="3879850"/>
          <p14:tracePt t="69459" x="6731000" y="3879850"/>
          <p14:tracePt t="69460" x="6705600" y="3879850"/>
          <p14:tracePt t="69475" x="6686550" y="3879850"/>
          <p14:tracePt t="69493" x="6667500" y="3879850"/>
          <p14:tracePt t="69509" x="6654800" y="3879850"/>
          <p14:tracePt t="69527" x="6642100" y="3879850"/>
          <p14:tracePt t="69542" x="6635750" y="3879850"/>
          <p14:tracePt t="69559" x="6629400" y="3879850"/>
          <p14:tracePt t="69575" x="6623050" y="3879850"/>
          <p14:tracePt t="69627" x="6616700" y="3879850"/>
          <p14:tracePt t="69659" x="6610350" y="3879850"/>
          <p14:tracePt t="69669" x="6604000" y="3879850"/>
          <p14:tracePt t="69675" x="6597650" y="3879850"/>
          <p14:tracePt t="69699" x="6591300" y="3879850"/>
          <p14:tracePt t="69707" x="6584950" y="3879850"/>
          <p14:tracePt t="69714" x="6578600" y="3879850"/>
          <p14:tracePt t="69755" x="6572250" y="3879850"/>
          <p14:tracePt t="69971" x="6584950" y="3879850"/>
          <p14:tracePt t="69979" x="6597650" y="3879850"/>
          <p14:tracePt t="69992" x="6623050" y="3879850"/>
          <p14:tracePt t="69993" x="6673850" y="3879850"/>
          <p14:tracePt t="70009" x="6762750" y="3879850"/>
          <p14:tracePt t="70026" x="6781800" y="3879850"/>
          <p14:tracePt t="70042" x="6807200" y="3879850"/>
          <p14:tracePt t="70060" x="6858000" y="3879850"/>
          <p14:tracePt t="70076" x="6896100" y="3879850"/>
          <p14:tracePt t="70092" x="6927850" y="3879850"/>
          <p14:tracePt t="70109" x="6953250" y="3879850"/>
          <p14:tracePt t="70125" x="6972300" y="3879850"/>
          <p14:tracePt t="70142" x="6985000" y="3879850"/>
          <p14:tracePt t="70159" x="6997700" y="3879850"/>
          <p14:tracePt t="70175" x="7010400" y="3879850"/>
          <p14:tracePt t="70192" x="7023100" y="3879850"/>
          <p14:tracePt t="70209" x="7035800" y="3879850"/>
          <p14:tracePt t="70259" x="7042150" y="3879850"/>
          <p14:tracePt t="70267" x="7048500" y="3879850"/>
          <p14:tracePt t="70275" x="7073900" y="3879850"/>
          <p14:tracePt t="70285" x="7080250" y="3879850"/>
          <p14:tracePt t="70292" x="7105650" y="3879850"/>
          <p14:tracePt t="70309" x="7131050" y="3879850"/>
          <p14:tracePt t="70325" x="7143750" y="3879850"/>
          <p14:tracePt t="70342" x="7156450" y="3879850"/>
          <p14:tracePt t="70396" x="7162800" y="3879850"/>
          <p14:tracePt t="70459" x="7175500" y="3879850"/>
          <p14:tracePt t="70475" x="7181850" y="3879850"/>
          <p14:tracePt t="70477" x="7188200" y="3879850"/>
          <p14:tracePt t="70492" x="7194550" y="3886200"/>
          <p14:tracePt t="70493" x="7200900" y="3886200"/>
          <p14:tracePt t="70509" x="7213600" y="3886200"/>
          <p14:tracePt t="70525" x="7219950" y="3886200"/>
          <p14:tracePt t="72084" x="7258050" y="3879850"/>
          <p14:tracePt t="72092" x="7366000" y="3854450"/>
          <p14:tracePt t="72109" x="7429500" y="3841750"/>
          <p14:tracePt t="72110" x="7524750" y="3803650"/>
          <p14:tracePt t="72126" x="7613650" y="3765550"/>
          <p14:tracePt t="72143" x="7658100" y="3740150"/>
          <p14:tracePt t="72160" x="7677150" y="3721100"/>
          <p14:tracePt t="72176" x="7696200" y="3695700"/>
          <p14:tracePt t="72192" x="7702550" y="3676650"/>
          <p14:tracePt t="72209" x="7702550" y="3670300"/>
          <p14:tracePt t="72226" x="7702550" y="3657600"/>
          <p14:tracePt t="72242" x="7702550" y="3632200"/>
          <p14:tracePt t="72259" x="7670800" y="3613150"/>
          <p14:tracePt t="72300" x="7658100" y="3606800"/>
          <p14:tracePt t="72308" x="7645400" y="3600450"/>
          <p14:tracePt t="72319" x="7632700" y="3594100"/>
          <p14:tracePt t="72327" x="7594600" y="3594100"/>
          <p14:tracePt t="72343" x="7531100" y="3594100"/>
          <p14:tracePt t="72360" x="7454900" y="3594100"/>
          <p14:tracePt t="72376" x="7378700" y="3594100"/>
          <p14:tracePt t="72393" x="7302500" y="3600450"/>
          <p14:tracePt t="72409" x="7245350" y="3613150"/>
          <p14:tracePt t="72426" x="7213600" y="3619500"/>
          <p14:tracePt t="72443" x="7181850" y="3619500"/>
          <p14:tracePt t="72461" x="7169150" y="3632200"/>
          <p14:tracePt t="72476" x="7150100" y="3644900"/>
          <p14:tracePt t="72524" x="7150100" y="3651250"/>
          <p14:tracePt t="72532" x="7150100" y="3657600"/>
          <p14:tracePt t="72540" x="7143750" y="3663950"/>
          <p14:tracePt t="72548" x="7137400" y="3689350"/>
          <p14:tracePt t="72560" x="7131050" y="3721100"/>
          <p14:tracePt t="72576" x="7131050" y="3759200"/>
          <p14:tracePt t="72593" x="7131050" y="3790950"/>
          <p14:tracePt t="72610" x="7131050" y="3835400"/>
          <p14:tracePt t="72626" x="7131050" y="3860800"/>
          <p14:tracePt t="72643" x="7150100" y="3898900"/>
          <p14:tracePt t="72661" x="7188200" y="3917950"/>
          <p14:tracePt t="72676" x="7232650" y="3930650"/>
          <p14:tracePt t="72693" x="7308850" y="3937000"/>
          <p14:tracePt t="72711" x="7359650" y="3937000"/>
          <p14:tracePt t="72726" x="7416800" y="3937000"/>
          <p14:tracePt t="72743" x="7461250" y="3937000"/>
          <p14:tracePt t="72760" x="7499350" y="3905250"/>
          <p14:tracePt t="72776" x="7537450" y="3860800"/>
          <p14:tracePt t="72793" x="7556500" y="3829050"/>
          <p14:tracePt t="72809" x="7556500" y="3790950"/>
          <p14:tracePt t="72826" x="7556500" y="3752850"/>
          <p14:tracePt t="72843" x="7531100" y="3689350"/>
          <p14:tracePt t="72861" x="7505700" y="3663950"/>
          <p14:tracePt t="72876" x="7486650" y="3632200"/>
          <p14:tracePt t="72893" x="7473950" y="3619500"/>
          <p14:tracePt t="72910" x="7467600" y="3619500"/>
          <p14:tracePt t="72926" x="7448550" y="3606800"/>
          <p14:tracePt t="72943" x="7423150" y="3606800"/>
          <p14:tracePt t="72960" x="7404100" y="3600450"/>
          <p14:tracePt t="72976" x="7378700" y="3600450"/>
          <p14:tracePt t="72993" x="7359650" y="3600450"/>
          <p14:tracePt t="73010" x="7327900" y="3600450"/>
          <p14:tracePt t="73027" x="7315200" y="3613150"/>
          <p14:tracePt t="73043" x="7270750" y="3651250"/>
          <p14:tracePt t="73061" x="7251700" y="3670300"/>
          <p14:tracePt t="73076" x="7232650" y="3702050"/>
          <p14:tracePt t="73093" x="7213600" y="3740150"/>
          <p14:tracePt t="73109" x="7200900" y="3765550"/>
          <p14:tracePt t="73126" x="7194550" y="3778250"/>
          <p14:tracePt t="73143" x="7188200" y="3790950"/>
          <p14:tracePt t="73160" x="7188200" y="3803650"/>
          <p14:tracePt t="73176" x="7188200" y="3816350"/>
          <p14:tracePt t="73193" x="7194550" y="3829050"/>
          <p14:tracePt t="73209" x="7207250" y="3835400"/>
          <p14:tracePt t="73226" x="7226300" y="3848100"/>
          <p14:tracePt t="73243" x="7258050" y="3854450"/>
          <p14:tracePt t="73260" x="7289800" y="3854450"/>
          <p14:tracePt t="73276" x="7315200" y="3854450"/>
          <p14:tracePt t="73293" x="7334250" y="3854450"/>
          <p14:tracePt t="73310" x="7366000" y="3829050"/>
          <p14:tracePt t="73326" x="7372350" y="3803650"/>
          <p14:tracePt t="73343" x="7378700" y="3759200"/>
          <p14:tracePt t="73360" x="7378700" y="3714750"/>
          <p14:tracePt t="73376" x="7372350" y="3689350"/>
          <p14:tracePt t="73393" x="7359650" y="3663950"/>
          <p14:tracePt t="73410" x="7353300" y="3644900"/>
          <p14:tracePt t="73426" x="7340600" y="3632200"/>
          <p14:tracePt t="73443" x="7315200" y="3619500"/>
          <p14:tracePt t="73460" x="7302500" y="3613150"/>
          <p14:tracePt t="73476" x="7289800" y="3613150"/>
          <p14:tracePt t="73493" x="7277100" y="3606800"/>
          <p14:tracePt t="73509" x="7264400" y="3606800"/>
          <p14:tracePt t="73527" x="7258050" y="3606800"/>
          <p14:tracePt t="73543" x="7251700" y="3606800"/>
          <p14:tracePt t="73560" x="7245350" y="3606800"/>
          <p14:tracePt t="73612" x="7245350" y="3613150"/>
          <p14:tracePt t="74452" x="7239000" y="3613150"/>
          <p14:tracePt t="74469" x="7200900" y="3683000"/>
          <p14:tracePt t="74476" x="7188200" y="3727450"/>
          <p14:tracePt t="74477" x="7150100" y="3822700"/>
          <p14:tracePt t="74493" x="7137400" y="3905250"/>
          <p14:tracePt t="74510" x="7131050" y="3968750"/>
          <p14:tracePt t="74526" x="7131050" y="4006850"/>
          <p14:tracePt t="74544" x="7131050" y="4019550"/>
          <p14:tracePt t="74559" x="7137400" y="4025900"/>
          <p14:tracePt t="74576" x="7143750" y="4032250"/>
          <p14:tracePt t="74593" x="7156450" y="4038600"/>
          <p14:tracePt t="74610" x="7162800" y="4038600"/>
          <p14:tracePt t="74626" x="7181850" y="4038600"/>
          <p14:tracePt t="74643" x="7200900" y="4038600"/>
          <p14:tracePt t="74660" x="7232650" y="4019550"/>
          <p14:tracePt t="74676" x="7251700" y="4006850"/>
          <p14:tracePt t="74693" x="7264400" y="3987800"/>
          <p14:tracePt t="74710" x="7270750" y="3975100"/>
          <p14:tracePt t="74726" x="7277100" y="3962400"/>
          <p14:tracePt t="74743" x="7277100" y="3956050"/>
          <p14:tracePt t="75172" x="7277100" y="3949700"/>
          <p14:tracePt t="75220" x="7270750" y="3943350"/>
          <p14:tracePt t="75708" x="7264400" y="3943350"/>
          <p14:tracePt t="75716" x="7258050" y="3943350"/>
          <p14:tracePt t="75724" x="7251700" y="3943350"/>
          <p14:tracePt t="75726" x="7232650" y="3943350"/>
          <p14:tracePt t="75743" x="7200900" y="3943350"/>
          <p14:tracePt t="75759" x="7175500" y="3943350"/>
          <p14:tracePt t="75776" x="7143750" y="3943350"/>
          <p14:tracePt t="75793" x="7112000" y="3943350"/>
          <p14:tracePt t="75809" x="7061200" y="3937000"/>
          <p14:tracePt t="75826" x="7035800" y="3924300"/>
          <p14:tracePt t="75843" x="6934200" y="3905250"/>
          <p14:tracePt t="75860" x="6845300" y="3892550"/>
          <p14:tracePt t="75876" x="6788150" y="3892550"/>
          <p14:tracePt t="75893" x="6750050" y="3879850"/>
          <p14:tracePt t="75996" x="6743700" y="3879850"/>
          <p14:tracePt t="76004" x="6737350" y="3879850"/>
          <p14:tracePt t="76020" x="6731000" y="3879850"/>
          <p14:tracePt t="76028" x="6724650" y="3879850"/>
          <p14:tracePt t="76028" x="6718300" y="3879850"/>
          <p14:tracePt t="76043" x="6711950" y="3879850"/>
          <p14:tracePt t="76043" x="6699250" y="3879850"/>
          <p14:tracePt t="76060" x="6692900" y="3879850"/>
          <p14:tracePt t="76076" x="6686550" y="3879850"/>
          <p14:tracePt t="76173" x="6673850" y="3879850"/>
          <p14:tracePt t="76196" x="6667500" y="3879850"/>
          <p14:tracePt t="76204" x="6661150" y="3879850"/>
          <p14:tracePt t="76212" x="6654800" y="3879850"/>
          <p14:tracePt t="76226" x="6642100" y="3873500"/>
          <p14:tracePt t="76227" x="6629400" y="3873500"/>
          <p14:tracePt t="76243" x="6616700" y="3873500"/>
          <p14:tracePt t="76260" x="6610350" y="3867150"/>
          <p14:tracePt t="76276" x="6604000" y="3867150"/>
          <p14:tracePt t="76293" x="6591300" y="3860800"/>
          <p14:tracePt t="76309" x="6584950" y="3860800"/>
          <p14:tracePt t="76326" x="6578600" y="3860800"/>
          <p14:tracePt t="76343" x="6572250" y="3860800"/>
          <p14:tracePt t="76572" x="6572250" y="3854450"/>
          <p14:tracePt t="77196" x="6565900" y="3854450"/>
          <p14:tracePt t="77205" x="6559550" y="3854450"/>
          <p14:tracePt t="77210" x="6546850" y="3854450"/>
          <p14:tracePt t="77226" x="6534150" y="3841750"/>
          <p14:tracePt t="77227" x="6527800" y="3835400"/>
          <p14:tracePt t="77243" x="6521450" y="3829050"/>
          <p14:tracePt t="77827" x="6515100" y="3822700"/>
          <p14:tracePt t="77851" x="6527800" y="3822700"/>
          <p14:tracePt t="77860" x="6534150" y="3822700"/>
          <p14:tracePt t="77868" x="6553200" y="3829050"/>
          <p14:tracePt t="77876" x="6559550" y="3829050"/>
          <p14:tracePt t="77893" x="6572250" y="3829050"/>
          <p14:tracePt t="77910" x="6591300" y="3841750"/>
          <p14:tracePt t="77926" x="6597650" y="3841750"/>
          <p14:tracePt t="77943" x="6616700" y="3841750"/>
          <p14:tracePt t="77959" x="6635750" y="3841750"/>
          <p14:tracePt t="77976" x="6654800" y="3841750"/>
          <p14:tracePt t="77992" x="6680200" y="3848100"/>
          <p14:tracePt t="78009" x="6699250" y="3848100"/>
          <p14:tracePt t="78026" x="6718300" y="3848100"/>
          <p14:tracePt t="78043" x="6743700" y="3848100"/>
          <p14:tracePt t="78060" x="6750050" y="3848100"/>
          <p14:tracePt t="78077" x="6756400" y="3848100"/>
          <p14:tracePt t="78116" x="6762750" y="3848100"/>
          <p14:tracePt t="78140" x="6769100" y="3854450"/>
          <p14:tracePt t="78156" x="6775450" y="3854450"/>
          <p14:tracePt t="78172" x="6781800" y="3854450"/>
          <p14:tracePt t="78188" x="6788150" y="3854450"/>
          <p14:tracePt t="78204" x="6794500" y="3854450"/>
          <p14:tracePt t="78212" x="6800850" y="3854450"/>
          <p14:tracePt t="78236" x="6807200" y="3854450"/>
          <p14:tracePt t="78244" x="6819900" y="3854450"/>
          <p14:tracePt t="78507" x="6826250" y="3854450"/>
          <p14:tracePt t="78524" x="6832600" y="3854450"/>
          <p14:tracePt t="78539" x="6838950" y="3854450"/>
          <p14:tracePt t="78556" x="6845300" y="3854450"/>
          <p14:tracePt t="78559" x="6851650" y="3854450"/>
          <p14:tracePt t="78580" x="6858000" y="3854450"/>
          <p14:tracePt t="79004" x="6864350" y="3854450"/>
          <p14:tracePt t="79012" x="6889750" y="3854450"/>
          <p14:tracePt t="79020" x="6908800" y="3854450"/>
          <p14:tracePt t="79026" x="6946900" y="3860800"/>
          <p14:tracePt t="79043" x="6997700" y="3860800"/>
          <p14:tracePt t="79060" x="7035800" y="3860800"/>
          <p14:tracePt t="79076" x="7067550" y="3860800"/>
          <p14:tracePt t="79116" x="7080250" y="3860800"/>
          <p14:tracePt t="79126" x="7092950" y="3860800"/>
          <p14:tracePt t="79127" x="7112000" y="3860800"/>
          <p14:tracePt t="79142" x="7137400" y="3860800"/>
          <p14:tracePt t="79159" x="7156450" y="3860800"/>
          <p14:tracePt t="79176" x="7162800" y="3860800"/>
          <p14:tracePt t="79193" x="7169150" y="3860800"/>
          <p14:tracePt t="79403" x="7162800" y="3860800"/>
          <p14:tracePt t="79411" x="7143750" y="3860800"/>
          <p14:tracePt t="79420" x="7131050" y="3860800"/>
          <p14:tracePt t="79426" x="7112000" y="3860800"/>
          <p14:tracePt t="79442" x="7099300" y="3860800"/>
          <p14:tracePt t="79460" x="7086600" y="3860800"/>
          <p14:tracePt t="79476" x="7073900" y="3854450"/>
          <p14:tracePt t="79492" x="7067550" y="3848100"/>
          <p14:tracePt t="79509" x="7048500" y="3829050"/>
          <p14:tracePt t="79526" x="7048500" y="3822700"/>
          <p14:tracePt t="79544" x="7042150" y="3810000"/>
          <p14:tracePt t="79560" x="7035800" y="3797300"/>
          <p14:tracePt t="79576" x="7023100" y="3784600"/>
          <p14:tracePt t="79593" x="7023100" y="3778250"/>
          <p14:tracePt t="79610" x="7016750" y="3765550"/>
          <p14:tracePt t="79626" x="7010400" y="3752850"/>
          <p14:tracePt t="79643" x="7010400" y="3727450"/>
          <p14:tracePt t="79660" x="6997700" y="3708400"/>
          <p14:tracePt t="79676" x="6997700" y="3683000"/>
          <p14:tracePt t="79693" x="6991350" y="3670300"/>
          <p14:tracePt t="79709" x="6985000" y="3644900"/>
          <p14:tracePt t="79726" x="6978650" y="3632200"/>
          <p14:tracePt t="79743" x="6972300" y="3619500"/>
          <p14:tracePt t="79760" x="6972300" y="3606800"/>
          <p14:tracePt t="79776" x="6972300" y="3594100"/>
          <p14:tracePt t="79793" x="6965950" y="3587750"/>
          <p14:tracePt t="79809" x="6953250" y="3581400"/>
          <p14:tracePt t="79908" x="6953250" y="3575050"/>
          <p14:tracePt t="79972" x="6953250" y="3587750"/>
          <p14:tracePt t="79980" x="6940550" y="3613150"/>
          <p14:tracePt t="79992" x="6927850" y="3651250"/>
          <p14:tracePt t="79993" x="6896100" y="3727450"/>
          <p14:tracePt t="80009" x="6877050" y="3784600"/>
          <p14:tracePt t="80026" x="6864350" y="3860800"/>
          <p14:tracePt t="80042" x="6864350" y="3924300"/>
          <p14:tracePt t="80060" x="6864350" y="3956050"/>
          <p14:tracePt t="80076" x="6870700" y="3968750"/>
          <p14:tracePt t="80092" x="6877050" y="3975100"/>
          <p14:tracePt t="80109" x="6902450" y="3981450"/>
          <p14:tracePt t="80126" x="6927850" y="3981450"/>
          <p14:tracePt t="80143" x="6959600" y="3981450"/>
          <p14:tracePt t="80159" x="6985000" y="3981450"/>
          <p14:tracePt t="80176" x="7004050" y="3981450"/>
          <p14:tracePt t="80193" x="7029450" y="3975100"/>
          <p14:tracePt t="80209" x="7061200" y="3943350"/>
          <p14:tracePt t="80226" x="7092950" y="3905250"/>
          <p14:tracePt t="80243" x="7131050" y="3841750"/>
          <p14:tracePt t="80260" x="7169150" y="3790950"/>
          <p14:tracePt t="80276" x="7207250" y="3752850"/>
          <p14:tracePt t="80292" x="7245350" y="3714750"/>
          <p14:tracePt t="80308" x="7270750" y="3702050"/>
          <p14:tracePt t="80325" x="7296150" y="3689350"/>
          <p14:tracePt t="80342" x="7321550" y="3676650"/>
          <p14:tracePt t="80359" x="7334250" y="3676650"/>
          <p14:tracePt t="80376" x="7340600" y="3676650"/>
          <p14:tracePt t="80393" x="7346950" y="3676650"/>
          <p14:tracePt t="80476" x="7353300" y="3676650"/>
          <p14:tracePt t="80477" x="7359650" y="3683000"/>
          <p14:tracePt t="80492" x="7366000" y="3689350"/>
          <p14:tracePt t="80493" x="7372350" y="3708400"/>
          <p14:tracePt t="80509" x="7378700" y="3727450"/>
          <p14:tracePt t="80526" x="7385050" y="3740150"/>
          <p14:tracePt t="80543" x="7385050" y="3752850"/>
          <p14:tracePt t="80559" x="7385050" y="3759200"/>
          <p14:tracePt t="80596" x="7385050" y="3765550"/>
          <p14:tracePt t="80636" x="7385050" y="3771900"/>
          <p14:tracePt t="80642" x="7385050" y="3784600"/>
          <p14:tracePt t="80659" x="7378700" y="3784600"/>
          <p14:tracePt t="80660" x="7359650" y="3797300"/>
          <p14:tracePt t="80676" x="7340600" y="3803650"/>
          <p14:tracePt t="80692" x="7308850" y="3803650"/>
          <p14:tracePt t="80709" x="7289800" y="3803650"/>
          <p14:tracePt t="80726" x="7270750" y="3803650"/>
          <p14:tracePt t="80743" x="7245350" y="3803650"/>
          <p14:tracePt t="80759" x="7226300" y="3803650"/>
          <p14:tracePt t="80776" x="7200900" y="3790950"/>
          <p14:tracePt t="80792" x="7175500" y="3771900"/>
          <p14:tracePt t="80809" x="7131050" y="3733800"/>
          <p14:tracePt t="80826" x="7099300" y="3708400"/>
          <p14:tracePt t="80843" x="7054850" y="3676650"/>
          <p14:tracePt t="80860" x="7023100" y="3651250"/>
          <p14:tracePt t="80876" x="7010400" y="3651250"/>
          <p14:tracePt t="80893" x="7004050" y="3644900"/>
          <p14:tracePt t="80909" x="6997700" y="3644900"/>
          <p14:tracePt t="80948" x="6991350" y="3644900"/>
          <p14:tracePt t="80959" x="6985000" y="3644900"/>
          <p14:tracePt t="80976" x="6978650" y="3644900"/>
          <p14:tracePt t="80976" x="6959600" y="3657600"/>
          <p14:tracePt t="80992" x="6953250" y="3657600"/>
          <p14:tracePt t="81009" x="6946900" y="3663950"/>
          <p14:tracePt t="81339" x="6946900" y="3670300"/>
          <p14:tracePt t="81507" x="6965950" y="3670300"/>
          <p14:tracePt t="81515" x="6997700" y="3670300"/>
          <p14:tracePt t="81523" x="7042150" y="3670300"/>
          <p14:tracePt t="81531" x="7118350" y="3670300"/>
          <p14:tracePt t="81542" x="7181850" y="3670300"/>
          <p14:tracePt t="81559" x="7213600" y="3670300"/>
          <p14:tracePt t="81576" x="7232650" y="3676650"/>
          <p14:tracePt t="81627" x="7239000" y="3676650"/>
          <p14:tracePt t="82315" x="7245350" y="3683000"/>
          <p14:tracePt t="82323" x="7245350" y="3689350"/>
          <p14:tracePt t="82326" x="7245350" y="3695700"/>
          <p14:tracePt t="82343" x="7245350" y="3708400"/>
          <p14:tracePt t="82358" x="7245350" y="3714750"/>
          <p14:tracePt t="82395" x="7239000" y="3721100"/>
          <p14:tracePt t="82420" x="7239000" y="3727450"/>
          <p14:tracePt t="82435" x="7239000" y="3733800"/>
          <p14:tracePt t="82483" x="7232650" y="3740150"/>
          <p14:tracePt t="82521" x="7232650" y="3746500"/>
          <p14:tracePt t="82539" x="7232650" y="3752850"/>
          <p14:tracePt t="82547" x="7226300" y="3759200"/>
          <p14:tracePt t="82572" x="7219950" y="3759200"/>
          <p14:tracePt t="82604" x="7219950" y="3765550"/>
          <p14:tracePt t="82828" x="7213600" y="3765550"/>
          <p14:tracePt t="82835" x="7207250" y="3771900"/>
          <p14:tracePt t="82843" x="7175500" y="3784600"/>
          <p14:tracePt t="82859" x="7150100" y="3784600"/>
          <p14:tracePt t="82860" x="7105650" y="3797300"/>
          <p14:tracePt t="82875" x="7067550" y="3797300"/>
          <p14:tracePt t="82894" x="7035800" y="3797300"/>
          <p14:tracePt t="82910" x="7010400" y="3797300"/>
          <p14:tracePt t="82927" x="6997700" y="3797300"/>
          <p14:tracePt t="82943" x="6991350" y="3797300"/>
          <p14:tracePt t="83149" x="6985000" y="3797300"/>
          <p14:tracePt t="83164" x="6972300" y="3803650"/>
          <p14:tracePt t="83172" x="6959600" y="3816350"/>
          <p14:tracePt t="83180" x="6953250" y="3822700"/>
          <p14:tracePt t="83186" x="6946900" y="3829050"/>
          <p14:tracePt t="83194" x="6940550" y="3835400"/>
          <p14:tracePt t="83210" x="6940550" y="3841750"/>
          <p14:tracePt t="83964" x="6934200" y="3841750"/>
          <p14:tracePt t="83972" x="6927850" y="3841750"/>
          <p14:tracePt t="83985" x="6921500" y="3841750"/>
          <p14:tracePt t="83986" x="6908800" y="3841750"/>
          <p14:tracePt t="83993" x="6902450" y="3841750"/>
          <p14:tracePt t="84068" x="6896100" y="3841750"/>
          <p14:tracePt t="86988" x="6902450" y="3841750"/>
          <p14:tracePt t="86996" x="6908800" y="3841750"/>
          <p14:tracePt t="87011" x="6915150" y="3829050"/>
          <p14:tracePt t="87692" x="6927850" y="3829050"/>
          <p14:tracePt t="87708" x="6934200" y="3829050"/>
          <p14:tracePt t="87724" x="6940550" y="3829050"/>
          <p14:tracePt t="87780" x="6946900" y="3829050"/>
          <p14:tracePt t="88620" x="6953250" y="3829050"/>
          <p14:tracePt t="88628" x="6965950" y="3829050"/>
          <p14:tracePt t="88636" x="6985000" y="3829050"/>
          <p14:tracePt t="88644" x="7016750" y="3816350"/>
          <p14:tracePt t="88644" x="7061200" y="3803650"/>
          <p14:tracePt t="88660" x="7092950" y="3790950"/>
          <p14:tracePt t="88676" x="7118350" y="3784600"/>
          <p14:tracePt t="88693" x="7137400" y="3771900"/>
          <p14:tracePt t="88710" x="7156450" y="3765550"/>
          <p14:tracePt t="88726" x="7169150" y="3752850"/>
          <p14:tracePt t="88743" x="7188200" y="3733800"/>
          <p14:tracePt t="88761" x="7219950" y="3714750"/>
          <p14:tracePt t="88776" x="7245350" y="3695700"/>
          <p14:tracePt t="88794" x="7258050" y="3689350"/>
          <p14:tracePt t="88810" x="7283450" y="3676650"/>
          <p14:tracePt t="88827" x="7296150" y="3670300"/>
          <p14:tracePt t="88843" x="7315200" y="3657600"/>
          <p14:tracePt t="88884" x="7327900" y="3651250"/>
          <p14:tracePt t="88893" x="7327900" y="3644900"/>
          <p14:tracePt t="88894" x="7340600" y="3638550"/>
          <p14:tracePt t="88910" x="7366000" y="3625850"/>
          <p14:tracePt t="88926" x="7385050" y="3606800"/>
          <p14:tracePt t="88943" x="7416800" y="3587750"/>
          <p14:tracePt t="88960" x="7429500" y="3575050"/>
          <p14:tracePt t="88976" x="7461250" y="3549650"/>
          <p14:tracePt t="88993" x="7493000" y="3517900"/>
          <p14:tracePt t="89010" x="7524750" y="3492500"/>
          <p14:tracePt t="89026" x="7569200" y="3460750"/>
          <p14:tracePt t="89045" x="7600950" y="3435350"/>
          <p14:tracePt t="89060" x="7632700" y="3403600"/>
          <p14:tracePt t="89076" x="7658100" y="3378200"/>
          <p14:tracePt t="89093" x="7677150" y="3359150"/>
          <p14:tracePt t="89110" x="7696200" y="3346450"/>
          <p14:tracePt t="89127" x="7708900" y="3333750"/>
          <p14:tracePt t="89143" x="7715250" y="3327400"/>
          <p14:tracePt t="89160" x="7721600" y="3314700"/>
          <p14:tracePt t="89176" x="7727950" y="3314700"/>
          <p14:tracePt t="89212" x="7727950" y="3308350"/>
          <p14:tracePt t="89332" x="7708900" y="3308350"/>
          <p14:tracePt t="89340" x="7677150" y="3308350"/>
          <p14:tracePt t="89348" x="7600950" y="3340100"/>
          <p14:tracePt t="89360" x="7524750" y="3371850"/>
          <p14:tracePt t="89376" x="7473950" y="3397250"/>
          <p14:tracePt t="89393" x="7416800" y="3422650"/>
          <p14:tracePt t="89410" x="7353300" y="3454400"/>
          <p14:tracePt t="89427" x="7296150" y="3486150"/>
          <p14:tracePt t="89443" x="7219950" y="3530600"/>
          <p14:tracePt t="89461" x="7169150" y="3562350"/>
          <p14:tracePt t="89476" x="7137400" y="3575050"/>
          <p14:tracePt t="89493" x="7118350" y="3587750"/>
          <p14:tracePt t="89510" x="7105650" y="3600450"/>
          <p14:tracePt t="89527" x="7092950" y="3613150"/>
          <p14:tracePt t="89543" x="7080250" y="3619500"/>
          <p14:tracePt t="89560" x="7048500" y="3638550"/>
          <p14:tracePt t="89576" x="7023100" y="3657600"/>
          <p14:tracePt t="89593" x="7010400" y="3670300"/>
          <p14:tracePt t="89610" x="6972300" y="3683000"/>
          <p14:tracePt t="89627" x="6953250" y="3702050"/>
          <p14:tracePt t="89643" x="6896100" y="3746500"/>
          <p14:tracePt t="89660" x="6864350" y="3765550"/>
          <p14:tracePt t="89676" x="6838950" y="3790950"/>
          <p14:tracePt t="89693" x="6813550" y="3816350"/>
          <p14:tracePt t="89710" x="6794500" y="3835400"/>
          <p14:tracePt t="89727" x="6794500" y="3841750"/>
          <p14:tracePt t="89743" x="6788150" y="3848100"/>
          <p14:tracePt t="89788" x="6788150" y="3854450"/>
          <p14:tracePt t="89820" x="6788150" y="3860800"/>
          <p14:tracePt t="89836" x="6788150" y="3867150"/>
          <p14:tracePt t="89852" x="6794500" y="3867150"/>
          <p14:tracePt t="89868" x="6800850" y="3873500"/>
          <p14:tracePt t="89892" x="6807200" y="3879850"/>
          <p14:tracePt t="89908" x="6807200" y="3886200"/>
          <p14:tracePt t="89915" x="6813550" y="3886200"/>
          <p14:tracePt t="89926" x="6819900" y="3892550"/>
          <p14:tracePt t="89948" x="6826250" y="3898900"/>
          <p14:tracePt t="89960" x="6838950" y="3898900"/>
          <p14:tracePt t="89960" x="6845300" y="3905250"/>
          <p14:tracePt t="89976" x="6858000" y="3905250"/>
          <p14:tracePt t="89993" x="6870700" y="3905250"/>
          <p14:tracePt t="90010" x="6877050" y="3905250"/>
          <p14:tracePt t="90026" x="6883400" y="3905250"/>
          <p14:tracePt t="90043" x="6889750" y="3905250"/>
          <p14:tracePt t="90124" x="6896100" y="3905250"/>
          <p14:tracePt t="90148" x="6896100" y="3898900"/>
          <p14:tracePt t="90612" x="6896100" y="3886200"/>
          <p14:tracePt t="90620" x="6896100" y="3873500"/>
          <p14:tracePt t="90628" x="6896100" y="3867150"/>
          <p14:tracePt t="90641" x="6896100" y="3848100"/>
          <p14:tracePt t="90660" x="6896100" y="3841750"/>
          <p14:tracePt t="90692" x="6896100" y="3835400"/>
          <p14:tracePt t="90836" x="6902450" y="3835400"/>
          <p14:tracePt t="90876" x="6908800" y="3835400"/>
          <p14:tracePt t="90900" x="6915150" y="3829050"/>
          <p14:tracePt t="91756" x="6915150" y="3835400"/>
          <p14:tracePt t="91788" x="6915150" y="3841750"/>
          <p14:tracePt t="93020" x="6921500" y="3848100"/>
          <p14:tracePt t="93028" x="6953250" y="3835400"/>
          <p14:tracePt t="93036" x="7004050" y="3803650"/>
          <p14:tracePt t="93044" x="7156450" y="3683000"/>
          <p14:tracePt t="93060" x="7258050" y="3594100"/>
          <p14:tracePt t="93060" x="7581900" y="3359150"/>
          <p14:tracePt t="93076" x="7899400" y="3136900"/>
          <p14:tracePt t="93093" x="8083550" y="3003550"/>
          <p14:tracePt t="93109" x="8235950" y="2921000"/>
          <p14:tracePt t="93126" x="8350250" y="2857500"/>
          <p14:tracePt t="93143" x="8439150" y="2813050"/>
          <p14:tracePt t="93160" x="8521700" y="2781300"/>
          <p14:tracePt t="93176" x="8604250" y="2749550"/>
          <p14:tracePt t="93193" x="8674100" y="2724150"/>
          <p14:tracePt t="93209" x="8750300" y="2698750"/>
          <p14:tracePt t="93226" x="8807450" y="2660650"/>
          <p14:tracePt t="93243" x="8877300" y="2635250"/>
          <p14:tracePt t="93260" x="8909050" y="2616200"/>
          <p14:tracePt t="93276" x="8934450" y="2603500"/>
          <p14:tracePt t="93293" x="8966200" y="2584450"/>
          <p14:tracePt t="93310" x="9029700" y="2552700"/>
          <p14:tracePt t="93326" x="9086850" y="2508250"/>
          <p14:tracePt t="93343" x="9124950" y="2482850"/>
          <p14:tracePt t="93359" x="9137650" y="2457450"/>
          <p14:tracePt t="93376" x="9137650" y="2444750"/>
          <p14:tracePt t="93393" x="9137650" y="2438400"/>
          <p14:tracePt t="93564" x="9105900" y="2438400"/>
          <p14:tracePt t="93572" x="9061450" y="2438400"/>
          <p14:tracePt t="93580" x="9017000" y="2451100"/>
          <p14:tracePt t="93580" x="8934450" y="2482850"/>
          <p14:tracePt t="93593" x="8807450" y="2546350"/>
          <p14:tracePt t="93609" x="8699500" y="2609850"/>
          <p14:tracePt t="93626" x="8616950" y="2654300"/>
          <p14:tracePt t="93643" x="8585200" y="2679700"/>
          <p14:tracePt t="93661" x="8578850" y="2686050"/>
          <p14:tracePt t="93772" x="8578850" y="2660650"/>
          <p14:tracePt t="93784" x="8591550" y="2641600"/>
          <p14:tracePt t="93793" x="8604250" y="2603500"/>
          <p14:tracePt t="93793" x="8636000" y="2533650"/>
          <p14:tracePt t="93810" x="8667750" y="2457450"/>
          <p14:tracePt t="93826" x="8680450" y="2419350"/>
          <p14:tracePt t="93826" x="8693150" y="2400300"/>
          <p14:tracePt t="93844" x="8705850" y="2374900"/>
          <p14:tracePt t="93860" x="8712200" y="2362200"/>
          <p14:tracePt t="93876" x="8718550" y="2355850"/>
          <p14:tracePt t="93893" x="8724900" y="2349500"/>
          <p14:tracePt t="93909" x="8731250" y="2336800"/>
          <p14:tracePt t="93926" x="8737600" y="2330450"/>
          <p14:tracePt t="93943" x="8743950" y="2317750"/>
          <p14:tracePt t="93959" x="8750300" y="2292350"/>
          <p14:tracePt t="93976" x="8756650" y="2279650"/>
          <p14:tracePt t="93993" x="8763000" y="2273300"/>
          <p14:tracePt t="94009" x="8769350" y="2266950"/>
          <p14:tracePt t="94195" x="8756650" y="2286000"/>
          <p14:tracePt t="94203" x="8743950" y="2311400"/>
          <p14:tracePt t="94212" x="8724900" y="2324100"/>
          <p14:tracePt t="94212" x="8705850" y="2349500"/>
          <p14:tracePt t="94226" x="8680450" y="2374900"/>
          <p14:tracePt t="94226" x="8661400" y="2393950"/>
          <p14:tracePt t="94244" x="8642350" y="2419350"/>
          <p14:tracePt t="94260" x="8623300" y="2438400"/>
          <p14:tracePt t="94276" x="8610600" y="2444750"/>
          <p14:tracePt t="94332" x="8604250" y="2451100"/>
          <p14:tracePt t="94492" x="8610600" y="2438400"/>
          <p14:tracePt t="94499" x="8629650" y="2425700"/>
          <p14:tracePt t="94509" x="8661400" y="2406650"/>
          <p14:tracePt t="94510" x="8705850" y="2368550"/>
          <p14:tracePt t="94526" x="8769350" y="2336800"/>
          <p14:tracePt t="94543" x="8801100" y="2305050"/>
          <p14:tracePt t="94559" x="8832850" y="2286000"/>
          <p14:tracePt t="94576" x="8851900" y="2273300"/>
          <p14:tracePt t="94620" x="8858250" y="2266950"/>
          <p14:tracePt t="94835" x="8826500" y="2292350"/>
          <p14:tracePt t="94843" x="8788400" y="2324100"/>
          <p14:tracePt t="94853" x="8750300" y="2349500"/>
          <p14:tracePt t="94860" x="8686800" y="2400300"/>
          <p14:tracePt t="94876" x="8655050" y="2425700"/>
          <p14:tracePt t="94876" x="8610600" y="2463800"/>
          <p14:tracePt t="94893" x="8578850" y="2489200"/>
          <p14:tracePt t="94909" x="8553450" y="2508250"/>
          <p14:tracePt t="94926" x="8540750" y="2520950"/>
          <p14:tracePt t="94942" x="8534400" y="2527300"/>
          <p14:tracePt t="94979" x="8528050" y="2527300"/>
          <p14:tracePt t="95068" x="8534400" y="2527300"/>
          <p14:tracePt t="95075" x="8540750" y="2527300"/>
          <p14:tracePt t="95085" x="8566150" y="2520950"/>
          <p14:tracePt t="95092" x="8604250" y="2482850"/>
          <p14:tracePt t="95109" x="8616950" y="2463800"/>
          <p14:tracePt t="95110" x="8686800" y="2413000"/>
          <p14:tracePt t="95126" x="8750300" y="2374900"/>
          <p14:tracePt t="95143" x="8807450" y="2330450"/>
          <p14:tracePt t="95159" x="8832850" y="2311400"/>
          <p14:tracePt t="95176" x="8845550" y="2305050"/>
          <p14:tracePt t="95193" x="8851900" y="2298700"/>
          <p14:tracePt t="95388" x="8839200" y="2317750"/>
          <p14:tracePt t="95402" x="8807450" y="2343150"/>
          <p14:tracePt t="95402" x="8775700" y="2355850"/>
          <p14:tracePt t="95409" x="8724900" y="2400300"/>
          <p14:tracePt t="95427" x="8661400" y="2444750"/>
          <p14:tracePt t="95443" x="8604250" y="2476500"/>
          <p14:tracePt t="95461" x="8578850" y="2482850"/>
          <p14:tracePt t="95476" x="8566150" y="2489200"/>
          <p14:tracePt t="95524" x="8559800" y="2495550"/>
          <p14:tracePt t="95628" x="8566150" y="2482850"/>
          <p14:tracePt t="95636" x="8572500" y="2463800"/>
          <p14:tracePt t="95643" x="8585200" y="2451100"/>
          <p14:tracePt t="95651" x="8623300" y="2393950"/>
          <p14:tracePt t="95660" x="8648700" y="2374900"/>
          <p14:tracePt t="95676" x="8680450" y="2336800"/>
          <p14:tracePt t="95693" x="8699500" y="2317750"/>
          <p14:tracePt t="95709" x="8705850" y="2311400"/>
          <p14:tracePt t="95726" x="8712200" y="2305050"/>
          <p14:tracePt t="95743" x="8718550" y="2305050"/>
          <p14:tracePt t="95759" x="8718550" y="2298700"/>
          <p14:tracePt t="95795" x="8724900" y="2298700"/>
          <p14:tracePt t="96651" x="8718550" y="2311400"/>
          <p14:tracePt t="96660" x="8712200" y="2311400"/>
          <p14:tracePt t="96668" x="8705850" y="2317750"/>
          <p14:tracePt t="96676" x="8699500" y="2324100"/>
          <p14:tracePt t="96680" x="8686800" y="2343150"/>
          <p14:tracePt t="96692" x="8680450" y="2355850"/>
          <p14:tracePt t="96709" x="8674100" y="2355850"/>
          <p14:tracePt t="96726" x="8674100" y="2362200"/>
          <p14:tracePt t="96743" x="8667750" y="2362200"/>
          <p14:tracePt t="96820" x="8661400" y="2368550"/>
          <p14:tracePt t="97668" x="8648700" y="2381250"/>
          <p14:tracePt t="97675" x="8597900" y="2425700"/>
          <p14:tracePt t="97684" x="8496300" y="2489200"/>
          <p14:tracePt t="97692" x="8388350" y="2571750"/>
          <p14:tracePt t="97693" x="8039100" y="2787650"/>
          <p14:tracePt t="97710" x="7753350" y="2984500"/>
          <p14:tracePt t="97726" x="7550150" y="3143250"/>
          <p14:tracePt t="97743" x="7385050" y="3276600"/>
          <p14:tracePt t="97759" x="7283450" y="3384550"/>
          <p14:tracePt t="97776" x="7188200" y="3479800"/>
          <p14:tracePt t="97793" x="7124700" y="3556000"/>
          <p14:tracePt t="97809" x="7061200" y="3619500"/>
          <p14:tracePt t="97826" x="7023100" y="3651250"/>
          <p14:tracePt t="97826" x="7004050" y="3670300"/>
          <p14:tracePt t="97843" x="6965950" y="3702050"/>
          <p14:tracePt t="97860" x="6927850" y="3733800"/>
          <p14:tracePt t="97876" x="6896100" y="3771900"/>
          <p14:tracePt t="97892" x="6896100" y="3810000"/>
          <p14:tracePt t="97909" x="6896100" y="3829050"/>
          <p14:tracePt t="97926" x="6896100" y="3860800"/>
          <p14:tracePt t="97943" x="6889750" y="3886200"/>
          <p14:tracePt t="97959" x="6889750" y="3911600"/>
          <p14:tracePt t="97976" x="6883400" y="3924300"/>
          <p14:tracePt t="97993" x="6877050" y="3930650"/>
          <p14:tracePt t="98164" x="6889750" y="3924300"/>
          <p14:tracePt t="98171" x="6896100" y="3917950"/>
          <p14:tracePt t="98179" x="6902450" y="3898900"/>
          <p14:tracePt t="98187" x="6908800" y="3886200"/>
          <p14:tracePt t="98198" x="6921500" y="3873500"/>
          <p14:tracePt t="98209" x="6921500" y="3860800"/>
          <p14:tracePt t="98243" x="6927850" y="3854450"/>
          <p14:tracePt t="98340" x="6927850" y="3848100"/>
          <p14:tracePt t="98356" x="6927850" y="3841750"/>
          <p14:tracePt t="98396" x="6927850" y="3835400"/>
          <p14:tracePt t="98420" x="6927850" y="3829050"/>
          <p14:tracePt t="98427" x="6921500" y="3822700"/>
          <p14:tracePt t="98747" x="6921500" y="3816350"/>
          <p14:tracePt t="98756" x="6927850" y="3816350"/>
          <p14:tracePt t="98759" x="6959600" y="3816350"/>
          <p14:tracePt t="98776" x="6985000" y="3822700"/>
          <p14:tracePt t="98792" x="7004050" y="3822700"/>
          <p14:tracePt t="98809" x="7016750" y="3822700"/>
          <p14:tracePt t="98852" x="7023100" y="3822700"/>
          <p14:tracePt t="99035" x="7016750" y="3822700"/>
          <p14:tracePt t="99043" x="6991350" y="3822700"/>
          <p14:tracePt t="99052" x="6985000" y="3822700"/>
          <p14:tracePt t="99060" x="6972300" y="3822700"/>
          <p14:tracePt t="99076" x="6965950" y="3822700"/>
          <p14:tracePt t="99115" x="6959600" y="3822700"/>
          <p14:tracePt t="99212" x="6965950" y="3822700"/>
          <p14:tracePt t="99220" x="6985000" y="3822700"/>
          <p14:tracePt t="99227" x="7010400" y="3822700"/>
          <p14:tracePt t="99228" x="7029450" y="3822700"/>
          <p14:tracePt t="99242" x="7073900" y="3822700"/>
          <p14:tracePt t="99260" x="7092950" y="3822700"/>
          <p14:tracePt t="99276" x="7099300" y="3822700"/>
          <p14:tracePt t="99293" x="7112000" y="3822700"/>
          <p14:tracePt t="99309" x="7118350" y="3822700"/>
          <p14:tracePt t="99326" x="7131050" y="3822700"/>
          <p14:tracePt t="99342" x="7137400" y="3822700"/>
          <p14:tracePt t="99395" x="7143750" y="3822700"/>
          <p14:tracePt t="99405" x="7150100" y="3822700"/>
          <p14:tracePt t="99428" x="7156450" y="3822700"/>
          <p14:tracePt t="99444" x="7162800" y="3822700"/>
          <p14:tracePt t="99475" x="7169150" y="3822700"/>
          <p14:tracePt t="99499" x="7175500" y="3822700"/>
          <p14:tracePt t="99547" x="7181850" y="3822700"/>
          <p14:tracePt t="99587" x="7188200" y="3822700"/>
          <p14:tracePt t="99643" x="7194550" y="3822700"/>
          <p14:tracePt t="99659" x="7200900" y="3822700"/>
          <p14:tracePt t="99675" x="7207250" y="3822700"/>
          <p14:tracePt t="99675" x="7213600" y="3822700"/>
          <p14:tracePt t="99692" x="7219950" y="3822700"/>
          <p14:tracePt t="99702" x="7226300" y="3822700"/>
          <p14:tracePt t="99719" x="7232650" y="3822700"/>
          <p14:tracePt t="102460" x="7219950" y="3822700"/>
          <p14:tracePt t="102469" x="7213600" y="3822700"/>
          <p14:tracePt t="102470" x="7207250" y="3822700"/>
          <p14:tracePt t="102477" x="7194550" y="3822700"/>
          <p14:tracePt t="102494" x="7181850" y="3822700"/>
          <p14:tracePt t="102510" x="7169150" y="3829050"/>
          <p14:tracePt t="102527" x="7162800" y="3829050"/>
          <p14:tracePt t="102543" x="7150100" y="3835400"/>
          <p14:tracePt t="102560" x="7137400" y="3835400"/>
          <p14:tracePt t="102577" x="7124700" y="3841750"/>
          <p14:tracePt t="102593" x="7099300" y="3841750"/>
          <p14:tracePt t="102610" x="7080250" y="3841750"/>
          <p14:tracePt t="102627" x="7061200" y="3841750"/>
          <p14:tracePt t="102643" x="7035800" y="3841750"/>
          <p14:tracePt t="102661" x="7029450" y="3841750"/>
          <p14:tracePt t="102677" x="7016750" y="3841750"/>
          <p14:tracePt t="102694" x="7010400" y="3841750"/>
          <p14:tracePt t="102710" x="6991350" y="3841750"/>
          <p14:tracePt t="102727" x="6972300" y="3841750"/>
          <p14:tracePt t="102743" x="6940550" y="3854450"/>
          <p14:tracePt t="102760" x="6921500" y="3854450"/>
          <p14:tracePt t="102776" x="6902450" y="3860800"/>
          <p14:tracePt t="102793" x="6889750" y="3860800"/>
          <p14:tracePt t="102810" x="6883400" y="3860800"/>
          <p14:tracePt t="102827" x="6877050" y="3860800"/>
          <p14:tracePt t="103316" x="6889750" y="3867150"/>
          <p14:tracePt t="103324" x="6908800" y="3873500"/>
          <p14:tracePt t="103332" x="6915150" y="3873500"/>
          <p14:tracePt t="103356" x="6927850" y="3873500"/>
          <p14:tracePt t="103364" x="6946900" y="3873500"/>
          <p14:tracePt t="103372" x="6959600" y="3873500"/>
          <p14:tracePt t="103381" x="6972300" y="3873500"/>
          <p14:tracePt t="103393" x="6985000" y="3873500"/>
          <p14:tracePt t="103410" x="6997700" y="3873500"/>
          <p14:tracePt t="103427" x="7004050" y="3873500"/>
          <p14:tracePt t="103468" x="7010400" y="3873500"/>
          <p14:tracePt t="103478" x="7023100" y="3873500"/>
          <p14:tracePt t="103486" x="7042150" y="3873500"/>
          <p14:tracePt t="103493" x="7061200" y="3873500"/>
          <p14:tracePt t="103510" x="7086600" y="3873500"/>
          <p14:tracePt t="103527" x="7112000" y="3873500"/>
          <p14:tracePt t="103543" x="7131050" y="3873500"/>
          <p14:tracePt t="103560" x="7143750" y="3873500"/>
          <p14:tracePt t="103576" x="7156450" y="3873500"/>
          <p14:tracePt t="103593" x="7169150" y="3873500"/>
          <p14:tracePt t="103610" x="7175500" y="3873500"/>
          <p14:tracePt t="103627" x="7194550" y="3867150"/>
          <p14:tracePt t="103643" x="7213600" y="3867150"/>
          <p14:tracePt t="103660" x="7226300" y="3867150"/>
          <p14:tracePt t="103677" x="7239000" y="3867150"/>
          <p14:tracePt t="103693" x="7239000" y="3860800"/>
          <p14:tracePt t="103710" x="7245350" y="3860800"/>
          <p14:tracePt t="103726" x="7251700" y="3860800"/>
          <p14:tracePt t="103743" x="7258050" y="3860800"/>
          <p14:tracePt t="103860" x="7264400" y="3860800"/>
          <p14:tracePt t="103869" x="7264400" y="3854450"/>
          <p14:tracePt t="103900" x="7270750" y="3854450"/>
          <p14:tracePt t="104004" x="7277100" y="3854450"/>
          <p14:tracePt t="104028" x="7277100" y="3848100"/>
          <p14:tracePt t="104036" x="7270750" y="3848100"/>
          <p14:tracePt t="104084" x="7270750" y="3841750"/>
          <p14:tracePt t="104116" x="7264400" y="3841750"/>
          <p14:tracePt t="104164" x="7264400" y="3835400"/>
          <p14:tracePt t="104188" x="7258050" y="3829050"/>
          <p14:tracePt t="104236" x="7251700" y="3829050"/>
          <p14:tracePt t="106436" x="7239000" y="3829050"/>
          <p14:tracePt t="106444" x="7188200" y="3829050"/>
          <p14:tracePt t="106452" x="7169150" y="3829050"/>
          <p14:tracePt t="106460" x="7118350" y="3829050"/>
          <p14:tracePt t="106476" x="7092950" y="3829050"/>
          <p14:tracePt t="106494" x="7061200" y="3829050"/>
          <p14:tracePt t="106510" x="7035800" y="3829050"/>
          <p14:tracePt t="106527" x="7016750" y="3829050"/>
          <p14:tracePt t="106543" x="7004050" y="3829050"/>
          <p14:tracePt t="106560" x="6997700" y="3829050"/>
          <p14:tracePt t="106576" x="6991350" y="3829050"/>
          <p14:tracePt t="106593" x="6985000" y="3829050"/>
          <p14:tracePt t="106610" x="6972300" y="3822700"/>
          <p14:tracePt t="106627" x="6959600" y="3822700"/>
          <p14:tracePt t="106643" x="6946900" y="3822700"/>
          <p14:tracePt t="106948" x="6940550" y="3822700"/>
          <p14:tracePt t="106955" x="6934200" y="3822700"/>
          <p14:tracePt t="106980" x="6927850" y="3822700"/>
          <p14:tracePt t="108364" x="6940550" y="3822700"/>
          <p14:tracePt t="108372" x="6965950" y="3822700"/>
          <p14:tracePt t="108380" x="6997700" y="3822700"/>
          <p14:tracePt t="108380" x="7010400" y="3822700"/>
          <p14:tracePt t="108404" x="7029450" y="3822700"/>
          <p14:tracePt t="108411" x="7048500" y="3822700"/>
          <p14:tracePt t="108412" x="7061200" y="3822700"/>
          <p14:tracePt t="108428" x="7099300" y="3822700"/>
          <p14:tracePt t="108443" x="7137400" y="3822700"/>
          <p14:tracePt t="108460" x="7150100" y="3816350"/>
          <p14:tracePt t="108820" x="7156450" y="3816350"/>
          <p14:tracePt t="108828" x="7150100" y="3810000"/>
          <p14:tracePt t="108828" x="7143750" y="3797300"/>
          <p14:tracePt t="108844" x="7131050" y="3784600"/>
          <p14:tracePt t="108861" x="7124700" y="3778250"/>
          <p14:tracePt t="108876" x="7112000" y="3778250"/>
          <p14:tracePt t="108916" x="7105650" y="3778250"/>
          <p14:tracePt t="108917" x="7099300" y="3778250"/>
          <p14:tracePt t="108926" x="7067550" y="3778250"/>
          <p14:tracePt t="108943" x="7054850" y="3778250"/>
          <p14:tracePt t="108960" x="7035800" y="3784600"/>
          <p14:tracePt t="108976" x="7004050" y="3790950"/>
          <p14:tracePt t="108993" x="6985000" y="3810000"/>
          <p14:tracePt t="109010" x="6972300" y="3822700"/>
          <p14:tracePt t="109028" x="6965950" y="3829050"/>
          <p14:tracePt t="109180" x="6965950" y="3835400"/>
          <p14:tracePt t="109196" x="6959600" y="3835400"/>
          <p14:tracePt t="109236" x="6959600" y="3841750"/>
          <p14:tracePt t="112036" x="6927850" y="3848100"/>
          <p14:tracePt t="112042" x="6864350" y="3848100"/>
          <p14:tracePt t="112053" x="6826250" y="3848100"/>
          <p14:tracePt t="112060" x="6794500" y="3848100"/>
          <p14:tracePt t="112076" x="6775450" y="3848100"/>
          <p14:tracePt t="112093" x="6769100" y="3848100"/>
          <p14:tracePt t="112109" x="6762750" y="3848100"/>
          <p14:tracePt t="112126" x="6750050" y="3848100"/>
          <p14:tracePt t="112143" x="6731000" y="3848100"/>
          <p14:tracePt t="112160" x="6718300" y="3848100"/>
          <p14:tracePt t="112176" x="6705600" y="3848100"/>
          <p14:tracePt t="112193" x="6699250" y="3848100"/>
          <p14:tracePt t="112209" x="6692900" y="3848100"/>
          <p14:tracePt t="112226" x="6686550" y="3848100"/>
          <p14:tracePt t="112243" x="6680200" y="3848100"/>
          <p14:tracePt t="112748" x="6661150" y="3848100"/>
          <p14:tracePt t="112755" x="6648450" y="3848100"/>
          <p14:tracePt t="112763" x="6642100" y="3841750"/>
          <p14:tracePt t="112776" x="6629400" y="3841750"/>
          <p14:tracePt t="112780" x="6610350" y="3835400"/>
          <p14:tracePt t="112793" x="6591300" y="3835400"/>
          <p14:tracePt t="112809" x="6565900" y="3835400"/>
          <p14:tracePt t="112826" x="6534150" y="3835400"/>
          <p14:tracePt t="112843" x="6515100" y="3829050"/>
          <p14:tracePt t="112979" x="6508750" y="3829050"/>
          <p14:tracePt t="113051" x="6515100" y="3829050"/>
          <p14:tracePt t="113060" x="6521450" y="3829050"/>
          <p14:tracePt t="113075" x="6527800" y="3829050"/>
          <p14:tracePt t="113081" x="6534150" y="3829050"/>
          <p14:tracePt t="113099" x="6540500" y="3829050"/>
          <p14:tracePt t="113107" x="6546850" y="3829050"/>
          <p14:tracePt t="113126" x="6553200" y="3829050"/>
          <p14:tracePt t="113127" x="6572250" y="3829050"/>
          <p14:tracePt t="113143" x="6584950" y="3835400"/>
          <p14:tracePt t="113179" x="6597650" y="3835400"/>
          <p14:tracePt t="113195" x="6604000" y="3841750"/>
          <p14:tracePt t="113196" x="6616700" y="3841750"/>
          <p14:tracePt t="113209" x="6635750" y="3848100"/>
          <p14:tracePt t="113226" x="6661150" y="3848100"/>
          <p14:tracePt t="113242" x="6692900" y="3848100"/>
          <p14:tracePt t="113260" x="6705600" y="3848100"/>
          <p14:tracePt t="113276" x="6718300" y="3848100"/>
          <p14:tracePt t="113293" x="6724650" y="3848100"/>
          <p14:tracePt t="113331" x="6731000" y="3848100"/>
          <p14:tracePt t="113339" x="6737350" y="3848100"/>
          <p14:tracePt t="113345" x="6737350" y="3854450"/>
          <p14:tracePt t="113359" x="6743700" y="3854450"/>
          <p14:tracePt t="113395" x="6750050" y="3854450"/>
          <p14:tracePt t="113410" x="6756400" y="3854450"/>
          <p14:tracePt t="113412" x="6762750" y="3854450"/>
          <p14:tracePt t="113426" x="6769100" y="3860800"/>
          <p14:tracePt t="113442" x="6788150" y="3860800"/>
          <p14:tracePt t="113460" x="6794500" y="3860800"/>
          <p14:tracePt t="113476" x="6800850" y="3860800"/>
          <p14:tracePt t="113588" x="6800850" y="3867150"/>
          <p14:tracePt t="113596" x="6807200" y="3867150"/>
          <p14:tracePt t="113668" x="6819900" y="3867150"/>
          <p14:tracePt t="113668" x="6826250" y="3867150"/>
          <p14:tracePt t="113700" x="6832600" y="3867150"/>
          <p14:tracePt t="113740" x="6838950" y="3867150"/>
          <p14:tracePt t="113763" x="6845300" y="3867150"/>
          <p14:tracePt t="113773" x="6851650" y="3867150"/>
          <p14:tracePt t="113787" x="6858000" y="3867150"/>
          <p14:tracePt t="113803" x="6864350" y="3867150"/>
          <p14:tracePt t="113819" x="6870700" y="3867150"/>
          <p14:tracePt t="113827" x="6877050" y="3867150"/>
          <p14:tracePt t="113836" x="6883400" y="3867150"/>
          <p14:tracePt t="113843" x="6896100" y="3867150"/>
          <p14:tracePt t="113860" x="6902450" y="3867150"/>
          <p14:tracePt t="113876" x="6908800" y="3867150"/>
          <p14:tracePt t="113893" x="6921500" y="3867150"/>
          <p14:tracePt t="113910" x="6934200" y="3867150"/>
          <p14:tracePt t="113926" x="6940550" y="3867150"/>
          <p14:tracePt t="113943" x="6959600" y="3867150"/>
          <p14:tracePt t="113959" x="6978650" y="3867150"/>
          <p14:tracePt t="113976" x="6997700" y="3867150"/>
          <p14:tracePt t="113993" x="7004050" y="3860800"/>
          <p14:tracePt t="114009" x="7016750" y="3860800"/>
          <p14:tracePt t="114026" x="7029450" y="3860800"/>
          <p14:tracePt t="114026" x="7035800" y="3860800"/>
          <p14:tracePt t="114044" x="7048500" y="3860800"/>
          <p14:tracePt t="114060" x="7073900" y="3860800"/>
          <p14:tracePt t="114076" x="7099300" y="3860800"/>
          <p14:tracePt t="114093" x="7137400" y="3860800"/>
          <p14:tracePt t="114110" x="7175500" y="3860800"/>
          <p14:tracePt t="114126" x="7213600" y="3860800"/>
          <p14:tracePt t="114143" x="7251700" y="3860800"/>
          <p14:tracePt t="114159" x="7277100" y="3860800"/>
          <p14:tracePt t="114176" x="7302500" y="3860800"/>
          <p14:tracePt t="114193" x="7321550" y="3860800"/>
          <p14:tracePt t="114209" x="7346950" y="3860800"/>
          <p14:tracePt t="114226" x="7353300" y="3854450"/>
          <p14:tracePt t="114243" x="7366000" y="3854450"/>
          <p14:tracePt t="114260" x="7372350" y="3854450"/>
          <p14:tracePt t="114455" x="7359650" y="3854450"/>
          <p14:tracePt t="114475" x="7340600" y="3854450"/>
          <p14:tracePt t="114483" x="7296150" y="3854450"/>
          <p14:tracePt t="114492" x="7264400" y="3854450"/>
          <p14:tracePt t="114500" x="7175500" y="3854450"/>
          <p14:tracePt t="114509" x="7105650" y="3854450"/>
          <p14:tracePt t="114526" x="7061200" y="3854450"/>
          <p14:tracePt t="114543" x="7029450" y="3854450"/>
          <p14:tracePt t="114559" x="7010400" y="3854450"/>
          <p14:tracePt t="114576" x="6991350" y="3854450"/>
          <p14:tracePt t="114593" x="6972300" y="3854450"/>
          <p14:tracePt t="114593" x="6959600" y="3854450"/>
          <p14:tracePt t="114626" x="6934200" y="3854450"/>
          <p14:tracePt t="114627" x="6915150" y="3854450"/>
          <p14:tracePt t="114644" x="6902450" y="3854450"/>
          <p14:tracePt t="114660" x="6883400" y="3854450"/>
          <p14:tracePt t="114676" x="6870700" y="3854450"/>
          <p14:tracePt t="114693" x="6858000" y="3854450"/>
          <p14:tracePt t="114710" x="6851650" y="3854450"/>
          <p14:tracePt t="114764" x="6845300" y="3854450"/>
          <p14:tracePt t="114899" x="6838950" y="3854450"/>
          <p14:tracePt t="114907" x="6832600" y="3854450"/>
          <p14:tracePt t="114915" x="6819900" y="3854450"/>
          <p14:tracePt t="114923" x="6807200" y="3854450"/>
          <p14:tracePt t="114929" x="6775450" y="3854450"/>
          <p14:tracePt t="114942" x="6750050" y="3854450"/>
          <p14:tracePt t="114959" x="6731000" y="3860800"/>
          <p14:tracePt t="114976" x="6673850" y="3879850"/>
          <p14:tracePt t="114993" x="6642100" y="3879850"/>
          <p14:tracePt t="115009" x="6604000" y="3886200"/>
          <p14:tracePt t="115026" x="6584950" y="3886200"/>
          <p14:tracePt t="115026" x="6572250" y="3886200"/>
          <p14:tracePt t="115043" x="6565900" y="3892550"/>
          <p14:tracePt t="115276" x="6572250" y="3892550"/>
          <p14:tracePt t="115284" x="6584950" y="3892550"/>
          <p14:tracePt t="115291" x="6597650" y="3892550"/>
          <p14:tracePt t="115292" x="6610350" y="3892550"/>
          <p14:tracePt t="115309" x="6629400" y="3892550"/>
          <p14:tracePt t="115326" x="6635750" y="3892550"/>
          <p14:tracePt t="115342" x="6648450" y="3892550"/>
          <p14:tracePt t="115360" x="6654800" y="3892550"/>
          <p14:tracePt t="115376" x="6667500" y="3892550"/>
          <p14:tracePt t="115393" x="6692900" y="3892550"/>
          <p14:tracePt t="115409" x="6724650" y="3892550"/>
          <p14:tracePt t="115426" x="6756400" y="3892550"/>
          <p14:tracePt t="115442" x="6826250" y="3892550"/>
          <p14:tracePt t="115460" x="6870700" y="3892550"/>
          <p14:tracePt t="115475" x="6902450" y="3892550"/>
          <p14:tracePt t="115492" x="6915150" y="3892550"/>
          <p14:tracePt t="115509" x="6921500" y="3892550"/>
          <p14:tracePt t="115643" x="6934200" y="3892550"/>
          <p14:tracePt t="115659" x="6940550" y="3892550"/>
          <p14:tracePt t="115667" x="6946900" y="3892550"/>
          <p14:tracePt t="115675" x="6953250" y="3892550"/>
          <p14:tracePt t="115683" x="6959600" y="3892550"/>
          <p14:tracePt t="116179" x="6972300" y="3892550"/>
          <p14:tracePt t="116187" x="7023100" y="3892550"/>
          <p14:tracePt t="116195" x="7092950" y="3860800"/>
          <p14:tracePt t="116203" x="7162800" y="3822700"/>
          <p14:tracePt t="116211" x="7454900" y="3689350"/>
          <p14:tracePt t="116225" x="7810500" y="3505200"/>
          <p14:tracePt t="116242" x="8121650" y="3321050"/>
          <p14:tracePt t="116242" x="8267700" y="3225800"/>
          <p14:tracePt t="116259" x="8420100" y="3105150"/>
          <p14:tracePt t="116275" x="8540750" y="3016250"/>
          <p14:tracePt t="116292" x="8629650" y="2933700"/>
          <p14:tracePt t="116308" x="8693150" y="2870200"/>
          <p14:tracePt t="116325" x="8750300" y="2813050"/>
          <p14:tracePt t="116342" x="8788400" y="2749550"/>
          <p14:tracePt t="116359" x="8826500" y="2705100"/>
          <p14:tracePt t="116375" x="8851900" y="2660650"/>
          <p14:tracePt t="116392" x="8877300" y="2628900"/>
          <p14:tracePt t="116408" x="8896350" y="2603500"/>
          <p14:tracePt t="116425" x="8915400" y="2578100"/>
          <p14:tracePt t="116442" x="8940800" y="2546350"/>
          <p14:tracePt t="116442" x="8953500" y="2533650"/>
          <p14:tracePt t="116459" x="8972550" y="2501900"/>
          <p14:tracePt t="116475" x="8997950" y="2470150"/>
          <p14:tracePt t="116492" x="9017000" y="2444750"/>
          <p14:tracePt t="116509" x="9036050" y="2413000"/>
          <p14:tracePt t="116526" x="9036050" y="2400300"/>
          <p14:tracePt t="116542" x="9042400" y="2387600"/>
          <p14:tracePt t="116611" x="9042400" y="2381250"/>
          <p14:tracePt t="116731" x="9017000" y="2381250"/>
          <p14:tracePt t="116739" x="8978900" y="2381250"/>
          <p14:tracePt t="116744" x="8909050" y="2381250"/>
          <p14:tracePt t="116759" x="8870950" y="2381250"/>
          <p14:tracePt t="116776" x="8832850" y="2381250"/>
          <p14:tracePt t="116793" x="8813800" y="2381250"/>
          <p14:tracePt t="116809" x="8775700" y="2393950"/>
          <p14:tracePt t="116826" x="8743950" y="2400300"/>
          <p14:tracePt t="116844" x="8693150" y="2425700"/>
          <p14:tracePt t="116860" x="8680450" y="2425700"/>
          <p14:tracePt t="116877" x="8674100" y="2432050"/>
          <p14:tracePt t="117059" x="8686800" y="2432050"/>
          <p14:tracePt t="117067" x="8699500" y="2425700"/>
          <p14:tracePt t="117074" x="8712200" y="2413000"/>
          <p14:tracePt t="117084" x="8724900" y="2400300"/>
          <p14:tracePt t="117092" x="8743950" y="2381250"/>
          <p14:tracePt t="117109" x="8763000" y="2368550"/>
          <p14:tracePt t="117126" x="8769350" y="2355850"/>
          <p14:tracePt t="117143" x="8782050" y="2349500"/>
          <p14:tracePt t="117159" x="8788400" y="2343150"/>
          <p14:tracePt t="117176" x="8801100" y="2330450"/>
          <p14:tracePt t="117192" x="8807450" y="2324100"/>
          <p14:tracePt t="117209" x="8813800" y="2317750"/>
          <p14:tracePt t="117226" x="8820150" y="2305050"/>
          <p14:tracePt t="117243" x="8826500" y="2305050"/>
          <p14:tracePt t="117357" x="8826500" y="2298700"/>
          <p14:tracePt t="117411" x="8832850" y="2286000"/>
          <p14:tracePt t="117451" x="8832850" y="2279650"/>
          <p14:tracePt t="117468" x="8832850" y="2273300"/>
          <p14:tracePt t="117476" x="8839200" y="2266950"/>
          <p14:tracePt t="117476" x="8839200" y="2260600"/>
          <p14:tracePt t="117492" x="8839200" y="2254250"/>
          <p14:tracePt t="117843" x="8832850" y="2254250"/>
          <p14:tracePt t="117852" x="8826500" y="2254250"/>
          <p14:tracePt t="117860" x="8813800" y="2266950"/>
          <p14:tracePt t="117870" x="8807450" y="2273300"/>
          <p14:tracePt t="117877" x="8801100" y="2279650"/>
          <p14:tracePt t="117893" x="8788400" y="2286000"/>
          <p14:tracePt t="117910" x="8782050" y="2286000"/>
          <p14:tracePt t="117927" x="8769350" y="2292350"/>
          <p14:tracePt t="117944" x="8763000" y="2298700"/>
          <p14:tracePt t="117960" x="8763000" y="2305050"/>
          <p14:tracePt t="117977" x="8756650" y="2305050"/>
          <p14:tracePt t="117993" x="8743950" y="2311400"/>
          <p14:tracePt t="118010" x="8743950" y="2317750"/>
          <p14:tracePt t="118027" x="8737600" y="2324100"/>
          <p14:tracePt t="118027" x="8731250" y="2324100"/>
          <p14:tracePt t="118045" x="8724900" y="2330450"/>
          <p14:tracePt t="118060" x="8718550" y="2336800"/>
          <p14:tracePt t="118077" x="8718550" y="2343150"/>
          <p14:tracePt t="118093" x="8712200" y="2343150"/>
          <p14:tracePt t="118140" x="8712200" y="2349500"/>
          <p14:tracePt t="118153" x="8705850" y="2355850"/>
          <p14:tracePt t="118188" x="8699500" y="2362200"/>
          <p14:tracePt t="118204" x="8699500" y="2368550"/>
          <p14:tracePt t="118221" x="8693150" y="2368550"/>
          <p14:tracePt t="118236" x="8693150" y="2374900"/>
          <p14:tracePt t="118252" x="8686800" y="2381250"/>
          <p14:tracePt t="118269" x="8680450" y="2387600"/>
          <p14:tracePt t="118284" x="8680450" y="2393950"/>
          <p14:tracePt t="118294" x="8674100" y="2400300"/>
          <p14:tracePt t="118355" x="8674100" y="2406650"/>
          <p14:tracePt t="118459" x="8680450" y="2406650"/>
          <p14:tracePt t="118461" x="8686800" y="2406650"/>
          <p14:tracePt t="118476" x="8693150" y="2400300"/>
          <p14:tracePt t="118476" x="8712200" y="2387600"/>
          <p14:tracePt t="118492" x="8731250" y="2374900"/>
          <p14:tracePt t="118510" x="8743950" y="2368550"/>
          <p14:tracePt t="118527" x="8750300" y="2362200"/>
          <p14:tracePt t="118543" x="8763000" y="2355850"/>
          <p14:tracePt t="118561" x="8775700" y="2349500"/>
          <p14:tracePt t="118577" x="8788400" y="2336800"/>
          <p14:tracePt t="118594" x="8794750" y="2330450"/>
          <p14:tracePt t="118610" x="8801100" y="2324100"/>
          <p14:tracePt t="118627" x="8807450" y="2317750"/>
          <p14:tracePt t="118643" x="8813800" y="2311400"/>
          <p14:tracePt t="118660" x="8820150" y="2305050"/>
          <p14:tracePt t="118763" x="8820150" y="2298700"/>
          <p14:tracePt t="118779" x="8820150" y="2292350"/>
          <p14:tracePt t="118796" x="8820150" y="2286000"/>
          <p14:tracePt t="118972" x="8807450" y="2305050"/>
          <p14:tracePt t="118981" x="8794750" y="2324100"/>
          <p14:tracePt t="118988" x="8775700" y="2336800"/>
          <p14:tracePt t="118994" x="8737600" y="2368550"/>
          <p14:tracePt t="119010" x="8718550" y="2393950"/>
          <p14:tracePt t="119027" x="8693150" y="2413000"/>
          <p14:tracePt t="119044" x="8667750" y="2432050"/>
          <p14:tracePt t="119060" x="8655050" y="2444750"/>
          <p14:tracePt t="119076" x="8648700" y="2457450"/>
          <p14:tracePt t="119093" x="8636000" y="2463800"/>
          <p14:tracePt t="119109" x="8623300" y="2476500"/>
          <p14:tracePt t="119126" x="8616950" y="2482850"/>
          <p14:tracePt t="119142" x="8604250" y="2495550"/>
          <p14:tracePt t="119159" x="8597900" y="2501900"/>
          <p14:tracePt t="119176" x="8585200" y="2508250"/>
          <p14:tracePt t="119192" x="8572500" y="2514600"/>
          <p14:tracePt t="119209" x="8572500" y="2520950"/>
          <p14:tracePt t="119226" x="8566150" y="2520950"/>
          <p14:tracePt t="119339" x="8572500" y="2520950"/>
          <p14:tracePt t="119347" x="8591550" y="2514600"/>
          <p14:tracePt t="119352" x="8610600" y="2501900"/>
          <p14:tracePt t="119359" x="8629650" y="2476500"/>
          <p14:tracePt t="119376" x="8667750" y="2438400"/>
          <p14:tracePt t="119393" x="8705850" y="2406650"/>
          <p14:tracePt t="119409" x="8724900" y="2381250"/>
          <p14:tracePt t="119426" x="8737600" y="2368550"/>
          <p14:tracePt t="119442" x="8743950" y="2362200"/>
          <p14:tracePt t="119459" x="8756650" y="2349500"/>
          <p14:tracePt t="119476" x="8763000" y="2343150"/>
          <p14:tracePt t="119516" x="8775700" y="2330450"/>
          <p14:tracePt t="119540" x="8782050" y="2324100"/>
          <p14:tracePt t="119556" x="8788400" y="2324100"/>
          <p14:tracePt t="119564" x="8794750" y="2317750"/>
          <p14:tracePt t="119572" x="8794750" y="2311400"/>
          <p14:tracePt t="119580" x="8807450" y="2305050"/>
          <p14:tracePt t="119593" x="8813800" y="2292350"/>
          <p14:tracePt t="119610" x="8826500" y="2286000"/>
          <p14:tracePt t="119627" x="8826500" y="2279650"/>
          <p14:tracePt t="119812" x="8820150" y="2279650"/>
          <p14:tracePt t="119820" x="8813800" y="2286000"/>
          <p14:tracePt t="119828" x="8794750" y="2305050"/>
          <p14:tracePt t="119829" x="8782050" y="2317750"/>
          <p14:tracePt t="119843" x="8737600" y="2349500"/>
          <p14:tracePt t="119860" x="8705850" y="2374900"/>
          <p14:tracePt t="119876" x="8680450" y="2393950"/>
          <p14:tracePt t="119893" x="8667750" y="2406650"/>
          <p14:tracePt t="119909" x="8655050" y="2419350"/>
          <p14:tracePt t="119926" x="8642350" y="2432050"/>
          <p14:tracePt t="119942" x="8636000" y="2438400"/>
          <p14:tracePt t="119959" x="8623300" y="2444750"/>
          <p14:tracePt t="119976" x="8616950" y="2457450"/>
          <p14:tracePt t="119992" x="8610600" y="2463800"/>
          <p14:tracePt t="120009" x="8604250" y="2463800"/>
          <p14:tracePt t="120044" x="8604250" y="2476500"/>
          <p14:tracePt t="120068" x="8597900" y="2476500"/>
          <p14:tracePt t="120211" x="8623300" y="2476500"/>
          <p14:tracePt t="120219" x="8642350" y="2457450"/>
          <p14:tracePt t="120227" x="8667750" y="2438400"/>
          <p14:tracePt t="120235" x="8680450" y="2432050"/>
          <p14:tracePt t="120243" x="8731250" y="2393950"/>
          <p14:tracePt t="120259" x="8769350" y="2368550"/>
          <p14:tracePt t="120276" x="8788400" y="2355850"/>
          <p14:tracePt t="120292" x="8801100" y="2349500"/>
          <p14:tracePt t="120309" x="8807450" y="2336800"/>
          <p14:tracePt t="120327" x="8813800" y="2336800"/>
          <p14:tracePt t="120343" x="8813800" y="2330450"/>
          <p14:tracePt t="120360" x="8826500" y="2330450"/>
          <p14:tracePt t="120395" x="8826500" y="2324100"/>
          <p14:tracePt t="120483" x="8832850" y="2317750"/>
          <p14:tracePt t="120660" x="8820150" y="2317750"/>
          <p14:tracePt t="120668" x="8807450" y="2336800"/>
          <p14:tracePt t="120677" x="8794750" y="2349500"/>
          <p14:tracePt t="120677" x="8782050" y="2374900"/>
          <p14:tracePt t="120694" x="8775700" y="2387600"/>
          <p14:tracePt t="120731" x="8775700" y="2393950"/>
          <p14:tracePt t="120835" x="8782050" y="2406650"/>
          <p14:tracePt t="120843" x="8801100" y="2406650"/>
          <p14:tracePt t="120851" x="8813800" y="2406650"/>
          <p14:tracePt t="120859" x="8845550" y="2406650"/>
          <p14:tracePt t="120876" x="8864600" y="2400300"/>
          <p14:tracePt t="120876" x="8902700" y="2381250"/>
          <p14:tracePt t="120892" x="8934450" y="2362200"/>
          <p14:tracePt t="120910" x="8947150" y="2343150"/>
          <p14:tracePt t="120927" x="8972550" y="2324100"/>
          <p14:tracePt t="120944" x="8985250" y="2305050"/>
          <p14:tracePt t="121140" x="8985250" y="2298700"/>
          <p14:tracePt t="121156" x="8978900" y="2298700"/>
          <p14:tracePt t="121180" x="8972550" y="2298700"/>
          <p14:tracePt t="121187" x="8966200" y="2298700"/>
          <p14:tracePt t="121202" x="8959850" y="2298700"/>
          <p14:tracePt t="121219" x="8953500" y="2298700"/>
          <p14:tracePt t="121235" x="8940800" y="2298700"/>
          <p14:tracePt t="121251" x="8934450" y="2298700"/>
          <p14:tracePt t="121259" x="8921750" y="2298700"/>
          <p14:tracePt t="121268" x="8921750" y="2305050"/>
          <p14:tracePt t="121276" x="8915400" y="2311400"/>
          <p14:tracePt t="121292" x="8902700" y="2324100"/>
          <p14:tracePt t="121331" x="8902700" y="2330450"/>
          <p14:tracePt t="121356" x="8896350" y="2330450"/>
          <p14:tracePt t="121371" x="8896350" y="2336800"/>
          <p14:tracePt t="121396" x="8890000" y="2336800"/>
          <p14:tracePt t="121412" x="8890000" y="2343150"/>
          <p14:tracePt t="121419" x="8883650" y="2349500"/>
          <p14:tracePt t="121428" x="8877300" y="2355850"/>
          <p14:tracePt t="121444" x="8864600" y="2368550"/>
          <p14:tracePt t="121444" x="8845550" y="2387600"/>
          <p14:tracePt t="121460" x="8820150" y="2419350"/>
          <p14:tracePt t="121476" x="8782050" y="2457450"/>
          <p14:tracePt t="121492" x="8731250" y="2501900"/>
          <p14:tracePt t="121509" x="8699500" y="2527300"/>
          <p14:tracePt t="121526" x="8680450" y="2540000"/>
          <p14:tracePt t="121542" x="8667750" y="2552700"/>
          <p14:tracePt t="121559" x="8642350" y="2565400"/>
          <p14:tracePt t="121576" x="8629650" y="2578100"/>
          <p14:tracePt t="121592" x="8610600" y="2590800"/>
          <p14:tracePt t="121609" x="8585200" y="2603500"/>
          <p14:tracePt t="121626" x="8572500" y="2603500"/>
          <p14:tracePt t="121642" x="8566150" y="2616200"/>
          <p14:tracePt t="122547" x="8572500" y="2609850"/>
          <p14:tracePt t="122556" x="8597900" y="2584450"/>
          <p14:tracePt t="122563" x="8623300" y="2546350"/>
          <p14:tracePt t="122571" x="8642350" y="2514600"/>
          <p14:tracePt t="122579" x="8674100" y="2463800"/>
          <p14:tracePt t="122592" x="8699500" y="2413000"/>
          <p14:tracePt t="122609" x="8712200" y="2387600"/>
          <p14:tracePt t="122626" x="8724900" y="2374900"/>
          <p14:tracePt t="122642" x="8724900" y="2368550"/>
          <p14:tracePt t="122659" x="8724900" y="2362200"/>
          <p14:tracePt t="122675" x="8731250" y="2355850"/>
          <p14:tracePt t="122763" x="8731250" y="2349500"/>
          <p14:tracePt t="122827" x="8737600" y="2343150"/>
          <p14:tracePt t="123011" x="8737600" y="2355850"/>
          <p14:tracePt t="123014" x="8712200" y="2381250"/>
          <p14:tracePt t="123027" x="8680450" y="2393950"/>
          <p14:tracePt t="123028" x="8655050" y="2413000"/>
          <p14:tracePt t="123043" x="8604250" y="2451100"/>
          <p14:tracePt t="123059" x="8572500" y="2482850"/>
          <p14:tracePt t="123076" x="8553450" y="2495550"/>
          <p14:tracePt t="123092" x="8547100" y="2501900"/>
          <p14:tracePt t="123109" x="8540750" y="2508250"/>
          <p14:tracePt t="123356" x="8540750" y="2514600"/>
          <p14:tracePt t="123364" x="8547100" y="2514600"/>
          <p14:tracePt t="123372" x="8572500" y="2514600"/>
          <p14:tracePt t="123377" x="8591550" y="2508250"/>
          <p14:tracePt t="123393" x="8629650" y="2495550"/>
          <p14:tracePt t="123410" x="8636000" y="2495550"/>
          <p14:tracePt t="123426" x="8648700" y="2495550"/>
          <p14:tracePt t="123444" x="8655050" y="2489200"/>
          <p14:tracePt t="123460" x="8667750" y="2489200"/>
          <p14:tracePt t="123477" x="8674100" y="2482850"/>
          <p14:tracePt t="123493" x="8686800" y="2482850"/>
          <p14:tracePt t="123510" x="8718550" y="2470150"/>
          <p14:tracePt t="123526" x="8743950" y="2463800"/>
          <p14:tracePt t="123543" x="8769350" y="2444750"/>
          <p14:tracePt t="123560" x="8794750" y="2425700"/>
          <p14:tracePt t="123577" x="8813800" y="2413000"/>
          <p14:tracePt t="123593" x="8826500" y="2400300"/>
          <p14:tracePt t="123610" x="8832850" y="2393950"/>
          <p14:tracePt t="123732" x="8832850" y="2387600"/>
          <p14:tracePt t="123740" x="8839200" y="2387600"/>
          <p14:tracePt t="123868" x="8832850" y="2387600"/>
          <p14:tracePt t="123876" x="8813800" y="2387600"/>
          <p14:tracePt t="123876" x="8788400" y="2406650"/>
          <p14:tracePt t="123893" x="8763000" y="2425700"/>
          <p14:tracePt t="123894" x="8712200" y="2476500"/>
          <p14:tracePt t="123911" x="8680450" y="2501900"/>
          <p14:tracePt t="123926" x="8648700" y="2520950"/>
          <p14:tracePt t="123943" x="8629650" y="2540000"/>
          <p14:tracePt t="123960" x="8610600" y="2559050"/>
          <p14:tracePt t="123977" x="8585200" y="2578100"/>
          <p14:tracePt t="123993" x="8566150" y="2590800"/>
          <p14:tracePt t="124010" x="8559800" y="2603500"/>
          <p14:tracePt t="124026" x="8553450" y="2603500"/>
          <p14:tracePt t="124043" x="8553450" y="2609850"/>
          <p14:tracePt t="127639" x="0" y="0"/>
        </p14:tracePtLst>
        <p14:tracePtLst>
          <p14:tracePt t="130698" x="7118350" y="3714750"/>
          <p14:tracePt t="131027" x="7131050" y="3714750"/>
          <p14:tracePt t="131036" x="7137400" y="3721100"/>
          <p14:tracePt t="131037" x="7143750" y="3721100"/>
          <p14:tracePt t="131043" x="7150100" y="3721100"/>
          <p14:tracePt t="131060" x="7162800" y="3727450"/>
          <p14:tracePt t="131076" x="7175500" y="3727450"/>
          <p14:tracePt t="131093" x="7188200" y="3733800"/>
          <p14:tracePt t="131109" x="7200900" y="3733800"/>
          <p14:tracePt t="131126" x="7207250" y="3740150"/>
          <p14:tracePt t="131143" x="7219950" y="3740150"/>
          <p14:tracePt t="131160" x="7226300" y="3740150"/>
          <p14:tracePt t="131176" x="7232650" y="3740150"/>
          <p14:tracePt t="131193" x="7245350" y="3740150"/>
          <p14:tracePt t="131209" x="7258050" y="3740150"/>
          <p14:tracePt t="131226" x="7264400" y="3740150"/>
          <p14:tracePt t="131243" x="7270750" y="3708400"/>
          <p14:tracePt t="131260" x="7270750" y="3689350"/>
          <p14:tracePt t="131276" x="7270750" y="3670300"/>
          <p14:tracePt t="131293" x="7270750" y="3663950"/>
          <p14:tracePt t="131331" x="7270750" y="3657600"/>
          <p14:tracePt t="131355" x="7264400" y="3657600"/>
          <p14:tracePt t="131372" x="7258050" y="3657600"/>
          <p14:tracePt t="131379" x="7219950" y="3657600"/>
          <p14:tracePt t="131395" x="7200900" y="3657600"/>
          <p14:tracePt t="131396" x="7188200" y="3657600"/>
          <p14:tracePt t="131409" x="7156450" y="3657600"/>
          <p14:tracePt t="131426" x="7131050" y="3676650"/>
          <p14:tracePt t="131443" x="7105650" y="3714750"/>
          <p14:tracePt t="131460" x="7105650" y="3746500"/>
          <p14:tracePt t="131476" x="7105650" y="3790950"/>
          <p14:tracePt t="131493" x="7118350" y="3822700"/>
          <p14:tracePt t="131509" x="7137400" y="3860800"/>
          <p14:tracePt t="131526" x="7150100" y="3873500"/>
          <p14:tracePt t="131543" x="7169150" y="3892550"/>
          <p14:tracePt t="131560" x="7181850" y="3905250"/>
          <p14:tracePt t="131576" x="7207250" y="3917950"/>
          <p14:tracePt t="131593" x="7239000" y="3924300"/>
          <p14:tracePt t="131609" x="7277100" y="3924300"/>
          <p14:tracePt t="131626" x="7340600" y="3924300"/>
          <p14:tracePt t="131644" x="7378700" y="3905250"/>
          <p14:tracePt t="131660" x="7391400" y="3867150"/>
          <p14:tracePt t="131676" x="7391400" y="3835400"/>
          <p14:tracePt t="131692" x="7391400" y="3790950"/>
          <p14:tracePt t="131709" x="7391400" y="3759200"/>
          <p14:tracePt t="131726" x="7391400" y="3733800"/>
          <p14:tracePt t="131743" x="7378700" y="3702050"/>
          <p14:tracePt t="131760" x="7372350" y="3683000"/>
          <p14:tracePt t="131776" x="7353300" y="3670300"/>
          <p14:tracePt t="131793" x="7340600" y="3657600"/>
          <p14:tracePt t="131810" x="7334250" y="3651250"/>
          <p14:tracePt t="131826" x="7327900" y="3651250"/>
          <p14:tracePt t="131843" x="7308850" y="3651250"/>
          <p14:tracePt t="131860" x="7277100" y="3651250"/>
          <p14:tracePt t="131876" x="7258050" y="3651250"/>
          <p14:tracePt t="131893" x="7232650" y="3651250"/>
          <p14:tracePt t="131909" x="7213600" y="3657600"/>
          <p14:tracePt t="131926" x="7181850" y="3670300"/>
          <p14:tracePt t="131943" x="7169150" y="3683000"/>
          <p14:tracePt t="131960" x="7156450" y="3702050"/>
          <p14:tracePt t="131976" x="7150100" y="3740150"/>
          <p14:tracePt t="131993" x="7143750" y="3771900"/>
          <p14:tracePt t="132010" x="7143750" y="3797300"/>
          <p14:tracePt t="132026" x="7143750" y="3822700"/>
          <p14:tracePt t="132043" x="7156450" y="3854450"/>
          <p14:tracePt t="132059" x="7169150" y="3867150"/>
          <p14:tracePt t="132076" x="7175500" y="3873500"/>
          <p14:tracePt t="132093" x="7194550" y="3886200"/>
          <p14:tracePt t="132109" x="7232650" y="3892550"/>
          <p14:tracePt t="132126" x="7277100" y="3905250"/>
          <p14:tracePt t="132143" x="7327900" y="3905250"/>
          <p14:tracePt t="132159" x="7366000" y="3905250"/>
          <p14:tracePt t="132176" x="7391400" y="3905250"/>
          <p14:tracePt t="132193" x="7416800" y="3892550"/>
          <p14:tracePt t="132209" x="7442200" y="3879850"/>
          <p14:tracePt t="132226" x="7461250" y="3854450"/>
          <p14:tracePt t="132243" x="7473950" y="3822700"/>
          <p14:tracePt t="132260" x="7473950" y="3797300"/>
          <p14:tracePt t="132276" x="7473950" y="3778250"/>
          <p14:tracePt t="132293" x="7473950" y="3759200"/>
          <p14:tracePt t="132309" x="7461250" y="3746500"/>
          <p14:tracePt t="132326" x="7448550" y="3733800"/>
          <p14:tracePt t="132343" x="7442200" y="3727450"/>
          <p14:tracePt t="132360" x="7435850" y="3727450"/>
          <p14:tracePt t="132376" x="7416800" y="3721100"/>
          <p14:tracePt t="132410" x="7410450" y="3721100"/>
          <p14:tracePt t="132436" x="7404100" y="3721100"/>
          <p14:tracePt t="132451" x="7397750" y="3714750"/>
          <p14:tracePt t="137916" x="7391400" y="3714750"/>
          <p14:tracePt t="137948" x="7385050" y="3714750"/>
          <p14:tracePt t="137980" x="7378700" y="3714750"/>
          <p14:tracePt t="137988" x="7372350" y="3714750"/>
          <p14:tracePt t="137995" x="7366000" y="3714750"/>
          <p14:tracePt t="138010" x="7353300" y="3714750"/>
          <p14:tracePt t="138010" x="7334250" y="3721100"/>
          <p14:tracePt t="138027" x="7296150" y="3733800"/>
          <p14:tracePt t="138044" x="7277100" y="3740150"/>
          <p14:tracePt t="138060" x="7251700" y="3752850"/>
          <p14:tracePt t="138076" x="7226300" y="3765550"/>
          <p14:tracePt t="138094" x="7207250" y="3771900"/>
          <p14:tracePt t="138110" x="7188200" y="3784600"/>
          <p14:tracePt t="138127" x="7169150" y="3797300"/>
          <p14:tracePt t="138143" x="7150100" y="3810000"/>
          <p14:tracePt t="138160" x="7137400" y="3822700"/>
          <p14:tracePt t="138177" x="7137400" y="3829050"/>
          <p14:tracePt t="138194" x="7124700" y="3841750"/>
          <p14:tracePt t="138210" x="7124700" y="3848100"/>
          <p14:tracePt t="140197" x="7112000" y="3848100"/>
          <p14:tracePt t="140204" x="7099300" y="3841750"/>
          <p14:tracePt t="140212" x="7073900" y="3810000"/>
          <p14:tracePt t="140226" x="7067550" y="3803650"/>
          <p14:tracePt t="140228" x="7023100" y="3765550"/>
          <p14:tracePt t="140244" x="6997700" y="3752850"/>
          <p14:tracePt t="140260" x="6985000" y="3746500"/>
          <p14:tracePt t="140276" x="6978650" y="3746500"/>
          <p14:tracePt t="140293" x="6972300" y="3746500"/>
          <p14:tracePt t="140310" x="6953250" y="3746500"/>
          <p14:tracePt t="140326" x="6921500" y="3746500"/>
          <p14:tracePt t="140343" x="6889750" y="3740150"/>
          <p14:tracePt t="140404" x="6883400" y="3740150"/>
          <p14:tracePt t="140412" x="6877050" y="3740150"/>
          <p14:tracePt t="140420" x="6870700" y="3740150"/>
          <p14:tracePt t="140443" x="6851650" y="3740150"/>
          <p14:tracePt t="140444" x="6826250" y="3746500"/>
          <p14:tracePt t="140460" x="6807200" y="3752850"/>
          <p14:tracePt t="140478" x="6788150" y="3765550"/>
          <p14:tracePt t="140493" x="6769100" y="3765550"/>
          <p14:tracePt t="140510" x="6750050" y="3778250"/>
          <p14:tracePt t="140526" x="6743700" y="3784600"/>
          <p14:tracePt t="140543" x="6731000" y="3790950"/>
          <p14:tracePt t="140560" x="6724650" y="3790950"/>
          <p14:tracePt t="140577" x="6718300" y="3790950"/>
          <p14:tracePt t="140628" x="6711950" y="3797300"/>
          <p14:tracePt t="140843" x="6724650" y="3803650"/>
          <p14:tracePt t="140853" x="6737350" y="3803650"/>
          <p14:tracePt t="140853" x="6756400" y="3810000"/>
          <p14:tracePt t="140860" x="6769100" y="3810000"/>
          <p14:tracePt t="140876" x="6781800" y="3810000"/>
          <p14:tracePt t="140877" x="6800850" y="3810000"/>
          <p14:tracePt t="140893" x="6819900" y="3810000"/>
          <p14:tracePt t="140910" x="6845300" y="3816350"/>
          <p14:tracePt t="140927" x="6858000" y="3816350"/>
          <p14:tracePt t="140943" x="6864350" y="3816350"/>
          <p14:tracePt t="140960" x="6877050" y="3816350"/>
          <p14:tracePt t="140995" x="6883400" y="3816350"/>
          <p14:tracePt t="141044" x="6889750" y="3816350"/>
          <p14:tracePt t="141060" x="6896100" y="3816350"/>
          <p14:tracePt t="141060" x="6902450" y="3822700"/>
          <p14:tracePt t="141251" x="6908800" y="3822700"/>
          <p14:tracePt t="141259" x="6921500" y="3822700"/>
          <p14:tracePt t="141268" x="6927850" y="3822700"/>
          <p14:tracePt t="141269" x="6934200" y="3829050"/>
          <p14:tracePt t="141277" x="6940550" y="3829050"/>
          <p14:tracePt t="141293" x="6953250" y="3829050"/>
          <p14:tracePt t="141310" x="6959600" y="3829050"/>
          <p14:tracePt t="141327" x="6965950" y="3835400"/>
          <p14:tracePt t="141364" x="6972300" y="3835400"/>
          <p14:tracePt t="141428" x="6978650" y="3835400"/>
          <p14:tracePt t="141484" x="6985000" y="3835400"/>
          <p14:tracePt t="141492" x="6991350" y="3841750"/>
          <p14:tracePt t="141502" x="6997700" y="3841750"/>
          <p14:tracePt t="141510" x="7004050" y="3841750"/>
          <p14:tracePt t="141516" x="7016750" y="3841750"/>
          <p14:tracePt t="141526" x="7029450" y="3848100"/>
          <p14:tracePt t="141543" x="7048500" y="3848100"/>
          <p14:tracePt t="141560" x="7054850" y="3848100"/>
          <p14:tracePt t="141577" x="7080250" y="3848100"/>
          <p14:tracePt t="141594" x="7092950" y="3848100"/>
          <p14:tracePt t="141610" x="7105650" y="3848100"/>
          <p14:tracePt t="141627" x="7124700" y="3848100"/>
          <p14:tracePt t="142924" x="7118350" y="3841750"/>
          <p14:tracePt t="142936" x="7092950" y="3841750"/>
          <p14:tracePt t="142938" x="7073900" y="3835400"/>
          <p14:tracePt t="142943" x="6991350" y="3810000"/>
          <p14:tracePt t="142960" x="6908800" y="3790950"/>
          <p14:tracePt t="142977" x="6819900" y="3778250"/>
          <p14:tracePt t="142993" x="6781800" y="3778250"/>
          <p14:tracePt t="143010" x="6756400" y="3771900"/>
          <p14:tracePt t="143026" x="6743700" y="3771900"/>
          <p14:tracePt t="143044" x="6737350" y="3771900"/>
          <p14:tracePt t="143060" x="6724650" y="3771900"/>
          <p14:tracePt t="143077" x="6705600" y="3771900"/>
          <p14:tracePt t="143093" x="6680200" y="3771900"/>
          <p14:tracePt t="143110" x="6667500" y="3771900"/>
          <p14:tracePt t="143126" x="6642100" y="3771900"/>
          <p14:tracePt t="143143" x="6635750" y="3771900"/>
          <p14:tracePt t="143160" x="6623050" y="3771900"/>
          <p14:tracePt t="143177" x="6610350" y="3771900"/>
          <p14:tracePt t="143193" x="6597650" y="3778250"/>
          <p14:tracePt t="143210" x="6591300" y="3784600"/>
          <p14:tracePt t="143226" x="6565900" y="3790950"/>
          <p14:tracePt t="143244" x="6553200" y="3797300"/>
          <p14:tracePt t="143260" x="6540500" y="3803650"/>
          <p14:tracePt t="143276" x="6534150" y="3803650"/>
          <p14:tracePt t="144020" x="6540500" y="3803650"/>
          <p14:tracePt t="144172" x="6546850" y="3803650"/>
          <p14:tracePt t="144235" x="6553200" y="3803650"/>
          <p14:tracePt t="144244" x="6559550" y="3803650"/>
          <p14:tracePt t="144275" x="6565900" y="3803650"/>
          <p14:tracePt t="144287" x="6572250" y="3803650"/>
          <p14:tracePt t="144307" x="6578600" y="3803650"/>
          <p14:tracePt t="144319" x="6584950" y="3803650"/>
          <p14:tracePt t="144331" x="6591300" y="3803650"/>
          <p14:tracePt t="144352" x="6597650" y="3803650"/>
          <p14:tracePt t="144379" x="6604000" y="3803650"/>
          <p14:tracePt t="144412" x="6610350" y="3803650"/>
          <p14:tracePt t="144420" x="6616700" y="3803650"/>
          <p14:tracePt t="144435" x="6623050" y="3803650"/>
          <p14:tracePt t="144443" x="6635750" y="3803650"/>
          <p14:tracePt t="144468" x="6642100" y="3803650"/>
          <p14:tracePt t="144476" x="6648450" y="3803650"/>
          <p14:tracePt t="144483" x="6654800" y="3803650"/>
          <p14:tracePt t="144493" x="6661150" y="3803650"/>
          <p14:tracePt t="144510" x="6667500" y="3803650"/>
          <p14:tracePt t="144547" x="6673850" y="3803650"/>
          <p14:tracePt t="144548" x="6680200" y="3803650"/>
          <p14:tracePt t="144560" x="6692900" y="3803650"/>
          <p14:tracePt t="144576" x="6699250" y="3803650"/>
          <p14:tracePt t="144593" x="6711950" y="3803650"/>
          <p14:tracePt t="144610" x="6718300" y="3803650"/>
          <p14:tracePt t="144627" x="6731000" y="3803650"/>
          <p14:tracePt t="144643" x="6737350" y="3803650"/>
          <p14:tracePt t="144660" x="6750050" y="3803650"/>
          <p14:tracePt t="144676" x="6756400" y="3803650"/>
          <p14:tracePt t="144693" x="6769100" y="3803650"/>
          <p14:tracePt t="144710" x="6781800" y="3803650"/>
          <p14:tracePt t="144727" x="6788150" y="3803650"/>
          <p14:tracePt t="144743" x="6800850" y="3803650"/>
          <p14:tracePt t="144760" x="6819900" y="3803650"/>
          <p14:tracePt t="144776" x="6832600" y="3803650"/>
          <p14:tracePt t="144793" x="6851650" y="3803650"/>
          <p14:tracePt t="144810" x="6864350" y="3803650"/>
          <p14:tracePt t="144827" x="6877050" y="3803650"/>
          <p14:tracePt t="144844" x="6883400" y="3803650"/>
          <p14:tracePt t="144971" x="6889750" y="3803650"/>
          <p14:tracePt t="146251" x="6883400" y="3803650"/>
          <p14:tracePt t="146259" x="6851650" y="3797300"/>
          <p14:tracePt t="146276" x="6832600" y="3797300"/>
          <p14:tracePt t="146277" x="6800850" y="3797300"/>
          <p14:tracePt t="146293" x="6775450" y="3797300"/>
          <p14:tracePt t="146310" x="6756400" y="3797300"/>
          <p14:tracePt t="146326" x="6750050" y="3797300"/>
          <p14:tracePt t="146444" x="6743700" y="3797300"/>
          <p14:tracePt t="146453" x="6731000" y="3797300"/>
          <p14:tracePt t="146459" x="6705600" y="3797300"/>
          <p14:tracePt t="146476" x="6699250" y="3797300"/>
          <p14:tracePt t="146477" x="6661150" y="3797300"/>
          <p14:tracePt t="146493" x="6635750" y="3797300"/>
          <p14:tracePt t="146510" x="6610350" y="3797300"/>
          <p14:tracePt t="146526" x="6597650" y="3797300"/>
          <p14:tracePt t="146543" x="6591300" y="3797300"/>
          <p14:tracePt t="146560" x="6584950" y="3797300"/>
          <p14:tracePt t="146820" x="6591300" y="3797300"/>
          <p14:tracePt t="146836" x="6635750" y="3797300"/>
          <p14:tracePt t="146837" x="6667500" y="3803650"/>
          <p14:tracePt t="146844" x="6737350" y="3816350"/>
          <p14:tracePt t="146860" x="6788150" y="3822700"/>
          <p14:tracePt t="146876" x="6813550" y="3829050"/>
          <p14:tracePt t="146893" x="6826250" y="3829050"/>
          <p14:tracePt t="146910" x="6832600" y="3829050"/>
          <p14:tracePt t="146947" x="6838950" y="3829050"/>
          <p14:tracePt t="147003" x="6845300" y="3829050"/>
          <p14:tracePt t="147060" x="6851650" y="3829050"/>
          <p14:tracePt t="147091" x="6858000" y="3829050"/>
          <p14:tracePt t="147563" x="6870700" y="3829050"/>
          <p14:tracePt t="147571" x="6883400" y="3829050"/>
          <p14:tracePt t="147580" x="6896100" y="3829050"/>
          <p14:tracePt t="147587" x="6908800" y="3829050"/>
          <p14:tracePt t="147593" x="6921500" y="3829050"/>
          <p14:tracePt t="147609" x="6927850" y="3829050"/>
          <p14:tracePt t="147626" x="6934200" y="3829050"/>
          <p14:tracePt t="147811" x="6946900" y="3829050"/>
          <p14:tracePt t="147819" x="6965950" y="3829050"/>
          <p14:tracePt t="147827" x="6991350" y="3829050"/>
          <p14:tracePt t="147828" x="7035800" y="3835400"/>
          <p14:tracePt t="147844" x="7080250" y="3841750"/>
          <p14:tracePt t="147860" x="7137400" y="3841750"/>
          <p14:tracePt t="147876" x="7188200" y="3848100"/>
          <p14:tracePt t="147893" x="7232650" y="3848100"/>
          <p14:tracePt t="147909" x="7264400" y="3848100"/>
          <p14:tracePt t="147926" x="7289800" y="3848100"/>
          <p14:tracePt t="147943" x="7315200" y="3848100"/>
          <p14:tracePt t="147960" x="7327900" y="3848100"/>
          <p14:tracePt t="147976" x="7334250" y="3848100"/>
          <p14:tracePt t="148014" x="7340600" y="3848100"/>
          <p14:tracePt t="149307" x="7321550" y="3848100"/>
          <p14:tracePt t="149315" x="7308850" y="3848100"/>
          <p14:tracePt t="149326" x="7283450" y="3848100"/>
          <p14:tracePt t="149331" x="7219950" y="3848100"/>
          <p14:tracePt t="149343" x="7169150" y="3848100"/>
          <p14:tracePt t="149359" x="7112000" y="3841750"/>
          <p14:tracePt t="149376" x="7054850" y="3841750"/>
          <p14:tracePt t="149393" x="6985000" y="3835400"/>
          <p14:tracePt t="149410" x="6927850" y="3835400"/>
          <p14:tracePt t="149426" x="6870700" y="3835400"/>
          <p14:tracePt t="149444" x="6845300" y="3835400"/>
          <p14:tracePt t="149460" x="6826250" y="3829050"/>
          <p14:tracePt t="149476" x="6807200" y="3822700"/>
          <p14:tracePt t="149493" x="6794500" y="3822700"/>
          <p14:tracePt t="149510" x="6788150" y="3822700"/>
          <p14:tracePt t="149526" x="6781800" y="3822700"/>
          <p14:tracePt t="149579" x="6775450" y="3822700"/>
          <p14:tracePt t="149588" x="6769100" y="3822700"/>
          <p14:tracePt t="149595" x="6762750" y="3822700"/>
          <p14:tracePt t="149609" x="6756400" y="3822700"/>
          <p14:tracePt t="149610" x="6743700" y="3822700"/>
          <p14:tracePt t="149626" x="6737350" y="3822700"/>
          <p14:tracePt t="150651" x="6743700" y="3822700"/>
          <p14:tracePt t="150660" x="6756400" y="3822700"/>
          <p14:tracePt t="150691" x="6762750" y="3822700"/>
          <p14:tracePt t="150747" x="6769100" y="3822700"/>
          <p14:tracePt t="150883" x="6775450" y="3822700"/>
          <p14:tracePt t="150891" x="6781800" y="3822700"/>
          <p14:tracePt t="150909" x="6788150" y="3822700"/>
          <p14:tracePt t="150910" x="6794500" y="3822700"/>
          <p14:tracePt t="150926" x="6800850" y="3822700"/>
          <p14:tracePt t="150963" x="6807200" y="3822700"/>
          <p14:tracePt t="151027" x="6813550" y="3822700"/>
          <p14:tracePt t="151075" x="6819900" y="3822700"/>
          <p14:tracePt t="151515" x="6826250" y="3822700"/>
          <p14:tracePt t="151523" x="6832600" y="3822700"/>
          <p14:tracePt t="151531" x="6845300" y="3822700"/>
          <p14:tracePt t="151539" x="6851650" y="3822700"/>
          <p14:tracePt t="152292" x="6864350" y="3822700"/>
          <p14:tracePt t="152299" x="6877050" y="3822700"/>
          <p14:tracePt t="152307" x="6896100" y="3822700"/>
          <p14:tracePt t="152310" x="6902450" y="3822700"/>
          <p14:tracePt t="152326" x="6915150" y="3822700"/>
          <p14:tracePt t="152343" x="6921500" y="3822700"/>
          <p14:tracePt t="152359" x="6940550" y="3822700"/>
          <p14:tracePt t="152376" x="6953250" y="3822700"/>
          <p14:tracePt t="152393" x="6965950" y="3822700"/>
          <p14:tracePt t="152409" x="6978650" y="3822700"/>
          <p14:tracePt t="152426" x="6997700" y="3822700"/>
          <p14:tracePt t="152444" x="7010400" y="3822700"/>
          <p14:tracePt t="152459" x="7016750" y="3822700"/>
          <p14:tracePt t="152476" x="7023100" y="3822700"/>
          <p14:tracePt t="152493" x="7029450" y="3822700"/>
          <p14:tracePt t="152691" x="7016750" y="3822700"/>
          <p14:tracePt t="152699" x="7010400" y="3822700"/>
          <p14:tracePt t="152705" x="6997700" y="3822700"/>
          <p14:tracePt t="152709" x="6985000" y="3816350"/>
          <p14:tracePt t="152747" x="6978650" y="3816350"/>
          <p14:tracePt t="152763" x="6978650" y="3810000"/>
          <p14:tracePt t="152972" x="6997700" y="3810000"/>
          <p14:tracePt t="152980" x="7048500" y="3810000"/>
          <p14:tracePt t="152988" x="7086600" y="3816350"/>
          <p14:tracePt t="152996" x="7124700" y="3822700"/>
          <p14:tracePt t="152996" x="7156450" y="3829050"/>
          <p14:tracePt t="153012" x="7188200" y="3829050"/>
          <p14:tracePt t="153012" x="7200900" y="3835400"/>
          <p14:tracePt t="153027" x="7226300" y="3835400"/>
          <p14:tracePt t="153044" x="7239000" y="3835400"/>
          <p14:tracePt t="153084" x="7245350" y="3835400"/>
          <p14:tracePt t="153092" x="7258050" y="3835400"/>
          <p14:tracePt t="153110" x="7264400" y="3835400"/>
          <p14:tracePt t="153132" x="7270750" y="3835400"/>
          <p14:tracePt t="153143" x="7277100" y="3835400"/>
          <p14:tracePt t="153180" x="7283450" y="3835400"/>
          <p14:tracePt t="154060" x="7270750" y="3835400"/>
          <p14:tracePt t="154060" x="7258050" y="3835400"/>
          <p14:tracePt t="154077" x="7245350" y="3835400"/>
          <p14:tracePt t="154078" x="7219950" y="3835400"/>
          <p14:tracePt t="154094" x="7200900" y="3835400"/>
          <p14:tracePt t="154110" x="7194550" y="3835400"/>
          <p14:tracePt t="154127" x="7181850" y="3835400"/>
          <p14:tracePt t="154164" x="7175500" y="3835400"/>
          <p14:tracePt t="154188" x="7169150" y="3835400"/>
          <p14:tracePt t="154196" x="7162800" y="3835400"/>
          <p14:tracePt t="154212" x="7156450" y="3835400"/>
          <p14:tracePt t="154220" x="7150100" y="3835400"/>
          <p14:tracePt t="154220" x="7143750" y="3835400"/>
          <p14:tracePt t="154229" x="7137400" y="3835400"/>
          <p14:tracePt t="154244" x="7124700" y="3829050"/>
          <p14:tracePt t="154284" x="7118350" y="3829050"/>
          <p14:tracePt t="154300" x="7105650" y="3829050"/>
          <p14:tracePt t="154308" x="7092950" y="3822700"/>
          <p14:tracePt t="154316" x="7073900" y="3822700"/>
          <p14:tracePt t="154327" x="7061200" y="3822700"/>
          <p14:tracePt t="154343" x="7048500" y="3822700"/>
          <p14:tracePt t="154360" x="7035800" y="3816350"/>
          <p14:tracePt t="154377" x="7029450" y="3816350"/>
          <p14:tracePt t="154394" x="7010400" y="3816350"/>
          <p14:tracePt t="154410" x="6997700" y="3810000"/>
          <p14:tracePt t="154427" x="6985000" y="3810000"/>
          <p14:tracePt t="155884" x="6991350" y="3810000"/>
          <p14:tracePt t="155892" x="6997700" y="3810000"/>
          <p14:tracePt t="155900" x="7016750" y="3810000"/>
          <p14:tracePt t="155910" x="7035800" y="3810000"/>
          <p14:tracePt t="155927" x="7067550" y="3810000"/>
          <p14:tracePt t="155944" x="7086600" y="3810000"/>
          <p14:tracePt t="155960" x="7112000" y="3810000"/>
          <p14:tracePt t="155977" x="7131050" y="3810000"/>
          <p14:tracePt t="155993" x="7150100" y="3810000"/>
          <p14:tracePt t="156010" x="7162800" y="3810000"/>
          <p14:tracePt t="156027" x="7181850" y="3810000"/>
          <p14:tracePt t="156044" x="7188200" y="3810000"/>
          <p14:tracePt t="156060" x="7194550" y="3810000"/>
          <p14:tracePt t="156077" x="7200900" y="3810000"/>
          <p14:tracePt t="156093" x="7207250" y="3810000"/>
          <p14:tracePt t="156110" x="7213600" y="3810000"/>
          <p14:tracePt t="156127" x="7219950" y="3810000"/>
          <p14:tracePt t="156144" x="7226300" y="3810000"/>
          <p14:tracePt t="156160" x="7232650" y="3810000"/>
          <p14:tracePt t="156204" x="7239000" y="3810000"/>
          <p14:tracePt t="156219" x="7245350" y="3810000"/>
          <p14:tracePt t="157364" x="7239000" y="3810000"/>
          <p14:tracePt t="157371" x="7226300" y="3810000"/>
          <p14:tracePt t="157379" x="7169150" y="3810000"/>
          <p14:tracePt t="157392" x="7099300" y="3803650"/>
          <p14:tracePt t="157412" x="7054850" y="3797300"/>
          <p14:tracePt t="157412" x="7016750" y="3790950"/>
          <p14:tracePt t="157412" x="7004050" y="3790950"/>
          <p14:tracePt t="157428" x="6965950" y="3784600"/>
          <p14:tracePt t="157444" x="6934200" y="3784600"/>
          <p14:tracePt t="157460" x="6915150" y="3778250"/>
          <p14:tracePt t="157477" x="6889750" y="3778250"/>
          <p14:tracePt t="157494" x="6870700" y="3778250"/>
          <p14:tracePt t="157510" x="6826250" y="3778250"/>
          <p14:tracePt t="157527" x="6781800" y="3778250"/>
          <p14:tracePt t="157544" x="6756400" y="3778250"/>
          <p14:tracePt t="157596" x="6743700" y="3778250"/>
          <p14:tracePt t="157604" x="6737350" y="3778250"/>
          <p14:tracePt t="157612" x="6731000" y="3778250"/>
          <p14:tracePt t="157620" x="6724650" y="3778250"/>
          <p14:tracePt t="157626" x="6711950" y="3778250"/>
          <p14:tracePt t="157644" x="6705600" y="3784600"/>
          <p14:tracePt t="157660" x="6699250" y="3784600"/>
          <p14:tracePt t="157677" x="6692900" y="3790950"/>
          <p14:tracePt t="157693" x="6692900" y="3797300"/>
          <p14:tracePt t="157711" x="6686550" y="3803650"/>
          <p14:tracePt t="157747" x="6686550" y="3810000"/>
          <p14:tracePt t="157796" x="6686550" y="3822700"/>
          <p14:tracePt t="157972" x="6680200" y="3822700"/>
          <p14:tracePt t="157980" x="6673850" y="3822700"/>
          <p14:tracePt t="157986" x="6667500" y="3822700"/>
          <p14:tracePt t="157994" x="6654800" y="3822700"/>
          <p14:tracePt t="158010" x="6648450" y="3829050"/>
          <p14:tracePt t="158028" x="6642100" y="3829050"/>
          <p14:tracePt t="158043" x="6635750" y="3829050"/>
          <p14:tracePt t="159148" x="6635750" y="3841750"/>
          <p14:tracePt t="159163" x="6635750" y="3848100"/>
          <p14:tracePt t="159187" x="6635750" y="3854450"/>
          <p14:tracePt t="159300" x="6635750" y="3860800"/>
          <p14:tracePt t="159337" x="6642100" y="3860800"/>
          <p14:tracePt t="159347" x="6654800" y="3860800"/>
          <p14:tracePt t="159364" x="6661150" y="3860800"/>
          <p14:tracePt t="159371" x="6667500" y="3848100"/>
          <p14:tracePt t="159377" x="6667500" y="3822700"/>
          <p14:tracePt t="159393" x="6667500" y="3790950"/>
          <p14:tracePt t="159410" x="6661150" y="3765550"/>
          <p14:tracePt t="159426" x="6661150" y="3759200"/>
          <p14:tracePt t="159443" x="6661150" y="3752850"/>
          <p14:tracePt t="159483" x="6654800" y="3746500"/>
          <p14:tracePt t="159516" x="6648450" y="3746500"/>
          <p14:tracePt t="159531" x="6642100" y="3746500"/>
          <p14:tracePt t="159537" x="6635750" y="3746500"/>
          <p14:tracePt t="159543" x="6610350" y="3740150"/>
          <p14:tracePt t="159560" x="6578600" y="3740150"/>
          <p14:tracePt t="159577" x="6553200" y="3740150"/>
          <p14:tracePt t="159593" x="6527800" y="3740150"/>
          <p14:tracePt t="159610" x="6508750" y="3765550"/>
          <p14:tracePt t="159626" x="6502400" y="3810000"/>
          <p14:tracePt t="159644" x="6502400" y="3835400"/>
          <p14:tracePt t="159660" x="6508750" y="3860800"/>
          <p14:tracePt t="159677" x="6527800" y="3879850"/>
          <p14:tracePt t="159693" x="6559550" y="3892550"/>
          <p14:tracePt t="159710" x="6597650" y="3905250"/>
          <p14:tracePt t="159726" x="6635750" y="3905250"/>
          <p14:tracePt t="159744" x="6673850" y="3905250"/>
          <p14:tracePt t="159760" x="6686550" y="3905250"/>
          <p14:tracePt t="159777" x="6705600" y="3879850"/>
          <p14:tracePt t="159793" x="6705600" y="3829050"/>
          <p14:tracePt t="159810" x="6705600" y="3765550"/>
          <p14:tracePt t="159827" x="6699250" y="3727450"/>
          <p14:tracePt t="159844" x="6686550" y="3702050"/>
          <p14:tracePt t="159860" x="6680200" y="3695700"/>
          <p14:tracePt t="159877" x="6673850" y="3695700"/>
          <p14:tracePt t="159893" x="6673850" y="3689350"/>
          <p14:tracePt t="159910" x="6661150" y="3683000"/>
          <p14:tracePt t="159927" x="6648450" y="3683000"/>
          <p14:tracePt t="159943" x="6629400" y="3683000"/>
          <p14:tracePt t="159960" x="6604000" y="3683000"/>
          <p14:tracePt t="159977" x="6578600" y="3702050"/>
          <p14:tracePt t="159993" x="6559550" y="3714750"/>
          <p14:tracePt t="160010" x="6546850" y="3746500"/>
          <p14:tracePt t="160026" x="6546850" y="3784600"/>
          <p14:tracePt t="160044" x="6553200" y="3803650"/>
          <p14:tracePt t="160060" x="6565900" y="3810000"/>
          <p14:tracePt t="160076" x="6572250" y="3816350"/>
          <p14:tracePt t="160093" x="6572250" y="3822700"/>
          <p14:tracePt t="160483" x="6559550" y="3822700"/>
          <p14:tracePt t="160492" x="6553200" y="3822700"/>
          <p14:tracePt t="160494" x="6515100" y="3829050"/>
          <p14:tracePt t="160509" x="6432550" y="3854450"/>
          <p14:tracePt t="160526" x="6280150" y="3898900"/>
          <p14:tracePt t="160543" x="6057900" y="3943350"/>
          <p14:tracePt t="160561" x="5899150" y="3975100"/>
          <p14:tracePt t="160576" x="5765800" y="4019550"/>
          <p14:tracePt t="160594" x="5664200" y="4038600"/>
          <p14:tracePt t="160610" x="5575300" y="4064000"/>
          <p14:tracePt t="160627" x="5518150" y="4076700"/>
          <p14:tracePt t="160644" x="5499100" y="4083050"/>
          <p14:tracePt t="160660" x="5473700" y="4089400"/>
          <p14:tracePt t="160676" x="5441950" y="4095750"/>
          <p14:tracePt t="160693" x="5391150" y="4095750"/>
          <p14:tracePt t="160710" x="5340350" y="4102100"/>
          <p14:tracePt t="160727" x="5295900" y="4114800"/>
          <p14:tracePt t="160743" x="5264150" y="4121150"/>
          <p14:tracePt t="160760" x="5238750" y="4121150"/>
          <p14:tracePt t="160776" x="5232400" y="4127500"/>
          <p14:tracePt t="160793" x="5219700" y="4133850"/>
          <p14:tracePt t="160810" x="5213350" y="4140200"/>
          <p14:tracePt t="160827" x="5181600" y="4159250"/>
          <p14:tracePt t="160843" x="5162550" y="4171950"/>
          <p14:tracePt t="160860" x="5143500" y="4178300"/>
          <p14:tracePt t="160876" x="5124450" y="4184650"/>
          <p14:tracePt t="160893" x="5111750" y="4184650"/>
          <p14:tracePt t="160910" x="5105400" y="4191000"/>
          <p14:tracePt t="160926" x="5099050" y="4191000"/>
          <p14:tracePt t="160943" x="5086350" y="4191000"/>
          <p14:tracePt t="160960" x="5080000" y="4191000"/>
          <p14:tracePt t="160976" x="5073650" y="4191000"/>
          <p14:tracePt t="161123" x="5080000" y="4191000"/>
          <p14:tracePt t="161131" x="5086350" y="4197350"/>
          <p14:tracePt t="161139" x="5099050" y="4197350"/>
          <p14:tracePt t="161147" x="5124450" y="4197350"/>
          <p14:tracePt t="161160" x="5156200" y="4197350"/>
          <p14:tracePt t="161176" x="5175250" y="4197350"/>
          <p14:tracePt t="161193" x="5200650" y="4197350"/>
          <p14:tracePt t="161210" x="5219700" y="4197350"/>
          <p14:tracePt t="161227" x="5245100" y="4197350"/>
          <p14:tracePt t="161243" x="5251450" y="4197350"/>
          <p14:tracePt t="161261" x="5257800" y="4197350"/>
          <p14:tracePt t="161276" x="5264150" y="4197350"/>
          <p14:tracePt t="161379" x="5270500" y="4197350"/>
          <p14:tracePt t="161395" x="5276850" y="4197350"/>
          <p14:tracePt t="161416" x="5283200" y="4203700"/>
          <p14:tracePt t="162043" x="5289550" y="4203700"/>
          <p14:tracePt t="162724" x="5295900" y="4203700"/>
          <p14:tracePt t="162740" x="5302250" y="4203700"/>
          <p14:tracePt t="162803" x="5308600" y="4203700"/>
          <p14:tracePt t="162819" x="5314950" y="4203700"/>
          <p14:tracePt t="162827" x="5321300" y="4203700"/>
          <p14:tracePt t="162844" x="5327650" y="4203700"/>
          <p14:tracePt t="164467" x="5321300" y="4203700"/>
          <p14:tracePt t="164475" x="5289550" y="4203700"/>
          <p14:tracePt t="164493" x="5264150" y="4203700"/>
          <p14:tracePt t="164494" x="5219700" y="4203700"/>
          <p14:tracePt t="164510" x="5137150" y="4197350"/>
          <p14:tracePt t="164526" x="5105400" y="4197350"/>
          <p14:tracePt t="164543" x="5080000" y="4191000"/>
          <p14:tracePt t="164560" x="5067300" y="4191000"/>
          <p14:tracePt t="164576" x="5060950" y="4191000"/>
          <p14:tracePt t="164593" x="5054600" y="4191000"/>
          <p14:tracePt t="164610" x="5041900" y="4191000"/>
          <p14:tracePt t="164647" x="5035550" y="4191000"/>
          <p14:tracePt t="166827" x="5041900" y="4184650"/>
          <p14:tracePt t="166907" x="5048250" y="4184650"/>
          <p14:tracePt t="167123" x="5054600" y="4184650"/>
          <p14:tracePt t="167139" x="5060950" y="4184650"/>
          <p14:tracePt t="167147" x="5067300" y="4184650"/>
          <p14:tracePt t="167160" x="5080000" y="4184650"/>
          <p14:tracePt t="167161" x="5092700" y="4184650"/>
          <p14:tracePt t="167176" x="5118100" y="4191000"/>
          <p14:tracePt t="167193" x="5162550" y="4197350"/>
          <p14:tracePt t="167209" x="5219700" y="4210050"/>
          <p14:tracePt t="167226" x="5353050" y="4229100"/>
          <p14:tracePt t="167243" x="5492750" y="4248150"/>
          <p14:tracePt t="167260" x="5676900" y="4273550"/>
          <p14:tracePt t="167276" x="5880100" y="4298950"/>
          <p14:tracePt t="167294" x="6146800" y="4337050"/>
          <p14:tracePt t="167309" x="6375400" y="4368800"/>
          <p14:tracePt t="167326" x="6521450" y="4387850"/>
          <p14:tracePt t="167344" x="6610350" y="4400550"/>
          <p14:tracePt t="167360" x="6642100" y="4406900"/>
          <p14:tracePt t="167376" x="6648450" y="4406900"/>
          <p14:tracePt t="167475" x="6648450" y="4413250"/>
          <p14:tracePt t="167491" x="6648450" y="4425950"/>
          <p14:tracePt t="167492" x="6648450" y="4445000"/>
          <p14:tracePt t="167509" x="6648450" y="4464050"/>
          <p14:tracePt t="167510" x="6648450" y="4508500"/>
          <p14:tracePt t="167526" x="6654800" y="4559300"/>
          <p14:tracePt t="167543" x="6673850" y="4635500"/>
          <p14:tracePt t="167560" x="6705600" y="4724400"/>
          <p14:tracePt t="167576" x="6737350" y="4813300"/>
          <p14:tracePt t="167593" x="6775450" y="4933950"/>
          <p14:tracePt t="167609" x="6832600" y="5130800"/>
          <p14:tracePt t="167627" x="6864350" y="5276850"/>
          <p14:tracePt t="167643" x="6902450" y="5416550"/>
          <p14:tracePt t="167660" x="6921500" y="5549900"/>
          <p14:tracePt t="167676" x="6940550" y="5676900"/>
          <p14:tracePt t="167693" x="6978650" y="5810250"/>
          <p14:tracePt t="167709" x="7023100" y="5956300"/>
          <p14:tracePt t="167726" x="7054850" y="6064250"/>
          <p14:tracePt t="167743" x="7086600" y="6153150"/>
          <p14:tracePt t="167760" x="7112000" y="6223000"/>
          <p14:tracePt t="167776" x="7131050" y="6280150"/>
          <p14:tracePt t="167793" x="7162800" y="6337300"/>
          <p14:tracePt t="167809" x="7181850" y="6388100"/>
          <p14:tracePt t="167826" x="7213600" y="6451600"/>
          <p14:tracePt t="167843" x="7226300" y="6477000"/>
          <p14:tracePt t="167860" x="7232650" y="6508750"/>
          <p14:tracePt t="167876" x="7239000" y="6521450"/>
          <p14:tracePt t="167893" x="7239000" y="6534150"/>
          <p14:tracePt t="167909" x="7239000" y="6553200"/>
          <p14:tracePt t="167927" x="7245350" y="6559550"/>
          <p14:tracePt t="167943" x="7245350" y="6572250"/>
          <p14:tracePt t="167960" x="7245350" y="6591300"/>
          <p14:tracePt t="167976" x="7245350" y="6616700"/>
          <p14:tracePt t="167993" x="7232650" y="6629400"/>
          <p14:tracePt t="168009" x="7219950" y="6642100"/>
          <p14:tracePt t="168026" x="7213600" y="6648450"/>
          <p14:tracePt t="168043" x="7213600" y="6654800"/>
          <p14:tracePt t="168083" x="7207250" y="6654800"/>
          <p14:tracePt t="168155" x="7200900" y="6661150"/>
          <p14:tracePt t="168179" x="7200900" y="6648450"/>
          <p14:tracePt t="168193" x="7188200" y="6623050"/>
          <p14:tracePt t="168194" x="7181850" y="6572250"/>
          <p14:tracePt t="168209" x="7169150" y="6527800"/>
          <p14:tracePt t="168209" x="7169150" y="6508750"/>
          <p14:tracePt t="168227" x="7156450" y="6464300"/>
          <p14:tracePt t="168243" x="7150100" y="6426200"/>
          <p14:tracePt t="168259" x="7137400" y="6388100"/>
          <p14:tracePt t="168276" x="7124700" y="6350000"/>
          <p14:tracePt t="168293" x="7112000" y="6305550"/>
          <p14:tracePt t="168309" x="7099300" y="6273800"/>
          <p14:tracePt t="168326" x="7073900" y="6242050"/>
          <p14:tracePt t="168342" x="7067550" y="6223000"/>
          <p14:tracePt t="168360" x="7067550" y="6216650"/>
          <p14:tracePt t="168376" x="7061200" y="6203950"/>
          <p14:tracePt t="168393" x="7054850" y="6184900"/>
          <p14:tracePt t="168409" x="7054850" y="6172200"/>
          <p14:tracePt t="168426" x="7048500" y="6159500"/>
          <p14:tracePt t="168467" x="7048500" y="6153150"/>
          <p14:tracePt t="168659" x="7042150" y="6159500"/>
          <p14:tracePt t="168667" x="7042150" y="6184900"/>
          <p14:tracePt t="168675" x="7042150" y="6223000"/>
          <p14:tracePt t="168692" x="7042150" y="6242050"/>
          <p14:tracePt t="168693" x="7042150" y="6261100"/>
          <p14:tracePt t="168709" x="7042150" y="6280150"/>
          <p14:tracePt t="168726" x="7048500" y="6299200"/>
          <p14:tracePt t="168795" x="7054850" y="6305550"/>
          <p14:tracePt t="168876" x="7054850" y="6311900"/>
          <p14:tracePt t="168907" x="7054850" y="6318250"/>
          <p14:tracePt t="169043" x="7054850" y="6324600"/>
          <p14:tracePt t="169259" x="7067550" y="6324600"/>
          <p14:tracePt t="169267" x="7080250" y="6318250"/>
          <p14:tracePt t="169271" x="7092950" y="6286500"/>
          <p14:tracePt t="169276" x="7099300" y="6210300"/>
          <p14:tracePt t="169293" x="7105650" y="6045200"/>
          <p14:tracePt t="169310" x="7118350" y="5848350"/>
          <p14:tracePt t="169326" x="7156450" y="5619750"/>
          <p14:tracePt t="169343" x="7207250" y="5276850"/>
          <p14:tracePt t="169359" x="7226300" y="4984750"/>
          <p14:tracePt t="169376" x="7226300" y="4718050"/>
          <p14:tracePt t="169392" x="7239000" y="4552950"/>
          <p14:tracePt t="169410" x="7239000" y="4425950"/>
          <p14:tracePt t="169426" x="7239000" y="4235450"/>
          <p14:tracePt t="169444" x="7239000" y="4178300"/>
          <p14:tracePt t="169538" x="7239000" y="4171950"/>
          <p14:tracePt t="169571" x="7232650" y="4165600"/>
          <p14:tracePt t="169579" x="7226300" y="4159250"/>
          <p14:tracePt t="169587" x="7219950" y="4159250"/>
          <p14:tracePt t="169595" x="7213600" y="4152900"/>
          <p14:tracePt t="169609" x="7200900" y="4152900"/>
          <p14:tracePt t="169610" x="7150100" y="4133850"/>
          <p14:tracePt t="169627" x="7105650" y="4121150"/>
          <p14:tracePt t="169643" x="7067550" y="4114800"/>
          <p14:tracePt t="169659" x="7023100" y="4114800"/>
          <p14:tracePt t="169676" x="6991350" y="4114800"/>
          <p14:tracePt t="169693" x="6959600" y="4114800"/>
          <p14:tracePt t="169710" x="6934200" y="4127500"/>
          <p14:tracePt t="169726" x="6915150" y="4140200"/>
          <p14:tracePt t="169742" x="6908800" y="4146550"/>
          <p14:tracePt t="169759" x="6902450" y="4152900"/>
          <p14:tracePt t="169795" x="6902450" y="4159250"/>
          <p14:tracePt t="169819" x="6902450" y="4165600"/>
          <p14:tracePt t="169827" x="6896100" y="4171950"/>
          <p14:tracePt t="169843" x="6896100" y="4178300"/>
          <p14:tracePt t="169844" x="6896100" y="4184650"/>
          <p14:tracePt t="169859" x="6896100" y="4191000"/>
          <p14:tracePt t="169876" x="6896100" y="4203700"/>
          <p14:tracePt t="169893" x="6908800" y="4216400"/>
          <p14:tracePt t="169909" x="6915150" y="4229100"/>
          <p14:tracePt t="169926" x="6921500" y="4241800"/>
          <p14:tracePt t="169943" x="6927850" y="4241800"/>
          <p14:tracePt t="169959" x="6927850" y="4248150"/>
          <p14:tracePt t="169976" x="6934200" y="4248150"/>
          <p14:tracePt t="170066" x="6940550" y="4254500"/>
          <p14:tracePt t="170091" x="6946900" y="4254500"/>
          <p14:tracePt t="170107" x="6953250" y="4254500"/>
          <p14:tracePt t="170122" x="6959600" y="4254500"/>
          <p14:tracePt t="170154" x="6959600" y="4260850"/>
          <p14:tracePt t="170580" x="6959600" y="4254500"/>
          <p14:tracePt t="170924" x="6953250" y="4254500"/>
          <p14:tracePt t="170948" x="6953250" y="4248150"/>
          <p14:tracePt t="170972" x="6946900" y="4248150"/>
          <p14:tracePt t="171036" x="6946900" y="4241800"/>
          <p14:tracePt t="171612" x="6946900" y="4235450"/>
          <p14:tracePt t="171621" x="6946900" y="4222750"/>
          <p14:tracePt t="171628" x="6946900" y="4203700"/>
          <p14:tracePt t="171628" x="6953250" y="4159250"/>
          <p14:tracePt t="171644" x="6953250" y="4121150"/>
          <p14:tracePt t="171660" x="6953250" y="4089400"/>
          <p14:tracePt t="171677" x="6946900" y="4038600"/>
          <p14:tracePt t="171694" x="6946900" y="4000500"/>
          <p14:tracePt t="171710" x="6934200" y="3956050"/>
          <p14:tracePt t="171727" x="6934200" y="3924300"/>
          <p14:tracePt t="171743" x="6934200" y="3886200"/>
          <p14:tracePt t="171760" x="6934200" y="3854450"/>
          <p14:tracePt t="171777" x="6934200" y="3822700"/>
          <p14:tracePt t="171794" x="6934200" y="3797300"/>
          <p14:tracePt t="171810" x="6946900" y="3765550"/>
          <p14:tracePt t="171826" x="6953250" y="3727450"/>
          <p14:tracePt t="171844" x="6959600" y="3708400"/>
          <p14:tracePt t="171860" x="6965950" y="3683000"/>
          <p14:tracePt t="171877" x="6965950" y="3676650"/>
          <p14:tracePt t="171893" x="6965950" y="3663950"/>
          <p14:tracePt t="171940" x="6965950" y="3657600"/>
          <p14:tracePt t="173148" x="6965950" y="3702050"/>
          <p14:tracePt t="173156" x="6965950" y="3771900"/>
          <p14:tracePt t="173164" x="6965950" y="3962400"/>
          <p14:tracePt t="173177" x="6965950" y="4298950"/>
          <p14:tracePt t="173193" x="6946900" y="4648200"/>
          <p14:tracePt t="173211" x="6934200" y="4914900"/>
          <p14:tracePt t="173227" x="6946900" y="5124450"/>
          <p14:tracePt t="173244" x="6972300" y="5245100"/>
          <p14:tracePt t="173260" x="6997700" y="5314950"/>
          <p14:tracePt t="173277" x="7016750" y="5365750"/>
          <p14:tracePt t="173293" x="7023100" y="5391150"/>
          <p14:tracePt t="173310" x="7029450" y="5410200"/>
          <p14:tracePt t="173327" x="7029450" y="5422900"/>
          <p14:tracePt t="173343" x="7029450" y="5429250"/>
          <p14:tracePt t="173360" x="7029450" y="5441950"/>
          <p14:tracePt t="173378" x="7029450" y="5467350"/>
          <p14:tracePt t="173393" x="7029450" y="5499100"/>
          <p14:tracePt t="173410" x="7029450" y="5537200"/>
          <p14:tracePt t="173410" x="7029450" y="5568950"/>
          <p14:tracePt t="173428" x="7029450" y="5651500"/>
          <p14:tracePt t="173444" x="7010400" y="5765800"/>
          <p14:tracePt t="173460" x="6978650" y="5880100"/>
          <p14:tracePt t="173477" x="6946900" y="5981700"/>
          <p14:tracePt t="173493" x="6940550" y="6038850"/>
          <p14:tracePt t="173510" x="6940550" y="6057900"/>
          <p14:tracePt t="173527" x="6940550" y="6076950"/>
          <p14:tracePt t="173543" x="6940550" y="6083300"/>
          <p14:tracePt t="173651" x="6940550" y="6089650"/>
          <p14:tracePt t="173676" x="6940550" y="6096000"/>
          <p14:tracePt t="173702" x="6940550" y="6108700"/>
          <p14:tracePt t="173703" x="6940550" y="6115050"/>
          <p14:tracePt t="173710" x="6946900" y="6140450"/>
          <p14:tracePt t="173728" x="6946900" y="6153150"/>
          <p14:tracePt t="173743" x="6946900" y="6159500"/>
          <p14:tracePt t="174524" x="6953250" y="6165850"/>
          <p14:tracePt t="174580" x="6959600" y="6165850"/>
          <p14:tracePt t="174587" x="6965950" y="6159500"/>
          <p14:tracePt t="174595" x="6965950" y="6140450"/>
          <p14:tracePt t="174596" x="6965950" y="6121400"/>
          <p14:tracePt t="174610" x="6965950" y="6045200"/>
          <p14:tracePt t="174610" x="6953250" y="5981700"/>
          <p14:tracePt t="174628" x="6902450" y="5797550"/>
          <p14:tracePt t="174644" x="6826250" y="5480050"/>
          <p14:tracePt t="174660" x="6762750" y="5137150"/>
          <p14:tracePt t="174677" x="6724650" y="4851400"/>
          <p14:tracePt t="174694" x="6718300" y="4648200"/>
          <p14:tracePt t="174710" x="6731000" y="4508500"/>
          <p14:tracePt t="174727" x="6737350" y="4375150"/>
          <p14:tracePt t="174743" x="6762750" y="4267200"/>
          <p14:tracePt t="174760" x="6762750" y="4197350"/>
          <p14:tracePt t="174777" x="6769100" y="4114800"/>
          <p14:tracePt t="174794" x="6769100" y="4038600"/>
          <p14:tracePt t="174810" x="6769100" y="3962400"/>
          <p14:tracePt t="174810" x="6769100" y="3917950"/>
          <p14:tracePt t="174828" x="6769100" y="3860800"/>
          <p14:tracePt t="174844" x="6769100" y="3816350"/>
          <p14:tracePt t="174860" x="6769100" y="3790950"/>
          <p14:tracePt t="174877" x="6769100" y="3752850"/>
          <p14:tracePt t="174894" x="6769100" y="3714750"/>
          <p14:tracePt t="174910" x="6775450" y="3689350"/>
          <p14:tracePt t="174927" x="6794500" y="3651250"/>
          <p14:tracePt t="174943" x="6819900" y="3625850"/>
          <p14:tracePt t="174960" x="6851650" y="3587750"/>
          <p14:tracePt t="174977" x="6883400" y="3562350"/>
          <p14:tracePt t="174994" x="6908800" y="3543300"/>
          <p14:tracePt t="175010" x="6908800" y="3536950"/>
          <p14:tracePt t="175027" x="6915150" y="3536950"/>
          <p14:tracePt t="175068" x="6921500" y="3536950"/>
          <p14:tracePt t="175292" x="6927850" y="3536950"/>
          <p14:tracePt t="175307" x="6927850" y="3549650"/>
          <p14:tracePt t="175311" x="6927850" y="3556000"/>
          <p14:tracePt t="175326" x="6927850" y="3562350"/>
          <p14:tracePt t="175327" x="6927850" y="3575050"/>
          <p14:tracePt t="175344" x="6927850" y="3581400"/>
          <p14:tracePt t="175360" x="6921500" y="3594100"/>
          <p14:tracePt t="175377" x="6921500" y="3600450"/>
          <p14:tracePt t="175411" x="6921500" y="3606800"/>
          <p14:tracePt t="175412" x="6921500" y="3613150"/>
          <p14:tracePt t="175427" x="6921500" y="3619500"/>
          <p14:tracePt t="175476" x="6921500" y="3632200"/>
          <p14:tracePt t="175523" x="6927850" y="3638550"/>
          <p14:tracePt t="175643" x="6934200" y="3644900"/>
          <p14:tracePt t="177891" x="6965950" y="3651250"/>
          <p14:tracePt t="177899" x="6991350" y="3657600"/>
          <p14:tracePt t="177908" x="7029450" y="3657600"/>
          <p14:tracePt t="177915" x="7080250" y="3663950"/>
          <p14:tracePt t="177927" x="7105650" y="3670300"/>
          <p14:tracePt t="177987" x="7112000" y="3670300"/>
          <p14:tracePt t="177995" x="7118350" y="3676650"/>
          <p14:tracePt t="178019" x="7124700" y="3683000"/>
          <p14:tracePt t="178044" x="7131050" y="3683000"/>
          <p14:tracePt t="178068" x="7137400" y="3689350"/>
          <p14:tracePt t="178092" x="7143750" y="3689350"/>
          <p14:tracePt t="178108" x="7150100" y="3689350"/>
          <p14:tracePt t="178115" x="7162800" y="3689350"/>
          <p14:tracePt t="178131" x="7169150" y="3689350"/>
          <p14:tracePt t="178143" x="7175500" y="3689350"/>
          <p14:tracePt t="178147" x="7188200" y="3689350"/>
          <p14:tracePt t="178160" x="7200900" y="3689350"/>
          <p14:tracePt t="178176" x="7207250" y="3689350"/>
          <p14:tracePt t="178193" x="7213600" y="3689350"/>
          <p14:tracePt t="178210" x="7219950" y="3683000"/>
          <p14:tracePt t="178251" x="7219950" y="3676650"/>
          <p14:tracePt t="178267" x="7219950" y="3670300"/>
          <p14:tracePt t="178290" x="7219950" y="3663950"/>
          <p14:tracePt t="178309" x="7219950" y="3651250"/>
          <p14:tracePt t="178339" x="7213600" y="3644900"/>
          <p14:tracePt t="178380" x="7207250" y="3644900"/>
          <p14:tracePt t="178499" x="7200900" y="3644900"/>
          <p14:tracePt t="178507" x="7181850" y="3644900"/>
          <p14:tracePt t="178512" x="7137400" y="3644900"/>
          <p14:tracePt t="178527" x="7080250" y="3651250"/>
          <p14:tracePt t="178543" x="7023100" y="3670300"/>
          <p14:tracePt t="178560" x="6972300" y="3689350"/>
          <p14:tracePt t="178576" x="6953250" y="3695700"/>
          <p14:tracePt t="178593" x="6940550" y="3702050"/>
          <p14:tracePt t="178610" x="6934200" y="3708400"/>
          <p14:tracePt t="178627" x="6927850" y="3714750"/>
          <p14:tracePt t="178643" x="6921500" y="3727450"/>
          <p14:tracePt t="178683" x="6921500" y="3733800"/>
          <p14:tracePt t="178691" x="6921500" y="3740150"/>
          <p14:tracePt t="178715" x="6921500" y="3746500"/>
          <p14:tracePt t="178732" x="6927850" y="3752850"/>
          <p14:tracePt t="178739" x="6927850" y="3759200"/>
          <p14:tracePt t="178743" x="6934200" y="3759200"/>
          <p14:tracePt t="178761" x="6940550" y="3765550"/>
          <p14:tracePt t="178777" x="6946900" y="3771900"/>
          <p14:tracePt t="178793" x="6959600" y="3784600"/>
          <p14:tracePt t="178810" x="6978650" y="3790950"/>
          <p14:tracePt t="178826" x="7004050" y="3797300"/>
          <p14:tracePt t="178844" x="7016750" y="3797300"/>
          <p14:tracePt t="178860" x="7029450" y="3797300"/>
          <p14:tracePt t="178877" x="7035800" y="3790950"/>
          <p14:tracePt t="178893" x="7035800" y="3759200"/>
          <p14:tracePt t="178910" x="7035800" y="3740150"/>
          <p14:tracePt t="178926" x="7035800" y="3727450"/>
          <p14:tracePt t="178979" x="7035800" y="3721100"/>
          <p14:tracePt t="178987" x="7029450" y="3714750"/>
          <p14:tracePt t="179003" x="7029450" y="3708400"/>
          <p14:tracePt t="179011" x="7023100" y="3708400"/>
          <p14:tracePt t="179012" x="7016750" y="3702050"/>
          <p14:tracePt t="179026" x="7010400" y="3695700"/>
          <p14:tracePt t="179043" x="6997700" y="3689350"/>
          <p14:tracePt t="179060" x="6991350" y="3683000"/>
          <p14:tracePt t="179076" x="6985000" y="3683000"/>
          <p14:tracePt t="179093" x="6972300" y="3683000"/>
          <p14:tracePt t="179110" x="6953250" y="3676650"/>
          <p14:tracePt t="179127" x="6946900" y="3676650"/>
          <p14:tracePt t="179143" x="6940550" y="3676650"/>
          <p14:tracePt t="179160" x="6927850" y="3676650"/>
          <p14:tracePt t="179177" x="6915150" y="3676650"/>
          <p14:tracePt t="179193" x="6908800" y="3689350"/>
          <p14:tracePt t="179210" x="6896100" y="3695700"/>
          <p14:tracePt t="179226" x="6889750" y="3708400"/>
          <p14:tracePt t="179244" x="6883400" y="3727450"/>
          <p14:tracePt t="179260" x="6877050" y="3740150"/>
          <p14:tracePt t="179277" x="6877050" y="3746500"/>
          <p14:tracePt t="179293" x="6877050" y="3759200"/>
          <p14:tracePt t="179310" x="6877050" y="3765550"/>
          <p14:tracePt t="179327" x="6877050" y="3778250"/>
          <p14:tracePt t="179343" x="6877050" y="3790950"/>
          <p14:tracePt t="179360" x="6889750" y="3797300"/>
          <p14:tracePt t="179377" x="6902450" y="3810000"/>
          <p14:tracePt t="179393" x="6908800" y="3816350"/>
          <p14:tracePt t="179410" x="6934200" y="3829050"/>
          <p14:tracePt t="179427" x="6959600" y="3841750"/>
          <p14:tracePt t="179444" x="6978650" y="3841750"/>
          <p14:tracePt t="179460" x="7004050" y="3841750"/>
          <p14:tracePt t="179477" x="7035800" y="3841750"/>
          <p14:tracePt t="179493" x="7061200" y="3841750"/>
          <p14:tracePt t="179511" x="7092950" y="3835400"/>
          <p14:tracePt t="179526" x="7112000" y="3810000"/>
          <p14:tracePt t="179544" x="7124700" y="3797300"/>
          <p14:tracePt t="179560" x="7124700" y="3765550"/>
          <p14:tracePt t="179577" x="7124700" y="3752850"/>
          <p14:tracePt t="179593" x="7131050" y="3740150"/>
          <p14:tracePt t="179610" x="7131050" y="3727450"/>
          <p14:tracePt t="179626" x="7118350" y="3695700"/>
          <p14:tracePt t="179644" x="7105650" y="3689350"/>
          <p14:tracePt t="179660" x="7092950" y="3670300"/>
          <p14:tracePt t="179676" x="7080250" y="3657600"/>
          <p14:tracePt t="179693" x="7067550" y="3644900"/>
          <p14:tracePt t="179710" x="7054850" y="3632200"/>
          <p14:tracePt t="179726" x="7042150" y="3632200"/>
          <p14:tracePt t="179744" x="7023100" y="3625850"/>
          <p14:tracePt t="179760" x="7010400" y="3619500"/>
          <p14:tracePt t="179777" x="6991350" y="3619500"/>
          <p14:tracePt t="179793" x="6978650" y="3619500"/>
          <p14:tracePt t="179810" x="6959600" y="3619500"/>
          <p14:tracePt t="179826" x="6921500" y="3644900"/>
          <p14:tracePt t="179844" x="6908800" y="3657600"/>
          <p14:tracePt t="179860" x="6896100" y="3670300"/>
          <p14:tracePt t="179876" x="6883400" y="3683000"/>
          <p14:tracePt t="179893" x="6877050" y="3702050"/>
          <p14:tracePt t="179910" x="6870700" y="3714750"/>
          <p14:tracePt t="179926" x="6870700" y="3733800"/>
          <p14:tracePt t="179943" x="6864350" y="3746500"/>
          <p14:tracePt t="179960" x="6864350" y="3759200"/>
          <p14:tracePt t="179978" x="6858000" y="3771900"/>
          <p14:tracePt t="179993" x="6858000" y="3778250"/>
          <p14:tracePt t="180044" x="6858000" y="3790950"/>
          <p14:tracePt t="180059" x="6864350" y="3797300"/>
          <p14:tracePt t="180068" x="6870700" y="3797300"/>
          <p14:tracePt t="180076" x="6877050" y="3810000"/>
          <p14:tracePt t="180077" x="6896100" y="3816350"/>
          <p14:tracePt t="180093" x="6921500" y="3829050"/>
          <p14:tracePt t="180110" x="6940550" y="3829050"/>
          <p14:tracePt t="180126" x="6953250" y="3829050"/>
          <p14:tracePt t="180143" x="6965950" y="3829050"/>
          <p14:tracePt t="180160" x="6972300" y="3829050"/>
          <p14:tracePt t="180176" x="6985000" y="3829050"/>
          <p14:tracePt t="180193" x="6997700" y="3829050"/>
          <p14:tracePt t="180275" x="6997700" y="3822700"/>
          <p14:tracePt t="180283" x="6997700" y="3816350"/>
          <p14:tracePt t="180293" x="6997700" y="3797300"/>
          <p14:tracePt t="180315" x="6997700" y="3784600"/>
          <p14:tracePt t="180316" x="6997700" y="3771900"/>
          <p14:tracePt t="180327" x="6997700" y="3746500"/>
          <p14:tracePt t="180343" x="6985000" y="3721100"/>
          <p14:tracePt t="180360" x="6978650" y="3702050"/>
          <p14:tracePt t="180376" x="6972300" y="3695700"/>
          <p14:tracePt t="180394" x="6972300" y="3689350"/>
          <p14:tracePt t="180410" x="6965950" y="3689350"/>
          <p14:tracePt t="180427" x="6959600" y="3683000"/>
          <p14:tracePt t="180524" x="6953250" y="3683000"/>
          <p14:tracePt t="180547" x="6946900" y="3683000"/>
          <p14:tracePt t="180568" x="6940550" y="3683000"/>
          <p14:tracePt t="180576" x="6934200" y="3683000"/>
          <p14:tracePt t="180577" x="6921500" y="3683000"/>
          <p14:tracePt t="180593" x="6915150" y="3689350"/>
          <p14:tracePt t="180610" x="6896100" y="3708400"/>
          <p14:tracePt t="180628" x="6889750" y="3727450"/>
          <p14:tracePt t="180643" x="6877050" y="3746500"/>
          <p14:tracePt t="180660" x="6877050" y="3759200"/>
          <p14:tracePt t="180676" x="6877050" y="3765550"/>
          <p14:tracePt t="180693" x="6877050" y="3771900"/>
          <p14:tracePt t="180710" x="6877050" y="3778250"/>
          <p14:tracePt t="180747" x="6877050" y="3784600"/>
          <p14:tracePt t="180835" x="6883400" y="3784600"/>
          <p14:tracePt t="180851" x="6889750" y="3790950"/>
          <p14:tracePt t="180867" x="6896100" y="3790950"/>
          <p14:tracePt t="180875" x="6908800" y="3790950"/>
          <p14:tracePt t="180893" x="6915150" y="3790950"/>
          <p14:tracePt t="180894" x="6934200" y="3797300"/>
          <p14:tracePt t="180910" x="6953250" y="3797300"/>
          <p14:tracePt t="180927" x="6972300" y="3797300"/>
          <p14:tracePt t="180943" x="6991350" y="3797300"/>
          <p14:tracePt t="180960" x="7004050" y="3784600"/>
          <p14:tracePt t="180976" x="7010400" y="3765550"/>
          <p14:tracePt t="180993" x="7010400" y="3752850"/>
          <p14:tracePt t="181010" x="7016750" y="3733800"/>
          <p14:tracePt t="181010" x="7016750" y="3727450"/>
          <p14:tracePt t="181028" x="7016750" y="3708400"/>
          <p14:tracePt t="181043" x="7016750" y="3695700"/>
          <p14:tracePt t="181060" x="7016750" y="3676650"/>
          <p14:tracePt t="181076" x="7016750" y="3670300"/>
          <p14:tracePt t="181093" x="7016750" y="3657600"/>
          <p14:tracePt t="181110" x="7010400" y="3651250"/>
          <p14:tracePt t="181127" x="7004050" y="3638550"/>
          <p14:tracePt t="181179" x="6997700" y="3632200"/>
          <p14:tracePt t="181283" x="6985000" y="3632200"/>
          <p14:tracePt t="181291" x="6978650" y="3632200"/>
          <p14:tracePt t="181301" x="6965950" y="3638550"/>
          <p14:tracePt t="181307" x="6959600" y="3644900"/>
          <p14:tracePt t="181315" x="6953250" y="3651250"/>
          <p14:tracePt t="181326" x="6940550" y="3663950"/>
          <p14:tracePt t="181343" x="6934200" y="3670300"/>
          <p14:tracePt t="181360" x="6927850" y="3676650"/>
          <p14:tracePt t="181376" x="6927850" y="3689350"/>
          <p14:tracePt t="181393" x="6927850" y="3695700"/>
          <p14:tracePt t="181410" x="6921500" y="3708400"/>
          <p14:tracePt t="181410" x="6921500" y="3714750"/>
          <p14:tracePt t="181427" x="6915150" y="3721100"/>
          <p14:tracePt t="181443" x="6915150" y="3733800"/>
          <p14:tracePt t="181460" x="6915150" y="3740150"/>
          <p14:tracePt t="181476" x="6915150" y="3752850"/>
          <p14:tracePt t="181493" x="6915150" y="3759200"/>
          <p14:tracePt t="181510" x="6915150" y="3765550"/>
          <p14:tracePt t="181527" x="6921500" y="3778250"/>
          <p14:tracePt t="181544" x="6927850" y="3790950"/>
          <p14:tracePt t="181579" x="6934200" y="3803650"/>
          <p14:tracePt t="181619" x="6940550" y="3803650"/>
          <p14:tracePt t="181667" x="6946900" y="3810000"/>
          <p14:tracePt t="181686" x="6959600" y="3816350"/>
          <p14:tracePt t="181687" x="6965950" y="3816350"/>
          <p14:tracePt t="181693" x="6972300" y="3816350"/>
          <p14:tracePt t="181763" x="6972300" y="3810000"/>
          <p14:tracePt t="181780" x="6972300" y="3803650"/>
          <p14:tracePt t="181780" x="6972300" y="3797300"/>
          <p14:tracePt t="181793" x="6972300" y="3771900"/>
          <p14:tracePt t="181810" x="6965950" y="3746500"/>
          <p14:tracePt t="181828" x="6959600" y="3740150"/>
          <p14:tracePt t="181843" x="6953250" y="3721100"/>
          <p14:tracePt t="181860" x="6946900" y="3714750"/>
          <p14:tracePt t="181899" x="6940550" y="3708400"/>
          <p14:tracePt t="181918" x="6934200" y="3708400"/>
          <p14:tracePt t="181919" x="6934200" y="3702050"/>
          <p14:tracePt t="181926" x="6934200" y="3695700"/>
          <p14:tracePt t="181943" x="6927850" y="3695700"/>
          <p14:tracePt t="181960" x="6921500" y="3689350"/>
          <p14:tracePt t="181976" x="6921500" y="3683000"/>
          <p14:tracePt t="182051" x="6915150" y="3676650"/>
          <p14:tracePt t="182131" x="6908800" y="3676650"/>
          <p14:tracePt t="182141" x="6896100" y="3683000"/>
          <p14:tracePt t="182152" x="6883400" y="3695700"/>
          <p14:tracePt t="182160" x="6870700" y="3721100"/>
          <p14:tracePt t="182177" x="6851650" y="3746500"/>
          <p14:tracePt t="182193" x="6838950" y="3765550"/>
          <p14:tracePt t="182210" x="6832600" y="3778250"/>
          <p14:tracePt t="182226" x="6826250" y="3797300"/>
          <p14:tracePt t="182243" x="6826250" y="3803650"/>
          <p14:tracePt t="182260" x="6826250" y="3810000"/>
          <p14:tracePt t="182340" x="6826250" y="3816350"/>
          <p14:tracePt t="182395" x="6832600" y="3816350"/>
          <p14:tracePt t="182411" x="6838950" y="3816350"/>
          <p14:tracePt t="182435" x="6845300" y="3816350"/>
          <p14:tracePt t="182443" x="6851650" y="3816350"/>
          <p14:tracePt t="182451" x="6858000" y="3822700"/>
          <p14:tracePt t="182452" x="6870700" y="3822700"/>
          <p14:tracePt t="182467" x="6889750" y="3822700"/>
          <p14:tracePt t="182476" x="6915150" y="3822700"/>
          <p14:tracePt t="182493" x="6934200" y="3822700"/>
          <p14:tracePt t="182510" x="6959600" y="3822700"/>
          <p14:tracePt t="182547" x="6965950" y="3822700"/>
          <p14:tracePt t="182548" x="6965950" y="3816350"/>
          <p14:tracePt t="182560" x="6978650" y="3803650"/>
          <p14:tracePt t="182577" x="6985000" y="3803650"/>
          <p14:tracePt t="182593" x="6985000" y="3790950"/>
          <p14:tracePt t="182610" x="6985000" y="3778250"/>
          <p14:tracePt t="182626" x="6985000" y="3765550"/>
          <p14:tracePt t="182643" x="6985000" y="3752850"/>
          <p14:tracePt t="182660" x="6985000" y="3746500"/>
          <p14:tracePt t="182676" x="6985000" y="3740150"/>
          <p14:tracePt t="182693" x="6985000" y="3733800"/>
          <p14:tracePt t="182731" x="6985000" y="3727450"/>
          <p14:tracePt t="182787" x="6972300" y="3727450"/>
          <p14:tracePt t="182819" x="6965950" y="3727450"/>
          <p14:tracePt t="182830" x="6959600" y="3727450"/>
          <p14:tracePt t="182851" x="6953250" y="3727450"/>
          <p14:tracePt t="182875" x="6946900" y="3727450"/>
          <p14:tracePt t="182899" x="6940550" y="3727450"/>
          <p14:tracePt t="182931" x="6934200" y="3727450"/>
          <p14:tracePt t="182939" x="6927850" y="3727450"/>
          <p14:tracePt t="182955" x="6921500" y="3727450"/>
          <p14:tracePt t="182979" x="6915150" y="3733800"/>
          <p14:tracePt t="183003" x="6908800" y="3740150"/>
          <p14:tracePt t="183011" x="6908800" y="3746500"/>
          <p14:tracePt t="183027" x="6908800" y="3752850"/>
          <p14:tracePt t="183032" x="6908800" y="3759200"/>
          <p14:tracePt t="183155" x="6921500" y="3759200"/>
          <p14:tracePt t="183169" x="6934200" y="3759200"/>
          <p14:tracePt t="183170" x="6940550" y="3752850"/>
          <p14:tracePt t="183176" x="6965950" y="3740150"/>
          <p14:tracePt t="183193" x="6978650" y="3727450"/>
          <p14:tracePt t="183210" x="6985000" y="3721100"/>
          <p14:tracePt t="183226" x="6991350" y="3708400"/>
          <p14:tracePt t="183244" x="6991350" y="3695700"/>
          <p14:tracePt t="183283" x="6991350" y="3689350"/>
          <p14:tracePt t="183291" x="6991350" y="3683000"/>
          <p14:tracePt t="183296" x="6985000" y="3676650"/>
          <p14:tracePt t="183339" x="6978650" y="3670300"/>
          <p14:tracePt t="183403" x="6972300" y="3670300"/>
          <p14:tracePt t="183411" x="6965950" y="3670300"/>
          <p14:tracePt t="183435" x="6959600" y="3670300"/>
          <p14:tracePt t="183451" x="6953250" y="3670300"/>
          <p14:tracePt t="183459" x="6940550" y="3670300"/>
          <p14:tracePt t="183483" x="6934200" y="3683000"/>
          <p14:tracePt t="183493" x="6927850" y="3689350"/>
          <p14:tracePt t="183494" x="6921500" y="3702050"/>
          <p14:tracePt t="183509" x="6915150" y="3721100"/>
          <p14:tracePt t="183526" x="6915150" y="3733800"/>
          <p14:tracePt t="183543" x="6915150" y="3752850"/>
          <p14:tracePt t="183560" x="6915150" y="3771900"/>
          <p14:tracePt t="183577" x="6921500" y="3784600"/>
          <p14:tracePt t="183594" x="6927850" y="3803650"/>
          <p14:tracePt t="183610" x="6940550" y="3822700"/>
          <p14:tracePt t="183628" x="6953250" y="3829050"/>
          <p14:tracePt t="183683" x="6959600" y="3829050"/>
          <p14:tracePt t="183691" x="6965950" y="3829050"/>
          <p14:tracePt t="183693" x="6978650" y="3829050"/>
          <p14:tracePt t="183710" x="6985000" y="3816350"/>
          <p14:tracePt t="183726" x="6991350" y="3810000"/>
          <p14:tracePt t="183743" x="6991350" y="3797300"/>
          <p14:tracePt t="183760" x="6991350" y="3765550"/>
          <p14:tracePt t="183776" x="6991350" y="3740150"/>
          <p14:tracePt t="183793" x="6985000" y="3714750"/>
          <p14:tracePt t="183809" x="6972300" y="3689350"/>
          <p14:tracePt t="183826" x="6959600" y="3663950"/>
          <p14:tracePt t="183842" x="6953250" y="3657600"/>
          <p14:tracePt t="183859" x="6940550" y="3644900"/>
          <p14:tracePt t="183876" x="6934200" y="3638550"/>
          <p14:tracePt t="183892" x="6921500" y="3632200"/>
          <p14:tracePt t="183930" x="6915150" y="3632200"/>
          <p14:tracePt t="183963" x="6908800" y="3632200"/>
          <p14:tracePt t="183979" x="6902450" y="3632200"/>
          <p14:tracePt t="183987" x="6889750" y="3632200"/>
          <p14:tracePt t="183993" x="6877050" y="3651250"/>
          <p14:tracePt t="184010" x="6877050" y="3663950"/>
          <p14:tracePt t="184010" x="6877050" y="3676650"/>
          <p14:tracePt t="184027" x="6877050" y="3689350"/>
          <p14:tracePt t="184043" x="6877050" y="3695700"/>
          <p14:tracePt t="184083" x="6877050" y="3702050"/>
          <p14:tracePt t="184123" x="6877050" y="3708400"/>
          <p14:tracePt t="184258" x="6883400" y="3708400"/>
          <p14:tracePt t="184282" x="6889750" y="3708400"/>
          <p14:tracePt t="184298" x="6896100" y="3708400"/>
          <p14:tracePt t="184314" x="6896100" y="3695700"/>
          <p14:tracePt t="184330" x="6896100" y="3689350"/>
          <p14:tracePt t="184338" x="6902450" y="3689350"/>
          <p14:tracePt t="184358" x="6902450" y="3676650"/>
          <p14:tracePt t="184359" x="6908800" y="3663950"/>
          <p14:tracePt t="184395" x="6915150" y="3657600"/>
          <p14:tracePt t="184435" x="6915150" y="3651250"/>
          <p14:tracePt t="184452" x="6921500" y="3644900"/>
          <p14:tracePt t="184698" x="6934200" y="3644900"/>
          <p14:tracePt t="184706" x="6953250" y="3651250"/>
          <p14:tracePt t="184714" x="6972300" y="3657600"/>
          <p14:tracePt t="184726" x="6985000" y="3670300"/>
          <p14:tracePt t="184726" x="7029450" y="3689350"/>
          <p14:tracePt t="184742" x="7067550" y="3702050"/>
          <p14:tracePt t="184759" x="7099300" y="3721100"/>
          <p14:tracePt t="184775" x="7124700" y="3727450"/>
          <p14:tracePt t="184792" x="7143750" y="3733800"/>
          <p14:tracePt t="184808" x="7175500" y="3740150"/>
          <p14:tracePt t="184825" x="7207250" y="3746500"/>
          <p14:tracePt t="184842" x="7245350" y="3746500"/>
          <p14:tracePt t="184859" x="7270750" y="3752850"/>
          <p14:tracePt t="184875" x="7296150" y="3752850"/>
          <p14:tracePt t="184892" x="7321550" y="3752850"/>
          <p14:tracePt t="184909" x="7340600" y="3752850"/>
          <p14:tracePt t="184926" x="7366000" y="3740150"/>
          <p14:tracePt t="184943" x="7378700" y="3727450"/>
          <p14:tracePt t="184959" x="7378700" y="3714750"/>
          <p14:tracePt t="184975" x="7378700" y="3695700"/>
          <p14:tracePt t="184992" x="7378700" y="3670300"/>
          <p14:tracePt t="185008" x="7378700" y="3644900"/>
          <p14:tracePt t="185025" x="7359650" y="3625850"/>
          <p14:tracePt t="185042" x="7327900" y="3606800"/>
          <p14:tracePt t="185059" x="7302500" y="3600450"/>
          <p14:tracePt t="185075" x="7270750" y="3600450"/>
          <p14:tracePt t="185092" x="7251700" y="3594100"/>
          <p14:tracePt t="185109" x="7232650" y="3594100"/>
          <p14:tracePt t="185125" x="7213600" y="3600450"/>
          <p14:tracePt t="185142" x="7194550" y="3613150"/>
          <p14:tracePt t="185159" x="7181850" y="3625850"/>
          <p14:tracePt t="185175" x="7169150" y="3638550"/>
          <p14:tracePt t="185193" x="7156450" y="3651250"/>
          <p14:tracePt t="185209" x="7156450" y="3663950"/>
          <p14:tracePt t="185209" x="7150100" y="3670300"/>
          <p14:tracePt t="185227" x="7150100" y="3683000"/>
          <p14:tracePt t="185243" x="7143750" y="3702050"/>
          <p14:tracePt t="185259" x="7143750" y="3714750"/>
          <p14:tracePt t="185277" x="7143750" y="3733800"/>
          <p14:tracePt t="185293" x="7162800" y="3759200"/>
          <p14:tracePt t="185310" x="7181850" y="3778250"/>
          <p14:tracePt t="185326" x="7213600" y="3810000"/>
          <p14:tracePt t="185343" x="7258050" y="3841750"/>
          <p14:tracePt t="185359" x="7308850" y="3854450"/>
          <p14:tracePt t="185376" x="7340600" y="3867150"/>
          <p14:tracePt t="185393" x="7359650" y="3873500"/>
          <p14:tracePt t="185410" x="7378700" y="3867150"/>
          <p14:tracePt t="185427" x="7397750" y="3854450"/>
          <p14:tracePt t="185443" x="7423150" y="3829050"/>
          <p14:tracePt t="185459" x="7435850" y="3790950"/>
          <p14:tracePt t="185476" x="7442200" y="3733800"/>
          <p14:tracePt t="185492" x="7442200" y="3702050"/>
          <p14:tracePt t="185509" x="7442200" y="3670300"/>
          <p14:tracePt t="185525" x="7442200" y="3644900"/>
          <p14:tracePt t="185542" x="7429500" y="3625850"/>
          <p14:tracePt t="185559" x="7423150" y="3613150"/>
          <p14:tracePt t="185575" x="7404100" y="3594100"/>
          <p14:tracePt t="185592" x="7391400" y="3587750"/>
          <p14:tracePt t="185609" x="7372350" y="3581400"/>
          <p14:tracePt t="185625" x="7321550" y="3568700"/>
          <p14:tracePt t="185643" x="7289800" y="3568700"/>
          <p14:tracePt t="185659" x="7264400" y="3568700"/>
          <p14:tracePt t="185676" x="7245350" y="3575050"/>
          <p14:tracePt t="185693" x="7219950" y="3594100"/>
          <p14:tracePt t="185710" x="7194550" y="3625850"/>
          <p14:tracePt t="185726" x="7181850" y="3651250"/>
          <p14:tracePt t="185743" x="7169150" y="3670300"/>
          <p14:tracePt t="185759" x="7162800" y="3695700"/>
          <p14:tracePt t="185776" x="7156450" y="3714750"/>
          <p14:tracePt t="185793" x="7156450" y="3740150"/>
          <p14:tracePt t="185810" x="7156450" y="3752850"/>
          <p14:tracePt t="185826" x="7156450" y="3771900"/>
          <p14:tracePt t="185843" x="7169150" y="3784600"/>
          <p14:tracePt t="185860" x="7175500" y="3803650"/>
          <p14:tracePt t="185876" x="7188200" y="3816350"/>
          <p14:tracePt t="185893" x="7207250" y="3816350"/>
          <p14:tracePt t="185909" x="7219950" y="3822700"/>
          <p14:tracePt t="185926" x="7245350" y="3822700"/>
          <p14:tracePt t="185942" x="7270750" y="3822700"/>
          <p14:tracePt t="185958" x="7289800" y="3822700"/>
          <p14:tracePt t="185975" x="7308850" y="3803650"/>
          <p14:tracePt t="185992" x="7321550" y="3784600"/>
          <p14:tracePt t="186009" x="7327900" y="3765550"/>
          <p14:tracePt t="186025" x="7327900" y="3746500"/>
          <p14:tracePt t="186042" x="7334250" y="3721100"/>
          <p14:tracePt t="186060" x="7334250" y="3708400"/>
          <p14:tracePt t="186076" x="7334250" y="3695700"/>
          <p14:tracePt t="186093" x="7334250" y="3683000"/>
          <p14:tracePt t="186110" x="7334250" y="3663950"/>
          <p14:tracePt t="186125" x="7321550" y="3651250"/>
          <p14:tracePt t="186142" x="7308850" y="3638550"/>
          <p14:tracePt t="186159" x="7296150" y="3625850"/>
          <p14:tracePt t="186175" x="7277100" y="3619500"/>
          <p14:tracePt t="186192" x="7258050" y="3619500"/>
          <p14:tracePt t="186208" x="7245350" y="3619500"/>
          <p14:tracePt t="186225" x="7232650" y="3619500"/>
          <p14:tracePt t="186242" x="7188200" y="3638550"/>
          <p14:tracePt t="186258" x="7169150" y="3663950"/>
          <p14:tracePt t="186275" x="7150100" y="3683000"/>
          <p14:tracePt t="186292" x="7137400" y="3708400"/>
          <p14:tracePt t="186310" x="7131050" y="3733800"/>
          <p14:tracePt t="186326" x="7131050" y="3746500"/>
          <p14:tracePt t="186343" x="7131050" y="3759200"/>
          <p14:tracePt t="186359" x="7131050" y="3784600"/>
          <p14:tracePt t="186376" x="7137400" y="3803650"/>
          <p14:tracePt t="186392" x="7150100" y="3829050"/>
          <p14:tracePt t="186409" x="7175500" y="3848100"/>
          <p14:tracePt t="186425" x="7207250" y="3867150"/>
          <p14:tracePt t="186442" x="7283450" y="3879850"/>
          <p14:tracePt t="186458" x="7340600" y="3892550"/>
          <p14:tracePt t="186475" x="7385050" y="3898900"/>
          <p14:tracePt t="186492" x="7416800" y="3898900"/>
          <p14:tracePt t="186508" x="7442200" y="3873500"/>
          <p14:tracePt t="186525" x="7454900" y="3854450"/>
          <p14:tracePt t="186542" x="7473950" y="3803650"/>
          <p14:tracePt t="186559" x="7473950" y="3759200"/>
          <p14:tracePt t="186576" x="7473950" y="3721100"/>
          <p14:tracePt t="186593" x="7473950" y="3695700"/>
          <p14:tracePt t="186593" x="7473950" y="3676650"/>
          <p14:tracePt t="186611" x="7467600" y="3670300"/>
          <p14:tracePt t="186626" x="7454900" y="3638550"/>
          <p14:tracePt t="186643" x="7442200" y="3625850"/>
          <p14:tracePt t="186659" x="7429500" y="3613150"/>
          <p14:tracePt t="186676" x="7404100" y="3606800"/>
          <p14:tracePt t="186693" x="7372350" y="3594100"/>
          <p14:tracePt t="186709" x="7340600" y="3594100"/>
          <p14:tracePt t="186726" x="7308850" y="3587750"/>
          <p14:tracePt t="186743" x="7270750" y="3587750"/>
          <p14:tracePt t="186760" x="7245350" y="3594100"/>
          <p14:tracePt t="186776" x="7207250" y="3613150"/>
          <p14:tracePt t="186792" x="7181850" y="3638550"/>
          <p14:tracePt t="186808" x="7169150" y="3663950"/>
          <p14:tracePt t="186825" x="7156450" y="3695700"/>
          <p14:tracePt t="186842" x="7150100" y="3740150"/>
          <p14:tracePt t="186858" x="7150100" y="3765550"/>
          <p14:tracePt t="186875" x="7150100" y="3784600"/>
          <p14:tracePt t="186892" x="7150100" y="3797300"/>
          <p14:tracePt t="186908" x="7156450" y="3822700"/>
          <p14:tracePt t="186925" x="7175500" y="3835400"/>
          <p14:tracePt t="186942" x="7188200" y="3854450"/>
          <p14:tracePt t="186960" x="7219950" y="3879850"/>
          <p14:tracePt t="186976" x="7264400" y="3892550"/>
          <p14:tracePt t="186993" x="7321550" y="3898900"/>
          <p14:tracePt t="187009" x="7372350" y="3905250"/>
          <p14:tracePt t="187026" x="7410450" y="3905250"/>
          <p14:tracePt t="187042" x="7454900" y="3873500"/>
          <p14:tracePt t="187058" x="7473950" y="3841750"/>
          <p14:tracePt t="187075" x="7486650" y="3765550"/>
          <p14:tracePt t="187092" x="7486650" y="3708400"/>
          <p14:tracePt t="187108" x="7486650" y="3663950"/>
          <p14:tracePt t="187125" x="7480300" y="3638550"/>
          <p14:tracePt t="187142" x="7461250" y="3606800"/>
          <p14:tracePt t="187158" x="7442200" y="3587750"/>
          <p14:tracePt t="187175" x="7423150" y="3568700"/>
          <p14:tracePt t="187192" x="7404100" y="3549650"/>
          <p14:tracePt t="187208" x="7353300" y="3536950"/>
          <p14:tracePt t="187227" x="7327900" y="3530600"/>
          <p14:tracePt t="187243" x="7315200" y="3530600"/>
          <p14:tracePt t="187260" x="7296150" y="3530600"/>
          <p14:tracePt t="187276" x="7270750" y="3549650"/>
          <p14:tracePt t="187292" x="7245350" y="3568700"/>
          <p14:tracePt t="187309" x="7213600" y="3613150"/>
          <p14:tracePt t="187325" x="7169150" y="3657600"/>
          <p14:tracePt t="187342" x="7150100" y="3708400"/>
          <p14:tracePt t="187358" x="7124700" y="3759200"/>
          <p14:tracePt t="187375" x="7118350" y="3790950"/>
          <p14:tracePt t="187392" x="7118350" y="3810000"/>
          <p14:tracePt t="187408" x="7118350" y="3816350"/>
          <p14:tracePt t="187425" x="7124700" y="3829050"/>
          <p14:tracePt t="187442" x="7150100" y="3854450"/>
          <p14:tracePt t="187459" x="7207250" y="3867150"/>
          <p14:tracePt t="187476" x="7296150" y="3892550"/>
          <p14:tracePt t="187493" x="7404100" y="3905250"/>
          <p14:tracePt t="187509" x="7473950" y="3911600"/>
          <p14:tracePt t="187526" x="7512050" y="3911600"/>
          <p14:tracePt t="187543" x="7531100" y="3898900"/>
          <p14:tracePt t="187560" x="7550150" y="3873500"/>
          <p14:tracePt t="187576" x="7562850" y="3822700"/>
          <p14:tracePt t="187593" x="7562850" y="3765550"/>
          <p14:tracePt t="187609" x="7556500" y="3689350"/>
          <p14:tracePt t="187626" x="7524750" y="3625850"/>
          <p14:tracePt t="187642" x="7499350" y="3587750"/>
          <p14:tracePt t="187658" x="7473950" y="3568700"/>
          <p14:tracePt t="187675" x="7442200" y="3543300"/>
          <p14:tracePt t="187692" x="7397750" y="3530600"/>
          <p14:tracePt t="187708" x="7359650" y="3530600"/>
          <p14:tracePt t="187725" x="7315200" y="3530600"/>
          <p14:tracePt t="187742" x="7277100" y="3530600"/>
          <p14:tracePt t="187759" x="7245350" y="3530600"/>
          <p14:tracePt t="187775" x="7226300" y="3556000"/>
          <p14:tracePt t="187793" x="7207250" y="3587750"/>
          <p14:tracePt t="187810" x="7194550" y="3625850"/>
          <p14:tracePt t="187810" x="7194550" y="3644900"/>
          <p14:tracePt t="187828" x="7194550" y="3676650"/>
          <p14:tracePt t="187844" x="7207250" y="3708400"/>
          <p14:tracePt t="187859" x="7226300" y="3727450"/>
          <p14:tracePt t="187876" x="7251700" y="3752850"/>
          <p14:tracePt t="187893" x="7277100" y="3765550"/>
          <p14:tracePt t="187909" x="7296150" y="3778250"/>
          <p14:tracePt t="187926" x="7302500" y="3778250"/>
          <p14:tracePt t="187943" x="7308850" y="3778250"/>
          <p14:tracePt t="189284" x="7321550" y="3771900"/>
          <p14:tracePt t="189292" x="7353300" y="3733800"/>
          <p14:tracePt t="189299" x="7435850" y="3619500"/>
          <p14:tracePt t="189311" x="7543800" y="3498850"/>
          <p14:tracePt t="189327" x="7658100" y="3384550"/>
          <p14:tracePt t="189344" x="7785100" y="3232150"/>
          <p14:tracePt t="189360" x="7893050" y="3124200"/>
          <p14:tracePt t="189377" x="7956550" y="3067050"/>
          <p14:tracePt t="189394" x="8001000" y="3035300"/>
          <p14:tracePt t="189410" x="8039100" y="3009900"/>
          <p14:tracePt t="189427" x="8070850" y="2971800"/>
          <p14:tracePt t="189444" x="8108950" y="2933700"/>
          <p14:tracePt t="189460" x="8159750" y="2889250"/>
          <p14:tracePt t="189478" x="8204200" y="2838450"/>
          <p14:tracePt t="189493" x="8242300" y="2800350"/>
          <p14:tracePt t="189511" x="8267700" y="2774950"/>
          <p14:tracePt t="189527" x="8299450" y="2736850"/>
          <p14:tracePt t="189544" x="8324850" y="2705100"/>
          <p14:tracePt t="189560" x="8375650" y="2647950"/>
          <p14:tracePt t="189577" x="8432800" y="2584450"/>
          <p14:tracePt t="189593" x="8496300" y="2508250"/>
          <p14:tracePt t="189611" x="8578850" y="2413000"/>
          <p14:tracePt t="189627" x="8616950" y="2374900"/>
          <p14:tracePt t="189644" x="8648700" y="2355850"/>
          <p14:tracePt t="189661" x="8667750" y="2330450"/>
          <p14:tracePt t="189677" x="8705850" y="2305050"/>
          <p14:tracePt t="189694" x="8750300" y="2279650"/>
          <p14:tracePt t="189710" x="8788400" y="2260600"/>
          <p14:tracePt t="189727" x="8807450" y="2247900"/>
          <p14:tracePt t="189744" x="8813800" y="2247900"/>
          <p14:tracePt t="189760" x="8826500" y="2241550"/>
          <p14:tracePt t="189777" x="8832850" y="2241550"/>
          <p14:tracePt t="189794" x="8839200" y="2235200"/>
          <p14:tracePt t="189810" x="8845550" y="2235200"/>
          <p14:tracePt t="189851" x="8851900" y="2235200"/>
          <p14:tracePt t="190100" x="8845550" y="2241550"/>
          <p14:tracePt t="190124" x="8845550" y="2247900"/>
          <p14:tracePt t="190139" x="8839200" y="2247900"/>
          <p14:tracePt t="190147" x="8832850" y="2254250"/>
          <p14:tracePt t="190161" x="8826500" y="2260600"/>
          <p14:tracePt t="190177" x="8813800" y="2266950"/>
          <p14:tracePt t="190178" x="8801100" y="2279650"/>
          <p14:tracePt t="190193" x="8782050" y="2292350"/>
          <p14:tracePt t="190210" x="8731250" y="2330450"/>
          <p14:tracePt t="190229" x="8705850" y="2349500"/>
          <p14:tracePt t="190244" x="8686800" y="2362200"/>
          <p14:tracePt t="190261" x="8667750" y="2374900"/>
          <p14:tracePt t="190277" x="8655050" y="2381250"/>
          <p14:tracePt t="190316" x="8648700" y="2387600"/>
          <p14:tracePt t="190327" x="8648700" y="2393950"/>
          <p14:tracePt t="190328" x="8642350" y="2393950"/>
          <p14:tracePt t="190343" x="8629650" y="2406650"/>
          <p14:tracePt t="190360" x="8604250" y="2425700"/>
          <p14:tracePt t="190377" x="8597900" y="2432050"/>
          <p14:tracePt t="190394" x="8585200" y="2444750"/>
          <p14:tracePt t="190410" x="8572500" y="2451100"/>
          <p14:tracePt t="190410" x="8566150" y="2457450"/>
          <p14:tracePt t="190428" x="8553450" y="2463800"/>
          <p14:tracePt t="190444" x="8540750" y="2476500"/>
          <p14:tracePt t="190461" x="8534400" y="2489200"/>
          <p14:tracePt t="190477" x="8521700" y="2495550"/>
          <p14:tracePt t="190494" x="8515350" y="2501900"/>
          <p14:tracePt t="190510" x="8509000" y="2508250"/>
          <p14:tracePt t="190527" x="8502650" y="2514600"/>
          <p14:tracePt t="190700" x="8509000" y="2508250"/>
          <p14:tracePt t="190708" x="8528050" y="2495550"/>
          <p14:tracePt t="190716" x="8547100" y="2470150"/>
          <p14:tracePt t="190727" x="8572500" y="2444750"/>
          <p14:tracePt t="190743" x="8610600" y="2413000"/>
          <p14:tracePt t="190760" x="8636000" y="2393950"/>
          <p14:tracePt t="190777" x="8661400" y="2374900"/>
          <p14:tracePt t="190794" x="8686800" y="2355850"/>
          <p14:tracePt t="190810" x="8712200" y="2336800"/>
          <p14:tracePt t="190828" x="8724900" y="2330450"/>
          <p14:tracePt t="190844" x="8731250" y="2324100"/>
          <p14:tracePt t="190860" x="8731250" y="2317750"/>
          <p14:tracePt t="190899" x="8731250" y="2311400"/>
          <p14:tracePt t="190916" x="8737600" y="2311400"/>
          <p14:tracePt t="191299" x="8724900" y="2317750"/>
          <p14:tracePt t="191307" x="8693150" y="2343150"/>
          <p14:tracePt t="191315" x="8661400" y="2368550"/>
          <p14:tracePt t="191326" x="8629650" y="2393950"/>
          <p14:tracePt t="191327" x="8585200" y="2438400"/>
          <p14:tracePt t="191343" x="8528050" y="2489200"/>
          <p14:tracePt t="191360" x="8483600" y="2527300"/>
          <p14:tracePt t="191377" x="8439150" y="2565400"/>
          <p14:tracePt t="191394" x="8420100" y="2584450"/>
          <p14:tracePt t="191410" x="8413750" y="2584450"/>
          <p14:tracePt t="191427" x="8413750" y="2590800"/>
          <p14:tracePt t="191636" x="8413750" y="2584450"/>
          <p14:tracePt t="191644" x="8464550" y="2533650"/>
          <p14:tracePt t="191660" x="8509000" y="2495550"/>
          <p14:tracePt t="191661" x="8591550" y="2406650"/>
          <p14:tracePt t="191677" x="8661400" y="2330450"/>
          <p14:tracePt t="191694" x="8724900" y="2279650"/>
          <p14:tracePt t="191710" x="8750300" y="2260600"/>
          <p14:tracePt t="191727" x="8763000" y="2247900"/>
          <p14:tracePt t="191743" x="8769350" y="2241550"/>
          <p14:tracePt t="191972" x="8763000" y="2254250"/>
          <p14:tracePt t="191985" x="8743950" y="2273300"/>
          <p14:tracePt t="191986" x="8731250" y="2286000"/>
          <p14:tracePt t="191994" x="8674100" y="2349500"/>
          <p14:tracePt t="192010" x="8597900" y="2419350"/>
          <p14:tracePt t="192027" x="8477250" y="2514600"/>
          <p14:tracePt t="192044" x="8401050" y="2565400"/>
          <p14:tracePt t="192060" x="8343900" y="2609850"/>
          <p14:tracePt t="192077" x="8274050" y="2647950"/>
          <p14:tracePt t="192093" x="8229600" y="2686050"/>
          <p14:tracePt t="192110" x="8121650" y="2762250"/>
          <p14:tracePt t="192127" x="7975600" y="2870200"/>
          <p14:tracePt t="192145" x="7715250" y="3022600"/>
          <p14:tracePt t="192160" x="7404100" y="3200400"/>
          <p14:tracePt t="192177" x="7264400" y="3282950"/>
          <p14:tracePt t="192194" x="7181850" y="3333750"/>
          <p14:tracePt t="192210" x="7156450" y="3365500"/>
          <p14:tracePt t="192227" x="7105650" y="3416300"/>
          <p14:tracePt t="192244" x="7061200" y="3473450"/>
          <p14:tracePt t="192260" x="6978650" y="3549650"/>
          <p14:tracePt t="192277" x="6915150" y="3625850"/>
          <p14:tracePt t="192294" x="6826250" y="3708400"/>
          <p14:tracePt t="192310" x="6724650" y="3803650"/>
          <p14:tracePt t="192327" x="6711950" y="3816350"/>
          <p14:tracePt t="192380" x="6705600" y="3829050"/>
          <p14:tracePt t="192460" x="6711950" y="3829050"/>
          <p14:tracePt t="192469" x="6737350" y="3829050"/>
          <p14:tracePt t="192471" x="6762750" y="3829050"/>
          <p14:tracePt t="192477" x="6819900" y="3810000"/>
          <p14:tracePt t="192493" x="6877050" y="3784600"/>
          <p14:tracePt t="192510" x="6915150" y="3759200"/>
          <p14:tracePt t="192527" x="6940550" y="3740150"/>
          <p14:tracePt t="192544" x="6953250" y="3721100"/>
          <p14:tracePt t="192560" x="6965950" y="3708400"/>
          <p14:tracePt t="192577" x="6972300" y="3695700"/>
          <p14:tracePt t="192619" x="6972300" y="3689350"/>
          <p14:tracePt t="192636" x="6978650" y="3689350"/>
          <p14:tracePt t="192660" x="6978650" y="3683000"/>
          <p14:tracePt t="192675" x="6985000" y="3676650"/>
          <p14:tracePt t="192685" x="6991350" y="3670300"/>
          <p14:tracePt t="192703" x="7004050" y="3657600"/>
          <p14:tracePt t="192704" x="7010400" y="3651250"/>
          <p14:tracePt t="192710" x="7016750" y="3632200"/>
          <p14:tracePt t="192727" x="7016750" y="3625850"/>
          <p14:tracePt t="192743" x="7016750" y="3619500"/>
          <p14:tracePt t="192760" x="7016750" y="3613150"/>
          <p14:tracePt t="192812" x="7016750" y="3606800"/>
          <p14:tracePt t="192821" x="7010400" y="3606800"/>
          <p14:tracePt t="192827" x="6991350" y="3606800"/>
          <p14:tracePt t="192843" x="6985000" y="3606800"/>
          <p14:tracePt t="192844" x="6959600" y="3625850"/>
          <p14:tracePt t="192860" x="6940550" y="3638550"/>
          <p14:tracePt t="192877" x="6921500" y="3657600"/>
          <p14:tracePt t="192893" x="6908800" y="3676650"/>
          <p14:tracePt t="192910" x="6889750" y="3708400"/>
          <p14:tracePt t="192927" x="6877050" y="3733800"/>
          <p14:tracePt t="192944" x="6870700" y="3746500"/>
          <p14:tracePt t="192960" x="6858000" y="3771900"/>
          <p14:tracePt t="192977" x="6858000" y="3778250"/>
          <p14:tracePt t="192993" x="6858000" y="3797300"/>
          <p14:tracePt t="193010" x="6858000" y="3810000"/>
          <p14:tracePt t="193028" x="6858000" y="3822700"/>
          <p14:tracePt t="193044" x="6870700" y="3829050"/>
          <p14:tracePt t="193060" x="6870700" y="3841750"/>
          <p14:tracePt t="193077" x="6877050" y="3841750"/>
          <p14:tracePt t="193093" x="6883400" y="3848100"/>
          <p14:tracePt t="193110" x="6915150" y="3854450"/>
          <p14:tracePt t="193128" x="6946900" y="3860800"/>
          <p14:tracePt t="193143" x="6985000" y="3860800"/>
          <p14:tracePt t="193160" x="7004050" y="3860800"/>
          <p14:tracePt t="193177" x="7023100" y="3841750"/>
          <p14:tracePt t="193194" x="7042150" y="3822700"/>
          <p14:tracePt t="193211" x="7048500" y="3797300"/>
          <p14:tracePt t="193227" x="7054850" y="3740150"/>
          <p14:tracePt t="193244" x="7054850" y="3708400"/>
          <p14:tracePt t="193260" x="7054850" y="3683000"/>
          <p14:tracePt t="193277" x="7054850" y="3663950"/>
          <p14:tracePt t="193294" x="7054850" y="3651250"/>
          <p14:tracePt t="193310" x="7054850" y="3638550"/>
          <p14:tracePt t="193326" x="7048500" y="3625850"/>
          <p14:tracePt t="193343" x="7048500" y="3613150"/>
          <p14:tracePt t="193359" x="7048500" y="3606800"/>
          <p14:tracePt t="193377" x="7042150" y="3600450"/>
          <p14:tracePt t="193411" x="7035800" y="3594100"/>
          <p14:tracePt t="193412" x="7016750" y="3587750"/>
          <p14:tracePt t="193427" x="6997700" y="3587750"/>
          <p14:tracePt t="193444" x="6972300" y="3587750"/>
          <p14:tracePt t="193460" x="6934200" y="3587750"/>
          <p14:tracePt t="193477" x="6896100" y="3594100"/>
          <p14:tracePt t="193493" x="6858000" y="3613150"/>
          <p14:tracePt t="193510" x="6838950" y="3638550"/>
          <p14:tracePt t="193528" x="6826250" y="3663950"/>
          <p14:tracePt t="193543" x="6826250" y="3683000"/>
          <p14:tracePt t="193561" x="6826250" y="3714750"/>
          <p14:tracePt t="193577" x="6826250" y="3746500"/>
          <p14:tracePt t="193594" x="6819900" y="3771900"/>
          <p14:tracePt t="193610" x="6819900" y="3797300"/>
          <p14:tracePt t="193628" x="6819900" y="3810000"/>
          <p14:tracePt t="193644" x="6826250" y="3829050"/>
          <p14:tracePt t="193660" x="6832600" y="3841750"/>
          <p14:tracePt t="193677" x="6838950" y="3848100"/>
          <p14:tracePt t="193694" x="6845300" y="3848100"/>
          <p14:tracePt t="193711" x="6845300" y="3854450"/>
          <p14:tracePt t="193727" x="6851650" y="3860800"/>
          <p14:tracePt t="193772" x="6864350" y="3867150"/>
          <p14:tracePt t="193787" x="6870700" y="3867150"/>
          <p14:tracePt t="193795" x="6877050" y="3867150"/>
          <p14:tracePt t="193811" x="6883400" y="3867150"/>
          <p14:tracePt t="193812" x="6889750" y="3867150"/>
          <p14:tracePt t="193827" x="6896100" y="3867150"/>
          <p14:tracePt t="194331" x="6902450" y="3867150"/>
          <p14:tracePt t="194339" x="6927850" y="3867150"/>
          <p14:tracePt t="194352" x="6965950" y="3867150"/>
          <p14:tracePt t="194354" x="7023100" y="3867150"/>
          <p14:tracePt t="194360" x="7112000" y="3835400"/>
          <p14:tracePt t="194376" x="7194550" y="3797300"/>
          <p14:tracePt t="194394" x="7264400" y="3746500"/>
          <p14:tracePt t="194410" x="7353300" y="3651250"/>
          <p14:tracePt t="194428" x="7391400" y="3587750"/>
          <p14:tracePt t="194444" x="7416800" y="3536950"/>
          <p14:tracePt t="194460" x="7435850" y="3517900"/>
          <p14:tracePt t="194477" x="7435850" y="3498850"/>
          <p14:tracePt t="194494" x="7442200" y="3492500"/>
          <p14:tracePt t="194510" x="7448550" y="3486150"/>
          <p14:tracePt t="194707" x="7448550" y="3479800"/>
          <p14:tracePt t="194707" x="7442200" y="3479800"/>
          <p14:tracePt t="194723" x="7416800" y="3486150"/>
          <p14:tracePt t="194731" x="7385050" y="3498850"/>
          <p14:tracePt t="194743" x="7346950" y="3517900"/>
          <p14:tracePt t="194747" x="7283450" y="3549650"/>
          <p14:tracePt t="194760" x="7232650" y="3575050"/>
          <p14:tracePt t="194777" x="7188200" y="3606800"/>
          <p14:tracePt t="194794" x="7150100" y="3619500"/>
          <p14:tracePt t="194810" x="7105650" y="3644900"/>
          <p14:tracePt t="194828" x="7073900" y="3657600"/>
          <p14:tracePt t="194844" x="7042150" y="3670300"/>
          <p14:tracePt t="194860" x="7010400" y="3683000"/>
          <p14:tracePt t="194877" x="6985000" y="3695700"/>
          <p14:tracePt t="194893" x="6978650" y="3695700"/>
          <p14:tracePt t="194910" x="6965950" y="3702050"/>
          <p14:tracePt t="194927" x="6959600" y="3708400"/>
          <p14:tracePt t="194943" x="6953250" y="3708400"/>
          <p14:tracePt t="194979" x="6946900" y="3708400"/>
          <p14:tracePt t="195131" x="6959600" y="3702050"/>
          <p14:tracePt t="195155" x="6965950" y="3695700"/>
          <p14:tracePt t="195163" x="6965950" y="3689350"/>
          <p14:tracePt t="195179" x="6965950" y="3683000"/>
          <p14:tracePt t="195195" x="6972300" y="3676650"/>
          <p14:tracePt t="195347" x="6972300" y="3670300"/>
          <p14:tracePt t="195371" x="6965950" y="3663950"/>
          <p14:tracePt t="195403" x="6965950" y="3651250"/>
          <p14:tracePt t="195487" x="6959600" y="3651250"/>
          <p14:tracePt t="195515" x="6953250" y="3651250"/>
          <p14:tracePt t="195523" x="6946900" y="3644900"/>
          <p14:tracePt t="197771" x="6946900" y="3651250"/>
          <p14:tracePt t="197779" x="6946900" y="3657600"/>
          <p14:tracePt t="197795" x="6946900" y="3663950"/>
          <p14:tracePt t="198147" x="6946900" y="3676650"/>
          <p14:tracePt t="198155" x="6946900" y="3689350"/>
          <p14:tracePt t="198163" x="6959600" y="3714750"/>
          <p14:tracePt t="198171" x="6965950" y="3733800"/>
          <p14:tracePt t="198179" x="7010400" y="3778250"/>
          <p14:tracePt t="198193" x="7061200" y="3822700"/>
          <p14:tracePt t="198210" x="7188200" y="3841750"/>
          <p14:tracePt t="198227" x="7251700" y="3848100"/>
          <p14:tracePt t="198243" x="7289800" y="3848100"/>
          <p14:tracePt t="198260" x="7315200" y="3848100"/>
          <p14:tracePt t="198277" x="7334250" y="3829050"/>
          <p14:tracePt t="198293" x="7340600" y="3822700"/>
          <p14:tracePt t="198310" x="7346950" y="3816350"/>
          <p14:tracePt t="198327" x="7346950" y="3797300"/>
          <p14:tracePt t="198343" x="7346950" y="3790950"/>
          <p14:tracePt t="198360" x="7346950" y="3784600"/>
          <p14:tracePt t="198376" x="7346950" y="3771900"/>
          <p14:tracePt t="198393" x="7353300" y="3765550"/>
          <p14:tracePt t="198410" x="7366000" y="3746500"/>
          <p14:tracePt t="198428" x="7372350" y="3727450"/>
          <p14:tracePt t="198443" x="7385050" y="3708400"/>
          <p14:tracePt t="198460" x="7391400" y="3689350"/>
          <p14:tracePt t="198476" x="7404100" y="3670300"/>
          <p14:tracePt t="198492" x="7404100" y="3657600"/>
          <p14:tracePt t="198510" x="7404100" y="3638550"/>
          <p14:tracePt t="198526" x="7397750" y="3632200"/>
          <p14:tracePt t="198544" x="7385050" y="3619500"/>
          <p14:tracePt t="198560" x="7366000" y="3613150"/>
          <p14:tracePt t="198577" x="7353300" y="3613150"/>
          <p14:tracePt t="198593" x="7340600" y="3613150"/>
          <p14:tracePt t="198610" x="7334250" y="3613150"/>
          <p14:tracePt t="198626" x="7315200" y="3613150"/>
          <p14:tracePt t="198644" x="7296150" y="3625850"/>
          <p14:tracePt t="198660" x="7270750" y="3644900"/>
          <p14:tracePt t="198677" x="7239000" y="3663950"/>
          <p14:tracePt t="198693" x="7219950" y="3676650"/>
          <p14:tracePt t="198710" x="7213600" y="3676650"/>
          <p14:tracePt t="198726" x="7200900" y="3689350"/>
          <p14:tracePt t="198744" x="7194550" y="3695700"/>
          <p14:tracePt t="198779" x="7194550" y="3708400"/>
          <p14:tracePt t="198795" x="7194550" y="3714750"/>
          <p14:tracePt t="198803" x="7194550" y="3727450"/>
          <p14:tracePt t="198810" x="7194550" y="3740150"/>
          <p14:tracePt t="198826" x="7194550" y="3759200"/>
          <p14:tracePt t="198843" x="7194550" y="3771900"/>
          <p14:tracePt t="198860" x="7194550" y="3778250"/>
          <p14:tracePt t="198877" x="7194550" y="3790950"/>
          <p14:tracePt t="198893" x="7207250" y="3803650"/>
          <p14:tracePt t="198910" x="7219950" y="3816350"/>
          <p14:tracePt t="198926" x="7232650" y="3829050"/>
          <p14:tracePt t="198943" x="7239000" y="3835400"/>
          <p14:tracePt t="198960" x="7283450" y="3841750"/>
          <p14:tracePt t="198977" x="7315200" y="3841750"/>
          <p14:tracePt t="198993" x="7346950" y="3841750"/>
          <p14:tracePt t="199010" x="7385050" y="3835400"/>
          <p14:tracePt t="199026" x="7423150" y="3790950"/>
          <p14:tracePt t="199044" x="7448550" y="3759200"/>
          <p14:tracePt t="199060" x="7467600" y="3721100"/>
          <p14:tracePt t="199077" x="7467600" y="3695700"/>
          <p14:tracePt t="199093" x="7467600" y="3670300"/>
          <p14:tracePt t="199110" x="7467600" y="3644900"/>
          <p14:tracePt t="199126" x="7467600" y="3625850"/>
          <p14:tracePt t="199143" x="7467600" y="3619500"/>
          <p14:tracePt t="199160" x="7461250" y="3606800"/>
          <p14:tracePt t="199177" x="7442200" y="3587750"/>
          <p14:tracePt t="199193" x="7429500" y="3581400"/>
          <p14:tracePt t="199210" x="7404100" y="3568700"/>
          <p14:tracePt t="199227" x="7353300" y="3556000"/>
          <p14:tracePt t="199243" x="7321550" y="3549650"/>
          <p14:tracePt t="199260" x="7296150" y="3549650"/>
          <p14:tracePt t="199277" x="7277100" y="3549650"/>
          <p14:tracePt t="199294" x="7258050" y="3549650"/>
          <p14:tracePt t="199310" x="7232650" y="3568700"/>
          <p14:tracePt t="199327" x="7213600" y="3587750"/>
          <p14:tracePt t="199344" x="7200900" y="3619500"/>
          <p14:tracePt t="199359" x="7181850" y="3651250"/>
          <p14:tracePt t="199377" x="7169150" y="3702050"/>
          <p14:tracePt t="199393" x="7150100" y="3752850"/>
          <p14:tracePt t="199410" x="7143750" y="3790950"/>
          <p14:tracePt t="199427" x="7143750" y="3841750"/>
          <p14:tracePt t="199443" x="7143750" y="3860800"/>
          <p14:tracePt t="199460" x="7162800" y="3886200"/>
          <p14:tracePt t="199477" x="7181850" y="3905250"/>
          <p14:tracePt t="199493" x="7226300" y="3917950"/>
          <p14:tracePt t="199510" x="7277100" y="3924300"/>
          <p14:tracePt t="199526" x="7315200" y="3924300"/>
          <p14:tracePt t="199543" x="7353300" y="3924300"/>
          <p14:tracePt t="199560" x="7378700" y="3905250"/>
          <p14:tracePt t="199577" x="7397750" y="3879850"/>
          <p14:tracePt t="199593" x="7404100" y="3848100"/>
          <p14:tracePt t="199610" x="7410450" y="3822700"/>
          <p14:tracePt t="199626" x="7410450" y="3790950"/>
          <p14:tracePt t="199643" x="7410450" y="3778250"/>
          <p14:tracePt t="199660" x="7410450" y="3765550"/>
          <p14:tracePt t="199676" x="7397750" y="3759200"/>
          <p14:tracePt t="199755" x="7397750" y="3752850"/>
          <p14:tracePt t="199933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373937" cy="1412875"/>
          </a:xfrm>
        </p:spPr>
        <p:txBody>
          <a:bodyPr/>
          <a:lstStyle/>
          <a:p>
            <a:pPr eaLnBrk="1" hangingPunct="1"/>
            <a:r>
              <a:rPr lang="en-US" dirty="0" smtClean="0"/>
              <a:t>Example: Food Consumption</a:t>
            </a:r>
          </a:p>
        </p:txBody>
      </p:sp>
      <p:pic>
        <p:nvPicPr>
          <p:cNvPr id="2355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52600" y="1752600"/>
            <a:ext cx="5486400" cy="510063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31"/>
    </mc:Choice>
    <mc:Fallback xmlns="">
      <p:transition spd="slow" advTm="11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06" x="3740150" y="2235200"/>
          <p14:tracePt t="11304" x="3752850" y="2235200"/>
          <p14:tracePt t="11322" x="3765550" y="2235200"/>
          <p14:tracePt t="11328" x="3778250" y="2235200"/>
          <p14:tracePt t="11341" x="3790950" y="2235200"/>
          <p14:tracePt t="11342" x="3816350" y="2235200"/>
          <p14:tracePt t="11358" x="3873500" y="2235200"/>
          <p14:tracePt t="11375" x="3968750" y="2235200"/>
          <p14:tracePt t="11392" x="4038600" y="2235200"/>
          <p14:tracePt t="11408" x="4108450" y="2235200"/>
          <p14:tracePt t="11425" x="4171950" y="2235200"/>
          <p14:tracePt t="11442" x="4235450" y="2235200"/>
          <p14:tracePt t="11458" x="4292600" y="2235200"/>
          <p14:tracePt t="11475" x="4356100" y="2235200"/>
          <p14:tracePt t="11491" x="4419600" y="2235200"/>
          <p14:tracePt t="11508" x="4483100" y="2235200"/>
          <p14:tracePt t="11525" x="4552950" y="2235200"/>
          <p14:tracePt t="11542" x="4616450" y="2235200"/>
          <p14:tracePt t="11558" x="4654550" y="2235200"/>
          <p14:tracePt t="11558" x="4673600" y="2235200"/>
          <p14:tracePt t="11576" x="4699000" y="2235200"/>
          <p14:tracePt t="11592" x="4718050" y="2235200"/>
          <p14:tracePt t="11608" x="4737100" y="2235200"/>
          <p14:tracePt t="11625" x="4756150" y="2235200"/>
          <p14:tracePt t="11641" x="4775200" y="2235200"/>
          <p14:tracePt t="11658" x="4787900" y="2235200"/>
          <p14:tracePt t="11676" x="4794250" y="2235200"/>
          <p14:tracePt t="11691" x="4800600" y="2235200"/>
          <p14:tracePt t="11708" x="4806950" y="2235200"/>
          <p14:tracePt t="11725" x="4813300" y="2235200"/>
          <p14:tracePt t="12608" x="4806950" y="2235200"/>
          <p14:tracePt t="12617" x="4775200" y="2235200"/>
          <p14:tracePt t="12625" x="4724400" y="2241550"/>
          <p14:tracePt t="12641" x="4629150" y="2241550"/>
          <p14:tracePt t="12642" x="4527550" y="2260600"/>
          <p14:tracePt t="12659" x="4425950" y="2266950"/>
          <p14:tracePt t="12674" x="4349750" y="2266950"/>
          <p14:tracePt t="12692" x="4273550" y="2273300"/>
          <p14:tracePt t="12708" x="4210050" y="2286000"/>
          <p14:tracePt t="12725" x="4165600" y="2292350"/>
          <p14:tracePt t="12741" x="4133850" y="2305050"/>
          <p14:tracePt t="12758" x="4102100" y="2311400"/>
          <p14:tracePt t="12775" x="4038600" y="2330450"/>
          <p14:tracePt t="12792" x="3994150" y="2343150"/>
          <p14:tracePt t="12808" x="3943350" y="2362200"/>
          <p14:tracePt t="12825" x="3892550" y="2374900"/>
          <p14:tracePt t="12841" x="3848100" y="2393950"/>
          <p14:tracePt t="12858" x="3797300" y="2406650"/>
          <p14:tracePt t="12875" x="3765550" y="2419350"/>
          <p14:tracePt t="12893" x="3721100" y="2432050"/>
          <p14:tracePt t="12908" x="3689350" y="2438400"/>
          <p14:tracePt t="12924" x="3663950" y="2451100"/>
          <p14:tracePt t="12941" x="3638550" y="2451100"/>
          <p14:tracePt t="12959" x="3625850" y="2457450"/>
          <p14:tracePt t="12975" x="3613150" y="2463800"/>
          <p14:tracePt t="12992" x="3594100" y="2476500"/>
          <p14:tracePt t="13008" x="3581400" y="2476500"/>
          <p14:tracePt t="13025" x="3568700" y="2482850"/>
          <p14:tracePt t="13272" x="3575050" y="2482850"/>
          <p14:tracePt t="13278" x="3581400" y="2482850"/>
          <p14:tracePt t="13292" x="3587750" y="2482850"/>
          <p14:tracePt t="13292" x="3600450" y="2482850"/>
          <p14:tracePt t="13308" x="3613150" y="2482850"/>
          <p14:tracePt t="13325" x="3638550" y="2482850"/>
          <p14:tracePt t="13341" x="3663950" y="2482850"/>
          <p14:tracePt t="13358" x="3714750" y="2489200"/>
          <p14:tracePt t="13375" x="3803650" y="2501900"/>
          <p14:tracePt t="13392" x="3854450" y="2508250"/>
          <p14:tracePt t="13408" x="3917950" y="2508250"/>
          <p14:tracePt t="13425" x="4006850" y="2508250"/>
          <p14:tracePt t="13441" x="4083050" y="2508250"/>
          <p14:tracePt t="13458" x="4152900" y="2508250"/>
          <p14:tracePt t="13474" x="4210050" y="2514600"/>
          <p14:tracePt t="13491" x="4254500" y="2514600"/>
          <p14:tracePt t="13508" x="4298950" y="2514600"/>
          <p14:tracePt t="13525" x="4356100" y="2514600"/>
          <p14:tracePt t="13541" x="4387850" y="2514600"/>
          <p14:tracePt t="13558" x="4419600" y="2514600"/>
          <p14:tracePt t="13575" x="4476750" y="2514600"/>
          <p14:tracePt t="13592" x="4527550" y="2514600"/>
          <p14:tracePt t="13625" x="4565650" y="2514600"/>
          <p14:tracePt t="13625" x="4591050" y="2514600"/>
          <p14:tracePt t="13642" x="4616450" y="2514600"/>
          <p14:tracePt t="13658" x="4629150" y="2514600"/>
          <p14:tracePt t="13675" x="4635500" y="2514600"/>
          <p14:tracePt t="14432" x="4673600" y="2527300"/>
          <p14:tracePt t="14440" x="4718050" y="2540000"/>
          <p14:tracePt t="14447" x="4775200" y="2546350"/>
          <p14:tracePt t="14455" x="4813300" y="2546350"/>
          <p14:tracePt t="14463" x="4902200" y="2546350"/>
          <p14:tracePt t="14475" x="4959350" y="2546350"/>
          <p14:tracePt t="14491" x="4984750" y="2533650"/>
          <p14:tracePt t="14508" x="4997450" y="2527300"/>
          <p14:tracePt t="14600" x="4978400" y="2514600"/>
          <p14:tracePt t="14608" x="4933950" y="2514600"/>
          <p14:tracePt t="14616" x="4864100" y="2501900"/>
          <p14:tracePt t="14624" x="4705350" y="2482850"/>
          <p14:tracePt t="14634" x="4616450" y="2463800"/>
          <p14:tracePt t="14641" x="4470400" y="2438400"/>
          <p14:tracePt t="14658" x="4337050" y="2432050"/>
          <p14:tracePt t="14675" x="4248150" y="2419350"/>
          <p14:tracePt t="14691" x="4171950" y="2419350"/>
          <p14:tracePt t="14708" x="4114800" y="2419350"/>
          <p14:tracePt t="14725" x="4057650" y="2419350"/>
          <p14:tracePt t="14742" x="4032250" y="2419350"/>
          <p14:tracePt t="14776" x="4025900" y="2419350"/>
          <p14:tracePt t="14776" x="3994150" y="2419350"/>
          <p14:tracePt t="14792" x="3962400" y="2419350"/>
          <p14:tracePt t="14808" x="3924300" y="2419350"/>
          <p14:tracePt t="14824" x="3917950" y="2419350"/>
          <p14:tracePt t="14841" x="3867150" y="2393950"/>
          <p14:tracePt t="14858" x="3759200" y="2349500"/>
          <p14:tracePt t="14875" x="3663950" y="2305050"/>
          <p14:tracePt t="14891" x="3594100" y="2273300"/>
          <p14:tracePt t="14908" x="3568700" y="2266950"/>
          <p14:tracePt t="14924" x="3556000" y="2254250"/>
          <p14:tracePt t="15056" x="3575050" y="2266950"/>
          <p14:tracePt t="15067" x="3625850" y="2311400"/>
          <p14:tracePt t="15067" x="3708400" y="2406650"/>
          <p14:tracePt t="15075" x="3987800" y="2749550"/>
          <p14:tracePt t="15091" x="4381500" y="3206750"/>
          <p14:tracePt t="15108" x="4737100" y="3606800"/>
          <p14:tracePt t="15125" x="4921250" y="3841750"/>
          <p14:tracePt t="15141" x="4997450" y="3975100"/>
          <p14:tracePt t="15158" x="5041900" y="4051300"/>
          <p14:tracePt t="15175" x="5111750" y="4140200"/>
          <p14:tracePt t="15192" x="5168900" y="4159250"/>
          <p14:tracePt t="15208" x="5276850" y="4159250"/>
          <p14:tracePt t="15225" x="5429250" y="4076700"/>
          <p14:tracePt t="15241" x="5543550" y="3968750"/>
          <p14:tracePt t="15258" x="5657850" y="3886200"/>
          <p14:tracePt t="15274" x="5746750" y="3816350"/>
          <p14:tracePt t="15292" x="5822950" y="3765550"/>
          <p14:tracePt t="15308" x="5886450" y="3733800"/>
          <p14:tracePt t="15326" x="5943600" y="3714750"/>
          <p14:tracePt t="15342" x="6019800" y="3708400"/>
          <p14:tracePt t="15358" x="6127750" y="3689350"/>
          <p14:tracePt t="15375" x="6223000" y="3676650"/>
          <p14:tracePt t="15392" x="6242050" y="3670300"/>
          <p14:tracePt t="15408" x="6261100" y="3657600"/>
          <p14:tracePt t="15425" x="6273800" y="3644900"/>
          <p14:tracePt t="15441" x="6286500" y="3632200"/>
          <p14:tracePt t="15458" x="6299200" y="3606800"/>
          <p14:tracePt t="15474" x="6305550" y="3581400"/>
          <p14:tracePt t="15492" x="6318250" y="3536950"/>
          <p14:tracePt t="15508" x="6324600" y="3505200"/>
          <p14:tracePt t="15525" x="6330950" y="3454400"/>
          <p14:tracePt t="15541" x="6330950" y="3416300"/>
          <p14:tracePt t="15558" x="6330950" y="3378200"/>
          <p14:tracePt t="15574" x="6330950" y="3327400"/>
          <p14:tracePt t="15592" x="6343650" y="3295650"/>
          <p14:tracePt t="15608" x="6343650" y="3270250"/>
          <p14:tracePt t="15625" x="6356350" y="3238500"/>
          <p14:tracePt t="15641" x="6369050" y="3206750"/>
          <p14:tracePt t="15658" x="6388100" y="3168650"/>
          <p14:tracePt t="15674" x="6419850" y="3130550"/>
          <p14:tracePt t="15691" x="6445250" y="3105150"/>
          <p14:tracePt t="15708" x="6464300" y="3079750"/>
          <p14:tracePt t="15725" x="6477000" y="3060700"/>
          <p14:tracePt t="15741" x="6489700" y="3048000"/>
          <p14:tracePt t="15758" x="6496050" y="3041650"/>
          <p14:tracePt t="15774" x="6502400" y="3041650"/>
          <p14:tracePt t="15976" x="6502400" y="3035300"/>
          <p14:tracePt t="15991" x="6489700" y="3035300"/>
          <p14:tracePt t="16001" x="6470650" y="3035300"/>
          <p14:tracePt t="16008" x="6457950" y="3035300"/>
          <p14:tracePt t="16016" x="6419850" y="3041650"/>
          <p14:tracePt t="16025" x="6388100" y="3054350"/>
          <p14:tracePt t="16041" x="6350000" y="3060700"/>
          <p14:tracePt t="16058" x="6305550" y="3079750"/>
          <p14:tracePt t="16074" x="6254750" y="3092450"/>
          <p14:tracePt t="16091" x="6210300" y="3105150"/>
          <p14:tracePt t="16108" x="6165850" y="3117850"/>
          <p14:tracePt t="16125" x="6121400" y="3130550"/>
          <p14:tracePt t="16141" x="6089650" y="3143250"/>
          <p14:tracePt t="16158" x="6057900" y="3155950"/>
          <p14:tracePt t="16175" x="6007100" y="3175000"/>
          <p14:tracePt t="16192" x="5994400" y="3187700"/>
          <p14:tracePt t="16208" x="5969000" y="3200400"/>
          <p14:tracePt t="16224" x="5943600" y="3213100"/>
          <p14:tracePt t="16241" x="5930900" y="3225800"/>
          <p14:tracePt t="16258" x="5918200" y="3232150"/>
          <p14:tracePt t="16274" x="5905500" y="3244850"/>
          <p14:tracePt t="16292" x="5892800" y="3251200"/>
          <p14:tracePt t="16308" x="5873750" y="3263900"/>
          <p14:tracePt t="16325" x="5861050" y="3276600"/>
          <p14:tracePt t="16341" x="5842000" y="3289300"/>
          <p14:tracePt t="16358" x="5829300" y="3295650"/>
          <p14:tracePt t="16374" x="5816600" y="3302000"/>
          <p14:tracePt t="16392" x="5803900" y="3308350"/>
          <p14:tracePt t="16408" x="5791200" y="3314700"/>
          <p14:tracePt t="16425" x="5778500" y="3321050"/>
          <p14:tracePt t="16441" x="5765800" y="3327400"/>
          <p14:tracePt t="16458" x="5759450" y="3333750"/>
          <p14:tracePt t="16475" x="5746750" y="3340100"/>
          <p14:tracePt t="16491" x="5727700" y="3352800"/>
          <p14:tracePt t="16527" x="5715000" y="3359150"/>
          <p14:tracePt t="16541" x="5708650" y="3365500"/>
          <p14:tracePt t="16542" x="5695950" y="3371850"/>
          <p14:tracePt t="16558" x="5676900" y="3390900"/>
          <p14:tracePt t="16574" x="5645150" y="3409950"/>
          <p14:tracePt t="16592" x="5638800" y="3416300"/>
          <p14:tracePt t="16608" x="5632450" y="3416300"/>
          <p14:tracePt t="16625" x="5626100" y="3429000"/>
          <p14:tracePt t="16641" x="5619750" y="3429000"/>
          <p14:tracePt t="16936" x="5613400" y="3435350"/>
          <p14:tracePt t="16941" x="5600700" y="3448050"/>
          <p14:tracePt t="16958" x="5581650" y="3467100"/>
          <p14:tracePt t="16959" x="5537200" y="3511550"/>
          <p14:tracePt t="16975" x="5486400" y="3556000"/>
          <p14:tracePt t="16992" x="5454650" y="3581400"/>
          <p14:tracePt t="17008" x="5429250" y="3606800"/>
          <p14:tracePt t="17025" x="5410200" y="3632200"/>
          <p14:tracePt t="17041" x="5378450" y="3663950"/>
          <p14:tracePt t="17058" x="5340350" y="3695700"/>
          <p14:tracePt t="17075" x="5302250" y="3733800"/>
          <p14:tracePt t="17091" x="5264150" y="3771900"/>
          <p14:tracePt t="17108" x="5200650" y="3816350"/>
          <p14:tracePt t="17124" x="5168900" y="3841750"/>
          <p14:tracePt t="17141" x="5130800" y="3867150"/>
          <p14:tracePt t="17158" x="5105400" y="3886200"/>
          <p14:tracePt t="17175" x="5086350" y="3898900"/>
          <p14:tracePt t="17191" x="5080000" y="3905250"/>
          <p14:tracePt t="17424" x="5080000" y="3917950"/>
          <p14:tracePt t="17433" x="5060950" y="3949700"/>
          <p14:tracePt t="17441" x="5029200" y="3987800"/>
          <p14:tracePt t="17442" x="4946650" y="4083050"/>
          <p14:tracePt t="17458" x="4857750" y="4178300"/>
          <p14:tracePt t="17475" x="4749800" y="4292600"/>
          <p14:tracePt t="17491" x="4635500" y="4425950"/>
          <p14:tracePt t="17508" x="4540250" y="4540250"/>
          <p14:tracePt t="17526" x="4476750" y="4635500"/>
          <p14:tracePt t="17541" x="4425950" y="4705350"/>
          <p14:tracePt t="17558" x="4400550" y="4756150"/>
          <p14:tracePt t="17575" x="4375150" y="4794250"/>
          <p14:tracePt t="17592" x="4356100" y="4819650"/>
          <p14:tracePt t="17608" x="4349750" y="4826000"/>
          <p14:tracePt t="17624" x="4343400" y="4826000"/>
          <p14:tracePt t="17664" x="4337050" y="4826000"/>
          <p14:tracePt t="17680" x="4330700" y="4832350"/>
          <p14:tracePt t="17696" x="4324350" y="4832350"/>
          <p14:tracePt t="17708" x="4318000" y="4838700"/>
          <p14:tracePt t="17708" x="4298950" y="4838700"/>
          <p14:tracePt t="17724" x="4286250" y="4845050"/>
          <p14:tracePt t="17741" x="4260850" y="4851400"/>
          <p14:tracePt t="17758" x="4254500" y="4851400"/>
          <p14:tracePt t="17848" x="4267200" y="4851400"/>
          <p14:tracePt t="17855" x="4286250" y="4832350"/>
          <p14:tracePt t="17863" x="4324350" y="4794250"/>
          <p14:tracePt t="17867" x="4362450" y="4756150"/>
          <p14:tracePt t="17874" x="4413250" y="4692650"/>
          <p14:tracePt t="17891" x="4464050" y="4641850"/>
          <p14:tracePt t="17908" x="4502150" y="4591050"/>
          <p14:tracePt t="17924" x="4527550" y="4559300"/>
          <p14:tracePt t="17941" x="4540250" y="4540250"/>
          <p14:tracePt t="17958" x="4540250" y="4533900"/>
          <p14:tracePt t="18208" x="4546600" y="4527550"/>
          <p14:tracePt t="18231" x="4552950" y="4527550"/>
          <p14:tracePt t="18248" x="4559300" y="4527550"/>
          <p14:tracePt t="18256" x="4565650" y="4527550"/>
          <p14:tracePt t="18261" x="4584700" y="4527550"/>
          <p14:tracePt t="18274" x="4616450" y="4521200"/>
          <p14:tracePt t="18291" x="4654550" y="4514850"/>
          <p14:tracePt t="18308" x="4711700" y="4489450"/>
          <p14:tracePt t="18324" x="4775200" y="4457700"/>
          <p14:tracePt t="18341" x="4845050" y="4419600"/>
          <p14:tracePt t="18358" x="4908550" y="4381500"/>
          <p14:tracePt t="18375" x="4965700" y="4343400"/>
          <p14:tracePt t="18391" x="5041900" y="4298950"/>
          <p14:tracePt t="18408" x="5073650" y="4273550"/>
          <p14:tracePt t="18424" x="5105400" y="4248150"/>
          <p14:tracePt t="18441" x="5143500" y="4222750"/>
          <p14:tracePt t="18458" x="5187950" y="4184650"/>
          <p14:tracePt t="18475" x="5232400" y="4159250"/>
          <p14:tracePt t="18491" x="5283200" y="4127500"/>
          <p14:tracePt t="18508" x="5334000" y="4102100"/>
          <p14:tracePt t="18524" x="5384800" y="4064000"/>
          <p14:tracePt t="18541" x="5416550" y="4044950"/>
          <p14:tracePt t="18558" x="5448300" y="4032250"/>
          <p14:tracePt t="18574" x="5505450" y="3994150"/>
          <p14:tracePt t="18593" x="5524500" y="3981450"/>
          <p14:tracePt t="18608" x="5537200" y="3975100"/>
          <p14:tracePt t="18625" x="5543550" y="3975100"/>
          <p14:tracePt t="18664" x="5543550" y="3968750"/>
          <p14:tracePt t="18671" x="5556250" y="3968750"/>
          <p14:tracePt t="18680" x="5556250" y="3962400"/>
          <p14:tracePt t="18691" x="5562600" y="3962400"/>
          <p14:tracePt t="18708" x="5581650" y="3949700"/>
          <p14:tracePt t="18724" x="5600700" y="3949700"/>
          <p14:tracePt t="18741" x="5619750" y="3937000"/>
          <p14:tracePt t="18758" x="5651500" y="3930650"/>
          <p14:tracePt t="18774" x="5689600" y="3917950"/>
          <p14:tracePt t="18792" x="5727700" y="3911600"/>
          <p14:tracePt t="18808" x="5765800" y="3892550"/>
          <p14:tracePt t="18825" x="5784850" y="3892550"/>
          <p14:tracePt t="18841" x="5803900" y="3886200"/>
          <p14:tracePt t="18858" x="5810250" y="3886200"/>
          <p14:tracePt t="18920" x="5816600" y="3879850"/>
          <p14:tracePt t="18927" x="5829300" y="3879850"/>
          <p14:tracePt t="18935" x="5854700" y="3873500"/>
          <p14:tracePt t="18943" x="5880100" y="3854450"/>
          <p14:tracePt t="18958" x="5918200" y="3848100"/>
          <p14:tracePt t="18974" x="5975350" y="3829050"/>
          <p14:tracePt t="18992" x="6019800" y="3822700"/>
          <p14:tracePt t="19008" x="6038850" y="3816350"/>
          <p14:tracePt t="19024" x="6051550" y="3810000"/>
          <p14:tracePt t="19042" x="6096000" y="3797300"/>
          <p14:tracePt t="19058" x="6134100" y="3797300"/>
          <p14:tracePt t="19075" x="6178550" y="3784600"/>
          <p14:tracePt t="19091" x="6229350" y="3778250"/>
          <p14:tracePt t="19108" x="6273800" y="3778250"/>
          <p14:tracePt t="19125" x="6330950" y="3765550"/>
          <p14:tracePt t="19141" x="6369050" y="3759200"/>
          <p14:tracePt t="19158" x="6426200" y="3752850"/>
          <p14:tracePt t="19174" x="6489700" y="3746500"/>
          <p14:tracePt t="19192" x="6527800" y="3740150"/>
          <p14:tracePt t="19208" x="6553200" y="3733800"/>
          <p14:tracePt t="19225" x="6591300" y="3727450"/>
          <p14:tracePt t="19241" x="6610350" y="3714750"/>
          <p14:tracePt t="19258" x="6642100" y="3708400"/>
          <p14:tracePt t="19274" x="6661150" y="3695700"/>
          <p14:tracePt t="19291" x="6673850" y="3689350"/>
          <p14:tracePt t="19308" x="6680200" y="3683000"/>
          <p14:tracePt t="19324" x="6692900" y="3676650"/>
          <p14:tracePt t="19341" x="6699250" y="3670300"/>
          <p14:tracePt t="19358" x="6711950" y="3657600"/>
          <p14:tracePt t="19374" x="6718300" y="3651250"/>
          <p14:tracePt t="19423" x="6724650" y="3651250"/>
          <p14:tracePt t="19431" x="6731000" y="3644900"/>
          <p14:tracePt t="19463" x="6737350" y="3638550"/>
          <p14:tracePt t="19495" x="6737350" y="3632200"/>
          <p14:tracePt t="19968" x="6737350" y="3625850"/>
          <p14:tracePt t="20310" x="0" y="0"/>
        </p14:tracePtLst>
        <p14:tracePtLst>
          <p14:tracePt t="22831" x="4133850" y="4495800"/>
          <p14:tracePt t="22839" x="4127500" y="4495800"/>
          <p14:tracePt t="22855" x="4127500" y="4502150"/>
          <p14:tracePt t="22871" x="4121150" y="4508500"/>
          <p14:tracePt t="22880" x="4114800" y="4508500"/>
          <p14:tracePt t="22901" x="4108450" y="4514850"/>
          <p14:tracePt t="23199" x="4102100" y="4527550"/>
          <p14:tracePt t="23207" x="4095750" y="4533900"/>
          <p14:tracePt t="23215" x="4083050" y="4546600"/>
          <p14:tracePt t="23223" x="4083050" y="4559300"/>
          <p14:tracePt t="23234" x="4083050" y="4565650"/>
          <p14:tracePt t="23241" x="4076700" y="4578350"/>
          <p14:tracePt t="23258" x="4070350" y="4591050"/>
          <p14:tracePt t="23274" x="4070350" y="4597400"/>
          <p14:tracePt t="23291" x="4070350" y="4610100"/>
          <p14:tracePt t="23308" x="4064000" y="4622800"/>
          <p14:tracePt t="23324" x="4057650" y="4635500"/>
          <p14:tracePt t="23341" x="4051300" y="4648200"/>
          <p14:tracePt t="23357" x="4032250" y="4673600"/>
          <p14:tracePt t="23376" x="4019550" y="4686300"/>
          <p14:tracePt t="23391" x="4013200" y="4699000"/>
          <p14:tracePt t="23408" x="4006850" y="4705350"/>
          <p14:tracePt t="23559" x="4006850" y="4711700"/>
          <p14:tracePt t="23561" x="4013200" y="4711700"/>
          <p14:tracePt t="23575" x="4019550" y="4711700"/>
          <p14:tracePt t="23576" x="4038600" y="4711700"/>
          <p14:tracePt t="23591" x="4051300" y="4711700"/>
          <p14:tracePt t="23609" x="4076700" y="4711700"/>
          <p14:tracePt t="23624" x="4102100" y="4711700"/>
          <p14:tracePt t="23641" x="4133850" y="4711700"/>
          <p14:tracePt t="23657" x="4159250" y="4705350"/>
          <p14:tracePt t="23674" x="4191000" y="4686300"/>
          <p14:tracePt t="23691" x="4216400" y="4673600"/>
          <p14:tracePt t="23708" x="4254500" y="4660900"/>
          <p14:tracePt t="23724" x="4279900" y="4641850"/>
          <p14:tracePt t="23741" x="4298950" y="4629150"/>
          <p14:tracePt t="23757" x="4330700" y="4610100"/>
          <p14:tracePt t="23774" x="4368800" y="4584700"/>
          <p14:tracePt t="23791" x="4387850" y="4559300"/>
          <p14:tracePt t="23807" x="4425950" y="4533900"/>
          <p14:tracePt t="23824" x="4457700" y="4514850"/>
          <p14:tracePt t="23841" x="4483100" y="4489450"/>
          <p14:tracePt t="23857" x="4502150" y="4470400"/>
          <p14:tracePt t="23874" x="4533900" y="4438650"/>
          <p14:tracePt t="23891" x="4559300" y="4413250"/>
          <p14:tracePt t="23907" x="4584700" y="4394200"/>
          <p14:tracePt t="23924" x="4610100" y="4375150"/>
          <p14:tracePt t="23941" x="4629150" y="4356100"/>
          <p14:tracePt t="23957" x="4660900" y="4337050"/>
          <p14:tracePt t="23974" x="4705350" y="4298950"/>
          <p14:tracePt t="23991" x="4749800" y="4273550"/>
          <p14:tracePt t="24008" x="4775200" y="4260850"/>
          <p14:tracePt t="24024" x="4806950" y="4235450"/>
          <p14:tracePt t="24041" x="4826000" y="4222750"/>
          <p14:tracePt t="24057" x="4845050" y="4203700"/>
          <p14:tracePt t="24074" x="4876800" y="4184650"/>
          <p14:tracePt t="24091" x="4908550" y="4165600"/>
          <p14:tracePt t="24108" x="4940300" y="4140200"/>
          <p14:tracePt t="24124" x="4965700" y="4121150"/>
          <p14:tracePt t="24141" x="4991100" y="4102100"/>
          <p14:tracePt t="24157" x="5022850" y="4076700"/>
          <p14:tracePt t="24174" x="5041900" y="4051300"/>
          <p14:tracePt t="24192" x="5048250" y="4044950"/>
          <p14:tracePt t="24208" x="5060950" y="4032250"/>
          <p14:tracePt t="24225" x="5080000" y="4019550"/>
          <p14:tracePt t="24241" x="5092700" y="4006850"/>
          <p14:tracePt t="24258" x="5111750" y="3994150"/>
          <p14:tracePt t="24274" x="5137150" y="3975100"/>
          <p14:tracePt t="24291" x="5168900" y="3962400"/>
          <p14:tracePt t="24307" x="5200650" y="3943350"/>
          <p14:tracePt t="24324" x="5238750" y="3917950"/>
          <p14:tracePt t="24341" x="5270500" y="3892550"/>
          <p14:tracePt t="24358" x="5308600" y="3867150"/>
          <p14:tracePt t="24374" x="5340350" y="3848100"/>
          <p14:tracePt t="24411" x="5346700" y="3848100"/>
          <p14:tracePt t="24433" x="5353050" y="3835400"/>
          <p14:tracePt t="24434" x="5359400" y="3829050"/>
          <p14:tracePt t="24441" x="5391150" y="3803650"/>
          <p14:tracePt t="24458" x="5410200" y="3784600"/>
          <p14:tracePt t="24474" x="5441950" y="3759200"/>
          <p14:tracePt t="24491" x="5454650" y="3746500"/>
          <p14:tracePt t="24508" x="5473700" y="3727450"/>
          <p14:tracePt t="24524" x="5499100" y="3714750"/>
          <p14:tracePt t="24541" x="5530850" y="3689350"/>
          <p14:tracePt t="24558" x="5556250" y="3676650"/>
          <p14:tracePt t="24574" x="5607050" y="3638550"/>
          <p14:tracePt t="24592" x="5613400" y="3638550"/>
          <p14:tracePt t="24607" x="5638800" y="3625850"/>
          <p14:tracePt t="24625" x="5645150" y="3619500"/>
          <p14:tracePt t="24641" x="5670550" y="3600450"/>
          <p14:tracePt t="24658" x="5695950" y="3581400"/>
          <p14:tracePt t="24674" x="5721350" y="3562350"/>
          <p14:tracePt t="24691" x="5746750" y="3543300"/>
          <p14:tracePt t="24707" x="5778500" y="3524250"/>
          <p14:tracePt t="24724" x="5803900" y="3505200"/>
          <p14:tracePt t="24741" x="5835650" y="3479800"/>
          <p14:tracePt t="24758" x="5873750" y="3454400"/>
          <p14:tracePt t="24774" x="5918200" y="3416300"/>
          <p14:tracePt t="24792" x="5949950" y="3390900"/>
          <p14:tracePt t="24807" x="5969000" y="3371850"/>
          <p14:tracePt t="24824" x="5981700" y="3359150"/>
          <p14:tracePt t="24841" x="6000750" y="3346450"/>
          <p14:tracePt t="24858" x="6019800" y="3327400"/>
          <p14:tracePt t="24874" x="6038850" y="3308350"/>
          <p14:tracePt t="24891" x="6051550" y="3295650"/>
          <p14:tracePt t="24907" x="6064250" y="3289300"/>
          <p14:tracePt t="24924" x="6076950" y="3270250"/>
          <p14:tracePt t="24941" x="6089650" y="3257550"/>
          <p14:tracePt t="24958" x="6108700" y="3238500"/>
          <p14:tracePt t="24974" x="6127750" y="3219450"/>
          <p14:tracePt t="24991" x="6140450" y="3206750"/>
          <p14:tracePt t="25007" x="6165850" y="3187700"/>
          <p14:tracePt t="25024" x="6172200" y="3187700"/>
          <p14:tracePt t="25041" x="6184900" y="3168650"/>
          <p14:tracePt t="25058" x="6203950" y="3155950"/>
          <p14:tracePt t="25074" x="6223000" y="3143250"/>
          <p14:tracePt t="25091" x="6242050" y="3124200"/>
          <p14:tracePt t="25108" x="6261100" y="3111500"/>
          <p14:tracePt t="25125" x="6286500" y="3092450"/>
          <p14:tracePt t="25141" x="6305550" y="3079750"/>
          <p14:tracePt t="25158" x="6318250" y="3067050"/>
          <p14:tracePt t="25174" x="6350000" y="3048000"/>
          <p14:tracePt t="25191" x="6362700" y="3041650"/>
          <p14:tracePt t="25207" x="6375400" y="3035300"/>
          <p14:tracePt t="25224" x="6394450" y="3022600"/>
          <p14:tracePt t="25241" x="6400800" y="3009900"/>
          <p14:tracePt t="25258" x="6413500" y="2997200"/>
          <p14:tracePt t="25274" x="6426200" y="2990850"/>
          <p14:tracePt t="25290" x="6432550" y="2984500"/>
          <p14:tracePt t="25307" x="6445250" y="2978150"/>
          <p14:tracePt t="25324" x="6457950" y="2971800"/>
          <p14:tracePt t="25341" x="6470650" y="2959100"/>
          <p14:tracePt t="25358" x="6483350" y="2946400"/>
          <p14:tracePt t="25374" x="6502400" y="2921000"/>
          <p14:tracePt t="25392" x="6521450" y="2908300"/>
          <p14:tracePt t="25407" x="6540500" y="2895600"/>
          <p14:tracePt t="25424" x="6553200" y="2882900"/>
          <p14:tracePt t="25441" x="6572250" y="2870200"/>
          <p14:tracePt t="25457" x="6578600" y="2863850"/>
          <p14:tracePt t="25474" x="6584950" y="2857500"/>
          <p14:tracePt t="25491" x="6604000" y="2844800"/>
          <p14:tracePt t="25507" x="6610350" y="2838450"/>
          <p14:tracePt t="25525" x="6623050" y="2825750"/>
          <p14:tracePt t="25541" x="6635750" y="2819400"/>
          <p14:tracePt t="25558" x="6642100" y="2806700"/>
          <p14:tracePt t="25574" x="6654800" y="2800350"/>
          <p14:tracePt t="25591" x="6654800" y="2794000"/>
          <p14:tracePt t="25608" x="6661150" y="2787650"/>
          <p14:tracePt t="25647" x="6661150" y="2781300"/>
          <p14:tracePt t="25663" x="6667500" y="2781300"/>
          <p14:tracePt t="25879" x="6654800" y="2781300"/>
          <p14:tracePt t="25887" x="6648450" y="2794000"/>
          <p14:tracePt t="25895" x="6623050" y="2800350"/>
          <p14:tracePt t="25908" x="6604000" y="2813050"/>
          <p14:tracePt t="25909" x="6553200" y="2844800"/>
          <p14:tracePt t="25924" x="6508750" y="2863850"/>
          <p14:tracePt t="25941" x="6477000" y="2876550"/>
          <p14:tracePt t="25957" x="6445250" y="2895600"/>
          <p14:tracePt t="25974" x="6394450" y="2927350"/>
          <p14:tracePt t="25992" x="6356350" y="2946400"/>
          <p14:tracePt t="26009" x="6318250" y="2965450"/>
          <p14:tracePt t="26025" x="6305550" y="2971800"/>
          <p14:tracePt t="26080" x="6292850" y="2971800"/>
          <p14:tracePt t="26088" x="6286500" y="2971800"/>
          <p14:tracePt t="26104" x="6280150" y="2984500"/>
          <p14:tracePt t="26108" x="6254750" y="2984500"/>
          <p14:tracePt t="26125" x="6235700" y="2997200"/>
          <p14:tracePt t="26143" x="6216650" y="3016250"/>
          <p14:tracePt t="26158" x="6184900" y="3028950"/>
          <p14:tracePt t="26158" x="6178550" y="3035300"/>
          <p14:tracePt t="26176" x="6146800" y="3048000"/>
          <p14:tracePt t="26192" x="6108700" y="3067050"/>
          <p14:tracePt t="26209" x="6083300" y="3086100"/>
          <p14:tracePt t="26225" x="6045200" y="3105150"/>
          <p14:tracePt t="26242" x="6019800" y="3124200"/>
          <p14:tracePt t="26258" x="5988050" y="3136900"/>
          <p14:tracePt t="26275" x="5956300" y="3155950"/>
          <p14:tracePt t="26292" x="5905500" y="3175000"/>
          <p14:tracePt t="26308" x="5861050" y="3194050"/>
          <p14:tracePt t="26324" x="5810250" y="3213100"/>
          <p14:tracePt t="26342" x="5778500" y="3232150"/>
          <p14:tracePt t="26359" x="5740400" y="3257550"/>
          <p14:tracePt t="26375" x="5702300" y="3276600"/>
          <p14:tracePt t="26392" x="5676900" y="3282950"/>
          <p14:tracePt t="26409" x="5657850" y="3295650"/>
          <p14:tracePt t="26425" x="5619750" y="3314700"/>
          <p14:tracePt t="26442" x="5600700" y="3321050"/>
          <p14:tracePt t="26458" x="5562600" y="3340100"/>
          <p14:tracePt t="26475" x="5518150" y="3365500"/>
          <p14:tracePt t="26492" x="5461000" y="3384550"/>
          <p14:tracePt t="26509" x="5429250" y="3403600"/>
          <p14:tracePt t="26544" x="5422900" y="3403600"/>
          <p14:tracePt t="26545" x="5391150" y="3416300"/>
          <p14:tracePt t="26558" x="5359400" y="3429000"/>
          <p14:tracePt t="26575" x="5314950" y="3448050"/>
          <p14:tracePt t="26592" x="5283200" y="3460750"/>
          <p14:tracePt t="26608" x="5251450" y="3473450"/>
          <p14:tracePt t="26625" x="5213350" y="3492500"/>
          <p14:tracePt t="26642" x="5187950" y="3505200"/>
          <p14:tracePt t="26658" x="5149850" y="3524250"/>
          <p14:tracePt t="26675" x="5130800" y="3543300"/>
          <p14:tracePt t="26692" x="5099050" y="3562350"/>
          <p14:tracePt t="26709" x="5073650" y="3581400"/>
          <p14:tracePt t="26725" x="5048250" y="3600450"/>
          <p14:tracePt t="26742" x="5029200" y="3619500"/>
          <p14:tracePt t="26758" x="4991100" y="3644900"/>
          <p14:tracePt t="26758" x="4984750" y="3657600"/>
          <p14:tracePt t="26776" x="4946650" y="3689350"/>
          <p14:tracePt t="26792" x="4914900" y="3714750"/>
          <p14:tracePt t="26808" x="4876800" y="3746500"/>
          <p14:tracePt t="26825" x="4838700" y="3778250"/>
          <p14:tracePt t="26842" x="4813300" y="3803650"/>
          <p14:tracePt t="26858" x="4787900" y="3822700"/>
          <p14:tracePt t="26875" x="4762500" y="3848100"/>
          <p14:tracePt t="26892" x="4730750" y="3886200"/>
          <p14:tracePt t="26909" x="4711700" y="3911600"/>
          <p14:tracePt t="26926" x="4673600" y="3956050"/>
          <p14:tracePt t="26942" x="4641850" y="3994150"/>
          <p14:tracePt t="26958" x="4591050" y="4038600"/>
          <p14:tracePt t="26975" x="4540250" y="4089400"/>
          <p14:tracePt t="26992" x="4508500" y="4133850"/>
          <p14:tracePt t="27008" x="4464050" y="4178300"/>
          <p14:tracePt t="27026" x="4432300" y="4203700"/>
          <p14:tracePt t="27042" x="4387850" y="4248150"/>
          <p14:tracePt t="27058" x="4337050" y="4279900"/>
          <p14:tracePt t="27075" x="4292600" y="4311650"/>
          <p14:tracePt t="27092" x="4241800" y="4343400"/>
          <p14:tracePt t="27109" x="4203700" y="4368800"/>
          <p14:tracePt t="27125" x="4140200" y="4406900"/>
          <p14:tracePt t="27142" x="4095750" y="4432300"/>
          <p14:tracePt t="27159" x="4038600" y="4464050"/>
          <p14:tracePt t="27159" x="4019550" y="4483100"/>
          <p14:tracePt t="27176" x="3962400" y="4514850"/>
          <p14:tracePt t="27192" x="3911600" y="4559300"/>
          <p14:tracePt t="27208" x="3873500" y="4584700"/>
          <p14:tracePt t="27225" x="3835400" y="4610100"/>
          <p14:tracePt t="27242" x="3797300" y="4635500"/>
          <p14:tracePt t="27258" x="3765550" y="4667250"/>
          <p14:tracePt t="27275" x="3714750" y="4711700"/>
          <p14:tracePt t="27292" x="3683000" y="4737100"/>
          <p14:tracePt t="27308" x="3632200" y="4768850"/>
          <p14:tracePt t="27324" x="3613150" y="4794250"/>
          <p14:tracePt t="27341" x="3600450" y="4806950"/>
          <p14:tracePt t="27358" x="3587750" y="4819650"/>
          <p14:tracePt t="27375" x="3575050" y="4832350"/>
          <p14:tracePt t="27536" x="3581400" y="4832350"/>
          <p14:tracePt t="27550" x="3600450" y="4832350"/>
          <p14:tracePt t="27552" x="3625850" y="4832350"/>
          <p14:tracePt t="27558" x="3670300" y="4832350"/>
          <p14:tracePt t="27575" x="3810000" y="4787900"/>
          <p14:tracePt t="27592" x="3917950" y="4737100"/>
          <p14:tracePt t="27608" x="3987800" y="4692650"/>
          <p14:tracePt t="27625" x="4064000" y="4648200"/>
          <p14:tracePt t="27641" x="4127500" y="4616450"/>
          <p14:tracePt t="27659" x="4178300" y="4578350"/>
          <p14:tracePt t="27675" x="4229100" y="4533900"/>
          <p14:tracePt t="27692" x="4267200" y="4508500"/>
          <p14:tracePt t="27708" x="4305300" y="4483100"/>
          <p14:tracePt t="27725" x="4337050" y="4464050"/>
          <p14:tracePt t="27742" x="4375150" y="4445000"/>
          <p14:tracePt t="27758" x="4445000" y="4406900"/>
          <p14:tracePt t="27776" x="4502150" y="4368800"/>
          <p14:tracePt t="27792" x="4546600" y="4349750"/>
          <p14:tracePt t="27808" x="4584700" y="4318000"/>
          <p14:tracePt t="27825" x="4622800" y="4292600"/>
          <p14:tracePt t="27842" x="4641850" y="4267200"/>
          <p14:tracePt t="27859" x="4667250" y="4248150"/>
          <p14:tracePt t="27875" x="4699000" y="4222750"/>
          <p14:tracePt t="27892" x="4724400" y="4216400"/>
          <p14:tracePt t="27908" x="4737100" y="4203700"/>
          <p14:tracePt t="27925" x="4787900" y="4165600"/>
          <p14:tracePt t="27942" x="4845050" y="4140200"/>
          <p14:tracePt t="27958" x="4908550" y="4102100"/>
          <p14:tracePt t="27975" x="4991100" y="4051300"/>
          <p14:tracePt t="27992" x="5054600" y="4025900"/>
          <p14:tracePt t="28008" x="5118100" y="3994150"/>
          <p14:tracePt t="28025" x="5181600" y="3962400"/>
          <p14:tracePt t="28042" x="5245100" y="3937000"/>
          <p14:tracePt t="28058" x="5302250" y="3898900"/>
          <p14:tracePt t="28075" x="5353050" y="3867150"/>
          <p14:tracePt t="28092" x="5397500" y="3841750"/>
          <p14:tracePt t="28108" x="5441950" y="3822700"/>
          <p14:tracePt t="28125" x="5486400" y="3790950"/>
          <p14:tracePt t="28141" x="5524500" y="3771900"/>
          <p14:tracePt t="28158" x="5575300" y="3746500"/>
          <p14:tracePt t="28158" x="5594350" y="3733800"/>
          <p14:tracePt t="28176" x="5657850" y="3702050"/>
          <p14:tracePt t="28193" x="5683250" y="3689350"/>
          <p14:tracePt t="28209" x="5715000" y="3676650"/>
          <p14:tracePt t="28225" x="5734050" y="3670300"/>
          <p14:tracePt t="28242" x="5772150" y="3638550"/>
          <p14:tracePt t="28259" x="5816600" y="3613150"/>
          <p14:tracePt t="28275" x="5861050" y="3581400"/>
          <p14:tracePt t="28292" x="5892800" y="3556000"/>
          <p14:tracePt t="28308" x="5943600" y="3524250"/>
          <p14:tracePt t="28325" x="5988050" y="3486150"/>
          <p14:tracePt t="28342" x="6019800" y="3460750"/>
          <p14:tracePt t="28359" x="6076950" y="3429000"/>
          <p14:tracePt t="28375" x="6115050" y="3390900"/>
          <p14:tracePt t="28393" x="6127750" y="3371850"/>
          <p14:tracePt t="28408" x="6159500" y="3352800"/>
          <p14:tracePt t="28425" x="6178550" y="3333750"/>
          <p14:tracePt t="28441" x="6203950" y="3314700"/>
          <p14:tracePt t="28458" x="6229350" y="3295650"/>
          <p14:tracePt t="28475" x="6248400" y="3276600"/>
          <p14:tracePt t="28492" x="6267450" y="3263900"/>
          <p14:tracePt t="28508" x="6280150" y="3251200"/>
          <p14:tracePt t="28525" x="6299200" y="3238500"/>
          <p14:tracePt t="28542" x="6318250" y="3219450"/>
          <p14:tracePt t="28559" x="6337300" y="3200400"/>
          <p14:tracePt t="28575" x="6356350" y="3181350"/>
          <p14:tracePt t="28592" x="6375400" y="3162300"/>
          <p14:tracePt t="28608" x="6394450" y="3136900"/>
          <p14:tracePt t="28625" x="6407150" y="3117850"/>
          <p14:tracePt t="28642" x="6419850" y="3111500"/>
          <p14:tracePt t="28658" x="6419850" y="3105150"/>
          <p14:tracePt t="28675" x="6426200" y="3098800"/>
          <p14:tracePt t="28712" x="6426200" y="3092450"/>
          <p14:tracePt t="28880" x="6419850" y="3111500"/>
          <p14:tracePt t="28888" x="6388100" y="3130550"/>
          <p14:tracePt t="28896" x="6350000" y="3149600"/>
          <p14:tracePt t="28904" x="6299200" y="3175000"/>
          <p14:tracePt t="28911" x="6203950" y="3213100"/>
          <p14:tracePt t="28925" x="6115050" y="3270250"/>
          <p14:tracePt t="28941" x="6051550" y="3308350"/>
          <p14:tracePt t="28958" x="5962650" y="3359150"/>
          <p14:tracePt t="28975" x="5803900" y="3441700"/>
          <p14:tracePt t="28992" x="5708650" y="3498850"/>
          <p14:tracePt t="29008" x="5626100" y="3543300"/>
          <p14:tracePt t="29025" x="5537200" y="3587750"/>
          <p14:tracePt t="29041" x="5448300" y="3625850"/>
          <p14:tracePt t="29058" x="5340350" y="3676650"/>
          <p14:tracePt t="29075" x="5213350" y="3727450"/>
          <p14:tracePt t="29092" x="5086350" y="3784600"/>
          <p14:tracePt t="29108" x="4965700" y="3829050"/>
          <p14:tracePt t="29125" x="4864100" y="3879850"/>
          <p14:tracePt t="29142" x="4768850" y="3917950"/>
          <p14:tracePt t="29158" x="4641850" y="3975100"/>
          <p14:tracePt t="29177" x="4540250" y="4025900"/>
          <p14:tracePt t="29192" x="4445000" y="4070350"/>
          <p14:tracePt t="29225" x="4349750" y="4127500"/>
          <p14:tracePt t="29225" x="4279900" y="4171950"/>
          <p14:tracePt t="29242" x="4222750" y="4197350"/>
          <p14:tracePt t="29258" x="4178300" y="4229100"/>
          <p14:tracePt t="29275" x="4152900" y="4241800"/>
          <p14:tracePt t="29291" x="4127500" y="4248150"/>
          <p14:tracePt t="29308" x="4114800" y="4267200"/>
          <p14:tracePt t="29325" x="4102100" y="4267200"/>
          <p14:tracePt t="29342" x="4102100" y="4273550"/>
          <p14:tracePt t="29358" x="4095750" y="4273550"/>
          <p14:tracePt t="30024" x="4102100" y="4273550"/>
          <p14:tracePt t="30032" x="4171950" y="4273550"/>
          <p14:tracePt t="30034" x="4248150" y="4248150"/>
          <p14:tracePt t="30042" x="4419600" y="4184650"/>
          <p14:tracePt t="30058" x="4591050" y="4108450"/>
          <p14:tracePt t="30075" x="4768850" y="4013200"/>
          <p14:tracePt t="30091" x="4946650" y="3911600"/>
          <p14:tracePt t="30108" x="5111750" y="3822700"/>
          <p14:tracePt t="30125" x="5238750" y="3740150"/>
          <p14:tracePt t="30142" x="5327650" y="3689350"/>
          <p14:tracePt t="30158" x="5365750" y="3657600"/>
          <p14:tracePt t="30175" x="5410200" y="3619500"/>
          <p14:tracePt t="30192" x="5422900" y="3606800"/>
          <p14:tracePt t="30210" x="5448300" y="3594100"/>
          <p14:tracePt t="30225" x="5461000" y="3575050"/>
          <p14:tracePt t="30242" x="5486400" y="3549650"/>
          <p14:tracePt t="30258" x="5511800" y="3524250"/>
          <p14:tracePt t="30275" x="5530850" y="3505200"/>
          <p14:tracePt t="30291" x="5549900" y="3492500"/>
          <p14:tracePt t="30308" x="5568950" y="3473450"/>
          <p14:tracePt t="30325" x="5594350" y="3448050"/>
          <p14:tracePt t="30342" x="5632450" y="3409950"/>
          <p14:tracePt t="30358" x="5670550" y="3371850"/>
          <p14:tracePt t="30375" x="5721350" y="3308350"/>
          <p14:tracePt t="30392" x="5740400" y="3282950"/>
          <p14:tracePt t="30408" x="5759450" y="3257550"/>
          <p14:tracePt t="30425" x="5765800" y="3244850"/>
          <p14:tracePt t="30441" x="5778500" y="3232150"/>
          <p14:tracePt t="30458" x="5784850" y="3225800"/>
          <p14:tracePt t="30475" x="5797550" y="3213100"/>
          <p14:tracePt t="30491" x="5810250" y="3200400"/>
          <p14:tracePt t="30508" x="5822950" y="3200400"/>
          <p14:tracePt t="30524" x="5829300" y="3187700"/>
          <p14:tracePt t="30743" x="5835650" y="3194050"/>
          <p14:tracePt t="30768" x="5842000" y="3194050"/>
          <p14:tracePt t="30776" x="5861050" y="3194050"/>
          <p14:tracePt t="30784" x="5873750" y="3194050"/>
          <p14:tracePt t="30792" x="5892800" y="3194050"/>
          <p14:tracePt t="30808" x="5911850" y="3194050"/>
          <p14:tracePt t="30824" x="5924550" y="3187700"/>
          <p14:tracePt t="30842" x="5943600" y="3187700"/>
          <p14:tracePt t="30859" x="5956300" y="3175000"/>
          <p14:tracePt t="30875" x="5969000" y="3175000"/>
          <p14:tracePt t="30892" x="5981700" y="3168650"/>
          <p14:tracePt t="30908" x="6000750" y="3162300"/>
          <p14:tracePt t="30925" x="6019800" y="3162300"/>
          <p14:tracePt t="30941" x="6045200" y="3149600"/>
          <p14:tracePt t="30958" x="6076950" y="3143250"/>
          <p14:tracePt t="30975" x="6121400" y="3124200"/>
          <p14:tracePt t="30993" x="6140450" y="3124200"/>
          <p14:tracePt t="31008" x="6146800" y="3124200"/>
          <p14:tracePt t="31025" x="6146800" y="3117850"/>
          <p14:tracePt t="31160" x="6134100" y="3136900"/>
          <p14:tracePt t="31168" x="6115050" y="3168650"/>
          <p14:tracePt t="31176" x="6083300" y="3213100"/>
          <p14:tracePt t="31184" x="6064250" y="3238500"/>
          <p14:tracePt t="31192" x="6026150" y="3282950"/>
          <p14:tracePt t="31208" x="5988050" y="3333750"/>
          <p14:tracePt t="31226" x="5949950" y="3371850"/>
          <p14:tracePt t="31241" x="5918200" y="3390900"/>
          <p14:tracePt t="31259" x="5880100" y="3416300"/>
          <p14:tracePt t="31275" x="5854700" y="3441700"/>
          <p14:tracePt t="31292" x="5848350" y="3448050"/>
          <p14:tracePt t="31308" x="5835650" y="3454400"/>
          <p14:tracePt t="31480" x="5848350" y="3454400"/>
          <p14:tracePt t="31485" x="5854700" y="3448050"/>
          <p14:tracePt t="31496" x="5861050" y="3435350"/>
          <p14:tracePt t="31503" x="5867400" y="3422650"/>
          <p14:tracePt t="31511" x="5886450" y="3390900"/>
          <p14:tracePt t="31525" x="5899150" y="3365500"/>
          <p14:tracePt t="31541" x="5911850" y="3340100"/>
          <p14:tracePt t="31559" x="5918200" y="3321050"/>
          <p14:tracePt t="31575" x="5930900" y="3289300"/>
          <p14:tracePt t="31592" x="5937250" y="3270250"/>
          <p14:tracePt t="31608" x="5949950" y="3251200"/>
          <p14:tracePt t="31625" x="5956300" y="3232150"/>
          <p14:tracePt t="31641" x="5969000" y="3213100"/>
          <p14:tracePt t="31658" x="5981700" y="3187700"/>
          <p14:tracePt t="31675" x="6000750" y="3155950"/>
          <p14:tracePt t="31692" x="6026150" y="3130550"/>
          <p14:tracePt t="31708" x="6045200" y="3105150"/>
          <p14:tracePt t="31725" x="6057900" y="3086100"/>
          <p14:tracePt t="31741" x="6076950" y="3060700"/>
          <p14:tracePt t="31758" x="6089650" y="3048000"/>
          <p14:tracePt t="31775" x="6115050" y="3003550"/>
          <p14:tracePt t="31793" x="6134100" y="2978150"/>
          <p14:tracePt t="31808" x="6140450" y="2971800"/>
          <p14:tracePt t="31825" x="6146800" y="2959100"/>
          <p14:tracePt t="31841" x="6165850" y="2921000"/>
          <p14:tracePt t="31858" x="6184900" y="2876550"/>
          <p14:tracePt t="31875" x="6203950" y="2838450"/>
          <p14:tracePt t="31892" x="6210300" y="2819400"/>
          <p14:tracePt t="31908" x="6223000" y="2794000"/>
          <p14:tracePt t="31925" x="6229350" y="2787650"/>
          <p14:tracePt t="32015" x="6235700" y="2787650"/>
          <p14:tracePt t="32031" x="6242050" y="2787650"/>
          <p14:tracePt t="32039" x="6267450" y="2800350"/>
          <p14:tracePt t="32046" x="6286500" y="2813050"/>
          <p14:tracePt t="32058" x="6311900" y="2825750"/>
          <p14:tracePt t="32059" x="6457950" y="2844800"/>
          <p14:tracePt t="32075" x="6572250" y="2857500"/>
          <p14:tracePt t="32091" x="6661150" y="2870200"/>
          <p14:tracePt t="32108" x="6743700" y="2870200"/>
          <p14:tracePt t="32125" x="6788150" y="2870200"/>
          <p14:tracePt t="32141" x="6813550" y="2870200"/>
          <p14:tracePt t="32158" x="6832600" y="2870200"/>
          <p14:tracePt t="32176" x="6858000" y="2851150"/>
          <p14:tracePt t="32192" x="6870700" y="2838450"/>
          <p14:tracePt t="32208" x="6883400" y="2825750"/>
          <p14:tracePt t="32226" x="6896100" y="2813050"/>
          <p14:tracePt t="32241" x="6902450" y="2800350"/>
          <p14:tracePt t="32258" x="6908800" y="2781300"/>
          <p14:tracePt t="32275" x="6908800" y="2762250"/>
          <p14:tracePt t="32291" x="6908800" y="2749550"/>
          <p14:tracePt t="32308" x="6908800" y="2743200"/>
          <p14:tracePt t="32325" x="6908800" y="2736850"/>
          <p14:tracePt t="32341" x="6896100" y="2711450"/>
          <p14:tracePt t="32358" x="6870700" y="2698750"/>
          <p14:tracePt t="32375" x="6838950" y="2667000"/>
          <p14:tracePt t="32393" x="6807200" y="2635250"/>
          <p14:tracePt t="32408" x="6775450" y="2597150"/>
          <p14:tracePt t="32425" x="6743700" y="2565400"/>
          <p14:tracePt t="32441" x="6711950" y="2533650"/>
          <p14:tracePt t="32458" x="6686550" y="2514600"/>
          <p14:tracePt t="32475" x="6635750" y="2489200"/>
          <p14:tracePt t="32491" x="6597650" y="2470150"/>
          <p14:tracePt t="32509" x="6546850" y="2451100"/>
          <p14:tracePt t="32524" x="6489700" y="2432050"/>
          <p14:tracePt t="32542" x="6432550" y="2419350"/>
          <p14:tracePt t="32558" x="6362700" y="2400300"/>
          <p14:tracePt t="32575" x="6261100" y="2355850"/>
          <p14:tracePt t="32592" x="6229350" y="2336800"/>
          <p14:tracePt t="32608" x="6203950" y="2324100"/>
          <p14:tracePt t="32625" x="6184900" y="2317750"/>
          <p14:tracePt t="32642" x="6178550" y="2311400"/>
          <p14:tracePt t="32658" x="6159500" y="2311400"/>
          <p14:tracePt t="32675" x="6146800" y="2305050"/>
          <p14:tracePt t="32691" x="6127750" y="2298700"/>
          <p14:tracePt t="32708" x="6115050" y="2298700"/>
          <p14:tracePt t="32724" x="6102350" y="2298700"/>
          <p14:tracePt t="32759" x="6096000" y="2298700"/>
          <p14:tracePt t="32928" x="6121400" y="2305050"/>
          <p14:tracePt t="32936" x="6159500" y="2324100"/>
          <p14:tracePt t="32944" x="6203950" y="2349500"/>
          <p14:tracePt t="32944" x="6254750" y="2374900"/>
          <p14:tracePt t="32958" x="6400800" y="2438400"/>
          <p14:tracePt t="32976" x="6464300" y="2463800"/>
          <p14:tracePt t="32992" x="6515100" y="2482850"/>
          <p14:tracePt t="33008" x="6546850" y="2495550"/>
          <p14:tracePt t="33025" x="6559550" y="2508250"/>
          <p14:tracePt t="33042" x="6572250" y="2508250"/>
          <p14:tracePt t="33058" x="6578600" y="2520950"/>
          <p14:tracePt t="33075" x="6591300" y="2527300"/>
          <p14:tracePt t="33091" x="6610350" y="2552700"/>
          <p14:tracePt t="33108" x="6629400" y="2584450"/>
          <p14:tracePt t="33125" x="6648450" y="2609850"/>
          <p14:tracePt t="33142" x="6661150" y="2641600"/>
          <p14:tracePt t="33158" x="6680200" y="2673350"/>
          <p14:tracePt t="33175" x="6692900" y="2692400"/>
          <p14:tracePt t="33193" x="6699250" y="2692400"/>
          <p14:tracePt t="33280" x="6699250" y="2673350"/>
          <p14:tracePt t="33288" x="6699250" y="2641600"/>
          <p14:tracePt t="33296" x="6680200" y="2597150"/>
          <p14:tracePt t="33308" x="6648450" y="2552700"/>
          <p14:tracePt t="33308" x="6572250" y="2438400"/>
          <p14:tracePt t="33324" x="6483350" y="2349500"/>
          <p14:tracePt t="33341" x="6400800" y="2266950"/>
          <p14:tracePt t="33358" x="6350000" y="2216150"/>
          <p14:tracePt t="33358" x="6318250" y="2203450"/>
          <p14:tracePt t="33376" x="6292850" y="2190750"/>
          <p14:tracePt t="33392" x="6280150" y="2184400"/>
          <p14:tracePt t="33408" x="6261100" y="2178050"/>
          <p14:tracePt t="33424" x="6235700" y="2178050"/>
          <p14:tracePt t="33441" x="6210300" y="2178050"/>
          <p14:tracePt t="33458" x="6172200" y="2184400"/>
          <p14:tracePt t="33475" x="6127750" y="2190750"/>
          <p14:tracePt t="33491" x="6089650" y="2197100"/>
          <p14:tracePt t="33508" x="6057900" y="2203450"/>
          <p14:tracePt t="33525" x="6026150" y="2203450"/>
          <p14:tracePt t="33542" x="6013450" y="2209800"/>
          <p14:tracePt t="33558" x="6000750" y="2209800"/>
          <p14:tracePt t="33575" x="6000750" y="2216150"/>
          <p14:tracePt t="33711" x="6000750" y="2228850"/>
          <p14:tracePt t="33720" x="6013450" y="2235200"/>
          <p14:tracePt t="33727" x="6019800" y="2235200"/>
          <p14:tracePt t="33741" x="6038850" y="2241550"/>
          <p14:tracePt t="33742" x="6089650" y="2247900"/>
          <p14:tracePt t="33758" x="6159500" y="2247900"/>
          <p14:tracePt t="33758" x="6178550" y="2247900"/>
          <p14:tracePt t="33776" x="6210300" y="2247900"/>
          <p14:tracePt t="33792" x="6235700" y="2247900"/>
          <p14:tracePt t="33808" x="6242050" y="2247900"/>
          <p14:tracePt t="34024" x="6235700" y="2247900"/>
          <p14:tracePt t="34026" x="6216650" y="2254250"/>
          <p14:tracePt t="34041" x="6203950" y="2254250"/>
          <p14:tracePt t="34042" x="6165850" y="2260600"/>
          <p14:tracePt t="34058" x="6134100" y="2266950"/>
          <p14:tracePt t="34075" x="6108700" y="2266950"/>
          <p14:tracePt t="34091" x="6102350" y="2266950"/>
          <p14:tracePt t="34108" x="6096000" y="2266950"/>
          <p14:tracePt t="34143" x="6089650" y="2266950"/>
          <p14:tracePt t="36358" x="0" y="0"/>
        </p14:tracePtLst>
        <p14:tracePtLst>
          <p14:tracePt t="37929" x="5010150" y="3886200"/>
          <p14:tracePt t="38159" x="4997450" y="3886200"/>
          <p14:tracePt t="38168" x="4984750" y="3886200"/>
          <p14:tracePt t="38175" x="4965700" y="3905250"/>
          <p14:tracePt t="38191" x="4946650" y="3930650"/>
          <p14:tracePt t="38192" x="4902200" y="3968750"/>
          <p14:tracePt t="38208" x="4870450" y="4006850"/>
          <p14:tracePt t="38225" x="4857750" y="4025900"/>
          <p14:tracePt t="38241" x="4845050" y="4038600"/>
          <p14:tracePt t="38303" x="4845050" y="4044950"/>
          <p14:tracePt t="38328" x="4838700" y="4051300"/>
          <p14:tracePt t="38383" x="4838700" y="4057650"/>
          <p14:tracePt t="38407" x="4838700" y="4064000"/>
          <p14:tracePt t="38431" x="4838700" y="4070350"/>
          <p14:tracePt t="38455" x="4851400" y="4070350"/>
          <p14:tracePt t="38471" x="4857750" y="4070350"/>
          <p14:tracePt t="38487" x="4864100" y="4070350"/>
          <p14:tracePt t="38503" x="4870450" y="4070350"/>
          <p14:tracePt t="38519" x="4876800" y="4070350"/>
          <p14:tracePt t="38535" x="4883150" y="4070350"/>
          <p14:tracePt t="38543" x="4889500" y="4070350"/>
          <p14:tracePt t="38575" x="4895850" y="4070350"/>
          <p14:tracePt t="38663" x="4895850" y="4064000"/>
          <p14:tracePt t="38887" x="4895850" y="4057650"/>
          <p14:tracePt t="38904" x="4895850" y="4051300"/>
          <p14:tracePt t="38910" x="4895850" y="4044950"/>
          <p14:tracePt t="38927" x="4895850" y="4038600"/>
          <p14:tracePt t="38941" x="4902200" y="4032250"/>
          <p14:tracePt t="38984" x="4902200" y="4025900"/>
          <p14:tracePt t="39127" x="4902200" y="4019550"/>
          <p14:tracePt t="39191" x="4902200" y="4013200"/>
          <p14:tracePt t="39239" x="4908550" y="4013200"/>
          <p14:tracePt t="39287" x="4914900" y="4013200"/>
          <p14:tracePt t="45424" x="4921250" y="4013200"/>
          <p14:tracePt t="45432" x="4914900" y="4025900"/>
          <p14:tracePt t="45440" x="4876800" y="4051300"/>
          <p14:tracePt t="45444" x="4737100" y="4127500"/>
          <p14:tracePt t="45458" x="4540250" y="4216400"/>
          <p14:tracePt t="45475" x="4178300" y="4356100"/>
          <p14:tracePt t="45492" x="3797300" y="4483100"/>
          <p14:tracePt t="45508" x="3517900" y="4597400"/>
          <p14:tracePt t="45525" x="3378200" y="4667250"/>
          <p14:tracePt t="45542" x="3257550" y="4730750"/>
          <p14:tracePt t="45559" x="3143250" y="4794250"/>
          <p14:tracePt t="45575" x="3022600" y="4864100"/>
          <p14:tracePt t="45592" x="2978150" y="4902200"/>
          <p14:tracePt t="45608" x="2940050" y="4927600"/>
          <p14:tracePt t="45625" x="2921000" y="4933950"/>
          <p14:tracePt t="45642" x="2914650" y="4946650"/>
          <p14:tracePt t="45658" x="2908300" y="4946650"/>
          <p14:tracePt t="45675" x="2895600" y="4953000"/>
          <p14:tracePt t="45936" x="2933700" y="4953000"/>
          <p14:tracePt t="45944" x="2978150" y="4940300"/>
          <p14:tracePt t="45944" x="3054350" y="4908550"/>
          <p14:tracePt t="45958" x="3308350" y="4800600"/>
          <p14:tracePt t="45975" x="3879850" y="4552950"/>
          <p14:tracePt t="45992" x="4248150" y="4400550"/>
          <p14:tracePt t="46009" x="4552950" y="4311650"/>
          <p14:tracePt t="46025" x="4692650" y="4267200"/>
          <p14:tracePt t="46042" x="4775200" y="4235450"/>
          <p14:tracePt t="46058" x="4794250" y="4229100"/>
          <p14:tracePt t="46075" x="4813300" y="4222750"/>
          <p14:tracePt t="46191" x="4826000" y="4216400"/>
          <p14:tracePt t="46201" x="4832350" y="4216400"/>
          <p14:tracePt t="46208" x="4857750" y="4197350"/>
          <p14:tracePt t="46209" x="4889500" y="4171950"/>
          <p14:tracePt t="46225" x="4959350" y="4121150"/>
          <p14:tracePt t="46242" x="5035550" y="4070350"/>
          <p14:tracePt t="46258" x="5099050" y="4013200"/>
          <p14:tracePt t="46275" x="5137150" y="3975100"/>
          <p14:tracePt t="46291" x="5143500" y="3968750"/>
          <p14:tracePt t="46400" x="5137150" y="3968750"/>
          <p14:tracePt t="46408" x="5118100" y="3987800"/>
          <p14:tracePt t="46408" x="5099050" y="4000500"/>
          <p14:tracePt t="46425" x="5080000" y="4019550"/>
          <p14:tracePt t="46431" x="5054600" y="4038600"/>
          <p14:tracePt t="46442" x="5048250" y="4044950"/>
          <p14:tracePt t="46591" x="5041900" y="4051300"/>
          <p14:tracePt t="46591" x="5022850" y="4051300"/>
          <p14:tracePt t="46608" x="5003800" y="4051300"/>
          <p14:tracePt t="46616" x="4978400" y="4051300"/>
          <p14:tracePt t="46624" x="4940300" y="4051300"/>
          <p14:tracePt t="46904" x="4946650" y="4051300"/>
          <p14:tracePt t="46920" x="4946650" y="4038600"/>
          <p14:tracePt t="46927" x="4940300" y="4038600"/>
          <p14:tracePt t="46941" x="4933950" y="4038600"/>
          <p14:tracePt t="46942" x="4921250" y="4038600"/>
          <p14:tracePt t="47071" x="4921250" y="4032250"/>
          <p14:tracePt t="47079" x="4927600" y="4025900"/>
          <p14:tracePt t="47096" x="4933950" y="4019550"/>
          <p14:tracePt t="47111" x="4940300" y="4013200"/>
          <p14:tracePt t="47120" x="4946650" y="4013200"/>
          <p14:tracePt t="47231" x="4940300" y="4013200"/>
          <p14:tracePt t="47240" x="4921250" y="4013200"/>
          <p14:tracePt t="47255" x="4902200" y="4044950"/>
          <p14:tracePt t="47259" x="4851400" y="4152900"/>
          <p14:tracePt t="47275" x="4775200" y="4324350"/>
          <p14:tracePt t="47291" x="4673600" y="4629150"/>
          <p14:tracePt t="47308" x="4629150" y="4838700"/>
          <p14:tracePt t="47326" x="4616450" y="5048250"/>
          <p14:tracePt t="47341" x="4616450" y="5226050"/>
          <p14:tracePt t="47358" x="4603750" y="5461000"/>
          <p14:tracePt t="47376" x="4584700" y="5607050"/>
          <p14:tracePt t="47393" x="4565650" y="5708650"/>
          <p14:tracePt t="47408" x="4546600" y="5765800"/>
          <p14:tracePt t="47425" x="4521200" y="5822950"/>
          <p14:tracePt t="47442" x="4508500" y="5861050"/>
          <p14:tracePt t="47458" x="4508500" y="5892800"/>
          <p14:tracePt t="47475" x="4508500" y="5918200"/>
          <p14:tracePt t="47492" x="4521200" y="5956300"/>
          <p14:tracePt t="47508" x="4540250" y="6000750"/>
          <p14:tracePt t="47525" x="4552950" y="6026150"/>
          <p14:tracePt t="47541" x="4603750" y="6096000"/>
          <p14:tracePt t="47558" x="4654550" y="6172200"/>
          <p14:tracePt t="47575" x="4718050" y="6267450"/>
          <p14:tracePt t="47592" x="4718050" y="6273800"/>
          <p14:tracePt t="47608" x="4737100" y="6318250"/>
          <p14:tracePt t="47625" x="4768850" y="6394450"/>
          <p14:tracePt t="47641" x="4813300" y="6470650"/>
          <p14:tracePt t="47659" x="4845050" y="6515100"/>
          <p14:tracePt t="47675" x="4876800" y="6559550"/>
          <p14:tracePt t="47692" x="4902200" y="6584950"/>
          <p14:tracePt t="47708" x="4908550" y="6597650"/>
          <p14:tracePt t="47743" x="4908550" y="6604000"/>
          <p14:tracePt t="47744" x="4908550" y="6616700"/>
          <p14:tracePt t="47760" x="4908550" y="6629400"/>
          <p14:tracePt t="47775" x="4908550" y="6661150"/>
          <p14:tracePt t="47792" x="4908550" y="6680200"/>
          <p14:tracePt t="47808" x="4914900" y="6699250"/>
          <p14:tracePt t="47825" x="4914900" y="6711950"/>
          <p14:tracePt t="47841" x="4914900" y="6724650"/>
          <p14:tracePt t="47858" x="4921250" y="6737350"/>
          <p14:tracePt t="47875" x="4921250" y="6756400"/>
          <p14:tracePt t="47892" x="4921250" y="6769100"/>
          <p14:tracePt t="47908" x="4927600" y="6775450"/>
          <p14:tracePt t="48120" x="4933950" y="6775450"/>
          <p14:tracePt t="48127" x="4946650" y="6775450"/>
          <p14:tracePt t="48136" x="4953000" y="6769100"/>
          <p14:tracePt t="48143" x="4965700" y="6737350"/>
          <p14:tracePt t="48158" x="4978400" y="6699250"/>
          <p14:tracePt t="48159" x="4997450" y="6572250"/>
          <p14:tracePt t="48175" x="4997450" y="6343650"/>
          <p14:tracePt t="48192" x="4991100" y="6172200"/>
          <p14:tracePt t="48208" x="4965700" y="6019800"/>
          <p14:tracePt t="48225" x="4921250" y="5835650"/>
          <p14:tracePt t="48241" x="4870450" y="5638800"/>
          <p14:tracePt t="48258" x="4832350" y="5448300"/>
          <p14:tracePt t="48275" x="4813300" y="5391150"/>
          <p14:tracePt t="48292" x="4806950" y="5378450"/>
          <p14:tracePt t="48308" x="4794250" y="5321300"/>
          <p14:tracePt t="48325" x="4781550" y="5226050"/>
          <p14:tracePt t="48341" x="4768850" y="5149850"/>
          <p14:tracePt t="48359" x="4762500" y="5086350"/>
          <p14:tracePt t="48375" x="4756150" y="4927600"/>
          <p14:tracePt t="48392" x="4743450" y="4787900"/>
          <p14:tracePt t="48408" x="4737100" y="4654550"/>
          <p14:tracePt t="48425" x="4730750" y="4552950"/>
          <p14:tracePt t="48441" x="4730750" y="4445000"/>
          <p14:tracePt t="48458" x="4730750" y="4368800"/>
          <p14:tracePt t="48475" x="4730750" y="4305300"/>
          <p14:tracePt t="48492" x="4730750" y="4267200"/>
          <p14:tracePt t="48508" x="4730750" y="4229100"/>
          <p14:tracePt t="48525" x="4737100" y="4191000"/>
          <p14:tracePt t="48541" x="4749800" y="4152900"/>
          <p14:tracePt t="48558" x="4768850" y="4114800"/>
          <p14:tracePt t="48575" x="4819650" y="4019550"/>
          <p14:tracePt t="48592" x="4845050" y="3956050"/>
          <p14:tracePt t="48608" x="4876800" y="3886200"/>
          <p14:tracePt t="48625" x="4889500" y="3848100"/>
          <p14:tracePt t="48642" x="4902200" y="3816350"/>
          <p14:tracePt t="48658" x="4902200" y="3803650"/>
          <p14:tracePt t="48675" x="4902200" y="3790950"/>
          <p14:tracePt t="48691" x="4908550" y="3790950"/>
          <p14:tracePt t="48775" x="4914900" y="3784600"/>
          <p14:tracePt t="48888" x="4914900" y="3803650"/>
          <p14:tracePt t="48895" x="4902200" y="3835400"/>
          <p14:tracePt t="48903" x="4883150" y="3873500"/>
          <p14:tracePt t="48909" x="4857750" y="3956050"/>
          <p14:tracePt t="48925" x="4800600" y="4044950"/>
          <p14:tracePt t="48942" x="4762500" y="4095750"/>
          <p14:tracePt t="48958" x="4667250" y="4133850"/>
          <p14:tracePt t="48958" x="4616450" y="4152900"/>
          <p14:tracePt t="48977" x="4457700" y="4165600"/>
          <p14:tracePt t="48992" x="4248150" y="4165600"/>
          <p14:tracePt t="49009" x="3962400" y="4165600"/>
          <p14:tracePt t="49025" x="3695700" y="4165600"/>
          <p14:tracePt t="49042" x="3409950" y="4165600"/>
          <p14:tracePt t="49058" x="3219450" y="4165600"/>
          <p14:tracePt t="49075" x="3060700" y="4165600"/>
          <p14:tracePt t="49091" x="2940050" y="4159250"/>
          <p14:tracePt t="49108" x="2857500" y="4146550"/>
          <p14:tracePt t="49125" x="2806700" y="4140200"/>
          <p14:tracePt t="49142" x="2755900" y="4133850"/>
          <p14:tracePt t="49158" x="2679700" y="4121150"/>
          <p14:tracePt t="49176" x="2647950" y="4121150"/>
          <p14:tracePt t="49192" x="2616200" y="4114800"/>
          <p14:tracePt t="49208" x="2590800" y="4114800"/>
          <p14:tracePt t="49225" x="2578100" y="4102100"/>
          <p14:tracePt t="49242" x="2565400" y="4102100"/>
          <p14:tracePt t="49384" x="2565400" y="4095750"/>
          <p14:tracePt t="49401" x="2565400" y="4089400"/>
          <p14:tracePt t="49471" x="2571750" y="4089400"/>
          <p14:tracePt t="49543" x="2578100" y="4089400"/>
          <p14:tracePt t="49567" x="2584450" y="4089400"/>
          <p14:tracePt t="49583" x="2590800" y="4089400"/>
          <p14:tracePt t="49591" x="2597150" y="4089400"/>
          <p14:tracePt t="49608" x="2603500" y="4089400"/>
          <p14:tracePt t="49608" x="2622550" y="4089400"/>
          <p14:tracePt t="49625" x="2654300" y="4095750"/>
          <p14:tracePt t="49642" x="2667000" y="4102100"/>
          <p14:tracePt t="49658" x="2692400" y="4102100"/>
          <p14:tracePt t="49675" x="2711450" y="4102100"/>
          <p14:tracePt t="49691" x="2730500" y="4114800"/>
          <p14:tracePt t="49708" x="2755900" y="4114800"/>
          <p14:tracePt t="49725" x="2774950" y="4121150"/>
          <p14:tracePt t="49742" x="2794000" y="4121150"/>
          <p14:tracePt t="49758" x="2819400" y="4121150"/>
          <p14:tracePt t="49775" x="2863850" y="4133850"/>
          <p14:tracePt t="49792" x="2889250" y="4133850"/>
          <p14:tracePt t="49808" x="2895600" y="4133850"/>
          <p14:tracePt t="49825" x="2908300" y="4133850"/>
          <p14:tracePt t="49841" x="2921000" y="4140200"/>
          <p14:tracePt t="49858" x="2940050" y="4140200"/>
          <p14:tracePt t="49875" x="2959100" y="4140200"/>
          <p14:tracePt t="49891" x="2990850" y="4140200"/>
          <p14:tracePt t="49908" x="3009900" y="4140200"/>
          <p14:tracePt t="49925" x="3041650" y="4140200"/>
          <p14:tracePt t="49942" x="3067050" y="4140200"/>
          <p14:tracePt t="49958" x="3092450" y="4140200"/>
          <p14:tracePt t="49958" x="3111500" y="4140200"/>
          <p14:tracePt t="49976" x="3136900" y="4140200"/>
          <p14:tracePt t="49992" x="3155950" y="4140200"/>
          <p14:tracePt t="50008" x="3162300" y="4140200"/>
          <p14:tracePt t="50025" x="3175000" y="4140200"/>
          <p14:tracePt t="50041" x="3194050" y="4140200"/>
          <p14:tracePt t="50058" x="3206750" y="4140200"/>
          <p14:tracePt t="50075" x="3238500" y="4140200"/>
          <p14:tracePt t="50091" x="3257550" y="4140200"/>
          <p14:tracePt t="50108" x="3295650" y="4140200"/>
          <p14:tracePt t="50125" x="3321050" y="4140200"/>
          <p14:tracePt t="50142" x="3359150" y="4140200"/>
          <p14:tracePt t="50158" x="3390900" y="4140200"/>
          <p14:tracePt t="50158" x="3416300" y="4140200"/>
          <p14:tracePt t="50176" x="3479800" y="4140200"/>
          <p14:tracePt t="50193" x="3543300" y="4140200"/>
          <p14:tracePt t="50208" x="3619500" y="4140200"/>
          <p14:tracePt t="50225" x="3708400" y="4140200"/>
          <p14:tracePt t="50241" x="3790950" y="4140200"/>
          <p14:tracePt t="50258" x="3860800" y="4140200"/>
          <p14:tracePt t="50275" x="3924300" y="4140200"/>
          <p14:tracePt t="50291" x="3981450" y="4140200"/>
          <p14:tracePt t="50308" x="4051300" y="4140200"/>
          <p14:tracePt t="50325" x="4133850" y="4140200"/>
          <p14:tracePt t="50342" x="4222750" y="4140200"/>
          <p14:tracePt t="50358" x="4324350" y="4140200"/>
          <p14:tracePt t="50375" x="4457700" y="4140200"/>
          <p14:tracePt t="50392" x="4521200" y="4140200"/>
          <p14:tracePt t="50408" x="4578350" y="4140200"/>
          <p14:tracePt t="50425" x="4629150" y="4140200"/>
          <p14:tracePt t="50441" x="4679950" y="4140200"/>
          <p14:tracePt t="50458" x="4724400" y="4140200"/>
          <p14:tracePt t="50475" x="4762500" y="4140200"/>
          <p14:tracePt t="50491" x="4806950" y="4133850"/>
          <p14:tracePt t="50508" x="4851400" y="4121150"/>
          <p14:tracePt t="50525" x="4883150" y="4121150"/>
          <p14:tracePt t="50541" x="4914900" y="4114800"/>
          <p14:tracePt t="50558" x="4933950" y="4114800"/>
          <p14:tracePt t="50575" x="4940300" y="4108450"/>
          <p14:tracePt t="50711" x="4946650" y="4108450"/>
          <p14:tracePt t="50733" x="4946650" y="4102100"/>
          <p14:tracePt t="50734" x="4946650" y="4095750"/>
          <p14:tracePt t="50741" x="4959350" y="4089400"/>
          <p14:tracePt t="50758" x="4959350" y="4076700"/>
          <p14:tracePt t="50775" x="4965700" y="4070350"/>
          <p14:tracePt t="50816" x="4965700" y="4064000"/>
          <p14:tracePt t="50816" x="4972050" y="4057650"/>
          <p14:tracePt t="50920" x="4972050" y="4051300"/>
          <p14:tracePt t="50936" x="4972050" y="4038600"/>
          <p14:tracePt t="50951" x="4972050" y="4032250"/>
          <p14:tracePt t="50959" x="4972050" y="4025900"/>
          <p14:tracePt t="50975" x="4972050" y="4019550"/>
          <p14:tracePt t="51080" x="4972050" y="4013200"/>
          <p14:tracePt t="51104" x="4965700" y="4013200"/>
          <p14:tracePt t="51128" x="4959350" y="4013200"/>
          <p14:tracePt t="51150" x="4953000" y="4013200"/>
          <p14:tracePt t="51159" x="4946650" y="4019550"/>
          <p14:tracePt t="51175" x="4940300" y="4019550"/>
          <p14:tracePt t="51200" x="4933950" y="4019550"/>
          <p14:tracePt t="51208" x="4933950" y="4025900"/>
          <p14:tracePt t="51219" x="4921250" y="4032250"/>
          <p14:tracePt t="54093" x="0" y="0"/>
        </p14:tracePtLst>
        <p14:tracePtLst>
          <p14:tracePt t="63857" x="6280150" y="2197100"/>
          <p14:tracePt t="63944" x="6280150" y="2190750"/>
          <p14:tracePt t="63976" x="6280150" y="2184400"/>
          <p14:tracePt t="63976" x="6280150" y="2178050"/>
          <p14:tracePt t="63992" x="6280150" y="2171700"/>
          <p14:tracePt t="64008" x="6280150" y="2152650"/>
          <p14:tracePt t="64009" x="6280150" y="2120900"/>
          <p14:tracePt t="64025" x="6261100" y="2082800"/>
          <p14:tracePt t="64042" x="6242050" y="2057400"/>
          <p14:tracePt t="64058" x="6216650" y="2032000"/>
          <p14:tracePt t="64075" x="6197600" y="2019300"/>
          <p14:tracePt t="64092" x="6165850" y="2000250"/>
          <p14:tracePt t="64108" x="6127750" y="1987550"/>
          <p14:tracePt t="64125" x="6076950" y="1974850"/>
          <p14:tracePt t="64142" x="6026150" y="1962150"/>
          <p14:tracePt t="64158" x="5956300" y="1962150"/>
          <p14:tracePt t="64176" x="5918200" y="1962150"/>
          <p14:tracePt t="64192" x="5880100" y="1974850"/>
          <p14:tracePt t="64208" x="5842000" y="2006600"/>
          <p14:tracePt t="64225" x="5803900" y="2051050"/>
          <p14:tracePt t="64242" x="5765800" y="2108200"/>
          <p14:tracePt t="64258" x="5753100" y="2152650"/>
          <p14:tracePt t="64275" x="5746750" y="2209800"/>
          <p14:tracePt t="64292" x="5746750" y="2254250"/>
          <p14:tracePt t="64308" x="5746750" y="2286000"/>
          <p14:tracePt t="64326" x="5772150" y="2324100"/>
          <p14:tracePt t="64342" x="5784850" y="2343150"/>
          <p14:tracePt t="64358" x="5822950" y="2355850"/>
          <p14:tracePt t="64376" x="5867400" y="2368550"/>
          <p14:tracePt t="64392" x="5911850" y="2368550"/>
          <p14:tracePt t="64408" x="5981700" y="2368550"/>
          <p14:tracePt t="64425" x="6051550" y="2368550"/>
          <p14:tracePt t="64442" x="6108700" y="2368550"/>
          <p14:tracePt t="64458" x="6146800" y="2355850"/>
          <p14:tracePt t="64475" x="6184900" y="2336800"/>
          <p14:tracePt t="64492" x="6210300" y="2324100"/>
          <p14:tracePt t="64508" x="6235700" y="2298700"/>
          <p14:tracePt t="64525" x="6254750" y="2279650"/>
          <p14:tracePt t="64542" x="6292850" y="2235200"/>
          <p14:tracePt t="64558" x="6311900" y="2190750"/>
          <p14:tracePt t="64558" x="6324600" y="2171700"/>
          <p14:tracePt t="64576" x="6343650" y="2127250"/>
          <p14:tracePt t="64592" x="6356350" y="2089150"/>
          <p14:tracePt t="64608" x="6356350" y="2044700"/>
          <p14:tracePt t="64625" x="6356350" y="2006600"/>
          <p14:tracePt t="64642" x="6356350" y="1968500"/>
          <p14:tracePt t="64658" x="6356350" y="1943100"/>
          <p14:tracePt t="64675" x="6350000" y="1917700"/>
          <p14:tracePt t="64692" x="6343650" y="1898650"/>
          <p14:tracePt t="64709" x="6330950" y="1892300"/>
          <p14:tracePt t="64725" x="6318250" y="1879600"/>
          <p14:tracePt t="64742" x="6305550" y="1866900"/>
          <p14:tracePt t="64758" x="6254750" y="1860550"/>
          <p14:tracePt t="64776" x="6216650" y="1854200"/>
          <p14:tracePt t="64792" x="6165850" y="1854200"/>
          <p14:tracePt t="64808" x="6102350" y="1854200"/>
          <p14:tracePt t="64825" x="6026150" y="1885950"/>
          <p14:tracePt t="64842" x="5949950" y="1936750"/>
          <p14:tracePt t="64858" x="5899150" y="1987550"/>
          <p14:tracePt t="64875" x="5873750" y="2012950"/>
          <p14:tracePt t="64891" x="5861050" y="2032000"/>
          <p14:tracePt t="64908" x="5854700" y="2070100"/>
          <p14:tracePt t="64925" x="5848350" y="2101850"/>
          <p14:tracePt t="64942" x="5842000" y="2127250"/>
          <p14:tracePt t="64958" x="5842000" y="2159000"/>
          <p14:tracePt t="64958" x="5842000" y="2171700"/>
          <p14:tracePt t="64975" x="5842000" y="2197100"/>
          <p14:tracePt t="64991" x="5848350" y="2216150"/>
          <p14:tracePt t="65008" x="5867400" y="2247900"/>
          <p14:tracePt t="65025" x="5880100" y="2266950"/>
          <p14:tracePt t="65042" x="5905500" y="2286000"/>
          <p14:tracePt t="65058" x="5924550" y="2305050"/>
          <p14:tracePt t="65076" x="5956300" y="2324100"/>
          <p14:tracePt t="65091" x="5988050" y="2330450"/>
          <p14:tracePt t="65108" x="6038850" y="2355850"/>
          <p14:tracePt t="65125" x="6076950" y="2362200"/>
          <p14:tracePt t="65142" x="6127750" y="2368550"/>
          <p14:tracePt t="65158" x="6191250" y="2381250"/>
          <p14:tracePt t="65176" x="6235700" y="2381250"/>
          <p14:tracePt t="65192" x="6280150" y="2381250"/>
          <p14:tracePt t="65208" x="6330950" y="2374900"/>
          <p14:tracePt t="65225" x="6362700" y="2355850"/>
          <p14:tracePt t="65241" x="6394450" y="2324100"/>
          <p14:tracePt t="65258" x="6426200" y="2292350"/>
          <p14:tracePt t="65275" x="6438900" y="2266950"/>
          <p14:tracePt t="65291" x="6451600" y="2216150"/>
          <p14:tracePt t="65308" x="6457950" y="2171700"/>
          <p14:tracePt t="65325" x="6457950" y="2114550"/>
          <p14:tracePt t="65341" x="6457950" y="2076450"/>
          <p14:tracePt t="65359" x="6445250" y="2038350"/>
          <p14:tracePt t="65375" x="6419850" y="2000250"/>
          <p14:tracePt t="65392" x="6407150" y="1981200"/>
          <p14:tracePt t="65408" x="6388100" y="1968500"/>
          <p14:tracePt t="65424" x="6356350" y="1955800"/>
          <p14:tracePt t="65441" x="6299200" y="1943100"/>
          <p14:tracePt t="65458" x="6216650" y="1943100"/>
          <p14:tracePt t="65475" x="6127750" y="1943100"/>
          <p14:tracePt t="65492" x="6045200" y="1962150"/>
          <p14:tracePt t="65508" x="5975350" y="1987550"/>
          <p14:tracePt t="65525" x="5937250" y="2012950"/>
          <p14:tracePt t="65541" x="5911850" y="2025650"/>
          <p14:tracePt t="65558" x="5905500" y="2032000"/>
          <p14:tracePt t="65575" x="5899150" y="2038350"/>
          <p14:tracePt t="66703" x="0" y="0"/>
        </p14:tracePtLst>
        <p14:tracePtLst>
          <p14:tracePt t="68351" x="6381750" y="3657600"/>
          <p14:tracePt t="68687" x="6362700" y="3670300"/>
          <p14:tracePt t="68695" x="6311900" y="3695700"/>
          <p14:tracePt t="68703" x="6242050" y="3727450"/>
          <p14:tracePt t="68711" x="5994400" y="3803650"/>
          <p14:tracePt t="68727" x="5784850" y="3892550"/>
          <p14:tracePt t="68740" x="5638800" y="3962400"/>
          <p14:tracePt t="68759" x="5492750" y="4032250"/>
          <p14:tracePt t="68775" x="5365750" y="4089400"/>
          <p14:tracePt t="68791" x="5200650" y="4159250"/>
          <p14:tracePt t="68809" x="5092700" y="4210050"/>
          <p14:tracePt t="68825" x="5010150" y="4229100"/>
          <p14:tracePt t="68841" x="4933950" y="4260850"/>
          <p14:tracePt t="68858" x="4876800" y="4286250"/>
          <p14:tracePt t="68875" x="4832350" y="4305300"/>
          <p14:tracePt t="68891" x="4806950" y="4311650"/>
          <p14:tracePt t="68908" x="4787900" y="4330700"/>
          <p14:tracePt t="68924" x="4775200" y="4343400"/>
          <p14:tracePt t="68940" x="4749800" y="4362450"/>
          <p14:tracePt t="68957" x="4724400" y="4381500"/>
          <p14:tracePt t="68974" x="4686300" y="4406900"/>
          <p14:tracePt t="68990" x="4660900" y="4438650"/>
          <p14:tracePt t="69007" x="4641850" y="4451350"/>
          <p14:tracePt t="69024" x="4629150" y="4464050"/>
          <p14:tracePt t="69040" x="4616450" y="4470400"/>
          <p14:tracePt t="69058" x="4597400" y="4489450"/>
          <p14:tracePt t="69075" x="4584700" y="4495800"/>
          <p14:tracePt t="69091" x="4552950" y="4508500"/>
          <p14:tracePt t="69108" x="4540250" y="4521200"/>
          <p14:tracePt t="69125" x="4521200" y="4533900"/>
          <p14:tracePt t="69142" x="4495800" y="4552950"/>
          <p14:tracePt t="69158" x="4483100" y="4559300"/>
          <p14:tracePt t="69175" x="4483100" y="4565650"/>
          <p14:tracePt t="69191" x="4476750" y="4572000"/>
          <p14:tracePt t="69407" x="4489450" y="4572000"/>
          <p14:tracePt t="69423" x="4495800" y="4572000"/>
          <p14:tracePt t="69433" x="4502150" y="4572000"/>
          <p14:tracePt t="69440" x="4508500" y="4565650"/>
          <p14:tracePt t="69441" x="4521200" y="4552950"/>
          <p14:tracePt t="69457" x="4540250" y="4540250"/>
          <p14:tracePt t="69474" x="4565650" y="4527550"/>
          <p14:tracePt t="69490" x="4597400" y="4508500"/>
          <p14:tracePt t="69507" x="4610100" y="4495800"/>
          <p14:tracePt t="69524" x="4635500" y="4483100"/>
          <p14:tracePt t="69540" x="4660900" y="4470400"/>
          <p14:tracePt t="69557" x="4692650" y="4457700"/>
          <p14:tracePt t="69574" x="4711700" y="4445000"/>
          <p14:tracePt t="69591" x="4724400" y="4432300"/>
          <p14:tracePt t="69607" x="4737100" y="4425950"/>
          <p14:tracePt t="69625" x="4749800" y="4419600"/>
          <p14:tracePt t="69642" x="4768850" y="4413250"/>
          <p14:tracePt t="69658" x="4781550" y="4406900"/>
          <p14:tracePt t="69675" x="4787900" y="4400550"/>
          <p14:tracePt t="69711" x="4794250" y="4400550"/>
          <p14:tracePt t="69727" x="4800600" y="4400550"/>
          <p14:tracePt t="69743" x="4806950" y="4394200"/>
          <p14:tracePt t="69775" x="4819650" y="4394200"/>
          <p14:tracePt t="69791" x="4826000" y="4387850"/>
          <p14:tracePt t="69807" x="4832350" y="4381500"/>
          <p14:tracePt t="69807" x="4838700" y="4381500"/>
          <p14:tracePt t="69824" x="4851400" y="4375150"/>
          <p14:tracePt t="69841" x="4857750" y="4375150"/>
          <p14:tracePt t="69857" x="4870450" y="4368800"/>
          <p14:tracePt t="69874" x="4883150" y="4362450"/>
          <p14:tracePt t="69991" x="4889500" y="4362450"/>
          <p14:tracePt t="70295" x="4883150" y="4362450"/>
          <p14:tracePt t="70311" x="4876800" y="4362450"/>
          <p14:tracePt t="70319" x="4864100" y="4362450"/>
          <p14:tracePt t="70319" x="4851400" y="4362450"/>
          <p14:tracePt t="70335" x="4832350" y="4368800"/>
          <p14:tracePt t="70343" x="4794250" y="4381500"/>
          <p14:tracePt t="70357" x="4749800" y="4394200"/>
          <p14:tracePt t="70358" x="4673600" y="4413250"/>
          <p14:tracePt t="70374" x="4584700" y="4438650"/>
          <p14:tracePt t="70390" x="4470400" y="4470400"/>
          <p14:tracePt t="70407" x="4432300" y="4483100"/>
          <p14:tracePt t="70424" x="4406900" y="4495800"/>
          <p14:tracePt t="70440" x="4387850" y="4495800"/>
          <p14:tracePt t="70486" x="4381500" y="4495800"/>
          <p14:tracePt t="70500" x="4375150" y="4495800"/>
          <p14:tracePt t="70500" x="4368800" y="4495800"/>
          <p14:tracePt t="70507" x="4368800" y="4502150"/>
          <p14:tracePt t="70576" x="4362450" y="4508500"/>
          <p14:tracePt t="70896" x="4375150" y="4508500"/>
          <p14:tracePt t="70903" x="4387850" y="4508500"/>
          <p14:tracePt t="70911" x="4400550" y="4502150"/>
          <p14:tracePt t="70925" x="4419600" y="4489450"/>
          <p14:tracePt t="70941" x="4432300" y="4489450"/>
          <p14:tracePt t="70958" x="4445000" y="4476750"/>
          <p14:tracePt t="70974" x="4470400" y="4457700"/>
          <p14:tracePt t="70991" x="4502150" y="4445000"/>
          <p14:tracePt t="71008" x="4533900" y="4432300"/>
          <p14:tracePt t="71025" x="4559300" y="4413250"/>
          <p14:tracePt t="71041" x="4591050" y="4394200"/>
          <p14:tracePt t="71058" x="4616450" y="4381500"/>
          <p14:tracePt t="71075" x="4629150" y="4375150"/>
          <p14:tracePt t="71091" x="4654550" y="4362450"/>
          <p14:tracePt t="71108" x="4686300" y="4349750"/>
          <p14:tracePt t="71125" x="4699000" y="4343400"/>
          <p14:tracePt t="71141" x="4737100" y="4324350"/>
          <p14:tracePt t="71160" x="4768850" y="4311650"/>
          <p14:tracePt t="71176" x="4794250" y="4305300"/>
          <p14:tracePt t="71191" x="4813300" y="4305300"/>
          <p14:tracePt t="71208" x="4826000" y="4298950"/>
          <p14:tracePt t="71225" x="4838700" y="4292600"/>
          <p14:tracePt t="71241" x="4845050" y="4292600"/>
          <p14:tracePt t="71623" x="4832350" y="4292600"/>
          <p14:tracePt t="71634" x="4826000" y="4292600"/>
          <p14:tracePt t="71639" x="4813300" y="4292600"/>
          <p14:tracePt t="71647" x="4768850" y="4298950"/>
          <p14:tracePt t="71658" x="4718050" y="4324350"/>
          <p14:tracePt t="71674" x="4679950" y="4343400"/>
          <p14:tracePt t="71691" x="4648200" y="4362450"/>
          <p14:tracePt t="71708" x="4629150" y="4381500"/>
          <p14:tracePt t="71725" x="4616450" y="4394200"/>
          <p14:tracePt t="71741" x="4591050" y="4406900"/>
          <p14:tracePt t="71758" x="4584700" y="4413250"/>
          <p14:tracePt t="71774" x="4572000" y="4425950"/>
          <p14:tracePt t="71792" x="4565650" y="4432300"/>
          <p14:tracePt t="71808" x="4559300" y="4438650"/>
          <p14:tracePt t="71825" x="4552950" y="4445000"/>
          <p14:tracePt t="71841" x="4540250" y="4457700"/>
          <p14:tracePt t="71858" x="4533900" y="4464050"/>
          <p14:tracePt t="71874" x="4527550" y="4470400"/>
          <p14:tracePt t="71891" x="4521200" y="4476750"/>
          <p14:tracePt t="71908" x="4521200" y="4489450"/>
          <p14:tracePt t="72055" x="4514850" y="4489450"/>
          <p14:tracePt t="72127" x="4521200" y="4489450"/>
          <p14:tracePt t="72140" x="4527550" y="4489450"/>
          <p14:tracePt t="72159" x="4533900" y="4489450"/>
          <p14:tracePt t="72160" x="4546600" y="4489450"/>
          <p14:tracePt t="72176" x="4559300" y="4483100"/>
          <p14:tracePt t="72191" x="4565650" y="4470400"/>
          <p14:tracePt t="72209" x="4584700" y="4445000"/>
          <p14:tracePt t="72225" x="4597400" y="4432300"/>
          <p14:tracePt t="72242" x="4622800" y="4413250"/>
          <p14:tracePt t="72258" x="4641850" y="4394200"/>
          <p14:tracePt t="72275" x="4673600" y="4381500"/>
          <p14:tracePt t="72292" x="4711700" y="4368800"/>
          <p14:tracePt t="72308" x="4730750" y="4356100"/>
          <p14:tracePt t="72325" x="4756150" y="4349750"/>
          <p14:tracePt t="72341" x="4775200" y="4337050"/>
          <p14:tracePt t="72358" x="4813300" y="4318000"/>
          <p14:tracePt t="72376" x="4826000" y="4318000"/>
          <p14:tracePt t="72391" x="4851400" y="4305300"/>
          <p14:tracePt t="72408" x="4883150" y="4292600"/>
          <p14:tracePt t="72424" x="4914900" y="4279900"/>
          <p14:tracePt t="72441" x="4946650" y="4267200"/>
          <p14:tracePt t="72458" x="4965700" y="4254500"/>
          <p14:tracePt t="72475" x="4997450" y="4241800"/>
          <p14:tracePt t="72491" x="5010150" y="4241800"/>
          <p14:tracePt t="72508" x="5035550" y="4222750"/>
          <p14:tracePt t="72525" x="5060950" y="4216400"/>
          <p14:tracePt t="72542" x="5092700" y="4203700"/>
          <p14:tracePt t="72558" x="5143500" y="4178300"/>
          <p14:tracePt t="72576" x="5181600" y="4165600"/>
          <p14:tracePt t="72591" x="5207000" y="4152900"/>
          <p14:tracePt t="72609" x="5232400" y="4140200"/>
          <p14:tracePt t="72624" x="5264150" y="4133850"/>
          <p14:tracePt t="72641" x="5270500" y="4127500"/>
          <p14:tracePt t="72658" x="5289550" y="4121150"/>
          <p14:tracePt t="72675" x="5308600" y="4114800"/>
          <p14:tracePt t="72691" x="5327650" y="4108450"/>
          <p14:tracePt t="72708" x="5346700" y="4095750"/>
          <p14:tracePt t="72724" x="5365750" y="4089400"/>
          <p14:tracePt t="72742" x="5384800" y="4083050"/>
          <p14:tracePt t="72758" x="5435600" y="4057650"/>
          <p14:tracePt t="72775" x="5454650" y="4051300"/>
          <p14:tracePt t="72791" x="5480050" y="4044950"/>
          <p14:tracePt t="72808" x="5499100" y="4038600"/>
          <p14:tracePt t="72824" x="5505450" y="4032250"/>
          <p14:tracePt t="72841" x="5511800" y="4032250"/>
          <p14:tracePt t="72858" x="5511800" y="4025900"/>
          <p14:tracePt t="73279" x="5524500" y="4019550"/>
          <p14:tracePt t="73287" x="5524500" y="4000500"/>
          <p14:tracePt t="73295" x="5524500" y="3987800"/>
          <p14:tracePt t="73308" x="5530850" y="3975100"/>
          <p14:tracePt t="73308" x="5543550" y="3943350"/>
          <p14:tracePt t="73325" x="5556250" y="3905250"/>
          <p14:tracePt t="73341" x="5575300" y="3873500"/>
          <p14:tracePt t="73359" x="5581650" y="3860800"/>
          <p14:tracePt t="73375" x="5588000" y="3854450"/>
          <p14:tracePt t="73391" x="5600700" y="3841750"/>
          <p14:tracePt t="73408" x="5607050" y="3835400"/>
          <p14:tracePt t="73424" x="5626100" y="3829050"/>
          <p14:tracePt t="73441" x="5645150" y="3822700"/>
          <p14:tracePt t="73458" x="5676900" y="3816350"/>
          <p14:tracePt t="73474" x="5702300" y="3810000"/>
          <p14:tracePt t="73491" x="5727700" y="3797300"/>
          <p14:tracePt t="73508" x="5765800" y="3790950"/>
          <p14:tracePt t="73524" x="5797550" y="3778250"/>
          <p14:tracePt t="73541" x="5829300" y="3771900"/>
          <p14:tracePt t="73558" x="5880100" y="3759200"/>
          <p14:tracePt t="73576" x="5930900" y="3746500"/>
          <p14:tracePt t="73591" x="5969000" y="3746500"/>
          <p14:tracePt t="73608" x="6007100" y="3740150"/>
          <p14:tracePt t="73624" x="6032500" y="3733800"/>
          <p14:tracePt t="73641" x="6057900" y="3727450"/>
          <p14:tracePt t="73657" x="6096000" y="3727450"/>
          <p14:tracePt t="73674" x="6127750" y="3727450"/>
          <p14:tracePt t="73691" x="6159500" y="3708400"/>
          <p14:tracePt t="73708" x="6203950" y="3702050"/>
          <p14:tracePt t="73724" x="6242050" y="3702050"/>
          <p14:tracePt t="73741" x="6273800" y="3695700"/>
          <p14:tracePt t="73758" x="6318250" y="3676650"/>
          <p14:tracePt t="73775" x="6343650" y="3676650"/>
          <p14:tracePt t="73791" x="6362700" y="3670300"/>
          <p14:tracePt t="73808" x="6394450" y="3670300"/>
          <p14:tracePt t="73825" x="6419850" y="3663950"/>
          <p14:tracePt t="73841" x="6451600" y="3657600"/>
          <p14:tracePt t="73858" x="6489700" y="3657600"/>
          <p14:tracePt t="73874" x="6534150" y="3657600"/>
          <p14:tracePt t="73892" x="6578600" y="3657600"/>
          <p14:tracePt t="73908" x="6648450" y="3657600"/>
          <p14:tracePt t="73925" x="6692900" y="3657600"/>
          <p14:tracePt t="73941" x="6750050" y="3657600"/>
          <p14:tracePt t="73958" x="6800850" y="3657600"/>
          <p14:tracePt t="73974" x="6864350" y="3657600"/>
          <p14:tracePt t="73991" x="6889750" y="3657600"/>
          <p14:tracePt t="74008" x="6908800" y="3657600"/>
          <p14:tracePt t="74025" x="6934200" y="3657600"/>
          <p14:tracePt t="74041" x="6940550" y="3657600"/>
          <p14:tracePt t="74058" x="6946900" y="3657600"/>
          <p14:tracePt t="74103" x="6953250" y="3657600"/>
          <p14:tracePt t="74175" x="6953250" y="3651250"/>
          <p14:tracePt t="74207" x="6953250" y="3644900"/>
          <p14:tracePt t="74224" x="6953250" y="3632200"/>
          <p14:tracePt t="74224" x="6965950" y="3619500"/>
          <p14:tracePt t="74241" x="6972300" y="3606800"/>
          <p14:tracePt t="74279" x="6978650" y="3600450"/>
          <p14:tracePt t="74295" x="6978650" y="3594100"/>
          <p14:tracePt t="74319" x="6985000" y="3587750"/>
          <p14:tracePt t="74879" x="6959600" y="3587750"/>
          <p14:tracePt t="74887" x="6908800" y="3613150"/>
          <p14:tracePt t="74895" x="6845300" y="3638550"/>
          <p14:tracePt t="74908" x="6750050" y="3676650"/>
          <p14:tracePt t="74910" x="6527800" y="3752850"/>
          <p14:tracePt t="74925" x="6242050" y="3835400"/>
          <p14:tracePt t="74941" x="6051550" y="3892550"/>
          <p14:tracePt t="74958" x="5822950" y="3975100"/>
          <p14:tracePt t="74975" x="5689600" y="4038600"/>
          <p14:tracePt t="74991" x="5543550" y="4114800"/>
          <p14:tracePt t="75008" x="5397500" y="4191000"/>
          <p14:tracePt t="75024" x="5276850" y="4267200"/>
          <p14:tracePt t="75041" x="5168900" y="4324350"/>
          <p14:tracePt t="75058" x="5073650" y="4381500"/>
          <p14:tracePt t="75074" x="5010150" y="4419600"/>
          <p14:tracePt t="75091" x="4953000" y="4445000"/>
          <p14:tracePt t="75108" x="4895850" y="4476750"/>
          <p14:tracePt t="75125" x="4851400" y="4495800"/>
          <p14:tracePt t="75141" x="4826000" y="4502150"/>
          <p14:tracePt t="75158" x="4775200" y="4508500"/>
          <p14:tracePt t="75175" x="4699000" y="4533900"/>
          <p14:tracePt t="75191" x="4610100" y="4552950"/>
          <p14:tracePt t="75208" x="4521200" y="4578350"/>
          <p14:tracePt t="75224" x="4445000" y="4610100"/>
          <p14:tracePt t="75241" x="4368800" y="4635500"/>
          <p14:tracePt t="75258" x="4318000" y="4654550"/>
          <p14:tracePt t="75274" x="4279900" y="4673600"/>
          <p14:tracePt t="75291" x="4260850" y="4679950"/>
          <p14:tracePt t="75308" x="4254500" y="4679950"/>
          <p14:tracePt t="75439" x="4241800" y="4679950"/>
          <p14:tracePt t="75442" x="4241800" y="4686300"/>
          <p14:tracePt t="75458" x="4235450" y="4686300"/>
          <p14:tracePt t="75458" x="4216400" y="4699000"/>
          <p14:tracePt t="75474" x="4197350" y="4705350"/>
          <p14:tracePt t="75491" x="4191000" y="4705350"/>
          <p14:tracePt t="75508" x="4184650" y="4711700"/>
          <p14:tracePt t="75615" x="4171950" y="4711700"/>
          <p14:tracePt t="75622" x="4171950" y="4718050"/>
          <p14:tracePt t="75630" x="4159250" y="4730750"/>
          <p14:tracePt t="75641" x="4152900" y="4737100"/>
          <p14:tracePt t="75658" x="4146550" y="4743450"/>
          <p14:tracePt t="75674" x="4146550" y="4749800"/>
          <p14:tracePt t="75691" x="4140200" y="4756150"/>
          <p14:tracePt t="75708" x="4127500" y="4768850"/>
          <p14:tracePt t="75724" x="4095750" y="4800600"/>
          <p14:tracePt t="75741" x="4070350" y="4819650"/>
          <p14:tracePt t="75758" x="3981450" y="4908550"/>
          <p14:tracePt t="75775" x="3917950" y="4978400"/>
          <p14:tracePt t="75791" x="3848100" y="5054600"/>
          <p14:tracePt t="75808" x="3810000" y="5111750"/>
          <p14:tracePt t="75824" x="3784600" y="5149850"/>
          <p14:tracePt t="75842" x="3759200" y="5181600"/>
          <p14:tracePt t="75858" x="3746500" y="5213350"/>
          <p14:tracePt t="75875" x="3727450" y="5238750"/>
          <p14:tracePt t="75891" x="3708400" y="5251450"/>
          <p14:tracePt t="75908" x="3683000" y="5270500"/>
          <p14:tracePt t="75924" x="3657600" y="5289550"/>
          <p14:tracePt t="75941" x="3644900" y="5302250"/>
          <p14:tracePt t="75958" x="3632200" y="5308600"/>
          <p14:tracePt t="75974" x="3632200" y="5314950"/>
          <p14:tracePt t="76063" x="3638550" y="5314950"/>
          <p14:tracePt t="76069" x="3651250" y="5314950"/>
          <p14:tracePt t="76079" x="3676650" y="5314950"/>
          <p14:tracePt t="76087" x="3721100" y="5314950"/>
          <p14:tracePt t="76095" x="3816350" y="5264150"/>
          <p14:tracePt t="76108" x="3930650" y="5149850"/>
          <p14:tracePt t="76124" x="4051300" y="5029200"/>
          <p14:tracePt t="76141" x="4222750" y="4870450"/>
          <p14:tracePt t="76158" x="4419600" y="4692650"/>
          <p14:tracePt t="76176" x="4565650" y="4572000"/>
          <p14:tracePt t="76191" x="4699000" y="4451350"/>
          <p14:tracePt t="76208" x="4819650" y="4362450"/>
          <p14:tracePt t="76224" x="4927600" y="4273550"/>
          <p14:tracePt t="76241" x="5016500" y="4216400"/>
          <p14:tracePt t="76257" x="5073650" y="4165600"/>
          <p14:tracePt t="76275" x="5124450" y="4127500"/>
          <p14:tracePt t="76291" x="5175250" y="4083050"/>
          <p14:tracePt t="76308" x="5219700" y="4057650"/>
          <p14:tracePt t="76324" x="5245100" y="4038600"/>
          <p14:tracePt t="76341" x="5264150" y="4025900"/>
          <p14:tracePt t="76358" x="5283200" y="4006850"/>
          <p14:tracePt t="76375" x="5308600" y="3994150"/>
          <p14:tracePt t="76391" x="5346700" y="3981450"/>
          <p14:tracePt t="76408" x="5378450" y="3968750"/>
          <p14:tracePt t="76424" x="5416550" y="3949700"/>
          <p14:tracePt t="76441" x="5429250" y="3943350"/>
          <p14:tracePt t="76479" x="5435600" y="3943350"/>
          <p14:tracePt t="76500" x="5441950" y="3937000"/>
          <p14:tracePt t="76535" x="5448300" y="3937000"/>
          <p14:tracePt t="76550" x="5461000" y="3930650"/>
          <p14:tracePt t="76560" x="5486400" y="3924300"/>
          <p14:tracePt t="76567" x="5511800" y="3924300"/>
          <p14:tracePt t="76575" x="5581650" y="3911600"/>
          <p14:tracePt t="76591" x="5676900" y="3898900"/>
          <p14:tracePt t="76608" x="5816600" y="3879850"/>
          <p14:tracePt t="76624" x="5949950" y="3867150"/>
          <p14:tracePt t="76641" x="6089650" y="3835400"/>
          <p14:tracePt t="76658" x="6210300" y="3822700"/>
          <p14:tracePt t="76674" x="6350000" y="3803650"/>
          <p14:tracePt t="76690" x="6502400" y="3790950"/>
          <p14:tracePt t="76708" x="6692900" y="3790950"/>
          <p14:tracePt t="76724" x="6915150" y="3790950"/>
          <p14:tracePt t="76741" x="7086600" y="3784600"/>
          <p14:tracePt t="76758" x="7378700" y="3784600"/>
          <p14:tracePt t="76775" x="7531100" y="3784600"/>
          <p14:tracePt t="76791" x="7651750" y="3771900"/>
          <p14:tracePt t="76808" x="7747000" y="3759200"/>
          <p14:tracePt t="76824" x="7835900" y="3746500"/>
          <p14:tracePt t="76841" x="7874000" y="3740150"/>
          <p14:tracePt t="76857" x="7893050" y="3733800"/>
          <p14:tracePt t="77294" x="7899400" y="3733800"/>
          <p14:tracePt t="77839" x="7893050" y="3733800"/>
          <p14:tracePt t="77847" x="7886700" y="3733800"/>
          <p14:tracePt t="77858" x="7861300" y="3733800"/>
          <p14:tracePt t="77858" x="7810500" y="3733800"/>
          <p14:tracePt t="77874" x="7715250" y="3740150"/>
          <p14:tracePt t="77892" x="7594600" y="3765550"/>
          <p14:tracePt t="77908" x="7429500" y="3790950"/>
          <p14:tracePt t="77925" x="7245350" y="3816350"/>
          <p14:tracePt t="77941" x="7048500" y="3848100"/>
          <p14:tracePt t="77958" x="6858000" y="3886200"/>
          <p14:tracePt t="77974" x="6489700" y="3981450"/>
          <p14:tracePt t="77991" x="6305550" y="4032250"/>
          <p14:tracePt t="78007" x="6165850" y="4089400"/>
          <p14:tracePt t="78024" x="6089650" y="4127500"/>
          <p14:tracePt t="78041" x="6032500" y="4159250"/>
          <p14:tracePt t="78058" x="6000750" y="4191000"/>
          <p14:tracePt t="78074" x="5969000" y="4210050"/>
          <p14:tracePt t="78091" x="5930900" y="4235450"/>
          <p14:tracePt t="78107" x="5892800" y="4254500"/>
          <p14:tracePt t="78124" x="5848350" y="4279900"/>
          <p14:tracePt t="78141" x="5778500" y="4311650"/>
          <p14:tracePt t="78158" x="5715000" y="4343400"/>
          <p14:tracePt t="78175" x="5657850" y="4368800"/>
          <p14:tracePt t="78191" x="5607050" y="4394200"/>
          <p14:tracePt t="78207" x="5543550" y="4432300"/>
          <p14:tracePt t="78225" x="5467350" y="4470400"/>
          <p14:tracePt t="78241" x="5372100" y="4533900"/>
          <p14:tracePt t="78258" x="5295900" y="4591050"/>
          <p14:tracePt t="78274" x="5181600" y="4679950"/>
          <p14:tracePt t="78291" x="5086350" y="4768850"/>
          <p14:tracePt t="78307" x="5022850" y="4819650"/>
          <p14:tracePt t="78324" x="4991100" y="4857750"/>
          <p14:tracePt t="78341" x="4984750" y="4895850"/>
          <p14:tracePt t="78358" x="4978400" y="4914900"/>
          <p14:tracePt t="78358" x="4972050" y="4927600"/>
          <p14:tracePt t="78375" x="4972050" y="4946650"/>
          <p14:tracePt t="78391" x="4959350" y="4953000"/>
          <p14:tracePt t="78408" x="4959350" y="4959350"/>
          <p14:tracePt t="78447" x="4953000" y="4965700"/>
          <p14:tracePt t="78560" x="4953000" y="4946650"/>
          <p14:tracePt t="78568" x="4959350" y="4908550"/>
          <p14:tracePt t="78576" x="4978400" y="4800600"/>
          <p14:tracePt t="78592" x="4984750" y="4743450"/>
          <p14:tracePt t="78592" x="5010150" y="4622800"/>
          <p14:tracePt t="78608" x="5029200" y="4540250"/>
          <p14:tracePt t="78625" x="5035550" y="4464050"/>
          <p14:tracePt t="78642" x="5035550" y="4445000"/>
          <p14:tracePt t="78659" x="5035550" y="4413250"/>
          <p14:tracePt t="78675" x="5035550" y="4387850"/>
          <p14:tracePt t="78692" x="5035550" y="4368800"/>
          <p14:tracePt t="78708" x="5041900" y="4349750"/>
          <p14:tracePt t="78725" x="5041900" y="4343400"/>
          <p14:tracePt t="78742" x="5041900" y="4337050"/>
          <p14:tracePt t="78775" x="5048250" y="4330700"/>
          <p14:tracePt t="78808" x="5048250" y="4324350"/>
          <p14:tracePt t="78824" x="5048250" y="4318000"/>
          <p14:tracePt t="78831" x="5048250" y="4311650"/>
          <p14:tracePt t="78840" x="5054600" y="4305300"/>
          <p14:tracePt t="78842" x="5060950" y="4298950"/>
          <p14:tracePt t="78858" x="5067300" y="4292600"/>
          <p14:tracePt t="78876" x="5080000" y="4279900"/>
          <p14:tracePt t="78893" x="5086350" y="4273550"/>
          <p14:tracePt t="78909" x="5105400" y="4254500"/>
          <p14:tracePt t="78925" x="5118100" y="4241800"/>
          <p14:tracePt t="78942" x="5124450" y="4235450"/>
          <p14:tracePt t="78958" x="5137150" y="4222750"/>
          <p14:tracePt t="78976" x="5143500" y="4210050"/>
          <p14:tracePt t="78992" x="5149850" y="4203700"/>
          <p14:tracePt t="79009" x="5156200" y="4191000"/>
          <p14:tracePt t="79025" x="5162550" y="4184650"/>
          <p14:tracePt t="79042" x="5168900" y="4178300"/>
          <p14:tracePt t="79059" x="5168900" y="4171950"/>
          <p14:tracePt t="79075" x="5175250" y="4171950"/>
          <p14:tracePt t="79092" x="5175250" y="4165600"/>
          <p14:tracePt t="79109" x="5181600" y="4152900"/>
          <p14:tracePt t="79125" x="5187950" y="4146550"/>
          <p14:tracePt t="79142" x="5194300" y="4133850"/>
          <p14:tracePt t="79158" x="5194300" y="4127500"/>
          <p14:tracePt t="79176" x="5200650" y="4121150"/>
          <p14:tracePt t="79192" x="5200650" y="4108450"/>
          <p14:tracePt t="79208" x="5207000" y="4102100"/>
          <p14:tracePt t="79225" x="5213350" y="4095750"/>
          <p14:tracePt t="79242" x="5219700" y="4095750"/>
          <p14:tracePt t="79258" x="5219700" y="4089400"/>
          <p14:tracePt t="79275" x="5219700" y="4083050"/>
          <p14:tracePt t="79292" x="5226050" y="4076700"/>
          <p14:tracePt t="79309" x="5226050" y="4070350"/>
          <p14:tracePt t="79325" x="5232400" y="4064000"/>
          <p14:tracePt t="79342" x="5238750" y="4057650"/>
          <p14:tracePt t="79358" x="5251450" y="4032250"/>
          <p14:tracePt t="79376" x="5257800" y="4019550"/>
          <p14:tracePt t="79392" x="5264150" y="4013200"/>
          <p14:tracePt t="79409" x="5264150" y="4006850"/>
          <p14:tracePt t="79575" x="5251450" y="4006850"/>
          <p14:tracePt t="79586" x="5245100" y="4006850"/>
          <p14:tracePt t="79591" x="5226050" y="4025900"/>
          <p14:tracePt t="79608" x="5213350" y="4038600"/>
          <p14:tracePt t="79609" x="5187950" y="4057650"/>
          <p14:tracePt t="79625" x="5162550" y="4070350"/>
          <p14:tracePt t="79642" x="5143500" y="4076700"/>
          <p14:tracePt t="79658" x="5118100" y="4089400"/>
          <p14:tracePt t="79675" x="5086350" y="4108450"/>
          <p14:tracePt t="79692" x="5067300" y="4121150"/>
          <p14:tracePt t="79709" x="5054600" y="4127500"/>
          <p14:tracePt t="79725" x="5029200" y="4140200"/>
          <p14:tracePt t="79742" x="5016500" y="4152900"/>
          <p14:tracePt t="79758" x="4997450" y="4159250"/>
          <p14:tracePt t="79758" x="4984750" y="4165600"/>
          <p14:tracePt t="79776" x="4972050" y="4171950"/>
          <p14:tracePt t="79791" x="4946650" y="4178300"/>
          <p14:tracePt t="79808" x="4914900" y="4197350"/>
          <p14:tracePt t="79825" x="4895850" y="4203700"/>
          <p14:tracePt t="79864" x="4883150" y="4203700"/>
          <p14:tracePt t="79875" x="4870450" y="4216400"/>
          <p14:tracePt t="79876" x="4845050" y="4222750"/>
          <p14:tracePt t="79892" x="4826000" y="4229100"/>
          <p14:tracePt t="79909" x="4794250" y="4235450"/>
          <p14:tracePt t="79925" x="4768850" y="4254500"/>
          <p14:tracePt t="79942" x="4730750" y="4267200"/>
          <p14:tracePt t="79958" x="4692650" y="4298950"/>
          <p14:tracePt t="79976" x="4667250" y="4318000"/>
          <p14:tracePt t="79992" x="4648200" y="4324350"/>
          <p14:tracePt t="80008" x="4629150" y="4330700"/>
          <p14:tracePt t="80025" x="4616450" y="4343400"/>
          <p14:tracePt t="80042" x="4603750" y="4356100"/>
          <p14:tracePt t="80058" x="4584700" y="4368800"/>
          <p14:tracePt t="80075" x="4565650" y="4375150"/>
          <p14:tracePt t="80092" x="4546600" y="4394200"/>
          <p14:tracePt t="80109" x="4527550" y="4406900"/>
          <p14:tracePt t="80125" x="4514850" y="4419600"/>
          <p14:tracePt t="80142" x="4502150" y="4425950"/>
          <p14:tracePt t="80158" x="4483100" y="4432300"/>
          <p14:tracePt t="80176" x="4476750" y="4438650"/>
          <p14:tracePt t="80193" x="4476750" y="4445000"/>
          <p14:tracePt t="80209" x="4470400" y="4451350"/>
          <p14:tracePt t="80263" x="4464050" y="4457700"/>
          <p14:tracePt t="80368" x="4470400" y="4451350"/>
          <p14:tracePt t="80376" x="4502150" y="4425950"/>
          <p14:tracePt t="80391" x="4546600" y="4381500"/>
          <p14:tracePt t="80408" x="4578350" y="4349750"/>
          <p14:tracePt t="80409" x="4641850" y="4298950"/>
          <p14:tracePt t="80425" x="4718050" y="4241800"/>
          <p14:tracePt t="80442" x="4794250" y="4191000"/>
          <p14:tracePt t="80458" x="4864100" y="4140200"/>
          <p14:tracePt t="80475" x="4946650" y="4083050"/>
          <p14:tracePt t="80492" x="5029200" y="4019550"/>
          <p14:tracePt t="80508" x="5118100" y="3956050"/>
          <p14:tracePt t="80526" x="5213350" y="3886200"/>
          <p14:tracePt t="80542" x="5295900" y="3816350"/>
          <p14:tracePt t="80559" x="5416550" y="3740150"/>
          <p14:tracePt t="80575" x="5492750" y="3689350"/>
          <p14:tracePt t="80592" x="5594350" y="3632200"/>
          <p14:tracePt t="80608" x="5702300" y="3568700"/>
          <p14:tracePt t="80625" x="5791200" y="3517900"/>
          <p14:tracePt t="80642" x="5911850" y="3448050"/>
          <p14:tracePt t="80658" x="6026150" y="3378200"/>
          <p14:tracePt t="80675" x="6146800" y="3289300"/>
          <p14:tracePt t="80692" x="6235700" y="3232150"/>
          <p14:tracePt t="80708" x="6311900" y="3168650"/>
          <p14:tracePt t="80725" x="6375400" y="3117850"/>
          <p14:tracePt t="80742" x="6419850" y="3073400"/>
          <p14:tracePt t="80759" x="6496050" y="3022600"/>
          <p14:tracePt t="80775" x="6534150" y="3003550"/>
          <p14:tracePt t="80791" x="6553200" y="2990850"/>
          <p14:tracePt t="80808" x="6584950" y="2971800"/>
          <p14:tracePt t="80825" x="6604000" y="2971800"/>
          <p14:tracePt t="80842" x="6635750" y="2952750"/>
          <p14:tracePt t="80858" x="6667500" y="2946400"/>
          <p14:tracePt t="80875" x="6699250" y="2940050"/>
          <p14:tracePt t="80892" x="6711950" y="2940050"/>
          <p14:tracePt t="80909" x="6731000" y="2933700"/>
          <p14:tracePt t="80925" x="6750050" y="2927350"/>
          <p14:tracePt t="80942" x="6762750" y="2921000"/>
          <p14:tracePt t="80959" x="6788150" y="2914650"/>
          <p14:tracePt t="80976" x="6800850" y="2908300"/>
          <p14:tracePt t="80992" x="6813550" y="2901950"/>
          <p14:tracePt t="81008" x="6819900" y="2889250"/>
          <p14:tracePt t="81025" x="6826250" y="2889250"/>
          <p14:tracePt t="81096" x="6826250" y="2882900"/>
          <p14:tracePt t="81111" x="6826250" y="2870200"/>
          <p14:tracePt t="81111" x="6807200" y="2870200"/>
          <p14:tracePt t="81128" x="6788150" y="2863850"/>
          <p14:tracePt t="81128" x="6769100" y="2857500"/>
          <p14:tracePt t="81142" x="6699250" y="2844800"/>
          <p14:tracePt t="81158" x="6553200" y="2825750"/>
          <p14:tracePt t="81175" x="6483350" y="2813050"/>
          <p14:tracePt t="81192" x="6419850" y="2806700"/>
          <p14:tracePt t="81208" x="6375400" y="2800350"/>
          <p14:tracePt t="81225" x="6343650" y="2800350"/>
          <p14:tracePt t="81242" x="6318250" y="2794000"/>
          <p14:tracePt t="81259" x="6299200" y="2787650"/>
          <p14:tracePt t="81275" x="6286500" y="2787650"/>
          <p14:tracePt t="81292" x="6273800" y="2787650"/>
          <p14:tracePt t="81327" x="6261100" y="2787650"/>
          <p14:tracePt t="81351" x="6254750" y="2787650"/>
          <p14:tracePt t="81856" x="6242050" y="2787650"/>
          <p14:tracePt t="81868" x="6216650" y="2825750"/>
          <p14:tracePt t="81872" x="6184900" y="2901950"/>
          <p14:tracePt t="81878" x="6140450" y="3067050"/>
          <p14:tracePt t="81891" x="6121400" y="3244850"/>
          <p14:tracePt t="81908" x="6089650" y="3397250"/>
          <p14:tracePt t="81926" x="6076950" y="3530600"/>
          <p14:tracePt t="81942" x="6064250" y="3625850"/>
          <p14:tracePt t="81959" x="6051550" y="3721100"/>
          <p14:tracePt t="81975" x="6032500" y="3854450"/>
          <p14:tracePt t="81992" x="6019800" y="3943350"/>
          <p14:tracePt t="82008" x="6013450" y="4013200"/>
          <p14:tracePt t="82025" x="6013450" y="4057650"/>
          <p14:tracePt t="82042" x="6013450" y="4127500"/>
          <p14:tracePt t="82058" x="6007100" y="4171950"/>
          <p14:tracePt t="82075" x="6007100" y="4197350"/>
          <p14:tracePt t="82092" x="6007100" y="4210050"/>
          <p14:tracePt t="82108" x="6007100" y="4216400"/>
          <p14:tracePt t="82125" x="5994400" y="4222750"/>
          <p14:tracePt t="82142" x="5988050" y="4229100"/>
          <p14:tracePt t="82158" x="5962650" y="4229100"/>
          <p14:tracePt t="82176" x="5956300" y="4235450"/>
          <p14:tracePt t="82192" x="5943600" y="4235450"/>
          <p14:tracePt t="82209" x="5930900" y="4241800"/>
          <p14:tracePt t="82225" x="5911850" y="4241800"/>
          <p14:tracePt t="82242" x="5886450" y="4241800"/>
          <p14:tracePt t="82258" x="5842000" y="4210050"/>
          <p14:tracePt t="82275" x="5810250" y="4184650"/>
          <p14:tracePt t="82292" x="5772150" y="4159250"/>
          <p14:tracePt t="82308" x="5721350" y="4127500"/>
          <p14:tracePt t="82325" x="5676900" y="4102100"/>
          <p14:tracePt t="82342" x="5651500" y="4095750"/>
          <p14:tracePt t="82358" x="5600700" y="4083050"/>
          <p14:tracePt t="82376" x="5581650" y="4076700"/>
          <p14:tracePt t="82392" x="5562600" y="4076700"/>
          <p14:tracePt t="82409" x="5543550" y="4076700"/>
          <p14:tracePt t="82425" x="5518150" y="4076700"/>
          <p14:tracePt t="82442" x="5492750" y="4064000"/>
          <p14:tracePt t="82458" x="5461000" y="4064000"/>
          <p14:tracePt t="82475" x="5435600" y="4057650"/>
          <p14:tracePt t="82492" x="5403850" y="4051300"/>
          <p14:tracePt t="82508" x="5391150" y="4044950"/>
          <p14:tracePt t="82525" x="5378450" y="4044950"/>
          <p14:tracePt t="82542" x="5365750" y="4038600"/>
          <p14:tracePt t="82558" x="5359400" y="4038600"/>
          <p14:tracePt t="82695" x="5353050" y="4038600"/>
          <p14:tracePt t="82880" x="5346700" y="4051300"/>
          <p14:tracePt t="82887" x="5346700" y="4057650"/>
          <p14:tracePt t="82896" x="5340350" y="4064000"/>
          <p14:tracePt t="82911" x="5340350" y="4070350"/>
          <p14:tracePt t="82927" x="5340350" y="4076700"/>
          <p14:tracePt t="82944" x="5334000" y="4076700"/>
          <p14:tracePt t="83311" x="5334000" y="4070350"/>
          <p14:tracePt t="83320" x="5334000" y="4057650"/>
          <p14:tracePt t="83334" x="5334000" y="4051300"/>
          <p14:tracePt t="83334" x="5334000" y="4044950"/>
          <p14:tracePt t="83359" x="5334000" y="4038600"/>
          <p14:tracePt t="83486" x="5334000" y="4025900"/>
          <p14:tracePt t="83511" x="5334000" y="4019550"/>
          <p14:tracePt t="83527" x="5334000" y="4013200"/>
          <p14:tracePt t="83535" x="5334000" y="4006850"/>
          <p14:tracePt t="83583" x="5334000" y="4000500"/>
          <p14:tracePt t="83687" x="5340350" y="4000500"/>
          <p14:tracePt t="83703" x="5346700" y="4000500"/>
          <p14:tracePt t="83711" x="5353050" y="4000500"/>
          <p14:tracePt t="83725" x="5359400" y="4000500"/>
          <p14:tracePt t="83727" x="5391150" y="3994150"/>
          <p14:tracePt t="83742" x="5416550" y="3987800"/>
          <p14:tracePt t="83758" x="5467350" y="3975100"/>
          <p14:tracePt t="83776" x="5492750" y="3968750"/>
          <p14:tracePt t="83793" x="5511800" y="3962400"/>
          <p14:tracePt t="83808" x="5537200" y="3949700"/>
          <p14:tracePt t="83826" x="5556250" y="3949700"/>
          <p14:tracePt t="83842" x="5568950" y="3943350"/>
          <p14:tracePt t="83859" x="5588000" y="3930650"/>
          <p14:tracePt t="83874" x="5607050" y="3930650"/>
          <p14:tracePt t="83891" x="5626100" y="3924300"/>
          <p14:tracePt t="83908" x="5651500" y="3917950"/>
          <p14:tracePt t="83925" x="5670550" y="3917950"/>
          <p14:tracePt t="83941" x="5702300" y="3911600"/>
          <p14:tracePt t="83941" x="5715000" y="3911600"/>
          <p14:tracePt t="83960" x="5746750" y="3905250"/>
          <p14:tracePt t="83975" x="5778500" y="3905250"/>
          <p14:tracePt t="83992" x="5810250" y="3892550"/>
          <p14:tracePt t="84008" x="5848350" y="3879850"/>
          <p14:tracePt t="84025" x="5880100" y="3873500"/>
          <p14:tracePt t="84041" x="5918200" y="3860800"/>
          <p14:tracePt t="84058" x="5943600" y="3854450"/>
          <p14:tracePt t="84076" x="5975350" y="3848100"/>
          <p14:tracePt t="84092" x="6000750" y="3835400"/>
          <p14:tracePt t="84108" x="6032500" y="3829050"/>
          <p14:tracePt t="84125" x="6057900" y="3816350"/>
          <p14:tracePt t="84141" x="6089650" y="3816350"/>
          <p14:tracePt t="84158" x="6140450" y="3810000"/>
          <p14:tracePt t="84176" x="6178550" y="3803650"/>
          <p14:tracePt t="84192" x="6223000" y="3790950"/>
          <p14:tracePt t="84208" x="6261100" y="3784600"/>
          <p14:tracePt t="84225" x="6292850" y="3771900"/>
          <p14:tracePt t="84242" x="6305550" y="3771900"/>
          <p14:tracePt t="84279" x="6324600" y="3765550"/>
          <p14:tracePt t="84296" x="6337300" y="3759200"/>
          <p14:tracePt t="84308" x="6356350" y="3746500"/>
          <p14:tracePt t="84311" x="6394450" y="3733800"/>
          <p14:tracePt t="84325" x="6432550" y="3714750"/>
          <p14:tracePt t="84342" x="6470650" y="3702050"/>
          <p14:tracePt t="84358" x="6540500" y="3689350"/>
          <p14:tracePt t="84376" x="6591300" y="3670300"/>
          <p14:tracePt t="84392" x="6635750" y="3657600"/>
          <p14:tracePt t="84408" x="6699250" y="3638550"/>
          <p14:tracePt t="84425" x="6750050" y="3625850"/>
          <p14:tracePt t="84442" x="6826250" y="3606800"/>
          <p14:tracePt t="84459" x="6864350" y="3594100"/>
          <p14:tracePt t="84475" x="6915150" y="3575050"/>
          <p14:tracePt t="84492" x="6940550" y="3568700"/>
          <p14:tracePt t="84508" x="6978650" y="3556000"/>
          <p14:tracePt t="84525" x="7004050" y="3543300"/>
          <p14:tracePt t="84542" x="7029450" y="3536950"/>
          <p14:tracePt t="84558" x="7054850" y="3524250"/>
          <p14:tracePt t="84575" x="7061200" y="3524250"/>
          <p14:tracePt t="84592" x="7067550" y="3517900"/>
          <p14:tracePt t="84608" x="7067550" y="3511550"/>
          <p14:tracePt t="84625" x="7073900" y="3511550"/>
          <p14:tracePt t="84642" x="7080250" y="3511550"/>
          <p14:tracePt t="84679" x="7086600" y="3505200"/>
          <p14:tracePt t="84967" x="7080250" y="3505200"/>
          <p14:tracePt t="84975" x="7035800" y="3505200"/>
          <p14:tracePt t="84999" x="7016750" y="3511550"/>
          <p14:tracePt t="85008" x="6972300" y="3511550"/>
          <p14:tracePt t="85025" x="6946900" y="3517900"/>
          <p14:tracePt t="85025" x="6889750" y="3517900"/>
          <p14:tracePt t="85041" x="6838950" y="3530600"/>
          <p14:tracePt t="85059" x="6800850" y="3536950"/>
          <p14:tracePt t="85075" x="6756400" y="3549650"/>
          <p14:tracePt t="85092" x="6724650" y="3549650"/>
          <p14:tracePt t="85108" x="6673850" y="3562350"/>
          <p14:tracePt t="85125" x="6629400" y="3575050"/>
          <p14:tracePt t="85142" x="6559550" y="3600450"/>
          <p14:tracePt t="85158" x="6470650" y="3613150"/>
          <p14:tracePt t="85175" x="6419850" y="3632200"/>
          <p14:tracePt t="85192" x="6381750" y="3644900"/>
          <p14:tracePt t="85208" x="6350000" y="3651250"/>
          <p14:tracePt t="85225" x="6318250" y="3663950"/>
          <p14:tracePt t="85241" x="6273800" y="3683000"/>
          <p14:tracePt t="85258" x="6229350" y="3702050"/>
          <p14:tracePt t="85275" x="6191250" y="3708400"/>
          <p14:tracePt t="85292" x="6140450" y="3733800"/>
          <p14:tracePt t="85308" x="6089650" y="3752850"/>
          <p14:tracePt t="85325" x="6045200" y="3771900"/>
          <p14:tracePt t="85342" x="5994400" y="3790950"/>
          <p14:tracePt t="85358" x="5937250" y="3822700"/>
          <p14:tracePt t="85375" x="5880100" y="3860800"/>
          <p14:tracePt t="85392" x="5822950" y="3892550"/>
          <p14:tracePt t="85408" x="5746750" y="3943350"/>
          <p14:tracePt t="85425" x="5657850" y="4013200"/>
          <p14:tracePt t="85441" x="5600700" y="4076700"/>
          <p14:tracePt t="85458" x="5575300" y="4133850"/>
          <p14:tracePt t="85476" x="5562600" y="4191000"/>
          <p14:tracePt t="85491" x="5562600" y="4229100"/>
          <p14:tracePt t="85509" x="5562600" y="4279900"/>
          <p14:tracePt t="85526" x="5562600" y="4337050"/>
          <p14:tracePt t="85542" x="5562600" y="4413250"/>
          <p14:tracePt t="85558" x="5613400" y="4546600"/>
          <p14:tracePt t="85576" x="5670550" y="4641850"/>
          <p14:tracePt t="85591" x="5734050" y="4724400"/>
          <p14:tracePt t="85608" x="5797550" y="4762500"/>
          <p14:tracePt t="85625" x="5880100" y="4787900"/>
          <p14:tracePt t="85642" x="5969000" y="4800600"/>
          <p14:tracePt t="85658" x="6057900" y="4806950"/>
          <p14:tracePt t="85675" x="6134100" y="4806950"/>
          <p14:tracePt t="85691" x="6223000" y="4806950"/>
          <p14:tracePt t="85708" x="6273800" y="4781550"/>
          <p14:tracePt t="85725" x="6286500" y="4775200"/>
          <p14:tracePt t="85742" x="6299200" y="4743450"/>
          <p14:tracePt t="85758" x="6318250" y="4705350"/>
          <p14:tracePt t="85776" x="6330950" y="4673600"/>
          <p14:tracePt t="85792" x="6337300" y="4648200"/>
          <p14:tracePt t="85809" x="6337300" y="4622800"/>
          <p14:tracePt t="85825" x="6337300" y="4597400"/>
          <p14:tracePt t="85842" x="6330950" y="4565650"/>
          <p14:tracePt t="85858" x="6324600" y="4565650"/>
          <p14:tracePt t="85875" x="6311900" y="4552950"/>
          <p14:tracePt t="85891" x="6299200" y="4546600"/>
          <p14:tracePt t="85908" x="6254750" y="4546600"/>
          <p14:tracePt t="85925" x="6197600" y="4546600"/>
          <p14:tracePt t="85941" x="6127750" y="4546600"/>
          <p14:tracePt t="85957" x="6051550" y="4591050"/>
          <p14:tracePt t="85976" x="6032500" y="4610100"/>
          <p14:tracePt t="85992" x="6026150" y="4648200"/>
          <p14:tracePt t="86008" x="6013450" y="4705350"/>
          <p14:tracePt t="86025" x="6007100" y="4775200"/>
          <p14:tracePt t="86042" x="6007100" y="4838700"/>
          <p14:tracePt t="86058" x="6013450" y="4902200"/>
          <p14:tracePt t="86075" x="6038850" y="4953000"/>
          <p14:tracePt t="86092" x="6070600" y="5003800"/>
          <p14:tracePt t="86109" x="6102350" y="5035550"/>
          <p14:tracePt t="86125" x="6140450" y="5060950"/>
          <p14:tracePt t="86142" x="6210300" y="5080000"/>
          <p14:tracePt t="86158" x="6330950" y="5086350"/>
          <p14:tracePt t="86176" x="6400800" y="5080000"/>
          <p14:tracePt t="86192" x="6483350" y="5035550"/>
          <p14:tracePt t="86208" x="6540500" y="4991100"/>
          <p14:tracePt t="86225" x="6565900" y="4946650"/>
          <p14:tracePt t="86242" x="6584950" y="4889500"/>
          <p14:tracePt t="86258" x="6591300" y="4826000"/>
          <p14:tracePt t="86276" x="6591300" y="4775200"/>
          <p14:tracePt t="86292" x="6591300" y="4749800"/>
          <p14:tracePt t="86367" x="6584950" y="4749800"/>
          <p14:tracePt t="86375" x="6572250" y="4743450"/>
          <p14:tracePt t="86383" x="6559550" y="4743450"/>
          <p14:tracePt t="86391" x="6515100" y="4743450"/>
          <p14:tracePt t="86408" x="6489700" y="4743450"/>
          <p14:tracePt t="86409" x="6451600" y="4749800"/>
          <p14:tracePt t="86425" x="6407150" y="4768850"/>
          <p14:tracePt t="86441" x="6375400" y="4787900"/>
          <p14:tracePt t="86458" x="6343650" y="4800600"/>
          <p14:tracePt t="86475" x="6318250" y="4813300"/>
          <p14:tracePt t="86492" x="6311900" y="4819650"/>
          <p14:tracePt t="86508" x="6305550" y="4826000"/>
          <p14:tracePt t="86551" x="6299200" y="4832350"/>
          <p14:tracePt t="86991" x="6299200" y="4806950"/>
          <p14:tracePt t="87001" x="6286500" y="4775200"/>
          <p14:tracePt t="87001" x="6267450" y="4749800"/>
          <p14:tracePt t="87009" x="6197600" y="4648200"/>
          <p14:tracePt t="87026" x="6121400" y="4565650"/>
          <p14:tracePt t="87041" x="6026150" y="4470400"/>
          <p14:tracePt t="87059" x="5924550" y="4413250"/>
          <p14:tracePt t="87075" x="5784850" y="4356100"/>
          <p14:tracePt t="87092" x="5638800" y="4311650"/>
          <p14:tracePt t="87108" x="5505450" y="4279900"/>
          <p14:tracePt t="87125" x="5378450" y="4260850"/>
          <p14:tracePt t="87141" x="5257800" y="4248150"/>
          <p14:tracePt t="87141" x="5207000" y="4248150"/>
          <p14:tracePt t="87159" x="5118100" y="4248150"/>
          <p14:tracePt t="87175" x="5048250" y="4248150"/>
          <p14:tracePt t="87192" x="4984750" y="4248150"/>
          <p14:tracePt t="87208" x="4940300" y="4254500"/>
          <p14:tracePt t="87225" x="4908550" y="4273550"/>
          <p14:tracePt t="87241" x="4883150" y="4292600"/>
          <p14:tracePt t="87259" x="4883150" y="4298950"/>
          <p14:tracePt t="87275" x="4876800" y="4311650"/>
          <p14:tracePt t="87292" x="4870450" y="4311650"/>
          <p14:tracePt t="87308" x="4870450" y="4318000"/>
          <p14:tracePt t="87343" x="4870450" y="4324350"/>
          <p14:tracePt t="87343" x="4870450" y="4330700"/>
          <p14:tracePt t="87358" x="4864100" y="4337050"/>
          <p14:tracePt t="87375" x="4864100" y="4349750"/>
          <p14:tracePt t="87392" x="4864100" y="4362450"/>
          <p14:tracePt t="87408" x="4864100" y="4375150"/>
          <p14:tracePt t="87425" x="4864100" y="4381500"/>
          <p14:tracePt t="87441" x="4864100" y="4387850"/>
          <p14:tracePt t="87872" x="4857750" y="4387850"/>
          <p14:tracePt t="87880" x="4851400" y="4394200"/>
          <p14:tracePt t="87896" x="4845050" y="4394200"/>
          <p14:tracePt t="87912" x="4845050" y="4400550"/>
          <p14:tracePt t="87928" x="4838700" y="4406900"/>
          <p14:tracePt t="87944" x="4838700" y="4413250"/>
          <p14:tracePt t="87959" x="4832350" y="4425950"/>
          <p14:tracePt t="87959" x="4832350" y="4432300"/>
          <p14:tracePt t="90184" x="4845050" y="4425950"/>
          <p14:tracePt t="90201" x="4857750" y="4387850"/>
          <p14:tracePt t="90202" x="4864100" y="4356100"/>
          <p14:tracePt t="90209" x="4876800" y="4305300"/>
          <p14:tracePt t="90225" x="4895850" y="4254500"/>
          <p14:tracePt t="90242" x="4902200" y="4216400"/>
          <p14:tracePt t="90259" x="4914900" y="4197350"/>
          <p14:tracePt t="90276" x="4914900" y="4184650"/>
          <p14:tracePt t="90319" x="4914900" y="4178300"/>
          <p14:tracePt t="90336" x="4921250" y="4178300"/>
          <p14:tracePt t="90376" x="4927600" y="4178300"/>
          <p14:tracePt t="90392" x="4933950" y="4178300"/>
          <p14:tracePt t="90402" x="4933950" y="4171950"/>
          <p14:tracePt t="90402" x="4940300" y="4171950"/>
          <p14:tracePt t="90409" x="4946650" y="4171950"/>
          <p14:tracePt t="90426" x="4953000" y="4165600"/>
          <p14:tracePt t="90464" x="4959350" y="4165600"/>
          <p14:tracePt t="90480" x="4965700" y="4165600"/>
          <p14:tracePt t="90492" x="4972050" y="4165600"/>
          <p14:tracePt t="90493" x="4984750" y="4165600"/>
          <p14:tracePt t="90509" x="5010150" y="4159250"/>
          <p14:tracePt t="90544" x="5022850" y="4152900"/>
          <p14:tracePt t="90560" x="5035550" y="4152900"/>
          <p14:tracePt t="90560" x="5067300" y="4152900"/>
          <p14:tracePt t="90576" x="5099050" y="4146550"/>
          <p14:tracePt t="90593" x="5124450" y="4140200"/>
          <p14:tracePt t="90609" x="5149850" y="4133850"/>
          <p14:tracePt t="90626" x="5162550" y="4133850"/>
          <p14:tracePt t="90642" x="5168900" y="4133850"/>
          <p14:tracePt t="90680" x="5175250" y="4133850"/>
          <p14:tracePt t="90720" x="5181600" y="4133850"/>
          <p14:tracePt t="90760" x="5187950" y="4133850"/>
          <p14:tracePt t="90769" x="5194300" y="4133850"/>
          <p14:tracePt t="90776" x="5207000" y="4133850"/>
          <p14:tracePt t="90792" x="5219700" y="4133850"/>
          <p14:tracePt t="90793" x="5257800" y="4133850"/>
          <p14:tracePt t="90809" x="5289550" y="4133850"/>
          <p14:tracePt t="90826" x="5314950" y="4121150"/>
          <p14:tracePt t="90842" x="5346700" y="4108450"/>
          <p14:tracePt t="90859" x="5378450" y="4095750"/>
          <p14:tracePt t="90876" x="5403850" y="4076700"/>
          <p14:tracePt t="90893" x="5410200" y="4070350"/>
          <p14:tracePt t="90910" x="5422900" y="4064000"/>
          <p14:tracePt t="90926" x="5422900" y="4057650"/>
          <p14:tracePt t="91200" x="5429250" y="4057650"/>
          <p14:tracePt t="91207" x="5441950" y="4044950"/>
          <p14:tracePt t="91215" x="5461000" y="4038600"/>
          <p14:tracePt t="91218" x="5467350" y="4032250"/>
          <p14:tracePt t="91225" x="5492750" y="4025900"/>
          <p14:tracePt t="91242" x="5505450" y="4019550"/>
          <p14:tracePt t="91319" x="5511800" y="4013200"/>
          <p14:tracePt t="94959" x="5505450" y="4013200"/>
          <p14:tracePt t="94991" x="5499100" y="4013200"/>
          <p14:tracePt t="95008" x="5492750" y="4013200"/>
          <p14:tracePt t="95011" x="5486400" y="4013200"/>
          <p14:tracePt t="95359" x="5480050" y="4013200"/>
          <p14:tracePt t="95664" x="5473700" y="4013200"/>
          <p14:tracePt t="95671" x="5467350" y="4013200"/>
          <p14:tracePt t="95674" x="5461000" y="4013200"/>
          <p14:tracePt t="95692" x="5454650" y="4013200"/>
          <p14:tracePt t="95692" x="5435600" y="4013200"/>
          <p14:tracePt t="95709" x="5416550" y="4013200"/>
          <p14:tracePt t="95725" x="5391150" y="4013200"/>
          <p14:tracePt t="95742" x="5372100" y="4013200"/>
          <p14:tracePt t="95759" x="5353050" y="4013200"/>
          <p14:tracePt t="95776" x="5340350" y="4013200"/>
          <p14:tracePt t="96145" x="5346700" y="4013200"/>
          <p14:tracePt t="96377" x="5346700" y="4025900"/>
          <p14:tracePt t="96385" x="5334000" y="4025900"/>
          <p14:tracePt t="96392" x="5302250" y="4051300"/>
          <p14:tracePt t="96409" x="5283200" y="4064000"/>
          <p14:tracePt t="96410" x="5238750" y="4083050"/>
          <p14:tracePt t="96426" x="5194300" y="4114800"/>
          <p14:tracePt t="96443" x="5143500" y="4146550"/>
          <p14:tracePt t="96460" x="5060950" y="4184650"/>
          <p14:tracePt t="96476" x="5003800" y="4216400"/>
          <p14:tracePt t="96493" x="4933950" y="4248150"/>
          <p14:tracePt t="96510" x="4883150" y="4267200"/>
          <p14:tracePt t="96526" x="4851400" y="4286250"/>
          <p14:tracePt t="96543" x="4806950" y="4298950"/>
          <p14:tracePt t="96559" x="4762500" y="4318000"/>
          <p14:tracePt t="96576" x="4718050" y="4343400"/>
          <p14:tracePt t="96593" x="4667250" y="4356100"/>
          <p14:tracePt t="96610" x="4603750" y="4375150"/>
          <p14:tracePt t="96626" x="4578350" y="4381500"/>
          <p14:tracePt t="96643" x="4521200" y="4400550"/>
          <p14:tracePt t="96659" x="4476750" y="4419600"/>
          <p14:tracePt t="96676" x="4438650" y="4432300"/>
          <p14:tracePt t="96693" x="4406900" y="4445000"/>
          <p14:tracePt t="96709" x="4362450" y="4464050"/>
          <p14:tracePt t="96726" x="4330700" y="4476750"/>
          <p14:tracePt t="96743" x="4292600" y="4489450"/>
          <p14:tracePt t="96759" x="4222750" y="4502150"/>
          <p14:tracePt t="96777" x="4184650" y="4514850"/>
          <p14:tracePt t="96793" x="4146550" y="4527550"/>
          <p14:tracePt t="96809" x="4121150" y="4533900"/>
          <p14:tracePt t="96826" x="4089400" y="4546600"/>
          <p14:tracePt t="96843" x="4070350" y="4546600"/>
          <p14:tracePt t="96859" x="4044950" y="4559300"/>
          <p14:tracePt t="96876" x="4025900" y="4565650"/>
          <p14:tracePt t="96893" x="4006850" y="4572000"/>
          <p14:tracePt t="96910" x="3987800" y="4578350"/>
          <p14:tracePt t="96926" x="3968750" y="4584700"/>
          <p14:tracePt t="96943" x="3962400" y="4591050"/>
          <p14:tracePt t="96959" x="3937000" y="4597400"/>
          <p14:tracePt t="96977" x="3937000" y="4603750"/>
          <p14:tracePt t="96994" x="3930650" y="4603750"/>
          <p14:tracePt t="97121" x="3956050" y="4603750"/>
          <p14:tracePt t="97125" x="3987800" y="4603750"/>
          <p14:tracePt t="97125" x="4025900" y="4603750"/>
          <p14:tracePt t="97145" x="4070350" y="4597400"/>
          <p14:tracePt t="97145" x="4114800" y="4584700"/>
          <p14:tracePt t="97160" x="4260850" y="4514850"/>
          <p14:tracePt t="97176" x="4375150" y="4470400"/>
          <p14:tracePt t="97193" x="4483100" y="4445000"/>
          <p14:tracePt t="97209" x="4597400" y="4406900"/>
          <p14:tracePt t="97227" x="4699000" y="4375150"/>
          <p14:tracePt t="97243" x="4781550" y="4349750"/>
          <p14:tracePt t="97259" x="4864100" y="4324350"/>
          <p14:tracePt t="97276" x="4921250" y="4305300"/>
          <p14:tracePt t="97293" x="4997450" y="4279900"/>
          <p14:tracePt t="97309" x="5041900" y="4260850"/>
          <p14:tracePt t="97326" x="5092700" y="4235450"/>
          <p14:tracePt t="97343" x="5143500" y="4210050"/>
          <p14:tracePt t="97360" x="5226050" y="4165600"/>
          <p14:tracePt t="97377" x="5270500" y="4140200"/>
          <p14:tracePt t="97393" x="5308600" y="4121150"/>
          <p14:tracePt t="97410" x="5340350" y="4108450"/>
          <p14:tracePt t="97426" x="5359400" y="4102100"/>
          <p14:tracePt t="97443" x="5365750" y="4089400"/>
          <p14:tracePt t="97617" x="5353050" y="4089400"/>
          <p14:tracePt t="97624" x="5327650" y="4095750"/>
          <p14:tracePt t="97625" x="5283200" y="4108450"/>
          <p14:tracePt t="97643" x="5219700" y="4140200"/>
          <p14:tracePt t="97643" x="5118100" y="4178300"/>
          <p14:tracePt t="97660" x="4972050" y="4260850"/>
          <p14:tracePt t="97676" x="4781550" y="4343400"/>
          <p14:tracePt t="97693" x="4622800" y="4419600"/>
          <p14:tracePt t="97710" x="4470400" y="4483100"/>
          <p14:tracePt t="97726" x="4324350" y="4546600"/>
          <p14:tracePt t="97744" x="4171950" y="4603750"/>
          <p14:tracePt t="97760" x="3981450" y="4654550"/>
          <p14:tracePt t="97777" x="3905250" y="4679950"/>
          <p14:tracePt t="97793" x="3873500" y="4692650"/>
          <p14:tracePt t="97809" x="3854450" y="4705350"/>
          <p14:tracePt t="97826" x="3848100" y="4705350"/>
          <p14:tracePt t="97843" x="3841750" y="4711700"/>
          <p14:tracePt t="97860" x="3835400" y="4718050"/>
          <p14:tracePt t="97961" x="3848100" y="4718050"/>
          <p14:tracePt t="97968" x="3873500" y="4718050"/>
          <p14:tracePt t="97976" x="3987800" y="4705350"/>
          <p14:tracePt t="97986" x="4057650" y="4679950"/>
          <p14:tracePt t="97993" x="4222750" y="4603750"/>
          <p14:tracePt t="98009" x="4387850" y="4514850"/>
          <p14:tracePt t="98026" x="4540250" y="4406900"/>
          <p14:tracePt t="98043" x="4673600" y="4324350"/>
          <p14:tracePt t="98060" x="4794250" y="4241800"/>
          <p14:tracePt t="98076" x="4895850" y="4197350"/>
          <p14:tracePt t="98093" x="5010150" y="4152900"/>
          <p14:tracePt t="98109" x="5086350" y="4121150"/>
          <p14:tracePt t="98126" x="5149850" y="4102100"/>
          <p14:tracePt t="98143" x="5187950" y="4083050"/>
          <p14:tracePt t="98143" x="5194300" y="4076700"/>
          <p14:tracePt t="98161" x="5207000" y="4076700"/>
          <p14:tracePt t="98177" x="5213350" y="4070350"/>
          <p14:tracePt t="98193" x="5232400" y="4064000"/>
          <p14:tracePt t="98209" x="5245100" y="4051300"/>
          <p14:tracePt t="98226" x="5257800" y="4044950"/>
          <p14:tracePt t="98243" x="5264150" y="4044950"/>
          <p14:tracePt t="98259" x="5264150" y="4038600"/>
          <p14:tracePt t="98276" x="5270500" y="4038600"/>
          <p14:tracePt t="98385" x="5257800" y="4038600"/>
          <p14:tracePt t="98392" x="5200650" y="4044950"/>
          <p14:tracePt t="98409" x="5080000" y="4133850"/>
          <p14:tracePt t="98426" x="4997450" y="4178300"/>
          <p14:tracePt t="98427" x="4851400" y="4273550"/>
          <p14:tracePt t="98443" x="4692650" y="4356100"/>
          <p14:tracePt t="98460" x="4559300" y="4438650"/>
          <p14:tracePt t="98476" x="4464050" y="4483100"/>
          <p14:tracePt t="98493" x="4400550" y="4521200"/>
          <p14:tracePt t="98509" x="4368800" y="4540250"/>
          <p14:tracePt t="98526" x="4349750" y="4546600"/>
          <p14:tracePt t="98543" x="4324350" y="4565650"/>
          <p14:tracePt t="98559" x="4311650" y="4572000"/>
          <p14:tracePt t="98577" x="4298950" y="4572000"/>
          <p14:tracePt t="98593" x="4286250" y="4578350"/>
          <p14:tracePt t="98609" x="4279900" y="4584700"/>
          <p14:tracePt t="100136" x="4298950" y="4578350"/>
          <p14:tracePt t="100144" x="4343400" y="4552950"/>
          <p14:tracePt t="100152" x="4406900" y="4533900"/>
          <p14:tracePt t="100161" x="4597400" y="4438650"/>
          <p14:tracePt t="100178" x="4724400" y="4381500"/>
          <p14:tracePt t="100193" x="4838700" y="4330700"/>
          <p14:tracePt t="100210" x="4940300" y="4286250"/>
          <p14:tracePt t="100226" x="5003800" y="4260850"/>
          <p14:tracePt t="100243" x="5048250" y="4248150"/>
          <p14:tracePt t="100259" x="5086350" y="4229100"/>
          <p14:tracePt t="100276" x="5124450" y="4216400"/>
          <p14:tracePt t="100293" x="5162550" y="4197350"/>
          <p14:tracePt t="100310" x="5207000" y="4184650"/>
          <p14:tracePt t="100327" x="5238750" y="4171950"/>
          <p14:tracePt t="100342" x="5270500" y="4159250"/>
          <p14:tracePt t="100359" x="5314950" y="4152900"/>
          <p14:tracePt t="100377" x="5340350" y="4140200"/>
          <p14:tracePt t="100394" x="5378450" y="4127500"/>
          <p14:tracePt t="100410" x="5410200" y="4114800"/>
          <p14:tracePt t="100426" x="5435600" y="4108450"/>
          <p14:tracePt t="100443" x="5441950" y="4108450"/>
          <p14:tracePt t="100601" x="5429250" y="4108450"/>
          <p14:tracePt t="100609" x="5346700" y="4140200"/>
          <p14:tracePt t="100626" x="5289550" y="4159250"/>
          <p14:tracePt t="100627" x="5156200" y="4210050"/>
          <p14:tracePt t="100644" x="5035550" y="4254500"/>
          <p14:tracePt t="100659" x="4870450" y="4311650"/>
          <p14:tracePt t="100676" x="4724400" y="4387850"/>
          <p14:tracePt t="100693" x="4559300" y="4464050"/>
          <p14:tracePt t="100709" x="4425950" y="4527550"/>
          <p14:tracePt t="100726" x="4324350" y="4578350"/>
          <p14:tracePt t="100743" x="4241800" y="4616450"/>
          <p14:tracePt t="100760" x="4165600" y="4667250"/>
          <p14:tracePt t="100776" x="4133850" y="4686300"/>
          <p14:tracePt t="100793" x="4127500" y="4686300"/>
          <p14:tracePt t="100809" x="4121150" y="4692650"/>
          <p14:tracePt t="100896" x="4114800" y="4699000"/>
          <p14:tracePt t="101552" x="4121150" y="4699000"/>
          <p14:tracePt t="101601" x="4127500" y="4699000"/>
          <p14:tracePt t="106000" x="4133850" y="4699000"/>
          <p14:tracePt t="106008" x="4165600" y="4699000"/>
          <p14:tracePt t="106016" x="4248150" y="4673600"/>
          <p14:tracePt t="106024" x="4349750" y="4635500"/>
          <p14:tracePt t="106031" x="4578350" y="4540250"/>
          <p14:tracePt t="106042" x="4895850" y="4406900"/>
          <p14:tracePt t="106059" x="5124450" y="4311650"/>
          <p14:tracePt t="106076" x="5264150" y="4260850"/>
          <p14:tracePt t="106092" x="5372100" y="4235450"/>
          <p14:tracePt t="106109" x="5454650" y="4222750"/>
          <p14:tracePt t="106125" x="5518150" y="4216400"/>
          <p14:tracePt t="106142" x="5556250" y="4216400"/>
          <p14:tracePt t="106159" x="5645150" y="4210050"/>
          <p14:tracePt t="106176" x="5689600" y="4210050"/>
          <p14:tracePt t="106193" x="5715000" y="4210050"/>
          <p14:tracePt t="106256" x="5727700" y="4210050"/>
          <p14:tracePt t="106267" x="5740400" y="4210050"/>
          <p14:tracePt t="106269" x="5765800" y="4210050"/>
          <p14:tracePt t="106276" x="5803900" y="4203700"/>
          <p14:tracePt t="106293" x="5861050" y="4184650"/>
          <p14:tracePt t="106309" x="5905500" y="4165600"/>
          <p14:tracePt t="106326" x="5956300" y="4133850"/>
          <p14:tracePt t="106343" x="5975350" y="4114800"/>
          <p14:tracePt t="106359" x="5994400" y="4089400"/>
          <p14:tracePt t="106376" x="6000750" y="4070350"/>
          <p14:tracePt t="106392" x="6007100" y="4038600"/>
          <p14:tracePt t="106409" x="6026150" y="4019550"/>
          <p14:tracePt t="106426" x="6057900" y="3962400"/>
          <p14:tracePt t="106442" x="6089650" y="3917950"/>
          <p14:tracePt t="106459" x="6134100" y="3860800"/>
          <p14:tracePt t="106476" x="6165850" y="3816350"/>
          <p14:tracePt t="106492" x="6197600" y="3778250"/>
          <p14:tracePt t="106510" x="6210300" y="3759200"/>
          <p14:tracePt t="106526" x="6210300" y="3752850"/>
          <p14:tracePt t="106542" x="6216650" y="3752850"/>
          <p14:tracePt t="106559" x="6223000" y="3752850"/>
          <p14:tracePt t="106576" x="6242050" y="3740150"/>
          <p14:tracePt t="106592" x="6254750" y="3740150"/>
          <p14:tracePt t="106609" x="6273800" y="3727450"/>
          <p14:tracePt t="106626" x="6299200" y="3714750"/>
          <p14:tracePt t="106642" x="6324600" y="3708400"/>
          <p14:tracePt t="106659" x="6350000" y="3695700"/>
          <p14:tracePt t="106676" x="6381750" y="3683000"/>
          <p14:tracePt t="106692" x="6426200" y="3670300"/>
          <p14:tracePt t="106709" x="6451600" y="3657600"/>
          <p14:tracePt t="106726" x="6470650" y="3644900"/>
          <p14:tracePt t="106742" x="6496050" y="3638550"/>
          <p14:tracePt t="106759" x="6527800" y="3625850"/>
          <p14:tracePt t="106777" x="6565900" y="3606800"/>
          <p14:tracePt t="106792" x="6604000" y="3600450"/>
          <p14:tracePt t="106809" x="6654800" y="3581400"/>
          <p14:tracePt t="106826" x="6692900" y="3575050"/>
          <p14:tracePt t="106842" x="6711950" y="3562350"/>
          <p14:tracePt t="106860" x="6737350" y="3556000"/>
          <p14:tracePt t="106876" x="6756400" y="3543300"/>
          <p14:tracePt t="106893" x="6769100" y="3543300"/>
          <p14:tracePt t="106909" x="6788150" y="3530600"/>
          <p14:tracePt t="106926" x="6807200" y="3524250"/>
          <p14:tracePt t="106942" x="6819900" y="3517900"/>
          <p14:tracePt t="106959" x="6826250" y="3511550"/>
          <p14:tracePt t="107120" x="6807200" y="3517900"/>
          <p14:tracePt t="107128" x="6781800" y="3530600"/>
          <p14:tracePt t="107128" x="6743700" y="3543300"/>
          <p14:tracePt t="107142" x="6680200" y="3575050"/>
          <p14:tracePt t="107159" x="6578600" y="3594100"/>
          <p14:tracePt t="107176" x="6521450" y="3613150"/>
          <p14:tracePt t="107193" x="6477000" y="3625850"/>
          <p14:tracePt t="107209" x="6426200" y="3644900"/>
          <p14:tracePt t="107226" x="6350000" y="3663950"/>
          <p14:tracePt t="107242" x="6286500" y="3683000"/>
          <p14:tracePt t="107259" x="6210300" y="3702050"/>
          <p14:tracePt t="107277" x="6153150" y="3714750"/>
          <p14:tracePt t="107292" x="6115050" y="3727450"/>
          <p14:tracePt t="107310" x="6076950" y="3733800"/>
          <p14:tracePt t="107326" x="6057900" y="3733800"/>
          <p14:tracePt t="107342" x="6038850" y="3740150"/>
          <p14:tracePt t="107359" x="6019800" y="3746500"/>
          <p14:tracePt t="107376" x="6007100" y="3746500"/>
          <p14:tracePt t="107393" x="5994400" y="3746500"/>
          <p14:tracePt t="107409" x="5988050" y="3746500"/>
          <p14:tracePt t="107464" x="5981700" y="3746500"/>
          <p14:tracePt t="107471" x="5975350" y="3752850"/>
          <p14:tracePt t="107485" x="5969000" y="3752850"/>
          <p14:tracePt t="107486" x="5956300" y="3759200"/>
          <p14:tracePt t="107492" x="5943600" y="3759200"/>
          <p14:tracePt t="107509" x="5937250" y="3759200"/>
          <p14:tracePt t="107720" x="5949950" y="3759200"/>
          <p14:tracePt t="107728" x="5969000" y="3759200"/>
          <p14:tracePt t="107736" x="5975350" y="3759200"/>
          <p14:tracePt t="107744" x="6000750" y="3759200"/>
          <p14:tracePt t="107760" x="6019800" y="3759200"/>
          <p14:tracePt t="108672" x="6045200" y="3765550"/>
          <p14:tracePt t="108674" x="6089650" y="3765550"/>
          <p14:tracePt t="108685" x="6159500" y="3746500"/>
          <p14:tracePt t="108692" x="6324600" y="3714750"/>
          <p14:tracePt t="108709" x="6489700" y="3695700"/>
          <p14:tracePt t="108725" x="6648450" y="3663950"/>
          <p14:tracePt t="108742" x="6762750" y="3651250"/>
          <p14:tracePt t="108759" x="6883400" y="3632200"/>
          <p14:tracePt t="108777" x="6927850" y="3625850"/>
          <p14:tracePt t="108792" x="6972300" y="3619500"/>
          <p14:tracePt t="108809" x="7004050" y="3606800"/>
          <p14:tracePt t="108825" x="7035800" y="3594100"/>
          <p14:tracePt t="108843" x="7048500" y="3587750"/>
          <p14:tracePt t="108859" x="7061200" y="3575050"/>
          <p14:tracePt t="108895" x="7073900" y="3575050"/>
          <p14:tracePt t="108912" x="7073900" y="3568700"/>
          <p14:tracePt t="108928" x="7080250" y="3568700"/>
          <p14:tracePt t="108936" x="7086600" y="3562350"/>
          <p14:tracePt t="108942" x="7092950" y="3556000"/>
          <p14:tracePt t="108959" x="7099300" y="3543300"/>
          <p14:tracePt t="108977" x="7105650" y="3536950"/>
          <p14:tracePt t="108992" x="7112000" y="3536950"/>
          <p14:tracePt t="109009" x="7118350" y="3530600"/>
          <p14:tracePt t="109025" x="7124700" y="3524250"/>
          <p14:tracePt t="109064" x="7124700" y="3517900"/>
          <p14:tracePt t="109199" x="7118350" y="3517900"/>
          <p14:tracePt t="109208" x="7105650" y="3517900"/>
          <p14:tracePt t="109216" x="7086600" y="3517900"/>
          <p14:tracePt t="109224" x="7067550" y="3517900"/>
          <p14:tracePt t="109231" x="7023100" y="3530600"/>
          <p14:tracePt t="109242" x="6953250" y="3549650"/>
          <p14:tracePt t="109259" x="6908800" y="3562350"/>
          <p14:tracePt t="109276" x="6851650" y="3575050"/>
          <p14:tracePt t="109292" x="6781800" y="3600450"/>
          <p14:tracePt t="109310" x="6724650" y="3613150"/>
          <p14:tracePt t="109325" x="6667500" y="3625850"/>
          <p14:tracePt t="109343" x="6629400" y="3644900"/>
          <p14:tracePt t="109359" x="6572250" y="3657600"/>
          <p14:tracePt t="109376" x="6540500" y="3663950"/>
          <p14:tracePt t="109392" x="6521450" y="3676650"/>
          <p14:tracePt t="109409" x="6496050" y="3676650"/>
          <p14:tracePt t="109425" x="6470650" y="3683000"/>
          <p14:tracePt t="109442" x="6426200" y="3689350"/>
          <p14:tracePt t="109459" x="6369050" y="3702050"/>
          <p14:tracePt t="109476" x="6292850" y="3708400"/>
          <p14:tracePt t="109492" x="6223000" y="3721100"/>
          <p14:tracePt t="109509" x="6172200" y="3721100"/>
          <p14:tracePt t="109525" x="6140450" y="3733800"/>
          <p14:tracePt t="109542" x="6115050" y="3733800"/>
          <p14:tracePt t="109559" x="6083300" y="3740150"/>
          <p14:tracePt t="109576" x="6045200" y="3746500"/>
          <p14:tracePt t="109592" x="6013450" y="3746500"/>
          <p14:tracePt t="109608" x="5975350" y="3759200"/>
          <p14:tracePt t="109625" x="5930900" y="3765550"/>
          <p14:tracePt t="109642" x="5911850" y="3765550"/>
          <p14:tracePt t="109659" x="5892800" y="3765550"/>
          <p14:tracePt t="109677" x="5886450" y="3765550"/>
          <p14:tracePt t="109692" x="5880100" y="3765550"/>
          <p14:tracePt t="109709" x="5873750" y="3765550"/>
          <p14:tracePt t="109725" x="5867400" y="3771900"/>
          <p14:tracePt t="109742" x="5861050" y="3771900"/>
          <p14:tracePt t="109759" x="5835650" y="3778250"/>
          <p14:tracePt t="109776" x="5816600" y="3778250"/>
          <p14:tracePt t="109792" x="5791200" y="3778250"/>
          <p14:tracePt t="109809" x="5778500" y="3784600"/>
          <p14:tracePt t="109826" x="5765800" y="3784600"/>
          <p14:tracePt t="109842" x="5746750" y="3790950"/>
          <p14:tracePt t="109859" x="5734050" y="3790950"/>
          <p14:tracePt t="109876" x="5721350" y="3790950"/>
          <p14:tracePt t="109892" x="5715000" y="3797300"/>
          <p14:tracePt t="109909" x="5702300" y="3803650"/>
          <p14:tracePt t="109926" x="5689600" y="3803650"/>
          <p14:tracePt t="109943" x="5683250" y="3803650"/>
          <p14:tracePt t="109959" x="5676900" y="3810000"/>
          <p14:tracePt t="109976" x="5676900" y="3816350"/>
          <p14:tracePt t="110584" x="5695950" y="3816350"/>
          <p14:tracePt t="110592" x="5708650" y="3816350"/>
          <p14:tracePt t="110592" x="5727700" y="3816350"/>
          <p14:tracePt t="110609" x="5746750" y="3816350"/>
          <p14:tracePt t="110609" x="5816600" y="3816350"/>
          <p14:tracePt t="110626" x="5905500" y="3816350"/>
          <p14:tracePt t="110641" x="6026150" y="3810000"/>
          <p14:tracePt t="110660" x="6140450" y="3797300"/>
          <p14:tracePt t="110675" x="6254750" y="3778250"/>
          <p14:tracePt t="110692" x="6362700" y="3765550"/>
          <p14:tracePt t="110708" x="6457950" y="3740150"/>
          <p14:tracePt t="110725" x="6521450" y="3721100"/>
          <p14:tracePt t="110742" x="6572250" y="3702050"/>
          <p14:tracePt t="110759" x="6604000" y="3695700"/>
          <p14:tracePt t="110776" x="6623050" y="3689350"/>
          <p14:tracePt t="110793" x="6648450" y="3676650"/>
          <p14:tracePt t="110808" x="6661150" y="3670300"/>
          <p14:tracePt t="110825" x="6680200" y="3670300"/>
          <p14:tracePt t="110842" x="6705600" y="3663950"/>
          <p14:tracePt t="110859" x="6711950" y="3657600"/>
          <p14:tracePt t="110896" x="6718300" y="3657600"/>
          <p14:tracePt t="111909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Example: Basal Metabolic Rate</a:t>
            </a:r>
          </a:p>
        </p:txBody>
      </p:sp>
      <p:pic>
        <p:nvPicPr>
          <p:cNvPr id="24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701800"/>
            <a:ext cx="5943600" cy="48895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39"/>
    </mc:Choice>
    <mc:Fallback xmlns="">
      <p:transition spd="slow" advTm="8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 Assignment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Posted on class web site </a:t>
            </a:r>
          </a:p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lnSpc>
                <a:spcPct val="90000"/>
              </a:lnSpc>
              <a:buClr>
                <a:srgbClr val="CC9900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sz="2400" b="1" u="sng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http://www.k-space.org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5"/>
    </mc:Choice>
    <mc:Fallback xmlns="">
      <p:transition spd="slow" advTm="2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Growth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exponential growth process is one in which the rate of increase of a quantity is proportional to that quantity</a:t>
            </a:r>
          </a:p>
          <a:p>
            <a:pPr eaLnBrk="1" hangingPunct="1"/>
            <a:r>
              <a:rPr lang="en-US" smtClean="0"/>
              <a:t>Example: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Savings account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 </a:t>
            </a: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1143000" y="4876800"/>
          <a:ext cx="266700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5" imgW="876240" imgH="241200" progId="Equation.3">
                  <p:embed/>
                </p:oleObj>
              </mc:Choice>
              <mc:Fallback>
                <p:oleObj name="Equation" r:id="rId5" imgW="8762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876800"/>
                        <a:ext cx="2667000" cy="73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8925" y="3657600"/>
            <a:ext cx="48164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79"/>
    </mc:Choice>
    <mc:Fallback xmlns="">
      <p:transition spd="slow" advTm="132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064" x="8147050" y="3822700"/>
          <p14:tracePt t="48113" x="8153400" y="3822700"/>
          <p14:tracePt t="48466" x="8159750" y="3829050"/>
          <p14:tracePt t="48481" x="8153400" y="3841750"/>
          <p14:tracePt t="48494" x="8134350" y="3841750"/>
          <p14:tracePt t="48495" x="8108950" y="3854450"/>
          <p14:tracePt t="48511" x="8083550" y="3860800"/>
          <p14:tracePt t="48527" x="8070850" y="3860800"/>
          <p14:tracePt t="48544" x="8058150" y="3867150"/>
          <p14:tracePt t="48714" x="8058150" y="3873500"/>
          <p14:tracePt t="48721" x="8058150" y="3879850"/>
          <p14:tracePt t="48730" x="8070850" y="3886200"/>
          <p14:tracePt t="48738" x="8083550" y="3886200"/>
          <p14:tracePt t="48744" x="8140700" y="3905250"/>
          <p14:tracePt t="48761" x="8242300" y="3917950"/>
          <p14:tracePt t="48778" x="8293100" y="3924300"/>
          <p14:tracePt t="48794" x="8324850" y="3930650"/>
          <p14:tracePt t="49050" x="8318500" y="3930650"/>
          <p14:tracePt t="49057" x="8286750" y="3930650"/>
          <p14:tracePt t="49065" x="8191500" y="3930650"/>
          <p14:tracePt t="49078" x="8077200" y="3930650"/>
          <p14:tracePt t="49094" x="8007350" y="3930650"/>
          <p14:tracePt t="49111" x="7956550" y="3930650"/>
          <p14:tracePt t="49128" x="7924800" y="3930650"/>
          <p14:tracePt t="49385" x="7937500" y="3937000"/>
          <p14:tracePt t="49399" x="7943850" y="3937000"/>
          <p14:tracePt t="49411" x="7950200" y="3943350"/>
          <p14:tracePt t="49412" x="7962900" y="3943350"/>
          <p14:tracePt t="49427" x="7988300" y="3943350"/>
          <p14:tracePt t="49444" x="8020050" y="3943350"/>
          <p14:tracePt t="49461" x="8039100" y="3943350"/>
          <p14:tracePt t="49477" x="8051800" y="3943350"/>
          <p14:tracePt t="49494" x="8070850" y="3949700"/>
          <p14:tracePt t="49511" x="8077200" y="3949700"/>
          <p14:tracePt t="49527" x="8096250" y="3949700"/>
          <p14:tracePt t="49544" x="8108950" y="3949700"/>
          <p14:tracePt t="49561" x="8128000" y="3949700"/>
          <p14:tracePt t="49578" x="8140700" y="3949700"/>
          <p14:tracePt t="49594" x="8147050" y="3949700"/>
          <p14:tracePt t="49611" x="8153400" y="3949700"/>
          <p14:tracePt t="50196" x="0" y="0"/>
        </p14:tracePtLst>
        <p14:tracePtLst>
          <p14:tracePt t="51262" x="8521700" y="4032250"/>
          <p14:tracePt t="51570" x="8528050" y="4032250"/>
          <p14:tracePt t="51577" x="8534400" y="4032250"/>
          <p14:tracePt t="51578" x="8559800" y="4032250"/>
          <p14:tracePt t="51594" x="8597900" y="4038600"/>
          <p14:tracePt t="51611" x="8623300" y="4044950"/>
          <p14:tracePt t="51627" x="8636000" y="4051300"/>
          <p14:tracePt t="51644" x="8648700" y="4051300"/>
          <p14:tracePt t="51661" x="8661400" y="4051300"/>
          <p14:tracePt t="51713" x="8667750" y="4051300"/>
          <p14:tracePt t="51818" x="8667750" y="4057650"/>
          <p14:tracePt t="51825" x="8667750" y="4064000"/>
          <p14:tracePt t="51833" x="8655050" y="4095750"/>
          <p14:tracePt t="51844" x="8642350" y="4127500"/>
          <p14:tracePt t="51861" x="8629650" y="4146550"/>
          <p14:tracePt t="51878" x="8616950" y="4159250"/>
          <p14:tracePt t="51894" x="8604250" y="4165600"/>
          <p14:tracePt t="51911" x="8597900" y="4171950"/>
          <p14:tracePt t="51928" x="8591550" y="4178300"/>
          <p14:tracePt t="51944" x="8585200" y="4178300"/>
          <p14:tracePt t="51985" x="8578850" y="4178300"/>
          <p14:tracePt t="52009" x="8566150" y="4178300"/>
          <p14:tracePt t="52025" x="8559800" y="4178300"/>
          <p14:tracePt t="52033" x="8540750" y="4178300"/>
          <p14:tracePt t="52044" x="8534400" y="4178300"/>
          <p14:tracePt t="52044" x="8509000" y="4165600"/>
          <p14:tracePt t="52061" x="8489950" y="4165600"/>
          <p14:tracePt t="52078" x="8464550" y="4152900"/>
          <p14:tracePt t="52094" x="8445500" y="4152900"/>
          <p14:tracePt t="52111" x="8432800" y="4140200"/>
          <p14:tracePt t="52127" x="8420100" y="4140200"/>
          <p14:tracePt t="52144" x="8407400" y="4133850"/>
          <p14:tracePt t="52160" x="8401050" y="4133850"/>
          <p14:tracePt t="52178" x="8394700" y="4127500"/>
          <p14:tracePt t="52194" x="8382000" y="4121150"/>
          <p14:tracePt t="52210" x="8375650" y="4114800"/>
          <p14:tracePt t="52227" x="8369300" y="4114800"/>
          <p14:tracePt t="52244" x="8362950" y="4114800"/>
          <p14:tracePt t="52386" x="8369300" y="4114800"/>
          <p14:tracePt t="52393" x="8407400" y="4114800"/>
          <p14:tracePt t="52403" x="8426450" y="4114800"/>
          <p14:tracePt t="52411" x="8470900" y="4114800"/>
          <p14:tracePt t="52427" x="8515350" y="4114800"/>
          <p14:tracePt t="52445" x="8553450" y="4114800"/>
          <p14:tracePt t="52461" x="8566150" y="4114800"/>
          <p14:tracePt t="52477" x="8591550" y="4114800"/>
          <p14:tracePt t="52494" x="8604250" y="4114800"/>
          <p14:tracePt t="52511" x="8616950" y="4114800"/>
          <p14:tracePt t="52527" x="8623300" y="4114800"/>
          <p14:tracePt t="52544" x="8636000" y="4114800"/>
          <p14:tracePt t="52561" x="8642350" y="4114800"/>
          <p14:tracePt t="52577" x="8655050" y="4114800"/>
          <p14:tracePt t="52705" x="8655050" y="4108450"/>
          <p14:tracePt t="54257" x="8597900" y="4108450"/>
          <p14:tracePt t="54265" x="8445500" y="4108450"/>
          <p14:tracePt t="54273" x="8185150" y="4140200"/>
          <p14:tracePt t="54273" x="7893050" y="4184650"/>
          <p14:tracePt t="54281" x="7600950" y="4222750"/>
          <p14:tracePt t="54294" x="7023100" y="4311650"/>
          <p14:tracePt t="54310" x="6457950" y="4394200"/>
          <p14:tracePt t="54327" x="6038850" y="4489450"/>
          <p14:tracePt t="54344" x="5721350" y="4584700"/>
          <p14:tracePt t="54344" x="5575300" y="4629150"/>
          <p14:tracePt t="54362" x="5397500" y="4679950"/>
          <p14:tracePt t="54377" x="5270500" y="4718050"/>
          <p14:tracePt t="54394" x="5162550" y="4749800"/>
          <p14:tracePt t="54410" x="5060950" y="4775200"/>
          <p14:tracePt t="54427" x="4997450" y="4794250"/>
          <p14:tracePt t="54444" x="4933950" y="4813300"/>
          <p14:tracePt t="54460" x="4895850" y="4826000"/>
          <p14:tracePt t="54477" x="4870450" y="4832350"/>
          <p14:tracePt t="54494" x="4864100" y="4832350"/>
          <p14:tracePt t="54510" x="4857750" y="4838700"/>
          <p14:tracePt t="54527" x="4845050" y="4838700"/>
          <p14:tracePt t="54545" x="4832350" y="4838700"/>
          <p14:tracePt t="54560" x="4762500" y="4838700"/>
          <p14:tracePt t="54578" x="4692650" y="4838700"/>
          <p14:tracePt t="54594" x="4622800" y="4838700"/>
          <p14:tracePt t="54611" x="4584700" y="4838700"/>
          <p14:tracePt t="54627" x="4559300" y="4838700"/>
          <p14:tracePt t="54644" x="4552950" y="4832350"/>
          <p14:tracePt t="54761" x="4546600" y="4819650"/>
          <p14:tracePt t="54769" x="4540250" y="4806950"/>
          <p14:tracePt t="54777" x="4527550" y="4787900"/>
          <p14:tracePt t="54778" x="4508500" y="4762500"/>
          <p14:tracePt t="54794" x="4489450" y="4749800"/>
          <p14:tracePt t="54811" x="4476750" y="4730750"/>
          <p14:tracePt t="54827" x="4464050" y="4724400"/>
          <p14:tracePt t="54844" x="4464050" y="4718050"/>
          <p14:tracePt t="54860" x="4457700" y="4711700"/>
          <p14:tracePt t="55168" x="4470400" y="4711700"/>
          <p14:tracePt t="55176" x="4476750" y="4711700"/>
          <p14:tracePt t="55185" x="4483100" y="4711700"/>
          <p14:tracePt t="55192" x="4502150" y="4711700"/>
          <p14:tracePt t="55203" x="4508500" y="4705350"/>
          <p14:tracePt t="55210" x="4540250" y="4705350"/>
          <p14:tracePt t="55226" x="4565650" y="4705350"/>
          <p14:tracePt t="55243" x="4591050" y="4705350"/>
          <p14:tracePt t="55260" x="4616450" y="4705350"/>
          <p14:tracePt t="55276" x="4641850" y="4705350"/>
          <p14:tracePt t="55292" x="4660900" y="4705350"/>
          <p14:tracePt t="55310" x="4673600" y="4705350"/>
          <p14:tracePt t="55326" x="4705350" y="4705350"/>
          <p14:tracePt t="55326" x="4718050" y="4705350"/>
          <p14:tracePt t="55326" x="4737100" y="4705350"/>
          <p14:tracePt t="55360" x="4743450" y="4705350"/>
          <p14:tracePt t="55361" x="4781550" y="4705350"/>
          <p14:tracePt t="55377" x="4806950" y="4705350"/>
          <p14:tracePt t="55393" x="4832350" y="4705350"/>
          <p14:tracePt t="55410" x="4864100" y="4705350"/>
          <p14:tracePt t="55426" x="4883150" y="4705350"/>
          <p14:tracePt t="55443" x="4908550" y="4705350"/>
          <p14:tracePt t="55459" x="4927600" y="4705350"/>
          <p14:tracePt t="55476" x="4965700" y="4705350"/>
          <p14:tracePt t="55493" x="4978400" y="4705350"/>
          <p14:tracePt t="55510" x="5003800" y="4705350"/>
          <p14:tracePt t="55526" x="5010150" y="4705350"/>
          <p14:tracePt t="55543" x="5016500" y="4705350"/>
          <p14:tracePt t="55559" x="5029200" y="4705350"/>
          <p14:tracePt t="55576" x="5060950" y="4705350"/>
          <p14:tracePt t="55593" x="5080000" y="4705350"/>
          <p14:tracePt t="55611" x="5118100" y="4705350"/>
          <p14:tracePt t="55626" x="5137150" y="4705350"/>
          <p14:tracePt t="55644" x="5156200" y="4705350"/>
          <p14:tracePt t="55660" x="5168900" y="4705350"/>
          <p14:tracePt t="55677" x="5194300" y="4705350"/>
          <p14:tracePt t="55694" x="5207000" y="4705350"/>
          <p14:tracePt t="55711" x="5232400" y="4705350"/>
          <p14:tracePt t="55728" x="5251450" y="4705350"/>
          <p14:tracePt t="55744" x="5276850" y="4705350"/>
          <p14:tracePt t="55761" x="5295900" y="4705350"/>
          <p14:tracePt t="55777" x="5302250" y="4705350"/>
          <p14:tracePt t="55794" x="5308600" y="4705350"/>
          <p14:tracePt t="55810" x="5314950" y="4705350"/>
          <p14:tracePt t="55849" x="5327650" y="4705350"/>
          <p14:tracePt t="55850" x="5334000" y="4705350"/>
          <p14:tracePt t="55864" x="5346700" y="4705350"/>
          <p14:tracePt t="55911" x="5353050" y="4705350"/>
          <p14:tracePt t="57327" x="5391150" y="4705350"/>
          <p14:tracePt t="57335" x="5448300" y="4705350"/>
          <p14:tracePt t="57343" x="5492750" y="4705350"/>
          <p14:tracePt t="57351" x="5537200" y="4705350"/>
          <p14:tracePt t="57358" x="5581650" y="4705350"/>
          <p14:tracePt t="57375" x="5607050" y="4705350"/>
          <p14:tracePt t="57392" x="5613400" y="4705350"/>
          <p14:tracePt t="64073" x="5588000" y="4705350"/>
          <p14:tracePt t="64080" x="5581650" y="4705350"/>
          <p14:tracePt t="64093" x="5575300" y="4705350"/>
          <p14:tracePt t="64094" x="5543550" y="4705350"/>
          <p14:tracePt t="64110" x="5537200" y="4705350"/>
          <p14:tracePt t="64145" x="5530850" y="4705350"/>
          <p14:tracePt t="64224" x="5518150" y="4711700"/>
          <p14:tracePt t="64233" x="5505450" y="4718050"/>
          <p14:tracePt t="64240" x="5492750" y="4724400"/>
          <p14:tracePt t="64246" x="5454650" y="4724400"/>
          <p14:tracePt t="64259" x="5429250" y="4724400"/>
          <p14:tracePt t="64276" x="5416550" y="4730750"/>
          <p14:tracePt t="64293" x="5410200" y="4730750"/>
          <p14:tracePt t="64309" x="5403850" y="4730750"/>
          <p14:tracePt t="64327" x="5397500" y="4730750"/>
          <p14:tracePt t="64369" x="5391150" y="4730750"/>
          <p14:tracePt t="64377" x="5384800" y="4737100"/>
          <p14:tracePt t="64408" x="5378450" y="4737100"/>
          <p14:tracePt t="64424" x="5372100" y="4737100"/>
          <p14:tracePt t="64432" x="5372100" y="4743450"/>
          <p14:tracePt t="64443" x="5365750" y="4743450"/>
          <p14:tracePt t="64464" x="5359400" y="4743450"/>
          <p14:tracePt t="64600" x="5353050" y="4743450"/>
          <p14:tracePt t="64608" x="5327650" y="4749800"/>
          <p14:tracePt t="64619" x="5314950" y="4749800"/>
          <p14:tracePt t="64627" x="5283200" y="4756150"/>
          <p14:tracePt t="64644" x="5245100" y="4756150"/>
          <p14:tracePt t="64660" x="5219700" y="4756150"/>
          <p14:tracePt t="64677" x="5187950" y="4756150"/>
          <p14:tracePt t="64693" x="5168900" y="4756150"/>
          <p14:tracePt t="64710" x="5143500" y="4756150"/>
          <p14:tracePt t="64726" x="5124450" y="4756150"/>
          <p14:tracePt t="64743" x="5105400" y="4756150"/>
          <p14:tracePt t="64760" x="5086350" y="4756150"/>
          <p14:tracePt t="64777" x="5080000" y="4756150"/>
          <p14:tracePt t="64793" x="5073650" y="4756150"/>
          <p14:tracePt t="64810" x="5067300" y="4756150"/>
          <p14:tracePt t="64848" x="5060950" y="4756150"/>
          <p14:tracePt t="64880" x="5054600" y="4756150"/>
          <p14:tracePt t="64889" x="5048250" y="4756150"/>
          <p14:tracePt t="65905" x="5041900" y="4756150"/>
          <p14:tracePt t="65912" x="5029200" y="4756150"/>
          <p14:tracePt t="65920" x="4997450" y="4756150"/>
          <p14:tracePt t="65928" x="4895850" y="4756150"/>
          <p14:tracePt t="65943" x="4838700" y="4756150"/>
          <p14:tracePt t="65960" x="4762500" y="4743450"/>
          <p14:tracePt t="65977" x="4743450" y="4737100"/>
          <p14:tracePt t="66208" x="4749800" y="4737100"/>
          <p14:tracePt t="66224" x="4756150" y="4737100"/>
          <p14:tracePt t="66240" x="4762500" y="4737100"/>
          <p14:tracePt t="66256" x="4768850" y="4730750"/>
          <p14:tracePt t="66280" x="4781550" y="4730750"/>
          <p14:tracePt t="66292" x="4794250" y="4730750"/>
          <p14:tracePt t="66312" x="4800600" y="4724400"/>
          <p14:tracePt t="66313" x="4806950" y="4724400"/>
          <p14:tracePt t="66327" x="4826000" y="4724400"/>
          <p14:tracePt t="66343" x="4838700" y="4724400"/>
          <p14:tracePt t="66360" x="4845050" y="4724400"/>
          <p14:tracePt t="66377" x="4857750" y="4724400"/>
          <p14:tracePt t="66394" x="4876800" y="4718050"/>
          <p14:tracePt t="66410" x="4895850" y="4711700"/>
          <p14:tracePt t="66427" x="4914900" y="4711700"/>
          <p14:tracePt t="66443" x="4933950" y="4711700"/>
          <p14:tracePt t="66460" x="4953000" y="4705350"/>
          <p14:tracePt t="66477" x="4965700" y="4705350"/>
          <p14:tracePt t="66494" x="4984750" y="4705350"/>
          <p14:tracePt t="66510" x="4991100" y="4699000"/>
          <p14:tracePt t="66527" x="5003800" y="4699000"/>
          <p14:tracePt t="66543" x="5016500" y="4699000"/>
          <p14:tracePt t="66543" x="5022850" y="4699000"/>
          <p14:tracePt t="66561" x="5041900" y="4699000"/>
          <p14:tracePt t="66577" x="5067300" y="4699000"/>
          <p14:tracePt t="66593" x="5080000" y="4699000"/>
          <p14:tracePt t="66610" x="5099050" y="4699000"/>
          <p14:tracePt t="66627" x="5111750" y="4699000"/>
          <p14:tracePt t="66643" x="5130800" y="4699000"/>
          <p14:tracePt t="66660" x="5149850" y="4699000"/>
          <p14:tracePt t="66676" x="5162550" y="4699000"/>
          <p14:tracePt t="66693" x="5168900" y="4699000"/>
          <p14:tracePt t="66710" x="5187950" y="4699000"/>
          <p14:tracePt t="66727" x="5207000" y="4699000"/>
          <p14:tracePt t="66743" x="5238750" y="4699000"/>
          <p14:tracePt t="66760" x="5264150" y="4699000"/>
          <p14:tracePt t="66777" x="5276850" y="4699000"/>
          <p14:tracePt t="66793" x="5302250" y="4699000"/>
          <p14:tracePt t="66810" x="5334000" y="4699000"/>
          <p14:tracePt t="66827" x="5346700" y="4699000"/>
          <p14:tracePt t="66843" x="5353050" y="4699000"/>
          <p14:tracePt t="67000" x="5359400" y="4699000"/>
          <p14:tracePt t="67024" x="5365750" y="4699000"/>
          <p14:tracePt t="67032" x="5403850" y="4699000"/>
          <p14:tracePt t="67040" x="5448300" y="4699000"/>
          <p14:tracePt t="67044" x="5486400" y="4699000"/>
          <p14:tracePt t="67060" x="5518150" y="4699000"/>
          <p14:tracePt t="67076" x="5524500" y="4699000"/>
          <p14:tracePt t="67093" x="5537200" y="4699000"/>
          <p14:tracePt t="67144" x="5543550" y="4699000"/>
          <p14:tracePt t="67401" x="5543550" y="4692650"/>
          <p14:tracePt t="67410" x="5543550" y="4679950"/>
          <p14:tracePt t="67416" x="5524500" y="4635500"/>
          <p14:tracePt t="67427" x="5499100" y="4591050"/>
          <p14:tracePt t="67444" x="5499100" y="4559300"/>
          <p14:tracePt t="67461" x="5492750" y="4552950"/>
          <p14:tracePt t="67477" x="5492750" y="4546600"/>
          <p14:tracePt t="67494" x="5486400" y="4540250"/>
          <p14:tracePt t="67609" x="5480050" y="4527550"/>
          <p14:tracePt t="67625" x="5473700" y="4521200"/>
          <p14:tracePt t="67681" x="5473700" y="4514850"/>
          <p14:tracePt t="67809" x="5467350" y="4514850"/>
          <p14:tracePt t="67821" x="5461000" y="4514850"/>
          <p14:tracePt t="67821" x="5454650" y="4514850"/>
          <p14:tracePt t="67827" x="5435600" y="4514850"/>
          <p14:tracePt t="67845" x="5416550" y="4514850"/>
          <p14:tracePt t="67861" x="5384800" y="4514850"/>
          <p14:tracePt t="67878" x="5346700" y="4514850"/>
          <p14:tracePt t="67894" x="5308600" y="4514850"/>
          <p14:tracePt t="67911" x="5257800" y="4502150"/>
          <p14:tracePt t="67927" x="5207000" y="4489450"/>
          <p14:tracePt t="67944" x="5137150" y="4476750"/>
          <p14:tracePt t="67961" x="5086350" y="4470400"/>
          <p14:tracePt t="67978" x="5041900" y="4451350"/>
          <p14:tracePt t="67994" x="5022850" y="4451350"/>
          <p14:tracePt t="68011" x="4991100" y="4438650"/>
          <p14:tracePt t="68027" x="4959350" y="4432300"/>
          <p14:tracePt t="68044" x="4933950" y="4432300"/>
          <p14:tracePt t="68061" x="4914900" y="4419600"/>
          <p14:tracePt t="68078" x="4902200" y="4413250"/>
          <p14:tracePt t="68094" x="4883150" y="4413250"/>
          <p14:tracePt t="68111" x="4864100" y="4406900"/>
          <p14:tracePt t="68128" x="4857750" y="4406900"/>
          <p14:tracePt t="68144" x="4838700" y="4400550"/>
          <p14:tracePt t="68161" x="4826000" y="4400550"/>
          <p14:tracePt t="68178" x="4819650" y="4394200"/>
          <p14:tracePt t="68194" x="4806950" y="4394200"/>
          <p14:tracePt t="68211" x="4800600" y="4394200"/>
          <p14:tracePt t="68345" x="4800600" y="4387850"/>
          <p14:tracePt t="68353" x="4787900" y="4387850"/>
          <p14:tracePt t="68361" x="4775200" y="4387850"/>
          <p14:tracePt t="68370" x="4768850" y="4387850"/>
          <p14:tracePt t="68378" x="4756150" y="4387850"/>
          <p14:tracePt t="68394" x="4730750" y="4400550"/>
          <p14:tracePt t="68412" x="4711700" y="4413250"/>
          <p14:tracePt t="68427" x="4699000" y="4419600"/>
          <p14:tracePt t="68444" x="4692650" y="4425950"/>
          <p14:tracePt t="68461" x="4692650" y="4432300"/>
          <p14:tracePt t="68478" x="4692650" y="4445000"/>
          <p14:tracePt t="68494" x="4692650" y="4457700"/>
          <p14:tracePt t="68511" x="4692650" y="4464050"/>
          <p14:tracePt t="68527" x="4692650" y="4476750"/>
          <p14:tracePt t="68544" x="4692650" y="4502150"/>
          <p14:tracePt t="68562" x="4692650" y="4508500"/>
          <p14:tracePt t="68577" x="4692650" y="4521200"/>
          <p14:tracePt t="68594" x="4692650" y="4533900"/>
          <p14:tracePt t="68611" x="4699000" y="4552950"/>
          <p14:tracePt t="68627" x="4699000" y="4565650"/>
          <p14:tracePt t="68644" x="4699000" y="4584700"/>
          <p14:tracePt t="68661" x="4705350" y="4603750"/>
          <p14:tracePt t="68678" x="4711700" y="4622800"/>
          <p14:tracePt t="68694" x="4711700" y="4629150"/>
          <p14:tracePt t="68711" x="4718050" y="4635500"/>
          <p14:tracePt t="68729" x="4724400" y="4641850"/>
          <p14:tracePt t="68761" x="4724400" y="4648200"/>
          <p14:tracePt t="68785" x="4730750" y="4654550"/>
          <p14:tracePt t="68796" x="4730750" y="4660900"/>
          <p14:tracePt t="68817" x="4737100" y="4667250"/>
          <p14:tracePt t="68824" x="4743450" y="4673600"/>
          <p14:tracePt t="68857" x="4743450" y="4679950"/>
          <p14:tracePt t="68873" x="4749800" y="4679950"/>
          <p14:tracePt t="68881" x="4749800" y="4686300"/>
          <p14:tracePt t="68905" x="4756150" y="4686300"/>
          <p14:tracePt t="68914" x="4756150" y="4692650"/>
          <p14:tracePt t="68921" x="4762500" y="4699000"/>
          <p14:tracePt t="68944" x="4762500" y="4705350"/>
          <p14:tracePt t="68961" x="4768850" y="4705350"/>
          <p14:tracePt t="68985" x="4768850" y="4711700"/>
          <p14:tracePt t="68993" x="4781550" y="4718050"/>
          <p14:tracePt t="69017" x="4787900" y="4718050"/>
          <p14:tracePt t="69025" x="4800600" y="4724400"/>
          <p14:tracePt t="69031" x="4819650" y="4724400"/>
          <p14:tracePt t="69044" x="4870450" y="4730750"/>
          <p14:tracePt t="69061" x="4908550" y="4737100"/>
          <p14:tracePt t="69077" x="4978400" y="4743450"/>
          <p14:tracePt t="69094" x="5054600" y="4749800"/>
          <p14:tracePt t="69111" x="5105400" y="4749800"/>
          <p14:tracePt t="69127" x="5156200" y="4756150"/>
          <p14:tracePt t="69144" x="5200650" y="4762500"/>
          <p14:tracePt t="69161" x="5245100" y="4762500"/>
          <p14:tracePt t="69177" x="5289550" y="4762500"/>
          <p14:tracePt t="69194" x="5321300" y="4762500"/>
          <p14:tracePt t="69211" x="5353050" y="4762500"/>
          <p14:tracePt t="69227" x="5378450" y="4762500"/>
          <p14:tracePt t="69244" x="5391150" y="4762500"/>
          <p14:tracePt t="69261" x="5416550" y="4762500"/>
          <p14:tracePt t="69278" x="5435600" y="4762500"/>
          <p14:tracePt t="69294" x="5448300" y="4762500"/>
          <p14:tracePt t="69311" x="5473700" y="4762500"/>
          <p14:tracePt t="69327" x="5480050" y="4762500"/>
          <p14:tracePt t="69344" x="5492750" y="4762500"/>
          <p14:tracePt t="72321" x="5492750" y="4756150"/>
          <p14:tracePt t="72329" x="5492750" y="4749800"/>
          <p14:tracePt t="72345" x="5492750" y="4743450"/>
          <p14:tracePt t="73112" x="5492750" y="4737100"/>
          <p14:tracePt t="73120" x="5492750" y="4724400"/>
          <p14:tracePt t="73137" x="5486400" y="4718050"/>
          <p14:tracePt t="73145" x="5461000" y="4692650"/>
          <p14:tracePt t="73154" x="5441950" y="4686300"/>
          <p14:tracePt t="73161" x="5410200" y="4667250"/>
          <p14:tracePt t="73177" x="5365750" y="4648200"/>
          <p14:tracePt t="73194" x="5334000" y="4641850"/>
          <p14:tracePt t="73210" x="5308600" y="4641850"/>
          <p14:tracePt t="73227" x="5289550" y="4641850"/>
          <p14:tracePt t="73244" x="5270500" y="4641850"/>
          <p14:tracePt t="73261" x="5251450" y="4641850"/>
          <p14:tracePt t="73277" x="5232400" y="4641850"/>
          <p14:tracePt t="73294" x="5219700" y="4641850"/>
          <p14:tracePt t="73310" x="5207000" y="4641850"/>
          <p14:tracePt t="73327" x="5200650" y="4641850"/>
          <p14:tracePt t="73344" x="5187950" y="4641850"/>
          <p14:tracePt t="73841" x="5181600" y="4654550"/>
          <p14:tracePt t="73848" x="5181600" y="4692650"/>
          <p14:tracePt t="73861" x="5181600" y="4718050"/>
          <p14:tracePt t="73861" x="5187950" y="4749800"/>
          <p14:tracePt t="73877" x="5187950" y="4775200"/>
          <p14:tracePt t="73894" x="5200650" y="4800600"/>
          <p14:tracePt t="73910" x="5207000" y="4813300"/>
          <p14:tracePt t="73945" x="5207000" y="4819650"/>
          <p14:tracePt t="73969" x="5213350" y="4819650"/>
          <p14:tracePt t="73985" x="5219700" y="4819650"/>
          <p14:tracePt t="73985" x="5226050" y="4819650"/>
          <p14:tracePt t="73994" x="5238750" y="4826000"/>
          <p14:tracePt t="74010" x="5251450" y="4826000"/>
          <p14:tracePt t="74027" x="5270500" y="4826000"/>
          <p14:tracePt t="74044" x="5276850" y="4826000"/>
          <p14:tracePt t="74060" x="5289550" y="4832350"/>
          <p14:tracePt t="74077" x="5308600" y="4832350"/>
          <p14:tracePt t="74094" x="5314950" y="4832350"/>
          <p14:tracePt t="74110" x="5321300" y="4832350"/>
          <p14:tracePt t="74127" x="5334000" y="4838700"/>
          <p14:tracePt t="74144" x="5372100" y="4838700"/>
          <p14:tracePt t="74161" x="5391150" y="4838700"/>
          <p14:tracePt t="74177" x="5422900" y="4838700"/>
          <p14:tracePt t="74194" x="5441950" y="4838700"/>
          <p14:tracePt t="74210" x="5461000" y="4832350"/>
          <p14:tracePt t="74227" x="5486400" y="4826000"/>
          <p14:tracePt t="74244" x="5505450" y="4819650"/>
          <p14:tracePt t="74260" x="5511800" y="4813300"/>
          <p14:tracePt t="74305" x="5511800" y="4806950"/>
          <p14:tracePt t="74337" x="5511800" y="4800600"/>
          <p14:tracePt t="74353" x="5511800" y="4794250"/>
          <p14:tracePt t="74377" x="5511800" y="4787900"/>
          <p14:tracePt t="74393" x="5511800" y="4781550"/>
          <p14:tracePt t="74401" x="5499100" y="4775200"/>
          <p14:tracePt t="74408" x="5486400" y="4775200"/>
          <p14:tracePt t="74411" x="5467350" y="4775200"/>
          <p14:tracePt t="74427" x="5454650" y="4768850"/>
          <p14:tracePt t="74444" x="5429250" y="4762500"/>
          <p14:tracePt t="74460" x="5410200" y="4762500"/>
          <p14:tracePt t="74477" x="5397500" y="4762500"/>
          <p14:tracePt t="74494" x="5378450" y="4762500"/>
          <p14:tracePt t="74511" x="5359400" y="4762500"/>
          <p14:tracePt t="74527" x="5334000" y="4762500"/>
          <p14:tracePt t="74544" x="5302250" y="4762500"/>
          <p14:tracePt t="74561" x="5295900" y="4762500"/>
          <p14:tracePt t="74577" x="5283200" y="4762500"/>
          <p14:tracePt t="74594" x="5276850" y="4775200"/>
          <p14:tracePt t="74611" x="5270500" y="4775200"/>
          <p14:tracePt t="74627" x="5264150" y="4781550"/>
          <p14:tracePt t="74644" x="5264150" y="4787900"/>
          <p14:tracePt t="74660" x="5264150" y="4800600"/>
          <p14:tracePt t="74677" x="5264150" y="4806950"/>
          <p14:tracePt t="74694" x="5264150" y="4819650"/>
          <p14:tracePt t="74710" x="5264150" y="4826000"/>
          <p14:tracePt t="74727" x="5264150" y="4838700"/>
          <p14:tracePt t="74744" x="5264150" y="4864100"/>
          <p14:tracePt t="74761" x="5270500" y="4876800"/>
          <p14:tracePt t="74777" x="5270500" y="4889500"/>
          <p14:tracePt t="74794" x="5276850" y="4889500"/>
          <p14:tracePt t="74810" x="5283200" y="4895850"/>
          <p14:tracePt t="74827" x="5289550" y="4902200"/>
          <p14:tracePt t="74844" x="5295900" y="4908550"/>
          <p14:tracePt t="74861" x="5302250" y="4914900"/>
          <p14:tracePt t="74877" x="5308600" y="4914900"/>
          <p14:tracePt t="74894" x="5321300" y="4914900"/>
          <p14:tracePt t="74910" x="5327650" y="4914900"/>
          <p14:tracePt t="74927" x="5334000" y="4914900"/>
          <p14:tracePt t="74944" x="5346700" y="4914900"/>
          <p14:tracePt t="74960" x="5353050" y="4914900"/>
          <p14:tracePt t="74977" x="5353050" y="4921250"/>
          <p14:tracePt t="75145" x="5378450" y="4902200"/>
          <p14:tracePt t="75153" x="5391150" y="4876800"/>
          <p14:tracePt t="75160" x="5416550" y="4845050"/>
          <p14:tracePt t="75170" x="5422900" y="4838700"/>
          <p14:tracePt t="75177" x="5429250" y="4819650"/>
          <p14:tracePt t="75194" x="5435600" y="4813300"/>
          <p14:tracePt t="75211" x="5435600" y="4800600"/>
          <p14:tracePt t="75227" x="5435600" y="4794250"/>
          <p14:tracePt t="75264" x="5435600" y="4787900"/>
          <p14:tracePt t="75265" x="5435600" y="4781550"/>
          <p14:tracePt t="75277" x="5435600" y="4775200"/>
          <p14:tracePt t="75294" x="5416550" y="4762500"/>
          <p14:tracePt t="75311" x="5403850" y="4756150"/>
          <p14:tracePt t="75327" x="5397500" y="4749800"/>
          <p14:tracePt t="75344" x="5378450" y="4743450"/>
          <p14:tracePt t="75361" x="5372100" y="4743450"/>
          <p14:tracePt t="75377" x="5365750" y="4737100"/>
          <p14:tracePt t="75394" x="5359400" y="4737100"/>
          <p14:tracePt t="75410" x="5353050" y="4737100"/>
          <p14:tracePt t="75427" x="5346700" y="4730750"/>
          <p14:tracePt t="75489" x="5327650" y="4730750"/>
          <p14:tracePt t="75497" x="5321300" y="4730750"/>
          <p14:tracePt t="75510" x="5308600" y="4730750"/>
          <p14:tracePt t="75511" x="5289550" y="4749800"/>
          <p14:tracePt t="75527" x="5270500" y="4768850"/>
          <p14:tracePt t="75544" x="5251450" y="4794250"/>
          <p14:tracePt t="75561" x="5245100" y="4826000"/>
          <p14:tracePt t="75577" x="5245100" y="4864100"/>
          <p14:tracePt t="75593" x="5245100" y="4889500"/>
          <p14:tracePt t="75610" x="5245100" y="4908550"/>
          <p14:tracePt t="75627" x="5245100" y="4927600"/>
          <p14:tracePt t="75644" x="5251450" y="4946650"/>
          <p14:tracePt t="75660" x="5264150" y="4965700"/>
          <p14:tracePt t="75677" x="5276850" y="4978400"/>
          <p14:tracePt t="75721" x="5283200" y="4978400"/>
          <p14:tracePt t="75728" x="5283200" y="4984750"/>
          <p14:tracePt t="75745" x="5289550" y="4984750"/>
          <p14:tracePt t="75745" x="5295900" y="4991100"/>
          <p14:tracePt t="75761" x="5302250" y="4997450"/>
          <p14:tracePt t="75777" x="5314950" y="5003800"/>
          <p14:tracePt t="75793" x="5334000" y="5010150"/>
          <p14:tracePt t="75810" x="5353050" y="5029200"/>
          <p14:tracePt t="75827" x="5372100" y="5029200"/>
          <p14:tracePt t="75844" x="5391150" y="5035550"/>
          <p14:tracePt t="75860" x="5410200" y="5035550"/>
          <p14:tracePt t="75877" x="5429250" y="5035550"/>
          <p14:tracePt t="75893" x="5441950" y="5035550"/>
          <p14:tracePt t="75910" x="5454650" y="5035550"/>
          <p14:tracePt t="75927" x="5461000" y="5029200"/>
          <p14:tracePt t="75944" x="5473700" y="5016500"/>
          <p14:tracePt t="75963" x="5480050" y="5003800"/>
          <p14:tracePt t="75978" x="5486400" y="4997450"/>
          <p14:tracePt t="75995" x="5492750" y="4978400"/>
          <p14:tracePt t="76012" x="5492750" y="4972050"/>
          <p14:tracePt t="76029" x="5492750" y="4959350"/>
          <p14:tracePt t="76045" x="5492750" y="4940300"/>
          <p14:tracePt t="76062" x="5492750" y="4927600"/>
          <p14:tracePt t="76078" x="5492750" y="4914900"/>
          <p14:tracePt t="76095" x="5492750" y="4902200"/>
          <p14:tracePt t="76111" x="5492750" y="4895850"/>
          <p14:tracePt t="76128" x="5492750" y="4889500"/>
          <p14:tracePt t="76144" x="5492750" y="4876800"/>
          <p14:tracePt t="76162" x="5486400" y="4870450"/>
          <p14:tracePt t="76226" x="5480050" y="4870450"/>
          <p14:tracePt t="76227" x="5480050" y="4864100"/>
          <p14:tracePt t="76257" x="5473700" y="4857750"/>
          <p14:tracePt t="77234" x="5454650" y="4857750"/>
          <p14:tracePt t="77241" x="5416550" y="4857750"/>
          <p14:tracePt t="77247" x="5289550" y="4864100"/>
          <p14:tracePt t="77262" x="5187950" y="4876800"/>
          <p14:tracePt t="77278" x="5092700" y="4889500"/>
          <p14:tracePt t="77295" x="5010150" y="4889500"/>
          <p14:tracePt t="77312" x="4959350" y="4889500"/>
          <p14:tracePt t="77328" x="4914900" y="4889500"/>
          <p14:tracePt t="77344" x="4851400" y="4889500"/>
          <p14:tracePt t="77362" x="4794250" y="4889500"/>
          <p14:tracePt t="77378" x="4749800" y="4889500"/>
          <p14:tracePt t="77395" x="4705350" y="4889500"/>
          <p14:tracePt t="77411" x="4673600" y="4889500"/>
          <p14:tracePt t="77428" x="4660900" y="4889500"/>
          <p14:tracePt t="77444" x="4654550" y="4889500"/>
          <p14:tracePt t="77561" x="4641850" y="4889500"/>
          <p14:tracePt t="77570" x="4635500" y="4889500"/>
          <p14:tracePt t="77578" x="4616450" y="4889500"/>
          <p14:tracePt t="77579" x="4591050" y="4895850"/>
          <p14:tracePt t="77594" x="4572000" y="4908550"/>
          <p14:tracePt t="77611" x="4565650" y="4921250"/>
          <p14:tracePt t="77628" x="4559300" y="4927600"/>
          <p14:tracePt t="77644" x="4552950" y="4933950"/>
          <p14:tracePt t="77661" x="4552950" y="4940300"/>
          <p14:tracePt t="77678" x="4546600" y="4953000"/>
          <p14:tracePt t="77695" x="4540250" y="4978400"/>
          <p14:tracePt t="77711" x="4540250" y="5003800"/>
          <p14:tracePt t="77728" x="4533900" y="5029200"/>
          <p14:tracePt t="77745" x="4521200" y="5067300"/>
          <p14:tracePt t="77763" x="4521200" y="5092700"/>
          <p14:tracePt t="77778" x="4521200" y="5124450"/>
          <p14:tracePt t="77794" x="4514850" y="5143500"/>
          <p14:tracePt t="77811" x="4514850" y="5156200"/>
          <p14:tracePt t="77828" x="4514850" y="5162550"/>
          <p14:tracePt t="77845" x="4514850" y="5168900"/>
          <p14:tracePt t="78058" x="4514850" y="5175250"/>
          <p14:tracePt t="78641" x="4521200" y="5175250"/>
          <p14:tracePt t="78665" x="4527550" y="5175250"/>
          <p14:tracePt t="78673" x="4533900" y="5175250"/>
          <p14:tracePt t="78698" x="4540250" y="5175250"/>
          <p14:tracePt t="79265" x="4546600" y="5175250"/>
          <p14:tracePt t="79274" x="4559300" y="5175250"/>
          <p14:tracePt t="79288" x="4597400" y="5175250"/>
          <p14:tracePt t="79289" x="4660900" y="5175250"/>
          <p14:tracePt t="79295" x="4800600" y="5175250"/>
          <p14:tracePt t="79311" x="5003800" y="5175250"/>
          <p14:tracePt t="79330" x="5086350" y="5175250"/>
          <p14:tracePt t="79344" x="5200650" y="5175250"/>
          <p14:tracePt t="79362" x="5226050" y="5175250"/>
          <p14:tracePt t="79401" x="5232400" y="5175250"/>
          <p14:tracePt t="79474" x="5238750" y="5175250"/>
          <p14:tracePt t="79481" x="5251450" y="5175250"/>
          <p14:tracePt t="79490" x="5276850" y="5175250"/>
          <p14:tracePt t="79494" x="5302250" y="5175250"/>
          <p14:tracePt t="79511" x="5321300" y="5175250"/>
          <p14:tracePt t="79528" x="5340350" y="5175250"/>
          <p14:tracePt t="79544" x="5372100" y="5175250"/>
          <p14:tracePt t="79563" x="5410200" y="5175250"/>
          <p14:tracePt t="79578" x="5448300" y="5175250"/>
          <p14:tracePt t="79595" x="5480050" y="5175250"/>
          <p14:tracePt t="79611" x="5492750" y="5175250"/>
          <p14:tracePt t="79628" x="5499100" y="5175250"/>
          <p14:tracePt t="79689" x="5511800" y="5175250"/>
          <p14:tracePt t="79714" x="5518150" y="5175250"/>
          <p14:tracePt t="79729" x="5524500" y="5175250"/>
          <p14:tracePt t="79746" x="5530850" y="5175250"/>
          <p14:tracePt t="79961" x="5524500" y="5175250"/>
          <p14:tracePt t="79969" x="5518150" y="5175250"/>
          <p14:tracePt t="79977" x="5499100" y="5175250"/>
          <p14:tracePt t="79987" x="5486400" y="5175250"/>
          <p14:tracePt t="79994" x="5473700" y="5175250"/>
          <p14:tracePt t="80011" x="5448300" y="5175250"/>
          <p14:tracePt t="80028" x="5429250" y="5175250"/>
          <p14:tracePt t="80044" x="5397500" y="5175250"/>
          <p14:tracePt t="80061" x="5378450" y="5175250"/>
          <p14:tracePt t="80078" x="5359400" y="5168900"/>
          <p14:tracePt t="80095" x="5346700" y="5162550"/>
          <p14:tracePt t="80111" x="5327650" y="5162550"/>
          <p14:tracePt t="80128" x="5321300" y="5162550"/>
          <p14:tracePt t="80144" x="5308600" y="5162550"/>
          <p14:tracePt t="80162" x="5302250" y="5162550"/>
          <p14:tracePt t="80178" x="5289550" y="5156200"/>
          <p14:tracePt t="80481" x="5295900" y="5156200"/>
          <p14:tracePt t="80497" x="5302250" y="5156200"/>
          <p14:tracePt t="80505" x="5308600" y="5156200"/>
          <p14:tracePt t="80522" x="5314950" y="5156200"/>
          <p14:tracePt t="80529" x="5321300" y="5156200"/>
          <p14:tracePt t="80546" x="5334000" y="5156200"/>
          <p14:tracePt t="80569" x="5340350" y="5156200"/>
          <p14:tracePt t="80582" x="5346700" y="5156200"/>
          <p14:tracePt t="80610" x="5353050" y="5156200"/>
          <p14:tracePt t="80615" x="5359400" y="5156200"/>
          <p14:tracePt t="80641" x="5365750" y="5156200"/>
          <p14:tracePt t="80666" x="5372100" y="5156200"/>
          <p14:tracePt t="80666" x="5378450" y="5156200"/>
          <p14:tracePt t="80705" x="5384800" y="5156200"/>
          <p14:tracePt t="83857" x="5391150" y="5137150"/>
          <p14:tracePt t="83865" x="5391150" y="5092700"/>
          <p14:tracePt t="83873" x="5391150" y="5054600"/>
          <p14:tracePt t="83881" x="5391150" y="5003800"/>
          <p14:tracePt t="83894" x="5391150" y="4978400"/>
          <p14:tracePt t="83911" x="5391150" y="4972050"/>
          <p14:tracePt t="83928" x="5391150" y="4965700"/>
          <p14:tracePt t="84249" x="5397500" y="4959350"/>
          <p14:tracePt t="84265" x="5403850" y="4953000"/>
          <p14:tracePt t="84273" x="5410200" y="4953000"/>
          <p14:tracePt t="84297" x="5416550" y="4953000"/>
          <p14:tracePt t="84329" x="5422900" y="4946650"/>
          <p14:tracePt t="84474" x="5429250" y="4946650"/>
          <p14:tracePt t="84689" x="5435600" y="4946650"/>
          <p14:tracePt t="84697" x="5441950" y="4946650"/>
          <p14:tracePt t="84711" x="5441950" y="4940300"/>
          <p14:tracePt t="85105" x="5454650" y="4940300"/>
          <p14:tracePt t="85113" x="5467350" y="4927600"/>
          <p14:tracePt t="85121" x="5480050" y="4921250"/>
          <p14:tracePt t="85129" x="5505450" y="4908550"/>
          <p14:tracePt t="85153" x="5511800" y="4902200"/>
          <p14:tracePt t="85157" x="5518150" y="4895850"/>
          <p14:tracePt t="85314" x="5518150" y="4889500"/>
          <p14:tracePt t="85321" x="5518150" y="4870450"/>
          <p14:tracePt t="85329" x="5518150" y="4857750"/>
          <p14:tracePt t="85345" x="5518150" y="4851400"/>
          <p14:tracePt t="85346" x="5518150" y="4832350"/>
          <p14:tracePt t="85361" x="5518150" y="4806950"/>
          <p14:tracePt t="85378" x="5511800" y="4787900"/>
          <p14:tracePt t="85394" x="5499100" y="4775200"/>
          <p14:tracePt t="85411" x="5486400" y="4762500"/>
          <p14:tracePt t="85427" x="5467350" y="4756150"/>
          <p14:tracePt t="85444" x="5441950" y="4743450"/>
          <p14:tracePt t="85461" x="5403850" y="4730750"/>
          <p14:tracePt t="85478" x="5346700" y="4711700"/>
          <p14:tracePt t="85494" x="5295900" y="4692650"/>
          <p14:tracePt t="85511" x="5251450" y="4686300"/>
          <p14:tracePt t="85527" x="5200650" y="4679950"/>
          <p14:tracePt t="85544" x="5143500" y="4679950"/>
          <p14:tracePt t="85561" x="5105400" y="4679950"/>
          <p14:tracePt t="85578" x="5073650" y="4679950"/>
          <p14:tracePt t="85594" x="5035550" y="4679950"/>
          <p14:tracePt t="85611" x="4991100" y="4679950"/>
          <p14:tracePt t="85627" x="4946650" y="4679950"/>
          <p14:tracePt t="85644" x="4902200" y="4686300"/>
          <p14:tracePt t="85662" x="4876800" y="4699000"/>
          <p14:tracePt t="85677" x="4851400" y="4699000"/>
          <p14:tracePt t="85694" x="4832350" y="4711700"/>
          <p14:tracePt t="85711" x="4819650" y="4718050"/>
          <p14:tracePt t="85727" x="4806950" y="4724400"/>
          <p14:tracePt t="85744" x="4787900" y="4743450"/>
          <p14:tracePt t="85761" x="4781550" y="4749800"/>
          <p14:tracePt t="85778" x="4768850" y="4762500"/>
          <p14:tracePt t="85794" x="4768850" y="4781550"/>
          <p14:tracePt t="85812" x="4762500" y="4794250"/>
          <p14:tracePt t="85827" x="4762500" y="4813300"/>
          <p14:tracePt t="85844" x="4762500" y="4826000"/>
          <p14:tracePt t="85862" x="4762500" y="4838700"/>
          <p14:tracePt t="85878" x="4787900" y="4864100"/>
          <p14:tracePt t="85895" x="4813300" y="4889500"/>
          <p14:tracePt t="85911" x="4857750" y="4908550"/>
          <p14:tracePt t="85928" x="4914900" y="4933950"/>
          <p14:tracePt t="85944" x="4997450" y="4972050"/>
          <p14:tracePt t="85962" x="5048250" y="4978400"/>
          <p14:tracePt t="85977" x="5099050" y="4997450"/>
          <p14:tracePt t="85994" x="5137150" y="5003800"/>
          <p14:tracePt t="86011" x="5168900" y="5016500"/>
          <p14:tracePt t="86028" x="5194300" y="5016500"/>
          <p14:tracePt t="86044" x="5232400" y="5022850"/>
          <p14:tracePt t="86061" x="5257800" y="5022850"/>
          <p14:tracePt t="86077" x="5295900" y="5022850"/>
          <p14:tracePt t="86094" x="5334000" y="5022850"/>
          <p14:tracePt t="86112" x="5365750" y="5022850"/>
          <p14:tracePt t="86128" x="5391150" y="5022850"/>
          <p14:tracePt t="86144" x="5435600" y="5016500"/>
          <p14:tracePt t="86162" x="5473700" y="4997450"/>
          <p14:tracePt t="86177" x="5511800" y="4984750"/>
          <p14:tracePt t="86194" x="5537200" y="4972050"/>
          <p14:tracePt t="86211" x="5549900" y="4965700"/>
          <p14:tracePt t="86228" x="5568950" y="4953000"/>
          <p14:tracePt t="86244" x="5581650" y="4940300"/>
          <p14:tracePt t="86261" x="5594350" y="4927600"/>
          <p14:tracePt t="86277" x="5600700" y="4914900"/>
          <p14:tracePt t="86294" x="5607050" y="4895850"/>
          <p14:tracePt t="86311" x="5607050" y="4883150"/>
          <p14:tracePt t="86328" x="5607050" y="4870450"/>
          <p14:tracePt t="86344" x="5607050" y="4857750"/>
          <p14:tracePt t="86362" x="5607050" y="4851400"/>
          <p14:tracePt t="86377" x="5607050" y="4845050"/>
          <p14:tracePt t="86394" x="5607050" y="4838700"/>
          <p14:tracePt t="86411" x="5607050" y="4826000"/>
          <p14:tracePt t="86428" x="5588000" y="4813300"/>
          <p14:tracePt t="86444" x="5568950" y="4800600"/>
          <p14:tracePt t="86461" x="5537200" y="4787900"/>
          <p14:tracePt t="86477" x="5499100" y="4768850"/>
          <p14:tracePt t="86494" x="5441950" y="4756150"/>
          <p14:tracePt t="86511" x="5384800" y="4737100"/>
          <p14:tracePt t="86528" x="5327650" y="4724400"/>
          <p14:tracePt t="86544" x="5245100" y="4711700"/>
          <p14:tracePt t="86562" x="5200650" y="4705350"/>
          <p14:tracePt t="86577" x="5162550" y="4705350"/>
          <p14:tracePt t="86594" x="5130800" y="4705350"/>
          <p14:tracePt t="86611" x="5111750" y="4705350"/>
          <p14:tracePt t="86628" x="5092700" y="4705350"/>
          <p14:tracePt t="86644" x="5086350" y="4705350"/>
          <p14:tracePt t="86662" x="5073650" y="4705350"/>
          <p14:tracePt t="86677" x="5054600" y="4711700"/>
          <p14:tracePt t="86695" x="5041900" y="4711700"/>
          <p14:tracePt t="86711" x="5029200" y="4718050"/>
          <p14:tracePt t="86728" x="5010150" y="4724400"/>
          <p14:tracePt t="86744" x="4984750" y="4743450"/>
          <p14:tracePt t="86761" x="4965700" y="4756150"/>
          <p14:tracePt t="86777" x="4953000" y="4762500"/>
          <p14:tracePt t="86795" x="4927600" y="4781550"/>
          <p14:tracePt t="86811" x="4921250" y="4787900"/>
          <p14:tracePt t="86828" x="4908550" y="4800600"/>
          <p14:tracePt t="86844" x="4908550" y="4806950"/>
          <p14:tracePt t="86861" x="4908550" y="4813300"/>
          <p14:tracePt t="86961" x="4908550" y="4819650"/>
          <p14:tracePt t="86993" x="4908550" y="4826000"/>
          <p14:tracePt t="88009" x="4908550" y="4832350"/>
          <p14:tracePt t="88010" x="4940300" y="4889500"/>
          <p14:tracePt t="88021" x="5003800" y="4984750"/>
          <p14:tracePt t="88028" x="5118100" y="5118100"/>
          <p14:tracePt t="88044" x="5213350" y="5232400"/>
          <p14:tracePt t="88061" x="5264150" y="5308600"/>
          <p14:tracePt t="88078" x="5289550" y="5340350"/>
          <p14:tracePt t="88094" x="5289550" y="5346700"/>
          <p14:tracePt t="88433" x="5289550" y="5340350"/>
          <p14:tracePt t="88440" x="5289550" y="5314950"/>
          <p14:tracePt t="88448" x="5289550" y="5283200"/>
          <p14:tracePt t="88457" x="5289550" y="5251450"/>
          <p14:tracePt t="88464" x="5289550" y="5207000"/>
          <p14:tracePt t="88477" x="5289550" y="5162550"/>
          <p14:tracePt t="88494" x="5289550" y="5118100"/>
          <p14:tracePt t="88511" x="5289550" y="5086350"/>
          <p14:tracePt t="88527" x="5289550" y="5060950"/>
          <p14:tracePt t="88544" x="5289550" y="5035550"/>
          <p14:tracePt t="88561" x="5289550" y="5029200"/>
          <p14:tracePt t="88577" x="5289550" y="5016500"/>
          <p14:tracePt t="88594" x="5283200" y="5003800"/>
          <p14:tracePt t="88611" x="5283200" y="4991100"/>
          <p14:tracePt t="88627" x="5283200" y="4978400"/>
          <p14:tracePt t="88644" x="5283200" y="4959350"/>
          <p14:tracePt t="88661" x="5283200" y="4953000"/>
          <p14:tracePt t="88677" x="5283200" y="4940300"/>
          <p14:tracePt t="89049" x="5276850" y="4933950"/>
          <p14:tracePt t="89073" x="5264150" y="4933950"/>
          <p14:tracePt t="89081" x="5264150" y="4940300"/>
          <p14:tracePt t="89094" x="5257800" y="4953000"/>
          <p14:tracePt t="89095" x="5238750" y="4991100"/>
          <p14:tracePt t="89111" x="5226050" y="5029200"/>
          <p14:tracePt t="89127" x="5194300" y="5086350"/>
          <p14:tracePt t="89144" x="5149850" y="5175250"/>
          <p14:tracePt t="89161" x="5130800" y="5213350"/>
          <p14:tracePt t="89177" x="5118100" y="5238750"/>
          <p14:tracePt t="89195" x="5111750" y="5245100"/>
          <p14:tracePt t="89211" x="5111750" y="5257800"/>
          <p14:tracePt t="89228" x="5111750" y="5264150"/>
          <p14:tracePt t="89244" x="5111750" y="5270500"/>
          <p14:tracePt t="89313" x="5105400" y="5283200"/>
          <p14:tracePt t="89321" x="5099050" y="5295900"/>
          <p14:tracePt t="89326" x="5086350" y="5308600"/>
          <p14:tracePt t="89345" x="5080000" y="5314950"/>
          <p14:tracePt t="89346" x="5048250" y="5340350"/>
          <p14:tracePt t="89362" x="4997450" y="5378450"/>
          <p14:tracePt t="89377" x="4908550" y="5422900"/>
          <p14:tracePt t="89394" x="4775200" y="5467350"/>
          <p14:tracePt t="89410" x="4616450" y="5505450"/>
          <p14:tracePt t="89427" x="4337050" y="5549900"/>
          <p14:tracePt t="89444" x="3924300" y="5613400"/>
          <p14:tracePt t="89461" x="3479800" y="5626100"/>
          <p14:tracePt t="89477" x="3143250" y="5626100"/>
          <p14:tracePt t="89494" x="2990850" y="5626100"/>
          <p14:tracePt t="89511" x="2901950" y="5626100"/>
          <p14:tracePt t="89527" x="2857500" y="5626100"/>
          <p14:tracePt t="89544" x="2819400" y="5600700"/>
          <p14:tracePt t="89561" x="2800350" y="5581650"/>
          <p14:tracePt t="89577" x="2749550" y="5549900"/>
          <p14:tracePt t="89594" x="2705100" y="5518150"/>
          <p14:tracePt t="89611" x="2660650" y="5499100"/>
          <p14:tracePt t="89627" x="2622550" y="5486400"/>
          <p14:tracePt t="89644" x="2584450" y="5480050"/>
          <p14:tracePt t="89661" x="2546350" y="5480050"/>
          <p14:tracePt t="89677" x="2501900" y="5480050"/>
          <p14:tracePt t="89694" x="2482850" y="5480050"/>
          <p14:tracePt t="89793" x="2489200" y="5480050"/>
          <p14:tracePt t="89803" x="2514600" y="5473700"/>
          <p14:tracePt t="89808" x="2540000" y="5473700"/>
          <p14:tracePt t="89817" x="2590800" y="5473700"/>
          <p14:tracePt t="89827" x="2647950" y="5473700"/>
          <p14:tracePt t="89844" x="2698750" y="5473700"/>
          <p14:tracePt t="89861" x="2755900" y="5473700"/>
          <p14:tracePt t="89877" x="2800350" y="5473700"/>
          <p14:tracePt t="89894" x="2844800" y="5473700"/>
          <p14:tracePt t="89911" x="2870200" y="5473700"/>
          <p14:tracePt t="89927" x="2908300" y="5473700"/>
          <p14:tracePt t="89944" x="2990850" y="5480050"/>
          <p14:tracePt t="89962" x="3060700" y="5486400"/>
          <p14:tracePt t="89977" x="3143250" y="5486400"/>
          <p14:tracePt t="89993" x="3213100" y="5486400"/>
          <p14:tracePt t="90010" x="3263900" y="5486400"/>
          <p14:tracePt t="90027" x="3321050" y="5486400"/>
          <p14:tracePt t="90044" x="3371850" y="5486400"/>
          <p14:tracePt t="90061" x="3416300" y="5486400"/>
          <p14:tracePt t="90077" x="3473450" y="5486400"/>
          <p14:tracePt t="90094" x="3511550" y="5486400"/>
          <p14:tracePt t="90111" x="3549650" y="5486400"/>
          <p14:tracePt t="90128" x="3575050" y="5486400"/>
          <p14:tracePt t="90144" x="3606800" y="5486400"/>
          <p14:tracePt t="90161" x="3619500" y="5486400"/>
          <p14:tracePt t="90177" x="3625850" y="5486400"/>
          <p14:tracePt t="90393" x="3619500" y="5486400"/>
          <p14:tracePt t="91033" x="3606800" y="5486400"/>
          <p14:tracePt t="91040" x="3600450" y="5486400"/>
          <p14:tracePt t="91042" x="3587750" y="5486400"/>
          <p14:tracePt t="91061" x="3568700" y="5486400"/>
          <p14:tracePt t="91077" x="3517900" y="5486400"/>
          <p14:tracePt t="91094" x="3473450" y="5499100"/>
          <p14:tracePt t="91111" x="3384550" y="5511800"/>
          <p14:tracePt t="91127" x="3295650" y="5518150"/>
          <p14:tracePt t="91144" x="3155950" y="5524500"/>
          <p14:tracePt t="91161" x="3060700" y="5524500"/>
          <p14:tracePt t="91177" x="2984500" y="5524500"/>
          <p14:tracePt t="91194" x="2927350" y="5524500"/>
          <p14:tracePt t="91211" x="2895600" y="5524500"/>
          <p14:tracePt t="91227" x="2876550" y="5524500"/>
          <p14:tracePt t="91244" x="2863850" y="5524500"/>
          <p14:tracePt t="91260" x="2838450" y="5518150"/>
          <p14:tracePt t="91277" x="2813050" y="5511800"/>
          <p14:tracePt t="91294" x="2787650" y="5511800"/>
          <p14:tracePt t="91311" x="2755900" y="5511800"/>
          <p14:tracePt t="91327" x="2724150" y="5511800"/>
          <p14:tracePt t="91344" x="2698750" y="5505450"/>
          <p14:tracePt t="91361" x="2686050" y="5505450"/>
          <p14:tracePt t="91378" x="2686050" y="5499100"/>
          <p14:tracePt t="91394" x="2679700" y="5499100"/>
          <p14:tracePt t="91480" x="2698750" y="5499100"/>
          <p14:tracePt t="91489" x="2724150" y="5499100"/>
          <p14:tracePt t="91497" x="2768600" y="5499100"/>
          <p14:tracePt t="91497" x="2838450" y="5486400"/>
          <p14:tracePt t="91513" x="2914650" y="5480050"/>
          <p14:tracePt t="91513" x="2990850" y="5480050"/>
          <p14:tracePt t="91527" x="3232150" y="5448300"/>
          <p14:tracePt t="91544" x="3581400" y="5429250"/>
          <p14:tracePt t="91561" x="3714750" y="5429250"/>
          <p14:tracePt t="91577" x="3765550" y="5429250"/>
          <p14:tracePt t="91593" x="3784600" y="5422900"/>
          <p14:tracePt t="91611" x="3790950" y="5416550"/>
          <p14:tracePt t="91627" x="3797300" y="5416550"/>
          <p14:tracePt t="91644" x="3810000" y="5416550"/>
          <p14:tracePt t="91661" x="3822700" y="5403850"/>
          <p14:tracePt t="91677" x="3841750" y="5403850"/>
          <p14:tracePt t="91694" x="3854450" y="5391150"/>
          <p14:tracePt t="91711" x="3873500" y="5384800"/>
          <p14:tracePt t="91727" x="3879850" y="5378450"/>
          <p14:tracePt t="91727" x="3892550" y="5372100"/>
          <p14:tracePt t="91760" x="3905250" y="5365750"/>
          <p14:tracePt t="91761" x="3911600" y="5359400"/>
          <p14:tracePt t="91777" x="3937000" y="5346700"/>
          <p14:tracePt t="91794" x="3949700" y="5334000"/>
          <p14:tracePt t="91811" x="3956050" y="5327650"/>
          <p14:tracePt t="91827" x="3956050" y="5321300"/>
          <p14:tracePt t="91865" x="3956050" y="5314950"/>
          <p14:tracePt t="91877" x="3956050" y="5308600"/>
          <p14:tracePt t="91878" x="3905250" y="5270500"/>
          <p14:tracePt t="91894" x="3784600" y="5213350"/>
          <p14:tracePt t="91911" x="3632200" y="5149850"/>
          <p14:tracePt t="91927" x="3517900" y="5105400"/>
          <p14:tracePt t="91944" x="3441700" y="5080000"/>
          <p14:tracePt t="91960" x="3435350" y="5073650"/>
          <p14:tracePt t="92128" x="3441700" y="5073650"/>
          <p14:tracePt t="92138" x="3448050" y="5073650"/>
          <p14:tracePt t="92144" x="3454400" y="5073650"/>
          <p14:tracePt t="92145" x="3467100" y="5086350"/>
          <p14:tracePt t="92161" x="3486150" y="5099050"/>
          <p14:tracePt t="92177" x="3505200" y="5111750"/>
          <p14:tracePt t="92194" x="3517900" y="5118100"/>
          <p14:tracePt t="92210" x="3530600" y="5124450"/>
          <p14:tracePt t="92227" x="3543300" y="5130800"/>
          <p14:tracePt t="92244" x="3556000" y="5137150"/>
          <p14:tracePt t="92260" x="3568700" y="5143500"/>
          <p14:tracePt t="92277" x="3581400" y="5143500"/>
          <p14:tracePt t="92294" x="3606800" y="5156200"/>
          <p14:tracePt t="92310" x="3613150" y="5156200"/>
          <p14:tracePt t="92327" x="3619500" y="5162550"/>
          <p14:tracePt t="92344" x="3632200" y="5162550"/>
          <p14:tracePt t="92504" x="3638550" y="5168900"/>
          <p14:tracePt t="92585" x="3644900" y="5175250"/>
          <p14:tracePt t="92800" x="3651250" y="5187950"/>
          <p14:tracePt t="92821" x="3651250" y="5194300"/>
          <p14:tracePt t="93312" x="3651250" y="5200650"/>
          <p14:tracePt t="93322" x="3651250" y="5219700"/>
          <p14:tracePt t="93328" x="3644900" y="5238750"/>
          <p14:tracePt t="93329" x="3638550" y="5257800"/>
          <p14:tracePt t="93344" x="3632200" y="5308600"/>
          <p14:tracePt t="93361" x="3632200" y="5327650"/>
          <p14:tracePt t="93377" x="3625850" y="5334000"/>
          <p14:tracePt t="93395" x="3619500" y="5353050"/>
          <p14:tracePt t="93410" x="3613150" y="5359400"/>
          <p14:tracePt t="93721" x="3613150" y="5365750"/>
          <p14:tracePt t="93730" x="3606800" y="5372100"/>
          <p14:tracePt t="93738" x="3600450" y="5372100"/>
          <p14:tracePt t="93746" x="3549650" y="5378450"/>
          <p14:tracePt t="93762" x="3492500" y="5397500"/>
          <p14:tracePt t="93778" x="3384550" y="5410200"/>
          <p14:tracePt t="93795" x="3238500" y="5410200"/>
          <p14:tracePt t="93811" x="3048000" y="5410200"/>
          <p14:tracePt t="93828" x="2851150" y="5410200"/>
          <p14:tracePt t="93845" x="2667000" y="5410200"/>
          <p14:tracePt t="93861" x="2540000" y="5410200"/>
          <p14:tracePt t="93878" x="2476500" y="5410200"/>
          <p14:tracePt t="93895" x="2451100" y="5410200"/>
          <p14:tracePt t="93911" x="2438400" y="5410200"/>
          <p14:tracePt t="93928" x="2432050" y="5410200"/>
          <p14:tracePt t="93945" x="2400300" y="5410200"/>
          <p14:tracePt t="93963" x="2381250" y="5410200"/>
          <p14:tracePt t="93978" x="2349500" y="5410200"/>
          <p14:tracePt t="93995" x="2324100" y="5410200"/>
          <p14:tracePt t="94011" x="2305050" y="5410200"/>
          <p14:tracePt t="94028" x="2286000" y="5410200"/>
          <p14:tracePt t="94045" x="2279650" y="5410200"/>
          <p14:tracePt t="94061" x="2254250" y="5410200"/>
          <p14:tracePt t="94078" x="2222500" y="5410200"/>
          <p14:tracePt t="94095" x="2190750" y="5410200"/>
          <p14:tracePt t="94111" x="2159000" y="5416550"/>
          <p14:tracePt t="94128" x="2139950" y="5422900"/>
          <p14:tracePt t="94144" x="2127250" y="5422900"/>
          <p14:tracePt t="94161" x="2114550" y="5422900"/>
          <p14:tracePt t="94178" x="2114550" y="5429250"/>
          <p14:tracePt t="94195" x="2108200" y="5429250"/>
          <p14:tracePt t="94330" x="2101850" y="5435600"/>
          <p14:tracePt t="94338" x="2101850" y="5441950"/>
          <p14:tracePt t="94343" x="2095500" y="5441950"/>
          <p14:tracePt t="94354" x="2089150" y="5448300"/>
          <p14:tracePt t="94450" x="2082800" y="5448300"/>
          <p14:tracePt t="94458" x="2070100" y="5454650"/>
          <p14:tracePt t="94474" x="2057400" y="5454650"/>
          <p14:tracePt t="94481" x="2044700" y="5454650"/>
          <p14:tracePt t="94482" x="2019300" y="5461000"/>
          <p14:tracePt t="94494" x="1974850" y="5461000"/>
          <p14:tracePt t="94511" x="1911350" y="5461000"/>
          <p14:tracePt t="94528" x="1841500" y="5461000"/>
          <p14:tracePt t="94545" x="1765300" y="5461000"/>
          <p14:tracePt t="94561" x="1727200" y="5461000"/>
          <p14:tracePt t="94578" x="1695450" y="5461000"/>
          <p14:tracePt t="94595" x="1682750" y="5461000"/>
          <p14:tracePt t="94666" x="1676400" y="5461000"/>
          <p14:tracePt t="94666" x="1670050" y="5461000"/>
          <p14:tracePt t="94681" x="1663700" y="5461000"/>
          <p14:tracePt t="94695" x="1651000" y="5461000"/>
          <p14:tracePt t="94698" x="1631950" y="5461000"/>
          <p14:tracePt t="94711" x="1593850" y="5454650"/>
          <p14:tracePt t="94728" x="1568450" y="5454650"/>
          <p14:tracePt t="94745" x="1511300" y="5448300"/>
          <p14:tracePt t="94761" x="1479550" y="5441950"/>
          <p14:tracePt t="94779" x="1466850" y="5435600"/>
          <p14:tracePt t="94795" x="1447800" y="5435600"/>
          <p14:tracePt t="94812" x="1441450" y="5435600"/>
          <p14:tracePt t="94866" x="1428750" y="5435600"/>
          <p14:tracePt t="94874" x="1422400" y="5435600"/>
          <p14:tracePt t="94882" x="1416050" y="5435600"/>
          <p14:tracePt t="94889" x="1403350" y="5429250"/>
          <p14:tracePt t="94897" x="1377950" y="5422900"/>
          <p14:tracePt t="94911" x="1352550" y="5422900"/>
          <p14:tracePt t="94928" x="1339850" y="5422900"/>
          <p14:tracePt t="94945" x="1320800" y="5416550"/>
          <p14:tracePt t="94961" x="1314450" y="5416550"/>
          <p14:tracePt t="95218" x="1320800" y="5416550"/>
          <p14:tracePt t="95225" x="1327150" y="5416550"/>
          <p14:tracePt t="95233" x="1333500" y="5416550"/>
          <p14:tracePt t="95244" x="1339850" y="5416550"/>
          <p14:tracePt t="95245" x="1352550" y="5416550"/>
          <p14:tracePt t="95282" x="1358900" y="5416550"/>
          <p14:tracePt t="95305" x="1365250" y="5416550"/>
          <p14:tracePt t="95330" x="1377950" y="5422900"/>
          <p14:tracePt t="95353" x="1390650" y="5422900"/>
          <p14:tracePt t="95369" x="1397000" y="5429250"/>
          <p14:tracePt t="95385" x="1403350" y="5429250"/>
          <p14:tracePt t="95409" x="1409700" y="5429250"/>
          <p14:tracePt t="95418" x="1416050" y="5429250"/>
          <p14:tracePt t="95426" x="1422400" y="5429250"/>
          <p14:tracePt t="95432" x="1428750" y="5429250"/>
          <p14:tracePt t="95444" x="1441450" y="5429250"/>
          <p14:tracePt t="95586" x="1447800" y="5429250"/>
          <p14:tracePt t="95594" x="1460500" y="5429250"/>
          <p14:tracePt t="96241" x="1473200" y="5429250"/>
          <p14:tracePt t="96254" x="1492250" y="5429250"/>
          <p14:tracePt t="96254" x="1511300" y="5435600"/>
          <p14:tracePt t="96265" x="1543050" y="5441950"/>
          <p14:tracePt t="96278" x="1568450" y="5448300"/>
          <p14:tracePt t="96294" x="1631950" y="5454650"/>
          <p14:tracePt t="96296" x="1689100" y="5461000"/>
          <p14:tracePt t="96311" x="1746250" y="5467350"/>
          <p14:tracePt t="96328" x="1816100" y="5480050"/>
          <p14:tracePt t="96344" x="1905000" y="5480050"/>
          <p14:tracePt t="96362" x="1955800" y="5480050"/>
          <p14:tracePt t="96378" x="1993900" y="5480050"/>
          <p14:tracePt t="96395" x="2038350" y="5480050"/>
          <p14:tracePt t="96411" x="2076450" y="5480050"/>
          <p14:tracePt t="96428" x="2120900" y="5480050"/>
          <p14:tracePt t="96444" x="2159000" y="5480050"/>
          <p14:tracePt t="96461" x="2197100" y="5480050"/>
          <p14:tracePt t="96478" x="2222500" y="5480050"/>
          <p14:tracePt t="96495" x="2228850" y="5480050"/>
          <p14:tracePt t="96511" x="2235200" y="5480050"/>
          <p14:tracePt t="96553" x="2241550" y="5480050"/>
          <p14:tracePt t="96555" x="2247900" y="5480050"/>
          <p14:tracePt t="96561" x="2260600" y="5480050"/>
          <p14:tracePt t="96578" x="2279650" y="5480050"/>
          <p14:tracePt t="96595" x="2324100" y="5480050"/>
          <p14:tracePt t="96611" x="2343150" y="5480050"/>
          <p14:tracePt t="96628" x="2355850" y="5480050"/>
          <p14:tracePt t="97529" x="2387600" y="5480050"/>
          <p14:tracePt t="97537" x="2444750" y="5486400"/>
          <p14:tracePt t="97554" x="2540000" y="5499100"/>
          <p14:tracePt t="97555" x="2609850" y="5505450"/>
          <p14:tracePt t="97562" x="2755900" y="5505450"/>
          <p14:tracePt t="97578" x="2870200" y="5505450"/>
          <p14:tracePt t="97595" x="2940050" y="5505450"/>
          <p14:tracePt t="97611" x="2971800" y="5505450"/>
          <p14:tracePt t="97628" x="2984500" y="5505450"/>
          <p14:tracePt t="97906" x="2990850" y="5505450"/>
          <p14:tracePt t="97913" x="2990850" y="5499100"/>
          <p14:tracePt t="97921" x="2978150" y="5499100"/>
          <p14:tracePt t="97930" x="2946400" y="5480050"/>
          <p14:tracePt t="97945" x="2921000" y="5473700"/>
          <p14:tracePt t="97946" x="2895600" y="5467350"/>
          <p14:tracePt t="97961" x="2882900" y="5461000"/>
          <p14:tracePt t="97978" x="2876550" y="5461000"/>
          <p14:tracePt t="98154" x="2870200" y="5461000"/>
          <p14:tracePt t="98161" x="2857500" y="5461000"/>
          <p14:tracePt t="98178" x="2851150" y="5461000"/>
          <p14:tracePt t="98179" x="2844800" y="5461000"/>
          <p14:tracePt t="98195" x="2838450" y="5461000"/>
          <p14:tracePt t="98321" x="2844800" y="5461000"/>
          <p14:tracePt t="98329" x="2863850" y="5454650"/>
          <p14:tracePt t="98338" x="2882900" y="5454650"/>
          <p14:tracePt t="98345" x="2908300" y="5454650"/>
          <p14:tracePt t="98346" x="2959100" y="5454650"/>
          <p14:tracePt t="98361" x="3009900" y="5454650"/>
          <p14:tracePt t="98378" x="3048000" y="5454650"/>
          <p14:tracePt t="98394" x="3079750" y="5454650"/>
          <p14:tracePt t="98411" x="3098800" y="5454650"/>
          <p14:tracePt t="98428" x="3117850" y="5454650"/>
          <p14:tracePt t="98445" x="3124200" y="5454650"/>
          <p14:tracePt t="98530" x="3130550" y="5454650"/>
          <p14:tracePt t="98537" x="3136900" y="5454650"/>
          <p14:tracePt t="98553" x="3143250" y="5454650"/>
          <p14:tracePt t="98569" x="3175000" y="5454650"/>
          <p14:tracePt t="98571" x="3194050" y="5454650"/>
          <p14:tracePt t="98578" x="3225800" y="5454650"/>
          <p14:tracePt t="98594" x="3263900" y="5454650"/>
          <p14:tracePt t="98611" x="3289300" y="5454650"/>
          <p14:tracePt t="98628" x="3302000" y="5454650"/>
          <p14:tracePt t="98644" x="3308350" y="5454650"/>
          <p14:tracePt t="98786" x="3314700" y="5454650"/>
          <p14:tracePt t="98793" x="3321050" y="5454650"/>
          <p14:tracePt t="99225" x="3333750" y="5448300"/>
          <p14:tracePt t="99227" x="3333750" y="5435600"/>
          <p14:tracePt t="99237" x="3346450" y="5422900"/>
          <p14:tracePt t="99245" x="3359150" y="5397500"/>
          <p14:tracePt t="99261" x="3365500" y="5384800"/>
          <p14:tracePt t="99298" x="3365500" y="5378450"/>
          <p14:tracePt t="99684" x="3365500" y="5384800"/>
          <p14:tracePt t="99705" x="3365500" y="5397500"/>
          <p14:tracePt t="99721" x="3365500" y="5403850"/>
          <p14:tracePt t="99737" x="3365500" y="5410200"/>
          <p14:tracePt t="99761" x="3365500" y="5416550"/>
          <p14:tracePt t="102754" x="3403600" y="5429250"/>
          <p14:tracePt t="102761" x="3448050" y="5435600"/>
          <p14:tracePt t="102761" x="3517900" y="5448300"/>
          <p14:tracePt t="102778" x="3562350" y="5454650"/>
          <p14:tracePt t="102794" x="3581400" y="5454650"/>
          <p14:tracePt t="103153" x="3600450" y="5454650"/>
          <p14:tracePt t="103161" x="3632200" y="5422900"/>
          <p14:tracePt t="103169" x="3644900" y="5410200"/>
          <p14:tracePt t="103177" x="3676650" y="5384800"/>
          <p14:tracePt t="103185" x="3714750" y="5359400"/>
          <p14:tracePt t="103194" x="3727450" y="5346700"/>
          <p14:tracePt t="103211" x="3733800" y="5340350"/>
          <p14:tracePt t="103228" x="3740150" y="5334000"/>
          <p14:tracePt t="104057" x="3740150" y="5321300"/>
          <p14:tracePt t="104070" x="3740150" y="5314950"/>
          <p14:tracePt t="104073" x="3733800" y="5302250"/>
          <p14:tracePt t="104078" x="3733800" y="5283200"/>
          <p14:tracePt t="104113" x="3733800" y="5276850"/>
          <p14:tracePt t="104129" x="3727450" y="5276850"/>
          <p14:tracePt t="104937" x="3721100" y="5283200"/>
          <p14:tracePt t="104945" x="3708400" y="5302250"/>
          <p14:tracePt t="104953" x="3702050" y="5308600"/>
          <p14:tracePt t="104961" x="3676650" y="5353050"/>
          <p14:tracePt t="104977" x="3676650" y="5365750"/>
          <p14:tracePt t="104978" x="3651250" y="5397500"/>
          <p14:tracePt t="104994" x="3625850" y="5435600"/>
          <p14:tracePt t="105011" x="3606800" y="5467350"/>
          <p14:tracePt t="105027" x="3575050" y="5486400"/>
          <p14:tracePt t="105044" x="3543300" y="5499100"/>
          <p14:tracePt t="105060" x="3517900" y="5505450"/>
          <p14:tracePt t="105078" x="3498850" y="5505450"/>
          <p14:tracePt t="105094" x="3479800" y="5505450"/>
          <p14:tracePt t="105094" x="3473450" y="5505450"/>
          <p14:tracePt t="105129" x="3460750" y="5505450"/>
          <p14:tracePt t="105145" x="3454400" y="5505450"/>
          <p14:tracePt t="105145" x="3441700" y="5505450"/>
          <p14:tracePt t="105161" x="3435350" y="5505450"/>
          <p14:tracePt t="105177" x="3429000" y="5492750"/>
          <p14:tracePt t="105194" x="3416300" y="5467350"/>
          <p14:tracePt t="105211" x="3403600" y="5435600"/>
          <p14:tracePt t="105227" x="3390900" y="5410200"/>
          <p14:tracePt t="105244" x="3384550" y="5365750"/>
          <p14:tracePt t="105261" x="3384550" y="5334000"/>
          <p14:tracePt t="105278" x="3384550" y="5308600"/>
          <p14:tracePt t="105294" x="3390900" y="5276850"/>
          <p14:tracePt t="105311" x="3397250" y="5264150"/>
          <p14:tracePt t="105345" x="3403600" y="5257800"/>
          <p14:tracePt t="105345" x="3409950" y="5251450"/>
          <p14:tracePt t="105392" x="3416300" y="5245100"/>
          <p14:tracePt t="105425" x="3422650" y="5245100"/>
          <p14:tracePt t="105553" x="3441700" y="5245100"/>
          <p14:tracePt t="105561" x="3454400" y="5245100"/>
          <p14:tracePt t="105571" x="3467100" y="5245100"/>
          <p14:tracePt t="105577" x="3486150" y="5257800"/>
          <p14:tracePt t="105594" x="3492500" y="5257800"/>
          <p14:tracePt t="105611" x="3498850" y="5257800"/>
          <p14:tracePt t="105627" x="3505200" y="5264150"/>
          <p14:tracePt t="105644" x="3517900" y="5264150"/>
          <p14:tracePt t="105681" x="3524250" y="5270500"/>
          <p14:tracePt t="107273" x="3549650" y="5270500"/>
          <p14:tracePt t="107287" x="3568700" y="5270500"/>
          <p14:tracePt t="107287" x="3594100" y="5270500"/>
          <p14:tracePt t="107294" x="3644900" y="5276850"/>
          <p14:tracePt t="107311" x="3657600" y="5283200"/>
          <p14:tracePt t="108008" x="3651250" y="5283200"/>
          <p14:tracePt t="108009" x="3638550" y="5283200"/>
          <p14:tracePt t="108020" x="3632200" y="5283200"/>
          <p14:tracePt t="108028" x="3600450" y="5283200"/>
          <p14:tracePt t="108044" x="3568700" y="5289550"/>
          <p14:tracePt t="108060" x="3530600" y="5295900"/>
          <p14:tracePt t="108077" x="3492500" y="5302250"/>
          <p14:tracePt t="108094" x="3422650" y="5308600"/>
          <p14:tracePt t="108111" x="3346450" y="5321300"/>
          <p14:tracePt t="108127" x="3282950" y="5327650"/>
          <p14:tracePt t="108127" x="3251200" y="5327650"/>
          <p14:tracePt t="108145" x="3181350" y="5334000"/>
          <p14:tracePt t="108160" x="3124200" y="5346700"/>
          <p14:tracePt t="108177" x="3086100" y="5353050"/>
          <p14:tracePt t="108194" x="3079750" y="5359400"/>
          <p14:tracePt t="108233" x="3079750" y="5365750"/>
          <p14:tracePt t="108235" x="3079750" y="5372100"/>
          <p14:tracePt t="108244" x="3079750" y="5391150"/>
          <p14:tracePt t="108260" x="3092450" y="5397500"/>
          <p14:tracePt t="108277" x="3117850" y="5403850"/>
          <p14:tracePt t="108294" x="3149600" y="5403850"/>
          <p14:tracePt t="108311" x="3194050" y="5403850"/>
          <p14:tracePt t="108327" x="3244850" y="5403850"/>
          <p14:tracePt t="108344" x="3302000" y="5403850"/>
          <p14:tracePt t="108361" x="3321050" y="5403850"/>
          <p14:tracePt t="108377" x="3327400" y="5391150"/>
          <p14:tracePt t="108394" x="3327400" y="5365750"/>
          <p14:tracePt t="108410" x="3327400" y="5321300"/>
          <p14:tracePt t="108427" x="3308350" y="5289550"/>
          <p14:tracePt t="108444" x="3276600" y="5257800"/>
          <p14:tracePt t="108461" x="3238500" y="5226050"/>
          <p14:tracePt t="108478" x="3187700" y="5194300"/>
          <p14:tracePt t="108494" x="3117850" y="5168900"/>
          <p14:tracePt t="108511" x="3060700" y="5149850"/>
          <p14:tracePt t="108527" x="2984500" y="5130800"/>
          <p14:tracePt t="108527" x="2952750" y="5118100"/>
          <p14:tracePt t="108545" x="2876550" y="5111750"/>
          <p14:tracePt t="108561" x="2800350" y="5099050"/>
          <p14:tracePt t="108577" x="2724150" y="5092700"/>
          <p14:tracePt t="108594" x="2660650" y="5092700"/>
          <p14:tracePt t="108610" x="2590800" y="5092700"/>
          <p14:tracePt t="108627" x="2546350" y="5099050"/>
          <p14:tracePt t="108644" x="2501900" y="5124450"/>
          <p14:tracePt t="108660" x="2470150" y="5143500"/>
          <p14:tracePt t="108677" x="2444750" y="5162550"/>
          <p14:tracePt t="108694" x="2432050" y="5181600"/>
          <p14:tracePt t="108711" x="2419350" y="5194300"/>
          <p14:tracePt t="108727" x="2419350" y="5207000"/>
          <p14:tracePt t="108727" x="2419350" y="5213350"/>
          <p14:tracePt t="108745" x="2419350" y="5226050"/>
          <p14:tracePt t="108761" x="2419350" y="5238750"/>
          <p14:tracePt t="108777" x="2419350" y="5251450"/>
          <p14:tracePt t="108794" x="2419350" y="5264150"/>
          <p14:tracePt t="108810" x="2419350" y="5283200"/>
          <p14:tracePt t="108827" x="2432050" y="5302250"/>
          <p14:tracePt t="108844" x="2438400" y="5308600"/>
          <p14:tracePt t="108861" x="2444750" y="5308600"/>
          <p14:tracePt t="108877" x="2444750" y="5314950"/>
          <p14:tracePt t="108945" x="2451100" y="5314950"/>
          <p14:tracePt t="108960" x="2457450" y="5314950"/>
          <p14:tracePt t="109433" x="2463800" y="5321300"/>
          <p14:tracePt t="109440" x="2482850" y="5327650"/>
          <p14:tracePt t="109445" x="2520950" y="5346700"/>
          <p14:tracePt t="109462" x="2578100" y="5372100"/>
          <p14:tracePt t="109478" x="2609850" y="5384800"/>
          <p14:tracePt t="109494" x="2660650" y="5410200"/>
          <p14:tracePt t="109511" x="2762250" y="5429250"/>
          <p14:tracePt t="109527" x="2882900" y="5441950"/>
          <p14:tracePt t="109544" x="3136900" y="5441950"/>
          <p14:tracePt t="109561" x="3308350" y="5441950"/>
          <p14:tracePt t="109577" x="3435350" y="5435600"/>
          <p14:tracePt t="109594" x="3556000" y="5403850"/>
          <p14:tracePt t="109611" x="3632200" y="5378450"/>
          <p14:tracePt t="109627" x="3670300" y="5353050"/>
          <p14:tracePt t="109644" x="3689350" y="5340350"/>
          <p14:tracePt t="109661" x="3708400" y="5321300"/>
          <p14:tracePt t="109677" x="3714750" y="5308600"/>
          <p14:tracePt t="109694" x="3727450" y="5289550"/>
          <p14:tracePt t="109710" x="3740150" y="5276850"/>
          <p14:tracePt t="109727" x="3740150" y="5270500"/>
          <p14:tracePt t="109744" x="3752850" y="5238750"/>
          <p14:tracePt t="109761" x="3765550" y="5219700"/>
          <p14:tracePt t="109777" x="3784600" y="5200650"/>
          <p14:tracePt t="109794" x="3816350" y="5175250"/>
          <p14:tracePt t="109810" x="3835400" y="5156200"/>
          <p14:tracePt t="109827" x="3841750" y="5149850"/>
          <p14:tracePt t="109945" x="3822700" y="5149850"/>
          <p14:tracePt t="109953" x="3816350" y="5149850"/>
          <p14:tracePt t="109954" x="3810000" y="5149850"/>
          <p14:tracePt t="109961" x="3790950" y="5149850"/>
          <p14:tracePt t="109977" x="3771900" y="5149850"/>
          <p14:tracePt t="109994" x="3746500" y="5149850"/>
          <p14:tracePt t="110010" x="3721100" y="5149850"/>
          <p14:tracePt t="110027" x="3702050" y="5149850"/>
          <p14:tracePt t="110043" x="3695700" y="5149850"/>
          <p14:tracePt t="110061" x="3689350" y="5149850"/>
          <p14:tracePt t="110305" x="3695700" y="5149850"/>
          <p14:tracePt t="110337" x="3702050" y="5149850"/>
          <p14:tracePt t="110347" x="3708400" y="5149850"/>
          <p14:tracePt t="110369" x="3714750" y="5149850"/>
          <p14:tracePt t="110376" x="3714750" y="5143500"/>
          <p14:tracePt t="110393" x="3721100" y="5143500"/>
          <p14:tracePt t="110416" x="3727450" y="5143500"/>
          <p14:tracePt t="110448" x="3733800" y="5143500"/>
          <p14:tracePt t="110456" x="3740150" y="5143500"/>
          <p14:tracePt t="110469" x="3740150" y="5137150"/>
          <p14:tracePt t="110488" x="3746500" y="5137150"/>
          <p14:tracePt t="110504" x="3752850" y="5137150"/>
          <p14:tracePt t="110520" x="3759200" y="5137150"/>
          <p14:tracePt t="110537" x="3765550" y="5130800"/>
          <p14:tracePt t="110544" x="3771900" y="5118100"/>
          <p14:tracePt t="110560" x="3771900" y="5105400"/>
          <p14:tracePt t="110561" x="3771900" y="5086350"/>
          <p14:tracePt t="110576" x="3771900" y="5048250"/>
          <p14:tracePt t="110593" x="3771900" y="5035550"/>
          <p14:tracePt t="110610" x="3765550" y="5016500"/>
          <p14:tracePt t="110627" x="3765550" y="5010150"/>
          <p14:tracePt t="110644" x="3765550" y="5003800"/>
          <p14:tracePt t="110873" x="3759200" y="5003800"/>
          <p14:tracePt t="110875" x="3752850" y="5016500"/>
          <p14:tracePt t="110894" x="3752850" y="5022850"/>
          <p14:tracePt t="110894" x="3740150" y="5035550"/>
          <p14:tracePt t="110911" x="3733800" y="5054600"/>
          <p14:tracePt t="110927" x="3727450" y="5073650"/>
          <p14:tracePt t="110927" x="3721100" y="5080000"/>
          <p14:tracePt t="110945" x="3714750" y="5086350"/>
          <p14:tracePt t="110962" x="3714750" y="5092700"/>
          <p14:tracePt t="111073" x="3714750" y="5099050"/>
          <p14:tracePt t="111081" x="3721100" y="5105400"/>
          <p14:tracePt t="111098" x="3733800" y="5105400"/>
          <p14:tracePt t="111111" x="3740150" y="5111750"/>
          <p14:tracePt t="111112" x="3765550" y="5118100"/>
          <p14:tracePt t="111128" x="3784600" y="5118100"/>
          <p14:tracePt t="111145" x="3803650" y="5130800"/>
          <p14:tracePt t="111161" x="3810000" y="5130800"/>
          <p14:tracePt t="111179" x="3816350" y="5130800"/>
          <p14:tracePt t="111786" x="3810000" y="5130800"/>
          <p14:tracePt t="111810" x="3803650" y="5130800"/>
          <p14:tracePt t="111825" x="3797300" y="5130800"/>
          <p14:tracePt t="111825" x="3790950" y="5137150"/>
          <p14:tracePt t="111845" x="3778250" y="5137150"/>
          <p14:tracePt t="111845" x="3740150" y="5143500"/>
          <p14:tracePt t="111861" x="3683000" y="5181600"/>
          <p14:tracePt t="111878" x="3587750" y="5238750"/>
          <p14:tracePt t="111895" x="3448050" y="5302250"/>
          <p14:tracePt t="111912" x="3314700" y="5378450"/>
          <p14:tracePt t="111928" x="3200400" y="5441950"/>
          <p14:tracePt t="111928" x="3149600" y="5461000"/>
          <p14:tracePt t="111946" x="3054350" y="5499100"/>
          <p14:tracePt t="111961" x="2971800" y="5530850"/>
          <p14:tracePt t="111978" x="2914650" y="5543550"/>
          <p14:tracePt t="111995" x="2857500" y="5549900"/>
          <p14:tracePt t="112012" x="2794000" y="5562600"/>
          <p14:tracePt t="112028" x="2730500" y="5568950"/>
          <p14:tracePt t="112045" x="2673350" y="5575300"/>
          <p14:tracePt t="112061" x="2635250" y="5581650"/>
          <p14:tracePt t="112078" x="2616200" y="5581650"/>
          <p14:tracePt t="112095" x="2609850" y="5581650"/>
          <p14:tracePt t="112111" x="2603500" y="5581650"/>
          <p14:tracePt t="112128" x="2590800" y="5588000"/>
          <p14:tracePt t="112128" x="2565400" y="5594350"/>
          <p14:tracePt t="112146" x="2514600" y="5600700"/>
          <p14:tracePt t="112161" x="2425700" y="5613400"/>
          <p14:tracePt t="112178" x="2343150" y="5626100"/>
          <p14:tracePt t="112195" x="2279650" y="5632450"/>
          <p14:tracePt t="112211" x="2254250" y="5638800"/>
          <p14:tracePt t="112418" x="2241550" y="5638800"/>
          <p14:tracePt t="112426" x="2228850" y="5638800"/>
          <p14:tracePt t="112428" x="2209800" y="5638800"/>
          <p14:tracePt t="112445" x="2171700" y="5638800"/>
          <p14:tracePt t="112462" x="2146300" y="5638800"/>
          <p14:tracePt t="112478" x="2114550" y="5638800"/>
          <p14:tracePt t="112495" x="2089150" y="5638800"/>
          <p14:tracePt t="112511" x="2076450" y="5638800"/>
          <p14:tracePt t="112529" x="2032000" y="5638800"/>
          <p14:tracePt t="112544" x="1930400" y="5619750"/>
          <p14:tracePt t="112562" x="1841500" y="5600700"/>
          <p14:tracePt t="112578" x="1758950" y="5588000"/>
          <p14:tracePt t="112595" x="1676400" y="5562600"/>
          <p14:tracePt t="112612" x="1619250" y="5543550"/>
          <p14:tracePt t="112628" x="1612900" y="5537200"/>
          <p14:tracePt t="112644" x="1606550" y="5537200"/>
          <p14:tracePt t="112865" x="1600200" y="5518150"/>
          <p14:tracePt t="112874" x="1568450" y="5492750"/>
          <p14:tracePt t="112881" x="1549400" y="5480050"/>
          <p14:tracePt t="112881" x="1517650" y="5461000"/>
          <p14:tracePt t="112897" x="1479550" y="5448300"/>
          <p14:tracePt t="112898" x="1447800" y="5429250"/>
          <p14:tracePt t="112911" x="1409700" y="5416550"/>
          <p14:tracePt t="112928" x="1384300" y="5403850"/>
          <p14:tracePt t="112977" x="1377950" y="5403850"/>
          <p14:tracePt t="112986" x="1371600" y="5403850"/>
          <p14:tracePt t="112994" x="1365250" y="5403850"/>
          <p14:tracePt t="112995" x="1358900" y="5403850"/>
          <p14:tracePt t="113011" x="1352550" y="5435600"/>
          <p14:tracePt t="113028" x="1352550" y="5492750"/>
          <p14:tracePt t="113045" x="1352550" y="5530850"/>
          <p14:tracePt t="113062" x="1365250" y="5562600"/>
          <p14:tracePt t="113078" x="1371600" y="5568950"/>
          <p14:tracePt t="113095" x="1371600" y="5575300"/>
          <p14:tracePt t="113144" x="1377950" y="5575300"/>
          <p14:tracePt t="113169" x="1390650" y="5575300"/>
          <p14:tracePt t="113187" x="1397000" y="5575300"/>
          <p14:tracePt t="113201" x="1403350" y="5575300"/>
          <p14:tracePt t="113225" x="1403350" y="5568950"/>
          <p14:tracePt t="113234" x="1403350" y="5556250"/>
          <p14:tracePt t="113245" x="1403350" y="5537200"/>
          <p14:tracePt t="113250" x="1403350" y="5511800"/>
          <p14:tracePt t="113261" x="1403350" y="5492750"/>
          <p14:tracePt t="113278" x="1403350" y="5480050"/>
          <p14:tracePt t="113295" x="1416050" y="5473700"/>
          <p14:tracePt t="113329" x="1422400" y="5473700"/>
          <p14:tracePt t="113345" x="1428750" y="5467350"/>
          <p14:tracePt t="113345" x="1473200" y="5467350"/>
          <p14:tracePt t="113362" x="1498600" y="5467350"/>
          <p14:tracePt t="113378" x="1517650" y="5467350"/>
          <p14:tracePt t="113395" x="1524000" y="5467350"/>
          <p14:tracePt t="113529" x="1530350" y="5467350"/>
          <p14:tracePt t="113545" x="1530350" y="5473700"/>
          <p14:tracePt t="114450" x="1555750" y="5473700"/>
          <p14:tracePt t="114458" x="1581150" y="5480050"/>
          <p14:tracePt t="114465" x="1638300" y="5480050"/>
          <p14:tracePt t="114465" x="1695450" y="5486400"/>
          <p14:tracePt t="114481" x="1816100" y="5486400"/>
          <p14:tracePt t="114482" x="1974850" y="5486400"/>
          <p14:tracePt t="114495" x="2184400" y="5486400"/>
          <p14:tracePt t="114512" x="2374900" y="5486400"/>
          <p14:tracePt t="114528" x="2482850" y="5486400"/>
          <p14:tracePt t="114545" x="2540000" y="5486400"/>
          <p14:tracePt t="114562" x="2546350" y="5486400"/>
          <p14:tracePt t="114609" x="2552700" y="5486400"/>
          <p14:tracePt t="114665" x="2559050" y="5486400"/>
          <p14:tracePt t="114671" x="2571750" y="5486400"/>
          <p14:tracePt t="114681" x="2597150" y="5486400"/>
          <p14:tracePt t="114682" x="2622550" y="5486400"/>
          <p14:tracePt t="114694" x="2660650" y="5486400"/>
          <p14:tracePt t="114711" x="2673350" y="5486400"/>
          <p14:tracePt t="114825" x="2673350" y="5492750"/>
          <p14:tracePt t="114837" x="2660650" y="5492750"/>
          <p14:tracePt t="114837" x="2641600" y="5499100"/>
          <p14:tracePt t="114844" x="2622550" y="5499100"/>
          <p14:tracePt t="114861" x="2590800" y="5505450"/>
          <p14:tracePt t="114878" x="2565400" y="5505450"/>
          <p14:tracePt t="114894" x="2546350" y="5505450"/>
          <p14:tracePt t="114911" x="2540000" y="5511800"/>
          <p14:tracePt t="114928" x="2533650" y="5511800"/>
          <p14:tracePt t="114928" x="2527300" y="5511800"/>
          <p14:tracePt t="114970" x="2520950" y="5511800"/>
          <p14:tracePt t="114986" x="2514600" y="5518150"/>
          <p14:tracePt t="115017" x="2508250" y="5518150"/>
          <p14:tracePt t="115033" x="2501900" y="5518150"/>
          <p14:tracePt t="115049" x="2489200" y="5518150"/>
          <p14:tracePt t="115073" x="2482850" y="5518150"/>
          <p14:tracePt t="115081" x="2476500" y="5518150"/>
          <p14:tracePt t="115097" x="2470150" y="5518150"/>
          <p14:tracePt t="115177" x="2463800" y="5518150"/>
          <p14:tracePt t="115257" x="2457450" y="5518150"/>
          <p14:tracePt t="115273" x="2451100" y="5518150"/>
          <p14:tracePt t="115298" x="2444750" y="5518150"/>
          <p14:tracePt t="115321" x="2438400" y="5518150"/>
          <p14:tracePt t="115345" x="2432050" y="5518150"/>
          <p14:tracePt t="115442" x="2425700" y="5518150"/>
          <p14:tracePt t="116329" x="2432050" y="5518150"/>
          <p14:tracePt t="116337" x="2438400" y="5518150"/>
          <p14:tracePt t="116352" x="2444750" y="5518150"/>
          <p14:tracePt t="116355" x="2451100" y="5518150"/>
          <p14:tracePt t="116361" x="2463800" y="5518150"/>
          <p14:tracePt t="116378" x="2476500" y="5518150"/>
          <p14:tracePt t="116394" x="2489200" y="5518150"/>
          <p14:tracePt t="116411" x="2501900" y="5511800"/>
          <p14:tracePt t="116428" x="2514600" y="5511800"/>
          <p14:tracePt t="116444" x="2520950" y="5511800"/>
          <p14:tracePt t="116461" x="2527300" y="5511800"/>
          <p14:tracePt t="116478" x="2546350" y="5511800"/>
          <p14:tracePt t="116495" x="2571750" y="5499100"/>
          <p14:tracePt t="116511" x="2590800" y="5499100"/>
          <p14:tracePt t="116528" x="2616200" y="5486400"/>
          <p14:tracePt t="116545" x="2654300" y="5480050"/>
          <p14:tracePt t="116562" x="2673350" y="5473700"/>
          <p14:tracePt t="116579" x="2686050" y="5467350"/>
          <p14:tracePt t="116595" x="2698750" y="5467350"/>
          <p14:tracePt t="116641" x="2705100" y="5467350"/>
          <p14:tracePt t="116649" x="2711450" y="5461000"/>
          <p14:tracePt t="116661" x="2717800" y="5461000"/>
          <p14:tracePt t="116662" x="2736850" y="5454650"/>
          <p14:tracePt t="116678" x="2768600" y="5454650"/>
          <p14:tracePt t="116695" x="2819400" y="5441950"/>
          <p14:tracePt t="116711" x="2876550" y="5435600"/>
          <p14:tracePt t="116728" x="2946400" y="5422900"/>
          <p14:tracePt t="116746" x="2971800" y="5422900"/>
          <p14:tracePt t="116761" x="2984500" y="5422900"/>
          <p14:tracePt t="117033" x="2990850" y="5422900"/>
          <p14:tracePt t="117065" x="2997200" y="5422900"/>
          <p14:tracePt t="118993" x="3016250" y="5422900"/>
          <p14:tracePt t="119005" x="3105150" y="5422900"/>
          <p14:tracePt t="119005" x="3181350" y="5441950"/>
          <p14:tracePt t="119011" x="3371850" y="5486400"/>
          <p14:tracePt t="119028" x="3536950" y="5505450"/>
          <p14:tracePt t="119044" x="3651250" y="5518150"/>
          <p14:tracePt t="119061" x="3727450" y="5518150"/>
          <p14:tracePt t="119078" x="3784600" y="5518150"/>
          <p14:tracePt t="119094" x="3810000" y="5511800"/>
          <p14:tracePt t="119111" x="3829050" y="5505450"/>
          <p14:tracePt t="119169" x="3835400" y="5499100"/>
          <p14:tracePt t="119177" x="3822700" y="5480050"/>
          <p14:tracePt t="119177" x="3810000" y="5467350"/>
          <p14:tracePt t="119193" x="3803650" y="5454650"/>
          <p14:tracePt t="119203" x="3790950" y="5441950"/>
          <p14:tracePt t="119211" x="3765550" y="5384800"/>
          <p14:tracePt t="119229" x="3727450" y="5327650"/>
          <p14:tracePt t="119244" x="3683000" y="5226050"/>
          <p14:tracePt t="119261" x="3632200" y="5105400"/>
          <p14:tracePt t="119278" x="3587750" y="4997450"/>
          <p14:tracePt t="119294" x="3568700" y="4940300"/>
          <p14:tracePt t="119311" x="3562350" y="4902200"/>
          <p14:tracePt t="119328" x="3562350" y="4895850"/>
          <p14:tracePt t="119344" x="3562350" y="4883150"/>
          <p14:tracePt t="119521" x="3562350" y="4914900"/>
          <p14:tracePt t="119529" x="3568700" y="4959350"/>
          <p14:tracePt t="119537" x="3581400" y="5003800"/>
          <p14:tracePt t="119545" x="3594100" y="5048250"/>
          <p14:tracePt t="119553" x="3600450" y="5130800"/>
          <p14:tracePt t="119561" x="3600450" y="5213350"/>
          <p14:tracePt t="119578" x="3600450" y="5308600"/>
          <p14:tracePt t="119595" x="3594100" y="5378450"/>
          <p14:tracePt t="119611" x="3581400" y="5429250"/>
          <p14:tracePt t="119629" x="3575050" y="5454650"/>
          <p14:tracePt t="119644" x="3562350" y="5473700"/>
          <p14:tracePt t="119661" x="3549650" y="5480050"/>
          <p14:tracePt t="119678" x="3549650" y="5486400"/>
          <p14:tracePt t="119694" x="3543300" y="5492750"/>
          <p14:tracePt t="119711" x="3536950" y="5492750"/>
          <p14:tracePt t="119728" x="3530600" y="5492750"/>
          <p14:tracePt t="119744" x="3524250" y="5492750"/>
          <p14:tracePt t="119785" x="3517900" y="5492750"/>
          <p14:tracePt t="119801" x="3505200" y="5492750"/>
          <p14:tracePt t="119811" x="3498850" y="5499100"/>
          <p14:tracePt t="119817" x="3492500" y="5499100"/>
          <p14:tracePt t="120033" x="3498850" y="5499100"/>
          <p14:tracePt t="120057" x="3505200" y="5499100"/>
          <p14:tracePt t="122920" x="3479800" y="5499100"/>
          <p14:tracePt t="122928" x="3454400" y="5505450"/>
          <p14:tracePt t="122937" x="3403600" y="5511800"/>
          <p14:tracePt t="122954" x="3276600" y="5530850"/>
          <p14:tracePt t="122954" x="3206750" y="5537200"/>
          <p14:tracePt t="122960" x="3028950" y="5562600"/>
          <p14:tracePt t="122977" x="2743200" y="5568950"/>
          <p14:tracePt t="122994" x="2444750" y="5568950"/>
          <p14:tracePt t="123011" x="2114550" y="5556250"/>
          <p14:tracePt t="123028" x="1866900" y="5518150"/>
          <p14:tracePt t="123044" x="1701800" y="5511800"/>
          <p14:tracePt t="123061" x="1587500" y="5511800"/>
          <p14:tracePt t="123077" x="1549400" y="5511800"/>
          <p14:tracePt t="123094" x="1530350" y="5511800"/>
          <p14:tracePt t="123110" x="1517650" y="5511800"/>
          <p14:tracePt t="123127" x="1504950" y="5511800"/>
          <p14:tracePt t="123143" x="1492250" y="5511800"/>
          <p14:tracePt t="123160" x="1460500" y="5511800"/>
          <p14:tracePt t="123176" x="1435100" y="5511800"/>
          <p14:tracePt t="123193" x="1409700" y="5511800"/>
          <p14:tracePt t="123210" x="1384300" y="5511800"/>
          <p14:tracePt t="123226" x="1358900" y="5511800"/>
          <p14:tracePt t="123243" x="1320800" y="5511800"/>
          <p14:tracePt t="123260" x="1270000" y="5511800"/>
          <p14:tracePt t="123277" x="1200150" y="5511800"/>
          <p14:tracePt t="123294" x="1104900" y="5505450"/>
          <p14:tracePt t="123311" x="996950" y="5486400"/>
          <p14:tracePt t="123327" x="933450" y="5480050"/>
          <p14:tracePt t="123343" x="908050" y="5473700"/>
          <p14:tracePt t="123440" x="914400" y="5473700"/>
          <p14:tracePt t="123453" x="927100" y="5473700"/>
          <p14:tracePt t="123453" x="946150" y="5473700"/>
          <p14:tracePt t="123460" x="996950" y="5473700"/>
          <p14:tracePt t="123476" x="1085850" y="5473700"/>
          <p14:tracePt t="123493" x="1206500" y="5473700"/>
          <p14:tracePt t="123510" x="1327150" y="5473700"/>
          <p14:tracePt t="123527" x="1517650" y="5473700"/>
          <p14:tracePt t="123545" x="1638300" y="5473700"/>
          <p14:tracePt t="123561" x="1778000" y="5473700"/>
          <p14:tracePt t="123577" x="1911350" y="5473700"/>
          <p14:tracePt t="123594" x="2070100" y="5473700"/>
          <p14:tracePt t="123610" x="2216150" y="5473700"/>
          <p14:tracePt t="123627" x="2381250" y="5473700"/>
          <p14:tracePt t="123643" x="2514600" y="5473700"/>
          <p14:tracePt t="123660" x="2654300" y="5473700"/>
          <p14:tracePt t="123677" x="2794000" y="5473700"/>
          <p14:tracePt t="123693" x="2914650" y="5473700"/>
          <p14:tracePt t="123710" x="3003550" y="5473700"/>
          <p14:tracePt t="123726" x="3073400" y="5473700"/>
          <p14:tracePt t="123743" x="3117850" y="5473700"/>
          <p14:tracePt t="123743" x="3143250" y="5473700"/>
          <p14:tracePt t="123760" x="3206750" y="5473700"/>
          <p14:tracePt t="123777" x="3251200" y="5473700"/>
          <p14:tracePt t="123794" x="3321050" y="5473700"/>
          <p14:tracePt t="123811" x="3378200" y="5473700"/>
          <p14:tracePt t="123827" x="3429000" y="5473700"/>
          <p14:tracePt t="123844" x="3467100" y="5473700"/>
          <p14:tracePt t="123861" x="3492500" y="5473700"/>
          <p14:tracePt t="123878" x="3498850" y="5473700"/>
          <p14:tracePt t="123894" x="3505200" y="5473700"/>
          <p14:tracePt t="124152" x="3492500" y="5473700"/>
          <p14:tracePt t="124160" x="3441700" y="5473700"/>
          <p14:tracePt t="124169" x="3409950" y="5473700"/>
          <p14:tracePt t="124177" x="3333750" y="5473700"/>
          <p14:tracePt t="124193" x="3213100" y="5473700"/>
          <p14:tracePt t="124210" x="3022600" y="5473700"/>
          <p14:tracePt t="124227" x="2768600" y="5473700"/>
          <p14:tracePt t="124243" x="2489200" y="5473700"/>
          <p14:tracePt t="124260" x="2165350" y="5467350"/>
          <p14:tracePt t="124277" x="1841500" y="5467350"/>
          <p14:tracePt t="124293" x="1651000" y="5429250"/>
          <p14:tracePt t="124310" x="1524000" y="5416550"/>
          <p14:tracePt t="124327" x="1409700" y="5416550"/>
          <p14:tracePt t="124343" x="1327150" y="5416550"/>
          <p14:tracePt t="124360" x="1282700" y="5416550"/>
          <p14:tracePt t="124377" x="1244600" y="5416550"/>
          <p14:tracePt t="124393" x="1219200" y="5416550"/>
          <p14:tracePt t="124410" x="1212850" y="5416550"/>
          <p14:tracePt t="124552" x="1219200" y="5416550"/>
          <p14:tracePt t="124560" x="1238250" y="5416550"/>
          <p14:tracePt t="124570" x="1244600" y="5416550"/>
          <p14:tracePt t="124577" x="1263650" y="5416550"/>
          <p14:tracePt t="124593" x="1295400" y="5416550"/>
          <p14:tracePt t="124610" x="1346200" y="5416550"/>
          <p14:tracePt t="124627" x="1403350" y="5416550"/>
          <p14:tracePt t="124643" x="1498600" y="5416550"/>
          <p14:tracePt t="124660" x="1600200" y="5416550"/>
          <p14:tracePt t="124677" x="1701800" y="5416550"/>
          <p14:tracePt t="124694" x="1809750" y="5416550"/>
          <p14:tracePt t="124710" x="1924050" y="5429250"/>
          <p14:tracePt t="124727" x="2019300" y="5448300"/>
          <p14:tracePt t="124743" x="2178050" y="5461000"/>
          <p14:tracePt t="124760" x="2292350" y="5461000"/>
          <p14:tracePt t="124777" x="2368550" y="5461000"/>
          <p14:tracePt t="124793" x="2432050" y="5461000"/>
          <p14:tracePt t="124810" x="2489200" y="5467350"/>
          <p14:tracePt t="124827" x="2520950" y="5467350"/>
          <p14:tracePt t="124843" x="2546350" y="5473700"/>
          <p14:tracePt t="124860" x="2565400" y="5473700"/>
          <p14:tracePt t="124877" x="2578100" y="5473700"/>
          <p14:tracePt t="124893" x="2590800" y="5480050"/>
          <p14:tracePt t="124910" x="2603500" y="5480050"/>
          <p14:tracePt t="124927" x="2622550" y="5480050"/>
          <p14:tracePt t="124943" x="2660650" y="5499100"/>
          <p14:tracePt t="124960" x="2686050" y="5499100"/>
          <p14:tracePt t="124977" x="2705100" y="5499100"/>
          <p14:tracePt t="124993" x="2711450" y="5499100"/>
          <p14:tracePt t="125160" x="2717800" y="5505450"/>
          <p14:tracePt t="125304" x="2711450" y="5511800"/>
          <p14:tracePt t="126304" x="2705100" y="5511800"/>
          <p14:tracePt t="126312" x="2686050" y="5511800"/>
          <p14:tracePt t="126319" x="2654300" y="5518150"/>
          <p14:tracePt t="126326" x="2622550" y="5524500"/>
          <p14:tracePt t="126343" x="2552700" y="5537200"/>
          <p14:tracePt t="126360" x="2489200" y="5543550"/>
          <p14:tracePt t="126376" x="2425700" y="5556250"/>
          <p14:tracePt t="126394" x="2349500" y="5581650"/>
          <p14:tracePt t="126410" x="2279650" y="5594350"/>
          <p14:tracePt t="126427" x="2197100" y="5607050"/>
          <p14:tracePt t="126444" x="2139950" y="5613400"/>
          <p14:tracePt t="126461" x="2101850" y="5619750"/>
          <p14:tracePt t="126477" x="2063750" y="5619750"/>
          <p14:tracePt t="126494" x="2044700" y="5619750"/>
          <p14:tracePt t="126510" x="2032000" y="5619750"/>
          <p14:tracePt t="126527" x="2012950" y="5619750"/>
          <p14:tracePt t="126545" x="1993900" y="5619750"/>
          <p14:tracePt t="126561" x="1974850" y="5619750"/>
          <p14:tracePt t="126577" x="1943100" y="5619750"/>
          <p14:tracePt t="126594" x="1911350" y="5619750"/>
          <p14:tracePt t="126610" x="1847850" y="5619750"/>
          <p14:tracePt t="126627" x="1797050" y="5619750"/>
          <p14:tracePt t="126644" x="1746250" y="5619750"/>
          <p14:tracePt t="126661" x="1701800" y="5619750"/>
          <p14:tracePt t="126677" x="1663700" y="5619750"/>
          <p14:tracePt t="126694" x="1631950" y="5619750"/>
          <p14:tracePt t="126710" x="1606550" y="5619750"/>
          <p14:tracePt t="126710" x="1600200" y="5619750"/>
          <p14:tracePt t="126729" x="1593850" y="5619750"/>
          <p14:tracePt t="127025" x="1587500" y="5619750"/>
          <p14:tracePt t="127041" x="1574800" y="5626100"/>
          <p14:tracePt t="127045" x="1549400" y="5632450"/>
          <p14:tracePt t="127061" x="1517650" y="5645150"/>
          <p14:tracePt t="127077" x="1504950" y="5651500"/>
          <p14:tracePt t="127094" x="1492250" y="5657850"/>
          <p14:tracePt t="127110" x="1485900" y="5664200"/>
          <p14:tracePt t="127127" x="1454150" y="5683250"/>
          <p14:tracePt t="127145" x="1441450" y="5695950"/>
          <p14:tracePt t="127185" x="1441450" y="5702300"/>
          <p14:tracePt t="127193" x="1435100" y="5715000"/>
          <p14:tracePt t="127210" x="1428750" y="5721350"/>
          <p14:tracePt t="127232" x="1428750" y="5727700"/>
          <p14:tracePt t="127240" x="1428750" y="5734050"/>
          <p14:tracePt t="127328" x="1435100" y="5734050"/>
          <p14:tracePt t="127344" x="1441450" y="5734050"/>
          <p14:tracePt t="127345" x="1466850" y="5734050"/>
          <p14:tracePt t="127361" x="1492250" y="5734050"/>
          <p14:tracePt t="127377" x="1517650" y="5734050"/>
          <p14:tracePt t="127394" x="1555750" y="5734050"/>
          <p14:tracePt t="127411" x="1606550" y="5734050"/>
          <p14:tracePt t="127427" x="1651000" y="5734050"/>
          <p14:tracePt t="127444" x="1733550" y="5734050"/>
          <p14:tracePt t="127460" x="1803400" y="5727700"/>
          <p14:tracePt t="127477" x="1866900" y="5721350"/>
          <p14:tracePt t="127494" x="1911350" y="5708650"/>
          <p14:tracePt t="127511" x="1955800" y="5695950"/>
          <p14:tracePt t="127527" x="2032000" y="5683250"/>
          <p14:tracePt t="127545" x="2095500" y="5676900"/>
          <p14:tracePt t="127561" x="2171700" y="5670550"/>
          <p14:tracePt t="127577" x="2266950" y="5657850"/>
          <p14:tracePt t="127594" x="2381250" y="5651500"/>
          <p14:tracePt t="127611" x="2520950" y="5638800"/>
          <p14:tracePt t="127627" x="2635250" y="5638800"/>
          <p14:tracePt t="127644" x="2730500" y="5632450"/>
          <p14:tracePt t="127660" x="2794000" y="5619750"/>
          <p14:tracePt t="127677" x="2844800" y="5613400"/>
          <p14:tracePt t="127694" x="2882900" y="5607050"/>
          <p14:tracePt t="127711" x="2901950" y="5600700"/>
          <p14:tracePt t="127727" x="2921000" y="5594350"/>
          <p14:tracePt t="127745" x="2940050" y="5588000"/>
          <p14:tracePt t="127760" x="2971800" y="5581650"/>
          <p14:tracePt t="127778" x="2990850" y="5575300"/>
          <p14:tracePt t="127794" x="2997200" y="5568950"/>
          <p14:tracePt t="127811" x="3009900" y="5568950"/>
          <p14:tracePt t="127912" x="3016250" y="5568950"/>
          <p14:tracePt t="127932" x="3009900" y="5568950"/>
          <p14:tracePt t="127944" x="2990850" y="5568950"/>
          <p14:tracePt t="127954" x="2971800" y="5568950"/>
          <p14:tracePt t="127960" x="2940050" y="5568950"/>
          <p14:tracePt t="127977" x="2921000" y="5568950"/>
          <p14:tracePt t="127978" x="2876550" y="5568950"/>
          <p14:tracePt t="127994" x="2838450" y="5568950"/>
          <p14:tracePt t="128010" x="2800350" y="5568950"/>
          <p14:tracePt t="128027" x="2755900" y="5568950"/>
          <p14:tracePt t="128044" x="2717800" y="5568950"/>
          <p14:tracePt t="128060" x="2679700" y="5568950"/>
          <p14:tracePt t="128077" x="2641600" y="5568950"/>
          <p14:tracePt t="128094" x="2597150" y="5568950"/>
          <p14:tracePt t="128111" x="2565400" y="5568950"/>
          <p14:tracePt t="128127" x="2533650" y="5568950"/>
          <p14:tracePt t="128145" x="2527300" y="5568950"/>
          <p14:tracePt t="128160" x="2520950" y="5568950"/>
          <p14:tracePt t="128272" x="2514600" y="5568950"/>
          <p14:tracePt t="128287" x="2508250" y="5568950"/>
          <p14:tracePt t="128288" x="2489200" y="5581650"/>
          <p14:tracePt t="128296" x="2470150" y="5594350"/>
          <p14:tracePt t="128311" x="2438400" y="5613400"/>
          <p14:tracePt t="128327" x="2393950" y="5651500"/>
          <p14:tracePt t="128345" x="2355850" y="5689600"/>
          <p14:tracePt t="128360" x="2330450" y="5727700"/>
          <p14:tracePt t="128377" x="2305050" y="5759450"/>
          <p14:tracePt t="128394" x="2286000" y="5784850"/>
          <p14:tracePt t="128410" x="2260600" y="5816600"/>
          <p14:tracePt t="128428" x="2235200" y="5842000"/>
          <p14:tracePt t="128445" x="2203450" y="5867400"/>
          <p14:tracePt t="128461" x="2184400" y="5880100"/>
          <p14:tracePt t="128478" x="2159000" y="5892800"/>
          <p14:tracePt t="128496" x="2146300" y="5905500"/>
          <p14:tracePt t="128512" x="2127250" y="5905500"/>
          <p14:tracePt t="128528" x="2095500" y="5918200"/>
          <p14:tracePt t="128546" x="2076450" y="5937250"/>
          <p14:tracePt t="128562" x="2063750" y="5949950"/>
          <p14:tracePt t="128578" x="2051050" y="5962650"/>
          <p14:tracePt t="128595" x="2044700" y="5981700"/>
          <p14:tracePt t="128611" x="2038350" y="5994400"/>
          <p14:tracePt t="128628" x="2038350" y="6007100"/>
          <p14:tracePt t="128645" x="2038350" y="6019800"/>
          <p14:tracePt t="128662" x="2025650" y="6038850"/>
          <p14:tracePt t="128679" x="2006600" y="6070600"/>
          <p14:tracePt t="128695" x="1955800" y="6115050"/>
          <p14:tracePt t="128711" x="1905000" y="6178550"/>
          <p14:tracePt t="128728" x="1828800" y="6248400"/>
          <p14:tracePt t="128746" x="1778000" y="6286500"/>
          <p14:tracePt t="128763" x="1720850" y="6324600"/>
          <p14:tracePt t="128778" x="1682750" y="6343650"/>
          <p14:tracePt t="128796" x="1651000" y="6350000"/>
          <p14:tracePt t="129041" x="1657350" y="6350000"/>
          <p14:tracePt t="129049" x="1663700" y="6350000"/>
          <p14:tracePt t="129062" x="1670050" y="6350000"/>
          <p14:tracePt t="129063" x="1701800" y="6350000"/>
          <p14:tracePt t="129078" x="1733550" y="6350000"/>
          <p14:tracePt t="129095" x="1758950" y="6350000"/>
          <p14:tracePt t="129111" x="1790700" y="6350000"/>
          <p14:tracePt t="129128" x="1816100" y="6350000"/>
          <p14:tracePt t="129145" x="1822450" y="6350000"/>
          <p14:tracePt t="129161" x="1847850" y="6350000"/>
          <p14:tracePt t="129178" x="1879600" y="6350000"/>
          <p14:tracePt t="129195" x="1917700" y="6350000"/>
          <p14:tracePt t="129211" x="1962150" y="6350000"/>
          <p14:tracePt t="129228" x="2006600" y="6350000"/>
          <p14:tracePt t="129245" x="2051050" y="6350000"/>
          <p14:tracePt t="129262" x="2120900" y="6343650"/>
          <p14:tracePt t="129278" x="2203450" y="6330950"/>
          <p14:tracePt t="129295" x="2286000" y="6311900"/>
          <p14:tracePt t="129311" x="2374900" y="6286500"/>
          <p14:tracePt t="129328" x="2520950" y="6242050"/>
          <p14:tracePt t="129346" x="2616200" y="6203950"/>
          <p14:tracePt t="129362" x="2711450" y="6159500"/>
          <p14:tracePt t="129378" x="2781300" y="6108700"/>
          <p14:tracePt t="129395" x="2844800" y="6051550"/>
          <p14:tracePt t="129412" x="2901950" y="5988050"/>
          <p14:tracePt t="129429" x="2946400" y="5930900"/>
          <p14:tracePt t="129445" x="2990850" y="5880100"/>
          <p14:tracePt t="129462" x="3022600" y="5842000"/>
          <p14:tracePt t="129478" x="3041650" y="5822950"/>
          <p14:tracePt t="129495" x="3054350" y="5810250"/>
          <p14:tracePt t="129511" x="3060700" y="5803900"/>
          <p14:tracePt t="129528" x="3067050" y="5791200"/>
          <p14:tracePt t="129545" x="3073400" y="5784850"/>
          <p14:tracePt t="129562" x="3079750" y="5784850"/>
          <p14:tracePt t="130038" x="3079750" y="5778500"/>
          <p14:tracePt t="130369" x="3073400" y="5778500"/>
          <p14:tracePt t="130458" x="3067050" y="5778500"/>
          <p14:tracePt t="130545" x="3060700" y="5778500"/>
          <p14:tracePt t="13154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Growth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81200"/>
            <a:ext cx="40386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5175" y="1828800"/>
            <a:ext cx="403542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3"/>
    </mc:Choice>
    <mc:Fallback xmlns="">
      <p:transition spd="slow" advTm="3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64" x="1593850" y="4908550"/>
          <p14:tracePt t="4299" x="1581150" y="4908550"/>
          <p14:tracePt t="4307" x="1536700" y="4876800"/>
          <p14:tracePt t="4322" x="1524000" y="4870450"/>
          <p14:tracePt t="4325" x="1492250" y="4845050"/>
          <p14:tracePt t="4342" x="1454150" y="4832350"/>
          <p14:tracePt t="4359" x="1428750" y="4819650"/>
          <p14:tracePt t="4375" x="1390650" y="4800600"/>
          <p14:tracePt t="4392" x="1358900" y="4781550"/>
          <p14:tracePt t="4408" x="1320800" y="4768850"/>
          <p14:tracePt t="4425" x="1289050" y="4749800"/>
          <p14:tracePt t="4442" x="1244600" y="4730750"/>
          <p14:tracePt t="4459" x="1206500" y="4711700"/>
          <p14:tracePt t="4475" x="1193800" y="4711700"/>
          <p14:tracePt t="4492" x="1187450" y="4711700"/>
          <p14:tracePt t="4675" x="1181100" y="4699000"/>
          <p14:tracePt t="4683" x="1168400" y="4692650"/>
          <p14:tracePt t="4692" x="1168400" y="4686300"/>
          <p14:tracePt t="4692" x="1155700" y="4679950"/>
          <p14:tracePt t="4708" x="1149350" y="4679950"/>
          <p14:tracePt t="4746" x="1149350" y="4673600"/>
          <p14:tracePt t="4860" x="1155700" y="4673600"/>
          <p14:tracePt t="4885" x="1162050" y="4673600"/>
          <p14:tracePt t="4908" x="1162050" y="4667250"/>
          <p14:tracePt t="5132" x="1168400" y="4667250"/>
          <p14:tracePt t="5152" x="1181100" y="4660900"/>
          <p14:tracePt t="5152" x="1187450" y="4654550"/>
          <p14:tracePt t="5159" x="1238250" y="4641850"/>
          <p14:tracePt t="5176" x="1301750" y="4635500"/>
          <p14:tracePt t="5194" x="1358900" y="4635500"/>
          <p14:tracePt t="5209" x="1441450" y="4635500"/>
          <p14:tracePt t="5226" x="1517650" y="4635500"/>
          <p14:tracePt t="5243" x="1593850" y="4635500"/>
          <p14:tracePt t="5261" x="1625600" y="4635500"/>
          <p14:tracePt t="5276" x="1651000" y="4635500"/>
          <p14:tracePt t="5293" x="1663700" y="4635500"/>
          <p14:tracePt t="5309" x="1670050" y="4635500"/>
          <p14:tracePt t="5326" x="1695450" y="4635500"/>
          <p14:tracePt t="5343" x="1714500" y="4622800"/>
          <p14:tracePt t="5359" x="1727200" y="4622800"/>
          <p14:tracePt t="5376" x="1739900" y="4616450"/>
          <p14:tracePt t="5393" x="1758950" y="4610100"/>
          <p14:tracePt t="5409" x="1765300" y="4610100"/>
          <p14:tracePt t="5426" x="1784350" y="4603750"/>
          <p14:tracePt t="5443" x="1835150" y="4584700"/>
          <p14:tracePt t="5460" x="1873250" y="4565650"/>
          <p14:tracePt t="5476" x="1898650" y="4552950"/>
          <p14:tracePt t="5493" x="1924050" y="4527550"/>
          <p14:tracePt t="5509" x="1974850" y="4489450"/>
          <p14:tracePt t="5526" x="2025650" y="4445000"/>
          <p14:tracePt t="5542" x="2082800" y="4400550"/>
          <p14:tracePt t="5559" x="2146300" y="4337050"/>
          <p14:tracePt t="5576" x="2216150" y="4267200"/>
          <p14:tracePt t="5593" x="2273300" y="4203700"/>
          <p14:tracePt t="5610" x="2324100" y="4146550"/>
          <p14:tracePt t="5626" x="2368550" y="4089400"/>
          <p14:tracePt t="5626" x="2381250" y="4070350"/>
          <p14:tracePt t="5644" x="2432050" y="4013200"/>
          <p14:tracePt t="5660" x="2463800" y="3968750"/>
          <p14:tracePt t="5677" x="2514600" y="3905250"/>
          <p14:tracePt t="5692" x="2546350" y="3860800"/>
          <p14:tracePt t="5710" x="2584450" y="3810000"/>
          <p14:tracePt t="5726" x="2616200" y="3759200"/>
          <p14:tracePt t="5743" x="2654300" y="3714750"/>
          <p14:tracePt t="5759" x="2679700" y="3670300"/>
          <p14:tracePt t="5776" x="2724150" y="3619500"/>
          <p14:tracePt t="5793" x="2755900" y="3568700"/>
          <p14:tracePt t="5809" x="2806700" y="3492500"/>
          <p14:tracePt t="5826" x="2863850" y="3435350"/>
          <p14:tracePt t="5843" x="2895600" y="3397250"/>
          <p14:tracePt t="5859" x="2940050" y="3352800"/>
          <p14:tracePt t="5876" x="2978150" y="3302000"/>
          <p14:tracePt t="5893" x="3028950" y="3251200"/>
          <p14:tracePt t="5909" x="3092450" y="3187700"/>
          <p14:tracePt t="5926" x="3143250" y="3111500"/>
          <p14:tracePt t="5943" x="3181350" y="3060700"/>
          <p14:tracePt t="5959" x="3219450" y="3009900"/>
          <p14:tracePt t="5976" x="3244850" y="2971800"/>
          <p14:tracePt t="5992" x="3263900" y="2940050"/>
          <p14:tracePt t="6009" x="3289300" y="2914650"/>
          <p14:tracePt t="6026" x="3308350" y="2876550"/>
          <p14:tracePt t="6043" x="3359150" y="2806700"/>
          <p14:tracePt t="6060" x="3390900" y="2762250"/>
          <p14:tracePt t="6076" x="3422650" y="2724150"/>
          <p14:tracePt t="6092" x="3448050" y="2692400"/>
          <p14:tracePt t="6110" x="3454400" y="2673350"/>
          <p14:tracePt t="6156" x="3467100" y="2660650"/>
          <p14:tracePt t="6163" x="3467100" y="2641600"/>
          <p14:tracePt t="6163" x="3486150" y="2622550"/>
          <p14:tracePt t="6179" x="3511550" y="2590800"/>
          <p14:tracePt t="6183" x="3517900" y="2578100"/>
          <p14:tracePt t="6193" x="3543300" y="2546350"/>
          <p14:tracePt t="6283" x="3549650" y="2540000"/>
          <p14:tracePt t="6292" x="3556000" y="2527300"/>
          <p14:tracePt t="6300" x="3562350" y="2514600"/>
          <p14:tracePt t="6309" x="3581400" y="2489200"/>
          <p14:tracePt t="6326" x="3587750" y="2463800"/>
          <p14:tracePt t="6343" x="3600450" y="2451100"/>
          <p14:tracePt t="6359" x="3606800" y="2438400"/>
          <p14:tracePt t="6376" x="3613150" y="2419350"/>
          <p14:tracePt t="6393" x="3619500" y="2413000"/>
          <p14:tracePt t="6409" x="3625850" y="2406650"/>
          <p14:tracePt t="6426" x="3625850" y="2400300"/>
          <p14:tracePt t="6443" x="3632200" y="2387600"/>
          <p14:tracePt t="6460" x="3632200" y="2374900"/>
          <p14:tracePt t="6476" x="3632200" y="2368550"/>
          <p14:tracePt t="6524" x="3632200" y="2362200"/>
          <p14:tracePt t="6534" x="3632200" y="2355850"/>
          <p14:tracePt t="6535" x="3632200" y="2349500"/>
          <p14:tracePt t="6542" x="3638550" y="2336800"/>
          <p14:tracePt t="6559" x="3644900" y="2324100"/>
          <p14:tracePt t="6576" x="3644900" y="2311400"/>
          <p14:tracePt t="6592" x="3644900" y="2305050"/>
          <p14:tracePt t="6708" x="3651250" y="2298700"/>
          <p14:tracePt t="6908" x="3613150" y="2317750"/>
          <p14:tracePt t="6916" x="3575050" y="2362200"/>
          <p14:tracePt t="6930" x="3530600" y="2406650"/>
          <p14:tracePt t="6942" x="3397250" y="2552700"/>
          <p14:tracePt t="6943" x="3041650" y="2952750"/>
          <p14:tracePt t="6959" x="2857500" y="3149600"/>
          <p14:tracePt t="6976" x="2667000" y="3359150"/>
          <p14:tracePt t="6992" x="2381250" y="3676650"/>
          <p14:tracePt t="7009" x="2235200" y="3835400"/>
          <p14:tracePt t="7026" x="2089150" y="3975100"/>
          <p14:tracePt t="7043" x="1981200" y="4070350"/>
          <p14:tracePt t="7059" x="1936750" y="4114800"/>
          <p14:tracePt t="7076" x="1841500" y="4184650"/>
          <p14:tracePt t="7092" x="1720850" y="4267200"/>
          <p14:tracePt t="7109" x="1657350" y="4318000"/>
          <p14:tracePt t="7126" x="1625600" y="4337050"/>
          <p14:tracePt t="7142" x="1606550" y="4349750"/>
          <p14:tracePt t="7159" x="1600200" y="4349750"/>
          <p14:tracePt t="7176" x="1562100" y="4362450"/>
          <p14:tracePt t="7192" x="1517650" y="4381500"/>
          <p14:tracePt t="7209" x="1422400" y="4432300"/>
          <p14:tracePt t="7227" x="1320800" y="4521200"/>
          <p14:tracePt t="7243" x="1143000" y="4654550"/>
          <p14:tracePt t="7260" x="1035050" y="4711700"/>
          <p14:tracePt t="7276" x="958850" y="4768850"/>
          <p14:tracePt t="7292" x="920750" y="4787900"/>
          <p14:tracePt t="7309" x="908050" y="4800600"/>
          <p14:tracePt t="7326" x="895350" y="4806950"/>
          <p14:tracePt t="7342" x="882650" y="4813300"/>
          <p14:tracePt t="7360" x="876300" y="4819650"/>
          <p14:tracePt t="7376" x="869950" y="4826000"/>
          <p14:tracePt t="7393" x="863600" y="4826000"/>
          <p14:tracePt t="7508" x="863600" y="4838700"/>
          <p14:tracePt t="7516" x="876300" y="4838700"/>
          <p14:tracePt t="7523" x="889000" y="4845050"/>
          <p14:tracePt t="7526" x="939800" y="4851400"/>
          <p14:tracePt t="7542" x="965200" y="4857750"/>
          <p14:tracePt t="7559" x="1016000" y="4864100"/>
          <p14:tracePt t="7576" x="1092200" y="4870450"/>
          <p14:tracePt t="7592" x="1143000" y="4870450"/>
          <p14:tracePt t="7609" x="1187450" y="4876800"/>
          <p14:tracePt t="7626" x="1231900" y="4883150"/>
          <p14:tracePt t="7643" x="1308100" y="4908550"/>
          <p14:tracePt t="7660" x="1397000" y="4933950"/>
          <p14:tracePt t="7676" x="1473200" y="4946650"/>
          <p14:tracePt t="7693" x="1574800" y="4959350"/>
          <p14:tracePt t="7709" x="1676400" y="4972050"/>
          <p14:tracePt t="7725" x="1758950" y="4984750"/>
          <p14:tracePt t="7743" x="1822450" y="4984750"/>
          <p14:tracePt t="7759" x="1854200" y="4984750"/>
          <p14:tracePt t="7776" x="1892300" y="4984750"/>
          <p14:tracePt t="7793" x="1936750" y="4984750"/>
          <p14:tracePt t="7809" x="1974850" y="4984750"/>
          <p14:tracePt t="7826" x="2032000" y="4984750"/>
          <p14:tracePt t="7842" x="2114550" y="4984750"/>
          <p14:tracePt t="7860" x="2159000" y="4984750"/>
          <p14:tracePt t="7876" x="2222500" y="4984750"/>
          <p14:tracePt t="7893" x="2292350" y="4984750"/>
          <p14:tracePt t="7909" x="2381250" y="4984750"/>
          <p14:tracePt t="7926" x="2470150" y="4984750"/>
          <p14:tracePt t="7943" x="2552700" y="4991100"/>
          <p14:tracePt t="7959" x="2654300" y="4997450"/>
          <p14:tracePt t="7976" x="2736850" y="4997450"/>
          <p14:tracePt t="7993" x="2819400" y="4997450"/>
          <p14:tracePt t="8009" x="2895600" y="4997450"/>
          <p14:tracePt t="8026" x="2990850" y="4997450"/>
          <p14:tracePt t="8043" x="3155950" y="4997450"/>
          <p14:tracePt t="8060" x="3270250" y="4997450"/>
          <p14:tracePt t="8076" x="3359150" y="4997450"/>
          <p14:tracePt t="8093" x="3378200" y="4997450"/>
          <p14:tracePt t="8109" x="3429000" y="4997450"/>
          <p14:tracePt t="8126" x="3486150" y="4991100"/>
          <p14:tracePt t="8142" x="3549650" y="4991100"/>
          <p14:tracePt t="8159" x="3606800" y="4984750"/>
          <p14:tracePt t="8176" x="3657600" y="4978400"/>
          <p14:tracePt t="8193" x="3721100" y="4972050"/>
          <p14:tracePt t="8209" x="3759200" y="4965700"/>
          <p14:tracePt t="8226" x="3803650" y="4965700"/>
          <p14:tracePt t="8226" x="3822700" y="4965700"/>
          <p14:tracePt t="8244" x="3841750" y="4959350"/>
          <p14:tracePt t="8260" x="3867150" y="4959350"/>
          <p14:tracePt t="8276" x="3873500" y="4953000"/>
          <p14:tracePt t="8292" x="3886200" y="4953000"/>
          <p14:tracePt t="8309" x="3892550" y="4953000"/>
          <p14:tracePt t="8326" x="3905250" y="4953000"/>
          <p14:tracePt t="8342" x="3911600" y="4953000"/>
          <p14:tracePt t="8359" x="3924300" y="4946650"/>
          <p14:tracePt t="8396" x="3930650" y="4946650"/>
          <p14:tracePt t="10362" x="3924300" y="4946650"/>
          <p14:tracePt t="10370" x="3886200" y="4946650"/>
          <p14:tracePt t="10378" x="3848100" y="4946650"/>
          <p14:tracePt t="10386" x="3816350" y="4946650"/>
          <p14:tracePt t="10393" x="3778250" y="4946650"/>
          <p14:tracePt t="10408" x="3740150" y="4946650"/>
          <p14:tracePt t="10425" x="3714750" y="4946650"/>
          <p14:tracePt t="10425" x="3702050" y="4946650"/>
          <p14:tracePt t="10442" x="3683000" y="4946650"/>
          <p14:tracePt t="10458" x="3670300" y="4946650"/>
          <p14:tracePt t="10475" x="3657600" y="4946650"/>
          <p14:tracePt t="10491" x="3644900" y="4946650"/>
          <p14:tracePt t="10954" x="3619500" y="4946650"/>
          <p14:tracePt t="10962" x="3606800" y="4946650"/>
          <p14:tracePt t="10975" x="3594100" y="4953000"/>
          <p14:tracePt t="11154" x="3581400" y="4953000"/>
          <p14:tracePt t="11162" x="3556000" y="4953000"/>
          <p14:tracePt t="11170" x="3530600" y="4953000"/>
          <p14:tracePt t="11178" x="3429000" y="4984750"/>
          <p14:tracePt t="11191" x="3282950" y="5016500"/>
          <p14:tracePt t="11208" x="3136900" y="5048250"/>
          <p14:tracePt t="11225" x="3022600" y="5080000"/>
          <p14:tracePt t="11241" x="2901950" y="5111750"/>
          <p14:tracePt t="11259" x="2863850" y="5118100"/>
          <p14:tracePt t="11275" x="2838450" y="5124450"/>
          <p14:tracePt t="11291" x="2819400" y="5130800"/>
          <p14:tracePt t="11308" x="2794000" y="5137150"/>
          <p14:tracePt t="11325" x="2774950" y="5137150"/>
          <p14:tracePt t="11341" x="2743200" y="5137150"/>
          <p14:tracePt t="11358" x="2705100" y="5137150"/>
          <p14:tracePt t="11375" x="2641600" y="5118100"/>
          <p14:tracePt t="11392" x="2546350" y="5092700"/>
          <p14:tracePt t="11408" x="2432050" y="5048250"/>
          <p14:tracePt t="11425" x="2254250" y="5010150"/>
          <p14:tracePt t="11441" x="1974850" y="4933950"/>
          <p14:tracePt t="11459" x="1797050" y="4908550"/>
          <p14:tracePt t="11474" x="1612900" y="4883150"/>
          <p14:tracePt t="11491" x="1473200" y="4857750"/>
          <p14:tracePt t="11508" x="1365250" y="4838700"/>
          <p14:tracePt t="11525" x="1270000" y="4813300"/>
          <p14:tracePt t="11541" x="1187450" y="4787900"/>
          <p14:tracePt t="11558" x="1136650" y="4762500"/>
          <p14:tracePt t="11575" x="1111250" y="4749800"/>
          <p14:tracePt t="11591" x="1092200" y="4737100"/>
          <p14:tracePt t="11608" x="1085850" y="4730750"/>
          <p14:tracePt t="11625" x="1073150" y="4711700"/>
          <p14:tracePt t="11641" x="1054100" y="4679950"/>
          <p14:tracePt t="11659" x="1035050" y="4660900"/>
          <p14:tracePt t="11674" x="1022350" y="4654550"/>
          <p14:tracePt t="11691" x="1003300" y="4641850"/>
          <p14:tracePt t="11708" x="990600" y="4635500"/>
          <p14:tracePt t="11725" x="971550" y="4629150"/>
          <p14:tracePt t="11907" x="977900" y="4629150"/>
          <p14:tracePt t="11931" x="984250" y="4629150"/>
          <p14:tracePt t="11946" x="990600" y="4629150"/>
          <p14:tracePt t="11954" x="996950" y="4629150"/>
          <p14:tracePt t="11962" x="1003300" y="4629150"/>
          <p14:tracePt t="11970" x="1016000" y="4629150"/>
          <p14:tracePt t="11970" x="1022350" y="4629150"/>
          <p14:tracePt t="11978" x="1028700" y="4629150"/>
          <p14:tracePt t="11991" x="1060450" y="4629150"/>
          <p14:tracePt t="12008" x="1073150" y="4622800"/>
          <p14:tracePt t="12025" x="1085850" y="4622800"/>
          <p14:tracePt t="12041" x="1104900" y="4616450"/>
          <p14:tracePt t="12059" x="1130300" y="4610100"/>
          <p14:tracePt t="12074" x="1168400" y="4597400"/>
          <p14:tracePt t="12091" x="1181100" y="4591050"/>
          <p14:tracePt t="12108" x="1206500" y="4578350"/>
          <p14:tracePt t="12125" x="1231900" y="4578350"/>
          <p14:tracePt t="12141" x="1295400" y="4559300"/>
          <p14:tracePt t="12158" x="1358900" y="4540250"/>
          <p14:tracePt t="12174" x="1428750" y="4521200"/>
          <p14:tracePt t="12191" x="1498600" y="4495800"/>
          <p14:tracePt t="12208" x="1562100" y="4476750"/>
          <p14:tracePt t="12225" x="1644650" y="4451350"/>
          <p14:tracePt t="12241" x="1778000" y="4406900"/>
          <p14:tracePt t="12259" x="1854200" y="4362450"/>
          <p14:tracePt t="12274" x="1955800" y="4311650"/>
          <p14:tracePt t="12291" x="2057400" y="4248150"/>
          <p14:tracePt t="12309" x="2139950" y="4197350"/>
          <p14:tracePt t="12325" x="2203450" y="4171950"/>
          <p14:tracePt t="12342" x="2273300" y="4140200"/>
          <p14:tracePt t="12358" x="2349500" y="4108450"/>
          <p14:tracePt t="12375" x="2432050" y="4064000"/>
          <p14:tracePt t="12391" x="2540000" y="4000500"/>
          <p14:tracePt t="12408" x="2647950" y="3930650"/>
          <p14:tracePt t="12424" x="2749550" y="3873500"/>
          <p14:tracePt t="12442" x="2876550" y="3784600"/>
          <p14:tracePt t="12458" x="2946400" y="3721100"/>
          <p14:tracePt t="12475" x="3009900" y="3683000"/>
          <p14:tracePt t="12491" x="3073400" y="3625850"/>
          <p14:tracePt t="12508" x="3136900" y="3575050"/>
          <p14:tracePt t="12525" x="3206750" y="3492500"/>
          <p14:tracePt t="12541" x="3263900" y="3422650"/>
          <p14:tracePt t="12558" x="3321050" y="3365500"/>
          <p14:tracePt t="12575" x="3359150" y="3308350"/>
          <p14:tracePt t="12591" x="3397250" y="3263900"/>
          <p14:tracePt t="12609" x="3409950" y="3238500"/>
          <p14:tracePt t="12624" x="3422650" y="3213100"/>
          <p14:tracePt t="12641" x="3492500" y="3086100"/>
          <p14:tracePt t="12658" x="3530600" y="3009900"/>
          <p14:tracePt t="12675" x="3575050" y="2908300"/>
          <p14:tracePt t="12691" x="3619500" y="2813050"/>
          <p14:tracePt t="12708" x="3632200" y="2755900"/>
          <p14:tracePt t="12724" x="3632200" y="2743200"/>
          <p14:tracePt t="12741" x="3632200" y="2736850"/>
          <p14:tracePt t="12826" x="3632200" y="2717800"/>
          <p14:tracePt t="12834" x="3638550" y="2705100"/>
          <p14:tracePt t="12842" x="3638550" y="2686050"/>
          <p14:tracePt t="12857" x="3644900" y="2641600"/>
          <p14:tracePt t="12858" x="3651250" y="2590800"/>
          <p14:tracePt t="12874" x="3663950" y="2540000"/>
          <p14:tracePt t="12891" x="3663950" y="2489200"/>
          <p14:tracePt t="12908" x="3670300" y="2444750"/>
          <p14:tracePt t="12924" x="3683000" y="2393950"/>
          <p14:tracePt t="12942" x="3683000" y="2368550"/>
          <p14:tracePt t="12958" x="3689350" y="2343150"/>
          <p14:tracePt t="12975" x="3689350" y="2311400"/>
          <p14:tracePt t="12991" x="3689350" y="2305050"/>
          <p14:tracePt t="13058" x="3689350" y="2292350"/>
          <p14:tracePt t="13066" x="3689350" y="2279650"/>
          <p14:tracePt t="13074" x="3689350" y="2266950"/>
          <p14:tracePt t="13075" x="3689350" y="2241550"/>
          <p14:tracePt t="13091" x="3689350" y="2216150"/>
          <p14:tracePt t="13108" x="3689350" y="2203450"/>
          <p14:tracePt t="13291" x="3683000" y="2209800"/>
          <p14:tracePt t="13291" x="3676650" y="2235200"/>
          <p14:tracePt t="13307" x="3670300" y="2254250"/>
          <p14:tracePt t="13318" x="3657600" y="2273300"/>
          <p14:tracePt t="13326" x="3657600" y="2292350"/>
          <p14:tracePt t="13331" x="3644900" y="2355850"/>
          <p14:tracePt t="13342" x="3625850" y="2393950"/>
          <p14:tracePt t="13403" x="3619500" y="2419350"/>
          <p14:tracePt t="13411" x="3619500" y="2444750"/>
          <p14:tracePt t="13419" x="3619500" y="2451100"/>
          <p14:tracePt t="13427" x="3600450" y="2495550"/>
          <p14:tracePt t="13442" x="3549650" y="2622550"/>
          <p14:tracePt t="13459" x="3517900" y="2686050"/>
          <p14:tracePt t="13499" x="3498850" y="2724150"/>
          <p14:tracePt t="13509" x="3479800" y="2762250"/>
          <p14:tracePt t="13509" x="3422650" y="2851150"/>
          <p14:tracePt t="13525" x="3378200" y="2921000"/>
          <p14:tracePt t="13542" x="3365500" y="2952750"/>
          <p14:tracePt t="13559" x="3302000" y="3022600"/>
          <p14:tracePt t="13575" x="3244850" y="3111500"/>
          <p14:tracePt t="13593" x="3187700" y="3175000"/>
          <p14:tracePt t="13609" x="3130550" y="3238500"/>
          <p14:tracePt t="13626" x="3048000" y="3308350"/>
          <p14:tracePt t="13642" x="3003550" y="3340100"/>
          <p14:tracePt t="13659" x="2921000" y="3409950"/>
          <p14:tracePt t="13676" x="2838450" y="3479800"/>
          <p14:tracePt t="13692" x="2806700" y="3511550"/>
          <p14:tracePt t="13709" x="2724150" y="3581400"/>
          <p14:tracePt t="13725" x="2647950" y="3651250"/>
          <p14:tracePt t="13742" x="2571750" y="3721100"/>
          <p14:tracePt t="13759" x="2501900" y="3790950"/>
          <p14:tracePt t="13776" x="2451100" y="3829050"/>
          <p14:tracePt t="13792" x="2393950" y="3886200"/>
          <p14:tracePt t="13828" x="2387600" y="3892550"/>
          <p14:tracePt t="13828" x="2355850" y="3911600"/>
          <p14:tracePt t="13842" x="2266950" y="3962400"/>
          <p14:tracePt t="13859" x="2203450" y="4000500"/>
          <p14:tracePt t="13876" x="2133600" y="4032250"/>
          <p14:tracePt t="13892" x="2057400" y="4070350"/>
          <p14:tracePt t="13909" x="1962150" y="4108450"/>
          <p14:tracePt t="13925" x="1879600" y="4146550"/>
          <p14:tracePt t="13942" x="1784350" y="4197350"/>
          <p14:tracePt t="13960" x="1682750" y="4235450"/>
          <p14:tracePt t="13976" x="1581150" y="4267200"/>
          <p14:tracePt t="13993" x="1492250" y="4311650"/>
          <p14:tracePt t="14009" x="1416050" y="4349750"/>
          <p14:tracePt t="14026" x="1320800" y="4381500"/>
          <p14:tracePt t="14042" x="1200150" y="4438650"/>
          <p14:tracePt t="14060" x="1155700" y="4451350"/>
          <p14:tracePt t="14076" x="1104900" y="4476750"/>
          <p14:tracePt t="14092" x="1066800" y="4489450"/>
          <p14:tracePt t="14109" x="1022350" y="4502150"/>
          <p14:tracePt t="14126" x="984250" y="4514850"/>
          <p14:tracePt t="14142" x="933450" y="4540250"/>
          <p14:tracePt t="14159" x="889000" y="4552950"/>
          <p14:tracePt t="14176" x="844550" y="4565650"/>
          <p14:tracePt t="14192" x="819150" y="4578350"/>
          <p14:tracePt t="14209" x="806450" y="4584700"/>
          <p14:tracePt t="14226" x="793750" y="4584700"/>
          <p14:tracePt t="14242" x="793750" y="4591050"/>
          <p14:tracePt t="14395" x="812800" y="4597400"/>
          <p14:tracePt t="14404" x="831850" y="4597400"/>
          <p14:tracePt t="14411" x="850900" y="4603750"/>
          <p14:tracePt t="14419" x="857250" y="4603750"/>
          <p14:tracePt t="14426" x="882650" y="4603750"/>
          <p14:tracePt t="14442" x="933450" y="4603750"/>
          <p14:tracePt t="14460" x="1016000" y="4597400"/>
          <p14:tracePt t="14475" x="1136650" y="4572000"/>
          <p14:tracePt t="14492" x="1270000" y="4514850"/>
          <p14:tracePt t="14509" x="1390650" y="4445000"/>
          <p14:tracePt t="14526" x="1517650" y="4362450"/>
          <p14:tracePt t="14542" x="1657350" y="4292600"/>
          <p14:tracePt t="14559" x="1816100" y="4216400"/>
          <p14:tracePt t="14575" x="1974850" y="4127500"/>
          <p14:tracePt t="14592" x="2108200" y="4044950"/>
          <p14:tracePt t="14609" x="2241550" y="3943350"/>
          <p14:tracePt t="14626" x="2355850" y="3835400"/>
          <p14:tracePt t="14642" x="2381250" y="3810000"/>
          <p14:tracePt t="14820" x="2381250" y="3905250"/>
          <p14:tracePt t="14827" x="2381250" y="4025900"/>
          <p14:tracePt t="14835" x="2393950" y="4114800"/>
          <p14:tracePt t="14843" x="2457450" y="4387850"/>
          <p14:tracePt t="14851" x="2520950" y="4533900"/>
          <p14:tracePt t="14859" x="2686050" y="4857750"/>
          <p14:tracePt t="14875" x="2952750" y="5200650"/>
          <p14:tracePt t="14892" x="3289300" y="5518150"/>
          <p14:tracePt t="14908" x="3587750" y="5702300"/>
          <p14:tracePt t="14925" x="3803650" y="5803900"/>
          <p14:tracePt t="14942" x="3968750" y="5861050"/>
          <p14:tracePt t="14959" x="4127500" y="5886450"/>
          <p14:tracePt t="14976" x="4273550" y="5905500"/>
          <p14:tracePt t="14992" x="4413250" y="5918200"/>
          <p14:tracePt t="15009" x="4527550" y="5918200"/>
          <p14:tracePt t="15026" x="4597400" y="5918200"/>
          <p14:tracePt t="15042" x="4673600" y="5918200"/>
          <p14:tracePt t="15060" x="4711700" y="5918200"/>
          <p14:tracePt t="15075" x="4762500" y="5918200"/>
          <p14:tracePt t="15092" x="4832350" y="5892800"/>
          <p14:tracePt t="15109" x="4927600" y="5867400"/>
          <p14:tracePt t="15125" x="5041900" y="5829300"/>
          <p14:tracePt t="15142" x="5162550" y="5791200"/>
          <p14:tracePt t="15159" x="5308600" y="5740400"/>
          <p14:tracePt t="15175" x="5461000" y="5676900"/>
          <p14:tracePt t="15192" x="5581650" y="5600700"/>
          <p14:tracePt t="15209" x="5689600" y="5530850"/>
          <p14:tracePt t="15226" x="5778500" y="5486400"/>
          <p14:tracePt t="15242" x="5892800" y="5441950"/>
          <p14:tracePt t="15260" x="5924550" y="5435600"/>
          <p14:tracePt t="15275" x="5949950" y="5429250"/>
          <p14:tracePt t="15292" x="5962650" y="5422900"/>
          <p14:tracePt t="15309" x="5975350" y="5422900"/>
          <p14:tracePt t="15475" x="5988050" y="5422900"/>
          <p14:tracePt t="15477" x="6000750" y="5435600"/>
          <p14:tracePt t="15492" x="6026150" y="5454650"/>
          <p14:tracePt t="15493" x="6070600" y="5486400"/>
          <p14:tracePt t="15509" x="6115050" y="5524500"/>
          <p14:tracePt t="15525" x="6178550" y="5581650"/>
          <p14:tracePt t="15542" x="6242050" y="5645150"/>
          <p14:tracePt t="15559" x="6299200" y="5721350"/>
          <p14:tracePt t="15575" x="6343650" y="5784850"/>
          <p14:tracePt t="15592" x="6381750" y="5835650"/>
          <p14:tracePt t="15609" x="6413500" y="5880100"/>
          <p14:tracePt t="15625" x="6457950" y="5930900"/>
          <p14:tracePt t="15625" x="6489700" y="5962650"/>
          <p14:tracePt t="15643" x="6578600" y="6007100"/>
          <p14:tracePt t="15659" x="6692900" y="6057900"/>
          <p14:tracePt t="15676" x="6889750" y="6108700"/>
          <p14:tracePt t="15692" x="7105650" y="6140450"/>
          <p14:tracePt t="15709" x="7321550" y="6172200"/>
          <p14:tracePt t="15725" x="7486650" y="6184900"/>
          <p14:tracePt t="15742" x="7626350" y="6184900"/>
          <p14:tracePt t="15759" x="7727950" y="6184900"/>
          <p14:tracePt t="15775" x="7810500" y="6172200"/>
          <p14:tracePt t="15792" x="7861300" y="6146800"/>
          <p14:tracePt t="15809" x="7905750" y="6134100"/>
          <p14:tracePt t="15825" x="7956550" y="6127750"/>
          <p14:tracePt t="15842" x="8108950" y="6127750"/>
          <p14:tracePt t="15859" x="8242300" y="6127750"/>
          <p14:tracePt t="15875" x="8382000" y="6127750"/>
          <p14:tracePt t="15892" x="8515350" y="6127750"/>
          <p14:tracePt t="15909" x="8597900" y="6127750"/>
          <p14:tracePt t="15925" x="8642350" y="6127750"/>
          <p14:tracePt t="15942" x="8648700" y="6127750"/>
          <p14:tracePt t="16123" x="8642350" y="6127750"/>
          <p14:tracePt t="16141" x="8629650" y="6127750"/>
          <p14:tracePt t="16141" x="8616950" y="6134100"/>
          <p14:tracePt t="16159" x="8585200" y="6146800"/>
          <p14:tracePt t="16176" x="8553450" y="6159500"/>
          <p14:tracePt t="16192" x="8521700" y="6172200"/>
          <p14:tracePt t="16209" x="8483600" y="6178550"/>
          <p14:tracePt t="16225" x="8439150" y="6184900"/>
          <p14:tracePt t="16242" x="8382000" y="6197600"/>
          <p14:tracePt t="16259" x="8350250" y="6203950"/>
          <p14:tracePt t="16276" x="8318500" y="6203950"/>
          <p14:tracePt t="16292" x="8293100" y="6210300"/>
          <p14:tracePt t="16309" x="8267700" y="6210300"/>
          <p14:tracePt t="16325" x="8255000" y="6216650"/>
          <p14:tracePt t="16342" x="8235950" y="6216650"/>
          <p14:tracePt t="16359" x="8223250" y="6216650"/>
          <p14:tracePt t="16376" x="8204200" y="6223000"/>
          <p14:tracePt t="16392" x="8191500" y="6229350"/>
          <p14:tracePt t="16409" x="8172450" y="6235700"/>
          <p14:tracePt t="16425" x="8166100" y="6235700"/>
          <p14:tracePt t="16425" x="8159750" y="6235700"/>
          <p14:tracePt t="16443" x="8153400" y="6235700"/>
          <p14:tracePt t="16459" x="8147050" y="6242050"/>
          <p14:tracePt t="16475" x="8140700" y="6242050"/>
          <p14:tracePt t="16492" x="8134350" y="6242050"/>
          <p14:tracePt t="16715" x="8140700" y="6242050"/>
          <p14:tracePt t="16723" x="8147050" y="6242050"/>
          <p14:tracePt t="16742" x="8159750" y="6242050"/>
          <p14:tracePt t="16759" x="8172450" y="6242050"/>
          <p14:tracePt t="16759" x="8185150" y="6242050"/>
          <p14:tracePt t="16776" x="8191500" y="6242050"/>
          <p14:tracePt t="16792" x="8204200" y="6242050"/>
          <p14:tracePt t="16955" x="8210550" y="6242050"/>
          <p14:tracePt t="17163" x="8223250" y="6242050"/>
          <p14:tracePt t="17171" x="8255000" y="6242050"/>
          <p14:tracePt t="17179" x="8267700" y="6242050"/>
          <p14:tracePt t="17187" x="8280400" y="6242050"/>
          <p14:tracePt t="17193" x="8312150" y="6242050"/>
          <p14:tracePt t="17209" x="8337550" y="6242050"/>
          <p14:tracePt t="17225" x="8362950" y="6242050"/>
          <p14:tracePt t="17242" x="8401050" y="6242050"/>
          <p14:tracePt t="17260" x="8420100" y="6235700"/>
          <p14:tracePt t="17275" x="8439150" y="6235700"/>
          <p14:tracePt t="17293" x="8445500" y="6235700"/>
          <p14:tracePt t="17524" x="8451850" y="6235700"/>
          <p14:tracePt t="17547" x="8458200" y="6235700"/>
          <p14:tracePt t="17819" x="8464550" y="6235700"/>
          <p14:tracePt t="17843" x="8470900" y="6235700"/>
          <p14:tracePt t="20100" x="8470900" y="6229350"/>
          <p14:tracePt t="22388" x="8432800" y="6216650"/>
          <p14:tracePt t="22395" x="8312150" y="6178550"/>
          <p14:tracePt t="22403" x="8102600" y="6108700"/>
          <p14:tracePt t="22410" x="7442200" y="5956300"/>
          <p14:tracePt t="22426" x="6819900" y="5873750"/>
          <p14:tracePt t="22426" x="6534150" y="5848350"/>
          <p14:tracePt t="22444" x="6096000" y="5848350"/>
          <p14:tracePt t="22460" x="5810250" y="5848350"/>
          <p14:tracePt t="22476" x="5676900" y="5848350"/>
          <p14:tracePt t="22493" x="5600700" y="5848350"/>
          <p14:tracePt t="22510" x="5543550" y="5848350"/>
          <p14:tracePt t="22526" x="5492750" y="5848350"/>
          <p14:tracePt t="22543" x="5454650" y="5842000"/>
          <p14:tracePt t="22559" x="5403850" y="5835650"/>
          <p14:tracePt t="22576" x="5372100" y="5829300"/>
          <p14:tracePt t="22593" x="5340350" y="5816600"/>
          <p14:tracePt t="22609" x="5302250" y="5803900"/>
          <p14:tracePt t="22626" x="5270500" y="5791200"/>
          <p14:tracePt t="22643" x="5207000" y="5759450"/>
          <p14:tracePt t="22660" x="5162550" y="5746750"/>
          <p14:tracePt t="22676" x="5130800" y="5727700"/>
          <p14:tracePt t="22693" x="5099050" y="5708650"/>
          <p14:tracePt t="22710" x="5080000" y="5689600"/>
          <p14:tracePt t="22726" x="5067300" y="5676900"/>
          <p14:tracePt t="22743" x="5060950" y="5670550"/>
          <p14:tracePt t="22795" x="5067300" y="5670550"/>
          <p14:tracePt t="22795" x="5080000" y="5670550"/>
          <p14:tracePt t="22811" x="5099050" y="5664200"/>
          <p14:tracePt t="22819" x="5111750" y="5664200"/>
          <p14:tracePt t="22827" x="5124450" y="5657850"/>
          <p14:tracePt t="22835" x="5137150" y="5657850"/>
          <p14:tracePt t="22843" x="5168900" y="5651500"/>
          <p14:tracePt t="22860" x="5187950" y="5651500"/>
          <p14:tracePt t="22876" x="5200650" y="5651500"/>
          <p14:tracePt t="22893" x="5213350" y="5645150"/>
          <p14:tracePt t="22910" x="5226050" y="5638800"/>
          <p14:tracePt t="22926" x="5232400" y="5638800"/>
          <p14:tracePt t="22943" x="5270500" y="5638800"/>
          <p14:tracePt t="22959" x="5327650" y="5626100"/>
          <p14:tracePt t="22976" x="5365750" y="5613400"/>
          <p14:tracePt t="22993" x="5416550" y="5607050"/>
          <p14:tracePt t="23010" x="5461000" y="5600700"/>
          <p14:tracePt t="23026" x="5518150" y="5581650"/>
          <p14:tracePt t="23043" x="5594350" y="5568950"/>
          <p14:tracePt t="23060" x="5638800" y="5568950"/>
          <p14:tracePt t="23076" x="5708650" y="5556250"/>
          <p14:tracePt t="23092" x="5791200" y="5530850"/>
          <p14:tracePt t="23110" x="5880100" y="5505450"/>
          <p14:tracePt t="23126" x="5994400" y="5467350"/>
          <p14:tracePt t="23143" x="6134100" y="5416550"/>
          <p14:tracePt t="23159" x="6242050" y="5340350"/>
          <p14:tracePt t="23176" x="6362700" y="5257800"/>
          <p14:tracePt t="23193" x="6438900" y="5194300"/>
          <p14:tracePt t="23210" x="6559550" y="5086350"/>
          <p14:tracePt t="23226" x="6692900" y="4959350"/>
          <p14:tracePt t="23243" x="6896100" y="4775200"/>
          <p14:tracePt t="23260" x="6985000" y="4660900"/>
          <p14:tracePt t="23276" x="7073900" y="4540250"/>
          <p14:tracePt t="23293" x="7124700" y="4451350"/>
          <p14:tracePt t="23309" x="7131050" y="4445000"/>
          <p14:tracePt t="23326" x="7162800" y="4381500"/>
          <p14:tracePt t="23343" x="7194550" y="4305300"/>
          <p14:tracePt t="23359" x="7226300" y="4229100"/>
          <p14:tracePt t="23376" x="7239000" y="4197350"/>
          <p14:tracePt t="23393" x="7245350" y="4146550"/>
          <p14:tracePt t="23410" x="7277100" y="4051300"/>
          <p14:tracePt t="23426" x="7296150" y="3968750"/>
          <p14:tracePt t="23426" x="7308850" y="3924300"/>
          <p14:tracePt t="23444" x="7334250" y="3841750"/>
          <p14:tracePt t="23460" x="7353300" y="3759200"/>
          <p14:tracePt t="23476" x="7385050" y="3676650"/>
          <p14:tracePt t="23493" x="7385050" y="3663950"/>
          <p14:tracePt t="23509" x="7410450" y="3575050"/>
          <p14:tracePt t="23526" x="7435850" y="3486150"/>
          <p14:tracePt t="23543" x="7448550" y="3422650"/>
          <p14:tracePt t="23559" x="7448550" y="3409950"/>
          <p14:tracePt t="23576" x="7454900" y="3365500"/>
          <p14:tracePt t="23593" x="7461250" y="3295650"/>
          <p14:tracePt t="23609" x="7467600" y="3251200"/>
          <p14:tracePt t="23763" x="7454900" y="3251200"/>
          <p14:tracePt t="23771" x="7423150" y="3251200"/>
          <p14:tracePt t="23780" x="7366000" y="3257550"/>
          <p14:tracePt t="23788" x="7251700" y="3308350"/>
          <p14:tracePt t="23793" x="6959600" y="3435350"/>
          <p14:tracePt t="23809" x="6718300" y="3479800"/>
          <p14:tracePt t="23826" x="6064250" y="3536950"/>
          <p14:tracePt t="23842" x="4711700" y="3536950"/>
          <p14:tracePt t="23860" x="4102100" y="3492500"/>
          <p14:tracePt t="23876" x="3810000" y="3435350"/>
          <p14:tracePt t="23893" x="3790950" y="3429000"/>
          <p14:tracePt t="23909" x="3784600" y="3422650"/>
          <p14:tracePt t="23926" x="3778250" y="3422650"/>
          <p14:tracePt t="23943" x="3778250" y="3403600"/>
          <p14:tracePt t="23960" x="3778250" y="3352800"/>
          <p14:tracePt t="23976" x="3778250" y="3244850"/>
          <p14:tracePt t="23993" x="3778250" y="3124200"/>
          <p14:tracePt t="24009" x="3778250" y="3022600"/>
          <p14:tracePt t="24026" x="3778250" y="2914650"/>
          <p14:tracePt t="24043" x="3784600" y="2813050"/>
          <p14:tracePt t="24059" x="3784600" y="2768600"/>
          <p14:tracePt t="24076" x="3784600" y="2679700"/>
          <p14:tracePt t="24093" x="3765550" y="2603500"/>
          <p14:tracePt t="24109" x="3759200" y="2565400"/>
          <p14:tracePt t="24126" x="3752850" y="2540000"/>
          <p14:tracePt t="24143" x="3746500" y="2495550"/>
          <p14:tracePt t="24227" x="3740150" y="2482850"/>
          <p14:tracePt t="24235" x="3733800" y="2476500"/>
          <p14:tracePt t="24332" x="3727450" y="2476500"/>
          <p14:tracePt t="24339" x="3708400" y="2482850"/>
          <p14:tracePt t="24363" x="3651250" y="2578100"/>
          <p14:tracePt t="24371" x="3625850" y="2635250"/>
          <p14:tracePt t="24412" x="3575050" y="2692400"/>
          <p14:tracePt t="24420" x="3448050" y="2870200"/>
          <p14:tracePt t="24427" x="3340100" y="2997200"/>
          <p14:tracePt t="24428" x="3155950" y="3232150"/>
          <p14:tracePt t="24443" x="3028950" y="3384550"/>
          <p14:tracePt t="24460" x="2768600" y="3619500"/>
          <p14:tracePt t="24477" x="2616200" y="3733800"/>
          <p14:tracePt t="24493" x="2508250" y="3816350"/>
          <p14:tracePt t="24509" x="2425700" y="3867150"/>
          <p14:tracePt t="24526" x="2425700" y="3873500"/>
          <p14:tracePt t="24542" x="2400300" y="3892550"/>
          <p14:tracePt t="24559" x="2374900" y="3911600"/>
          <p14:tracePt t="24576" x="2362200" y="3924300"/>
          <p14:tracePt t="24593" x="2343150" y="3937000"/>
          <p14:tracePt t="24609" x="2317750" y="3956050"/>
          <p14:tracePt t="24626" x="2266950" y="3981450"/>
          <p14:tracePt t="24642" x="2260600" y="3981450"/>
          <p14:tracePt t="24659" x="2184400" y="4038600"/>
          <p14:tracePt t="24676" x="2171700" y="4038600"/>
          <p14:tracePt t="24716" x="2139950" y="4057650"/>
          <p14:tracePt t="24726" x="2114550" y="4076700"/>
          <p14:tracePt t="24726" x="2044700" y="4133850"/>
          <p14:tracePt t="24743" x="2019300" y="4152900"/>
          <p14:tracePt t="24759" x="1993900" y="4171950"/>
          <p14:tracePt t="24795" x="1987550" y="4184650"/>
          <p14:tracePt t="24796" x="1962150" y="4197350"/>
          <p14:tracePt t="24809" x="1924050" y="4222750"/>
          <p14:tracePt t="24826" x="1841500" y="4267200"/>
          <p14:tracePt t="24842" x="1733550" y="4330700"/>
          <p14:tracePt t="24860" x="1695450" y="4362450"/>
          <p14:tracePt t="24876" x="1689100" y="4362450"/>
          <p14:tracePt t="24893" x="1638300" y="4387850"/>
          <p14:tracePt t="24909" x="1587500" y="4413250"/>
          <p14:tracePt t="24926" x="1555750" y="4419600"/>
          <p14:tracePt t="24942" x="1543050" y="4425950"/>
          <p14:tracePt t="24988" x="1536700" y="4425950"/>
          <p14:tracePt t="25012" x="1530350" y="4425950"/>
          <p14:tracePt t="25027" x="1524000" y="4425950"/>
          <p14:tracePt t="25035" x="1517650" y="4432300"/>
          <p14:tracePt t="25331" x="1504950" y="4445000"/>
          <p14:tracePt t="25340" x="1504950" y="4451350"/>
          <p14:tracePt t="25344" x="1498600" y="4457700"/>
          <p14:tracePt t="25359" x="1492250" y="4464050"/>
          <p14:tracePt t="25395" x="1485900" y="4476750"/>
          <p14:tracePt t="25740" x="1504950" y="4489450"/>
          <p14:tracePt t="25747" x="1581150" y="4565650"/>
          <p14:tracePt t="25755" x="1663700" y="4641850"/>
          <p14:tracePt t="25760" x="1955800" y="4813300"/>
          <p14:tracePt t="25776" x="2330450" y="4940300"/>
          <p14:tracePt t="25792" x="2698750" y="5022850"/>
          <p14:tracePt t="25809" x="3041650" y="5041900"/>
          <p14:tracePt t="25826" x="3270250" y="5029200"/>
          <p14:tracePt t="25843" x="3473450" y="4927600"/>
          <p14:tracePt t="25860" x="3587750" y="4800600"/>
          <p14:tracePt t="25876" x="3689350" y="4591050"/>
          <p14:tracePt t="25892" x="3835400" y="4254500"/>
          <p14:tracePt t="25909" x="3962400" y="3911600"/>
          <p14:tracePt t="25926" x="4095750" y="3505200"/>
          <p14:tracePt t="25943" x="4178300" y="3105150"/>
          <p14:tracePt t="25959" x="4241800" y="2730500"/>
          <p14:tracePt t="25976" x="4279900" y="2406650"/>
          <p14:tracePt t="25993" x="4292600" y="2311400"/>
          <p14:tracePt t="26009" x="4292600" y="2298700"/>
          <p14:tracePt t="26051" x="4292600" y="2279650"/>
          <p14:tracePt t="26060" x="4292600" y="2273300"/>
          <p14:tracePt t="26163" x="4298950" y="2317750"/>
          <p14:tracePt t="26171" x="4298950" y="2362200"/>
          <p14:tracePt t="26195" x="4298950" y="2374900"/>
          <p14:tracePt t="26195" x="4298950" y="2387600"/>
          <p14:tracePt t="26211" x="4311650" y="2482850"/>
          <p14:tracePt t="26219" x="4324350" y="2565400"/>
          <p14:tracePt t="26227" x="4343400" y="2641600"/>
          <p14:tracePt t="26227" x="4356100" y="2698750"/>
          <p14:tracePt t="26243" x="4362450" y="2724150"/>
          <p14:tracePt t="26244" x="4362450" y="2736850"/>
          <p14:tracePt t="26300" x="4368800" y="2736850"/>
          <p14:tracePt t="26307" x="4381500" y="2736850"/>
          <p14:tracePt t="26315" x="4406900" y="2717800"/>
          <p14:tracePt t="26326" x="4406900" y="2673350"/>
          <p14:tracePt t="26331" x="4406900" y="2508250"/>
          <p14:tracePt t="26342" x="4362450" y="2349500"/>
          <p14:tracePt t="26359" x="4311650" y="2184400"/>
          <p14:tracePt t="26376" x="4279900" y="2101850"/>
          <p14:tracePt t="26411" x="4260850" y="2063750"/>
          <p14:tracePt t="26412" x="4254500" y="2044700"/>
          <p14:tracePt t="26426" x="4248150" y="2032000"/>
          <p14:tracePt t="26564" x="4241800" y="2032000"/>
          <p14:tracePt t="26571" x="4210050" y="2089150"/>
          <p14:tracePt t="26579" x="4146550" y="2203450"/>
          <p14:tracePt t="26587" x="4064000" y="2374900"/>
          <p14:tracePt t="26595" x="3778250" y="2800350"/>
          <p14:tracePt t="26609" x="3498850" y="3162300"/>
          <p14:tracePt t="26626" x="3422650" y="3232150"/>
          <p14:tracePt t="26643" x="3282950" y="3352800"/>
          <p14:tracePt t="26659" x="3206750" y="3422650"/>
          <p14:tracePt t="26676" x="2984500" y="3600450"/>
          <p14:tracePt t="26692" x="2806700" y="3752850"/>
          <p14:tracePt t="26709" x="2705100" y="3848100"/>
          <p14:tracePt t="26726" x="2667000" y="3892550"/>
          <p14:tracePt t="26742" x="2667000" y="3905250"/>
          <p14:tracePt t="26803" x="2698750" y="3924300"/>
          <p14:tracePt t="26817" x="2736850" y="3937000"/>
          <p14:tracePt t="26819" x="2844800" y="3943350"/>
          <p14:tracePt t="26827" x="3524250" y="4019550"/>
          <p14:tracePt t="26843" x="5226050" y="4019550"/>
          <p14:tracePt t="26860" x="6559550" y="4019550"/>
          <p14:tracePt t="26876" x="7931150" y="3822700"/>
          <p14:tracePt t="26892" x="9042400" y="3606800"/>
          <p14:tracePt t="26909" x="9137650" y="3302000"/>
          <p14:tracePt t="26926" x="9137650" y="3041650"/>
          <p14:tracePt t="26943" x="9137650" y="2863850"/>
          <p14:tracePt t="26959" x="9137650" y="2743200"/>
          <p14:tracePt t="26976" x="9137650" y="2736850"/>
          <p14:tracePt t="26992" x="9137650" y="2635250"/>
          <p14:tracePt t="27009" x="9137650" y="2540000"/>
          <p14:tracePt t="27026" x="9137650" y="2476500"/>
          <p14:tracePt t="27043" x="9137650" y="2451100"/>
          <p14:tracePt t="27059" x="9137650" y="2444750"/>
          <p14:tracePt t="27155" x="9137650" y="2463800"/>
          <p14:tracePt t="27163" x="9137650" y="2527300"/>
          <p14:tracePt t="27176" x="9105900" y="2628900"/>
          <p14:tracePt t="27179" x="8953500" y="3009900"/>
          <p14:tracePt t="27193" x="8769350" y="3409950"/>
          <p14:tracePt t="27209" x="8451850" y="3886200"/>
          <p14:tracePt t="27226" x="8045450" y="4425950"/>
          <p14:tracePt t="27242" x="7321550" y="5149850"/>
          <p14:tracePt t="27259" x="6959600" y="5441950"/>
          <p14:tracePt t="27275" x="6584950" y="5702300"/>
          <p14:tracePt t="27292" x="6330950" y="5835650"/>
          <p14:tracePt t="27309" x="6197600" y="5892800"/>
          <p14:tracePt t="27326" x="6153150" y="5911850"/>
          <p14:tracePt t="27342" x="6146800" y="5911850"/>
          <p14:tracePt t="28051" x="6172200" y="5911850"/>
          <p14:tracePt t="28059" x="6191250" y="5911850"/>
          <p14:tracePt t="28067" x="6216650" y="5911850"/>
          <p14:tracePt t="28075" x="6267450" y="5911850"/>
          <p14:tracePt t="28092" x="6305550" y="5892800"/>
          <p14:tracePt t="28093" x="6369050" y="5772150"/>
          <p14:tracePt t="28109" x="6451600" y="5562600"/>
          <p14:tracePt t="28126" x="6546850" y="5340350"/>
          <p14:tracePt t="28142" x="6648450" y="5092700"/>
          <p14:tracePt t="28159" x="6705600" y="4953000"/>
          <p14:tracePt t="28331" x="6718300" y="4953000"/>
          <p14:tracePt t="28339" x="6724650" y="4953000"/>
          <p14:tracePt t="28347" x="6737350" y="4953000"/>
          <p14:tracePt t="28359" x="6750050" y="4953000"/>
          <p14:tracePt t="28359" x="6781800" y="4953000"/>
          <p14:tracePt t="28376" x="6819900" y="4953000"/>
          <p14:tracePt t="28393" x="6883400" y="4908550"/>
          <p14:tracePt t="28409" x="6946900" y="4845050"/>
          <p14:tracePt t="28426" x="7010400" y="4756150"/>
          <p14:tracePt t="28442" x="7099300" y="4622800"/>
          <p14:tracePt t="28460" x="7105650" y="4597400"/>
          <p14:tracePt t="28476" x="7118350" y="4584700"/>
          <p14:tracePt t="28492" x="7143750" y="4527550"/>
          <p14:tracePt t="28509" x="7169150" y="4476750"/>
          <p14:tracePt t="28526" x="7169150" y="4464050"/>
          <p14:tracePt t="28542" x="7175500" y="4464050"/>
          <p14:tracePt t="28628" x="7162800" y="4464050"/>
          <p14:tracePt t="28636" x="7131050" y="4495800"/>
          <p14:tracePt t="28643" x="7004050" y="4622800"/>
          <p14:tracePt t="28659" x="6959600" y="4660900"/>
          <p14:tracePt t="28660" x="6870700" y="4730750"/>
          <p14:tracePt t="28676" x="6546850" y="4946650"/>
          <p14:tracePt t="28692" x="6235700" y="5118100"/>
          <p14:tracePt t="28710" x="6000750" y="5251450"/>
          <p14:tracePt t="28726" x="5848350" y="5321300"/>
          <p14:tracePt t="28742" x="5727700" y="5365750"/>
          <p14:tracePt t="28759" x="5632450" y="5391150"/>
          <p14:tracePt t="28776" x="5562600" y="5410200"/>
          <p14:tracePt t="28792" x="5499100" y="5435600"/>
          <p14:tracePt t="28810" x="5467350" y="5441950"/>
          <p14:tracePt t="28826" x="5441950" y="5448300"/>
          <p14:tracePt t="28844" x="5429250" y="5448300"/>
          <p14:tracePt t="28860" x="5403850" y="5448300"/>
          <p14:tracePt t="28876" x="5359400" y="5448300"/>
          <p14:tracePt t="28892" x="5276850" y="5448300"/>
          <p14:tracePt t="28909" x="5156200" y="5448300"/>
          <p14:tracePt t="28926" x="4978400" y="5448300"/>
          <p14:tracePt t="28942" x="4794250" y="5435600"/>
          <p14:tracePt t="28959" x="4610100" y="5372100"/>
          <p14:tracePt t="28976" x="4292600" y="5245100"/>
          <p14:tracePt t="28992" x="3892550" y="5086350"/>
          <p14:tracePt t="29009" x="3479800" y="4940300"/>
          <p14:tracePt t="29026" x="3187700" y="4832350"/>
          <p14:tracePt t="29044" x="3105150" y="4794250"/>
          <p14:tracePt t="29059" x="2819400" y="4699000"/>
          <p14:tracePt t="29076" x="2628900" y="4635500"/>
          <p14:tracePt t="29092" x="2520950" y="4578350"/>
          <p14:tracePt t="29109" x="2514600" y="4578350"/>
          <p14:tracePt t="29126" x="2514600" y="4559300"/>
          <p14:tracePt t="29142" x="2514600" y="4540250"/>
          <p14:tracePt t="29159" x="2520950" y="4521200"/>
          <p14:tracePt t="29176" x="2520950" y="4514850"/>
          <p14:tracePt t="29452" x="2533650" y="4514850"/>
          <p14:tracePt t="29459" x="2584450" y="4546600"/>
          <p14:tracePt t="29467" x="2787650" y="4654550"/>
          <p14:tracePt t="29476" x="3073400" y="4775200"/>
          <p14:tracePt t="29492" x="3524250" y="4965700"/>
          <p14:tracePt t="29509" x="4076700" y="5149850"/>
          <p14:tracePt t="29526" x="4610100" y="5251450"/>
          <p14:tracePt t="29543" x="5168900" y="5391150"/>
          <p14:tracePt t="29559" x="5632450" y="5524500"/>
          <p14:tracePt t="29576" x="5962650" y="5607050"/>
          <p14:tracePt t="29592" x="6121400" y="5651500"/>
          <p14:tracePt t="29609" x="6229350" y="5670550"/>
          <p14:tracePt t="29626" x="6330950" y="5683250"/>
          <p14:tracePt t="29642" x="6483350" y="5689600"/>
          <p14:tracePt t="29659" x="6578600" y="5689600"/>
          <p14:tracePt t="29676" x="6673850" y="5689600"/>
          <p14:tracePt t="29692" x="6781800" y="5689600"/>
          <p14:tracePt t="29709" x="6877050" y="5670550"/>
          <p14:tracePt t="29726" x="7004050" y="5632450"/>
          <p14:tracePt t="29742" x="7105650" y="5588000"/>
          <p14:tracePt t="29759" x="7181850" y="5543550"/>
          <p14:tracePt t="29776" x="7239000" y="5486400"/>
          <p14:tracePt t="29792" x="7264400" y="5448300"/>
          <p14:tracePt t="29809" x="7270750" y="5429250"/>
          <p14:tracePt t="29826" x="7277100" y="5416550"/>
          <p14:tracePt t="29923" x="7277100" y="5410200"/>
          <p14:tracePt t="29925" x="7277100" y="5391150"/>
          <p14:tracePt t="29935" x="7277100" y="5365750"/>
          <p14:tracePt t="29942" x="7277100" y="5314950"/>
          <p14:tracePt t="29959" x="7277100" y="5226050"/>
          <p14:tracePt t="29976" x="7289800" y="5080000"/>
          <p14:tracePt t="29992" x="7327900" y="4921250"/>
          <p14:tracePt t="30009" x="7385050" y="4762500"/>
          <p14:tracePt t="30026" x="7448550" y="4629150"/>
          <p14:tracePt t="30026" x="7480300" y="4546600"/>
          <p14:tracePt t="30044" x="7562850" y="4381500"/>
          <p14:tracePt t="30059" x="7600950" y="4292600"/>
          <p14:tracePt t="30099" x="7632700" y="4235450"/>
          <p14:tracePt t="30109" x="7677150" y="4165600"/>
          <p14:tracePt t="30110" x="7683500" y="4159250"/>
          <p14:tracePt t="30126" x="7702550" y="4108450"/>
          <p14:tracePt t="30142" x="7740650" y="4025900"/>
          <p14:tracePt t="30160" x="7753350" y="3981450"/>
          <p14:tracePt t="30176" x="7759700" y="3975100"/>
          <p14:tracePt t="30192" x="7759700" y="3968750"/>
          <p14:tracePt t="30260" x="7747000" y="3975100"/>
          <p14:tracePt t="30267" x="7708900" y="4038600"/>
          <p14:tracePt t="30275" x="7639050" y="4152900"/>
          <p14:tracePt t="30276" x="7569200" y="4292600"/>
          <p14:tracePt t="30323" x="7531100" y="4324350"/>
          <p14:tracePt t="30327" x="7410450" y="4483100"/>
          <p14:tracePt t="30342" x="7283450" y="4610100"/>
          <p14:tracePt t="30343" x="7105650" y="4775200"/>
          <p14:tracePt t="30359" x="6775450" y="5003800"/>
          <p14:tracePt t="30376" x="6457950" y="5156200"/>
          <p14:tracePt t="30392" x="6280150" y="5257800"/>
          <p14:tracePt t="30409" x="6178550" y="5295900"/>
          <p14:tracePt t="30425" x="6140450" y="5321300"/>
          <p14:tracePt t="30442" x="6134100" y="5321300"/>
          <p14:tracePt t="30683" x="6121400" y="5327650"/>
          <p14:tracePt t="30691" x="6057900" y="5334000"/>
          <p14:tracePt t="30692" x="5867400" y="5334000"/>
          <p14:tracePt t="30710" x="5670550" y="5334000"/>
          <p14:tracePt t="30727" x="5403850" y="5302250"/>
          <p14:tracePt t="30743" x="5048250" y="5200650"/>
          <p14:tracePt t="30760" x="5035550" y="5194300"/>
          <p14:tracePt t="30776" x="4940300" y="5149850"/>
          <p14:tracePt t="30793" x="4914900" y="5130800"/>
          <p14:tracePt t="30810" x="4870450" y="5092700"/>
          <p14:tracePt t="30827" x="4845050" y="5054600"/>
          <p14:tracePt t="30843" x="4813300" y="5010150"/>
          <p14:tracePt t="30861" x="4794250" y="4984750"/>
          <p14:tracePt t="30876" x="4781550" y="4965700"/>
          <p14:tracePt t="30893" x="4775200" y="4953000"/>
          <p14:tracePt t="30910" x="4768850" y="4953000"/>
          <p14:tracePt t="30996" x="4781550" y="4946650"/>
          <p14:tracePt t="31020" x="4787900" y="4946650"/>
          <p14:tracePt t="31044" x="4794250" y="4946650"/>
          <p14:tracePt t="31053" x="4800600" y="4946650"/>
          <p14:tracePt t="31053" x="4806950" y="4946650"/>
          <p14:tracePt t="31084" x="4819650" y="4940300"/>
          <p14:tracePt t="31124" x="4826000" y="4940300"/>
          <p14:tracePt t="31548" x="4832350" y="4940300"/>
          <p14:tracePt t="31556" x="4845050" y="4940300"/>
          <p14:tracePt t="31572" x="4851400" y="4940300"/>
          <p14:tracePt t="31724" x="4845050" y="4953000"/>
          <p14:tracePt t="31732" x="4832350" y="4972050"/>
          <p14:tracePt t="31740" x="4813300" y="4984750"/>
          <p14:tracePt t="31747" x="4800600" y="5003800"/>
          <p14:tracePt t="31804" x="4787900" y="5016500"/>
          <p14:tracePt t="31812" x="4775200" y="5029200"/>
          <p14:tracePt t="31826" x="4756150" y="5060950"/>
          <p14:tracePt t="31827" x="4711700" y="5099050"/>
          <p14:tracePt t="31884" x="4711700" y="5105400"/>
          <p14:tracePt t="31893" x="4730750" y="5149850"/>
          <p14:tracePt t="31903" x="4743450" y="5162550"/>
          <p14:tracePt t="31912" x="4813300" y="5200650"/>
          <p14:tracePt t="31926" x="4927600" y="5226050"/>
          <p14:tracePt t="31943" x="4991100" y="5226050"/>
          <p14:tracePt t="31960" x="5111750" y="5226050"/>
          <p14:tracePt t="31976" x="5226050" y="5213350"/>
          <p14:tracePt t="31993" x="5327650" y="5181600"/>
          <p14:tracePt t="32010" x="5384800" y="5162550"/>
          <p14:tracePt t="32027" x="5391150" y="5162550"/>
          <p14:tracePt t="32268" x="5391150" y="5175250"/>
          <p14:tracePt t="32275" x="5384800" y="5213350"/>
          <p14:tracePt t="32293" x="5372100" y="5245100"/>
          <p14:tracePt t="32294" x="5365750" y="5283200"/>
          <p14:tracePt t="32310" x="5359400" y="5308600"/>
          <p14:tracePt t="32326" x="5359400" y="5321300"/>
          <p14:tracePt t="32388" x="5359400" y="5327650"/>
          <p14:tracePt t="32412" x="5359400" y="5340350"/>
          <p14:tracePt t="32420" x="5365750" y="5340350"/>
          <p14:tracePt t="32436" x="5403850" y="5353050"/>
          <p14:tracePt t="32444" x="5448300" y="5353050"/>
          <p14:tracePt t="32445" x="5549900" y="5353050"/>
          <p14:tracePt t="32460" x="5676900" y="5321300"/>
          <p14:tracePt t="32477" x="5835650" y="5289550"/>
          <p14:tracePt t="32493" x="5988050" y="5257800"/>
          <p14:tracePt t="32510" x="6127750" y="5207000"/>
          <p14:tracePt t="32526" x="6292850" y="5156200"/>
          <p14:tracePt t="32543" x="6470650" y="5080000"/>
          <p14:tracePt t="32560" x="6623050" y="5010150"/>
          <p14:tracePt t="32577" x="6762750" y="4921250"/>
          <p14:tracePt t="32593" x="6921500" y="4832350"/>
          <p14:tracePt t="32610" x="7092950" y="4730750"/>
          <p14:tracePt t="32626" x="7207250" y="4648200"/>
          <p14:tracePt t="32643" x="7372350" y="4495800"/>
          <p14:tracePt t="32660" x="7435850" y="4400550"/>
          <p14:tracePt t="32677" x="7442200" y="4387850"/>
          <p14:tracePt t="32693" x="7486650" y="4286250"/>
          <p14:tracePt t="32710" x="7531100" y="4146550"/>
          <p14:tracePt t="32726" x="7531100" y="4140200"/>
          <p14:tracePt t="32743" x="7543800" y="4102100"/>
          <p14:tracePt t="32760" x="7556500" y="4044950"/>
          <p14:tracePt t="32777" x="7569200" y="3987800"/>
          <p14:tracePt t="32793" x="7569200" y="3949700"/>
          <p14:tracePt t="32810" x="7581900" y="3905250"/>
          <p14:tracePt t="32826" x="7581900" y="3892550"/>
          <p14:tracePt t="32843" x="7581900" y="3879850"/>
          <p14:tracePt t="32860" x="7581900" y="3873500"/>
          <p14:tracePt t="33124" x="7575550" y="3873500"/>
          <p14:tracePt t="33132" x="7556500" y="3873500"/>
          <p14:tracePt t="33136" x="7543800" y="3873500"/>
          <p14:tracePt t="33143" x="7524750" y="3873500"/>
          <p14:tracePt t="33188" x="7435850" y="3898900"/>
          <p14:tracePt t="33196" x="7315200" y="3956050"/>
          <p14:tracePt t="33210" x="7099300" y="4032250"/>
          <p14:tracePt t="33210" x="6921500" y="4083050"/>
          <p14:tracePt t="33227" x="6477000" y="4235450"/>
          <p14:tracePt t="33243" x="6165850" y="4337050"/>
          <p14:tracePt t="33260" x="6108700" y="4349750"/>
          <p14:tracePt t="33276" x="6013450" y="4394200"/>
          <p14:tracePt t="33332" x="5994400" y="4406900"/>
          <p14:tracePt t="33340" x="5956300" y="4419600"/>
          <p14:tracePt t="33352" x="5918200" y="4438650"/>
          <p14:tracePt t="33356" x="5886450" y="4451350"/>
          <p14:tracePt t="33364" x="5829300" y="4502150"/>
          <p14:tracePt t="33376" x="5816600" y="4508500"/>
          <p14:tracePt t="33393" x="5784850" y="4546600"/>
          <p14:tracePt t="33410" x="5753100" y="4584700"/>
          <p14:tracePt t="33426" x="5708650" y="4673600"/>
          <p14:tracePt t="33444" x="5702300" y="4692650"/>
          <p14:tracePt t="33484" x="5695950" y="4711700"/>
          <p14:tracePt t="33492" x="5670550" y="4756150"/>
          <p14:tracePt t="33510" x="5657850" y="4781550"/>
          <p14:tracePt t="33510" x="5562600" y="4883150"/>
          <p14:tracePt t="33526" x="5524500" y="4914900"/>
          <p14:tracePt t="33543" x="5416550" y="4984750"/>
          <p14:tracePt t="33560" x="5276850" y="5041900"/>
          <p14:tracePt t="33576" x="5130800" y="5086350"/>
          <p14:tracePt t="33593" x="5010150" y="5118100"/>
          <p14:tracePt t="33610" x="4883150" y="5156200"/>
          <p14:tracePt t="33626" x="4851400" y="5162550"/>
          <p14:tracePt t="33643" x="4762500" y="5162550"/>
          <p14:tracePt t="33661" x="4718050" y="5149850"/>
          <p14:tracePt t="33676" x="4705350" y="5149850"/>
          <p14:tracePt t="33748" x="4705350" y="5143500"/>
          <p14:tracePt t="3404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Growth: Compounding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 times/year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144463" y="3733800"/>
          <a:ext cx="3208337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5" imgW="1054080" imgH="469800" progId="Equation.3">
                  <p:embed/>
                </p:oleObj>
              </mc:Choice>
              <mc:Fallback>
                <p:oleObj name="Equation" r:id="rId5" imgW="105408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3733800"/>
                        <a:ext cx="3208337" cy="1430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2667000"/>
            <a:ext cx="53340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18"/>
    </mc:Choice>
    <mc:Fallback xmlns="">
      <p:transition spd="slow" advTm="13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37" x="2343150" y="5200650"/>
          <p14:tracePt t="14567" x="2349500" y="5200650"/>
          <p14:tracePt t="14583" x="2355850" y="5200650"/>
          <p14:tracePt t="14600" x="2362200" y="5200650"/>
          <p14:tracePt t="14607" x="2368550" y="5200650"/>
          <p14:tracePt t="14615" x="2374900" y="5200650"/>
          <p14:tracePt t="14624" x="2393950" y="5200650"/>
          <p14:tracePt t="14635" x="2413000" y="5194300"/>
          <p14:tracePt t="14656" x="2451100" y="5194300"/>
          <p14:tracePt t="14668" x="2470150" y="5194300"/>
          <p14:tracePt t="14687" x="2482850" y="5194300"/>
          <p14:tracePt t="14728" x="2489200" y="5194300"/>
          <p14:tracePt t="14744" x="2495550" y="5187950"/>
          <p14:tracePt t="14751" x="2514600" y="5187950"/>
          <p14:tracePt t="14761" x="2520950" y="5187950"/>
          <p14:tracePt t="14776" x="2546350" y="5187950"/>
          <p14:tracePt t="14792" x="2559050" y="5181600"/>
          <p14:tracePt t="14818" x="2571750" y="5181600"/>
          <p14:tracePt t="14847" x="2584450" y="5175250"/>
          <p14:tracePt t="15224" x="2597150" y="5162550"/>
          <p14:tracePt t="15229" x="2609850" y="5156200"/>
          <p14:tracePt t="15234" x="2622550" y="5149850"/>
          <p14:tracePt t="15252" x="2654300" y="5130800"/>
          <p14:tracePt t="15268" x="2673350" y="5124450"/>
          <p14:tracePt t="15285" x="2679700" y="5118100"/>
          <p14:tracePt t="15301" x="2698750" y="5111750"/>
          <p14:tracePt t="15318" x="2705100" y="5099050"/>
          <p14:tracePt t="15335" x="2711450" y="5086350"/>
          <p14:tracePt t="15392" x="2724150" y="5060950"/>
          <p14:tracePt t="15399" x="2730500" y="5041900"/>
          <p14:tracePt t="15400" x="2743200" y="5003800"/>
          <p14:tracePt t="15419" x="2755900" y="4953000"/>
          <p14:tracePt t="15423" x="2762250" y="4908550"/>
          <p14:tracePt t="15435" x="2762250" y="4895850"/>
          <p14:tracePt t="15451" x="2774950" y="4826000"/>
          <p14:tracePt t="15468" x="2781300" y="4737100"/>
          <p14:tracePt t="15485" x="2781300" y="4699000"/>
          <p14:tracePt t="15502" x="2781300" y="4654550"/>
          <p14:tracePt t="15518" x="2762250" y="4578350"/>
          <p14:tracePt t="15536" x="2736850" y="4521200"/>
          <p14:tracePt t="15552" x="2711450" y="4457700"/>
          <p14:tracePt t="15568" x="2692400" y="4406900"/>
          <p14:tracePt t="15585" x="2673350" y="4375150"/>
          <p14:tracePt t="15602" x="2667000" y="4362450"/>
          <p14:tracePt t="15618" x="2660650" y="4349750"/>
          <p14:tracePt t="15635" x="2647950" y="4311650"/>
          <p14:tracePt t="15651" x="2628900" y="4273550"/>
          <p14:tracePt t="15668" x="2603500" y="4222750"/>
          <p14:tracePt t="15685" x="2590800" y="4178300"/>
          <p14:tracePt t="15702" x="2571750" y="4146550"/>
          <p14:tracePt t="15935" x="2559050" y="4146550"/>
          <p14:tracePt t="15943" x="2540000" y="4165600"/>
          <p14:tracePt t="15951" x="2495550" y="4216400"/>
          <p14:tracePt t="15961" x="2476500" y="4248150"/>
          <p14:tracePt t="15968" x="2444750" y="4324350"/>
          <p14:tracePt t="15985" x="2419350" y="4400550"/>
          <p14:tracePt t="16001" x="2400300" y="4483100"/>
          <p14:tracePt t="16018" x="2374900" y="4565650"/>
          <p14:tracePt t="16035" x="2355850" y="4629150"/>
          <p14:tracePt t="16051" x="2343150" y="4686300"/>
          <p14:tracePt t="16068" x="2336800" y="4730750"/>
          <p14:tracePt t="16085" x="2336800" y="4768850"/>
          <p14:tracePt t="16102" x="2336800" y="4806950"/>
          <p14:tracePt t="16118" x="2336800" y="4864100"/>
          <p14:tracePt t="16152" x="2336800" y="4895850"/>
          <p14:tracePt t="16153" x="2349500" y="4933950"/>
          <p14:tracePt t="16168" x="2362200" y="4959350"/>
          <p14:tracePt t="16185" x="2374900" y="4978400"/>
          <p14:tracePt t="16201" x="2387600" y="4997450"/>
          <p14:tracePt t="16218" x="2406650" y="5016500"/>
          <p14:tracePt t="16235" x="2432050" y="5041900"/>
          <p14:tracePt t="16251" x="2451100" y="5060950"/>
          <p14:tracePt t="16268" x="2457450" y="5060950"/>
          <p14:tracePt t="16285" x="2489200" y="5067300"/>
          <p14:tracePt t="16301" x="2514600" y="5073650"/>
          <p14:tracePt t="16301" x="2533650" y="5073650"/>
          <p14:tracePt t="16319" x="2571750" y="5073650"/>
          <p14:tracePt t="16336" x="2590800" y="5073650"/>
          <p14:tracePt t="16352" x="2597150" y="5073650"/>
          <p14:tracePt t="16368" x="2628900" y="5041900"/>
          <p14:tracePt t="16385" x="2673350" y="4984750"/>
          <p14:tracePt t="16401" x="2692400" y="4946650"/>
          <p14:tracePt t="16418" x="2724150" y="4845050"/>
          <p14:tracePt t="16435" x="2736850" y="4718050"/>
          <p14:tracePt t="16451" x="2762250" y="4597400"/>
          <p14:tracePt t="16468" x="2762250" y="4521200"/>
          <p14:tracePt t="16485" x="2762250" y="4483100"/>
          <p14:tracePt t="16501" x="2762250" y="4476750"/>
          <p14:tracePt t="16518" x="2755900" y="4432300"/>
          <p14:tracePt t="16535" x="2743200" y="4387850"/>
          <p14:tracePt t="16623" x="2730500" y="4362450"/>
          <p14:tracePt t="16631" x="2724150" y="4349750"/>
          <p14:tracePt t="16643" x="2717800" y="4330700"/>
          <p14:tracePt t="16647" x="2705100" y="4318000"/>
          <p14:tracePt t="16651" x="2692400" y="4279900"/>
          <p14:tracePt t="16668" x="2667000" y="4241800"/>
          <p14:tracePt t="16685" x="2654300" y="4216400"/>
          <p14:tracePt t="16701" x="2635250" y="4184650"/>
          <p14:tracePt t="16718" x="2616200" y="4159250"/>
          <p14:tracePt t="16735" x="2597150" y="4140200"/>
          <p14:tracePt t="16752" x="2597150" y="4133850"/>
          <p14:tracePt t="16769" x="2584450" y="4127500"/>
          <p14:tracePt t="16785" x="2578100" y="4127500"/>
          <p14:tracePt t="16822" x="2571750" y="4127500"/>
          <p14:tracePt t="16835" x="2565400" y="4127500"/>
          <p14:tracePt t="16839" x="2540000" y="4127500"/>
          <p14:tracePt t="16851" x="2520950" y="4127500"/>
          <p14:tracePt t="16868" x="2482850" y="4127500"/>
          <p14:tracePt t="16885" x="2470150" y="4140200"/>
          <p14:tracePt t="16901" x="2438400" y="4146550"/>
          <p14:tracePt t="16918" x="2406650" y="4171950"/>
          <p14:tracePt t="16936" x="2381250" y="4203700"/>
          <p14:tracePt t="16952" x="2349500" y="4254500"/>
          <p14:tracePt t="16968" x="2311400" y="4330700"/>
          <p14:tracePt t="16985" x="2273300" y="4425950"/>
          <p14:tracePt t="17001" x="2241550" y="4527550"/>
          <p14:tracePt t="17018" x="2228850" y="4597400"/>
          <p14:tracePt t="17035" x="2216150" y="4705350"/>
          <p14:tracePt t="17052" x="2216150" y="4711700"/>
          <p14:tracePt t="17087" x="2209800" y="4762500"/>
          <p14:tracePt t="17101" x="2209800" y="4876800"/>
          <p14:tracePt t="17104" x="2209800" y="4927600"/>
          <p14:tracePt t="17118" x="2235200" y="5022850"/>
          <p14:tracePt t="17135" x="2254250" y="5054600"/>
          <p14:tracePt t="17151" x="2273300" y="5086350"/>
          <p14:tracePt t="17167" x="2305050" y="5111750"/>
          <p14:tracePt t="17185" x="2336800" y="5124450"/>
          <p14:tracePt t="17201" x="2387600" y="5143500"/>
          <p14:tracePt t="17219" x="2425700" y="5149850"/>
          <p14:tracePt t="17235" x="2476500" y="5149850"/>
          <p14:tracePt t="17252" x="2533650" y="5149850"/>
          <p14:tracePt t="17268" x="2603500" y="5149850"/>
          <p14:tracePt t="17285" x="2654300" y="5149850"/>
          <p14:tracePt t="17301" x="2711450" y="5130800"/>
          <p14:tracePt t="17351" x="2730500" y="5118100"/>
          <p14:tracePt t="17361" x="2736850" y="5105400"/>
          <p14:tracePt t="17367" x="2755900" y="5054600"/>
          <p14:tracePt t="17377" x="2774950" y="5022850"/>
          <p14:tracePt t="17384" x="2813050" y="4914900"/>
          <p14:tracePt t="17401" x="2844800" y="4781550"/>
          <p14:tracePt t="17417" x="2870200" y="4629150"/>
          <p14:tracePt t="17434" x="2870200" y="4603750"/>
          <p14:tracePt t="17470" x="2870200" y="4597400"/>
          <p14:tracePt t="17473" x="2870200" y="4572000"/>
          <p14:tracePt t="17484" x="2863850" y="4489450"/>
          <p14:tracePt t="17500" x="2825750" y="4400550"/>
          <p14:tracePt t="17517" x="2800350" y="4324350"/>
          <p14:tracePt t="17534" x="2762250" y="4235450"/>
          <p14:tracePt t="17551" x="2717800" y="4165600"/>
          <p14:tracePt t="17568" x="2698750" y="4140200"/>
          <p14:tracePt t="17585" x="2679700" y="4095750"/>
          <p14:tracePt t="17601" x="2660650" y="4070350"/>
          <p14:tracePt t="17618" x="2641600" y="4044950"/>
          <p14:tracePt t="17634" x="2628900" y="4019550"/>
          <p14:tracePt t="17651" x="2622550" y="4006850"/>
          <p14:tracePt t="17667" x="2616200" y="4000500"/>
          <p14:tracePt t="17684" x="2603500" y="3987800"/>
          <p14:tracePt t="17734" x="2597150" y="3981450"/>
          <p14:tracePt t="17737" x="2578100" y="3981450"/>
          <p14:tracePt t="17750" x="2565400" y="3975100"/>
          <p14:tracePt t="17751" x="2540000" y="3968750"/>
          <p14:tracePt t="17767" x="2508250" y="3962400"/>
          <p14:tracePt t="17784" x="2476500" y="3962400"/>
          <p14:tracePt t="17800" x="2413000" y="3987800"/>
          <p14:tracePt t="17818" x="2362200" y="4032250"/>
          <p14:tracePt t="17835" x="2305050" y="4095750"/>
          <p14:tracePt t="17851" x="2292350" y="4146550"/>
          <p14:tracePt t="17868" x="2266950" y="4216400"/>
          <p14:tracePt t="17885" x="2247900" y="4286250"/>
          <p14:tracePt t="17900" x="2247900" y="4368800"/>
          <p14:tracePt t="17917" x="2247900" y="4445000"/>
          <p14:tracePt t="17934" x="2247900" y="4514850"/>
          <p14:tracePt t="17934" x="2247900" y="4552950"/>
          <p14:tracePt t="17951" x="2247900" y="4629150"/>
          <p14:tracePt t="17967" x="2247900" y="4692650"/>
          <p14:tracePt t="17984" x="2254250" y="4749800"/>
          <p14:tracePt t="18000" x="2260600" y="4813300"/>
          <p14:tracePt t="18017" x="2266950" y="4876800"/>
          <p14:tracePt t="18034" x="2266950" y="4921250"/>
          <p14:tracePt t="18050" x="2266950" y="4940300"/>
          <p14:tracePt t="18067" x="2273300" y="4953000"/>
          <p14:tracePt t="18085" x="2279650" y="4965700"/>
          <p14:tracePt t="18102" x="2286000" y="4997450"/>
          <p14:tracePt t="18118" x="2298700" y="5022850"/>
          <p14:tracePt t="18135" x="2298700" y="5035550"/>
          <p14:tracePt t="18206" x="2305050" y="5041900"/>
          <p14:tracePt t="18279" x="2311400" y="5041900"/>
          <p14:tracePt t="18592" x="2330450" y="5041900"/>
          <p14:tracePt t="18599" x="2362200" y="5041900"/>
          <p14:tracePt t="18600" x="2400300" y="5041900"/>
          <p14:tracePt t="18612" x="2432050" y="5010150"/>
          <p14:tracePt t="18617" x="2546350" y="4883150"/>
          <p14:tracePt t="18634" x="2603500" y="4781550"/>
          <p14:tracePt t="18650" x="2692400" y="4591050"/>
          <p14:tracePt t="18667" x="2711450" y="4552950"/>
          <p14:tracePt t="18684" x="2730500" y="4502150"/>
          <p14:tracePt t="18700" x="2749550" y="4445000"/>
          <p14:tracePt t="18717" x="2749550" y="4394200"/>
          <p14:tracePt t="18734" x="2749550" y="4356100"/>
          <p14:tracePt t="18750" x="2749550" y="4318000"/>
          <p14:tracePt t="18767" x="2749550" y="4298950"/>
          <p14:tracePt t="18784" x="2749550" y="4286250"/>
          <p14:tracePt t="18800" x="2749550" y="4279900"/>
          <p14:tracePt t="18911" x="2762250" y="4267200"/>
          <p14:tracePt t="18919" x="2819400" y="4229100"/>
          <p14:tracePt t="18927" x="2870200" y="4197350"/>
          <p14:tracePt t="18936" x="2952750" y="4140200"/>
          <p14:tracePt t="18983" x="2971800" y="4127500"/>
          <p14:tracePt t="18991" x="2990850" y="4121150"/>
          <p14:tracePt t="19001" x="3003550" y="4108450"/>
          <p14:tracePt t="19002" x="3009900" y="4102100"/>
          <p14:tracePt t="19303" x="3016250" y="4102100"/>
          <p14:tracePt t="19311" x="3028950" y="4102100"/>
          <p14:tracePt t="19319" x="3048000" y="4102100"/>
          <p14:tracePt t="19335" x="3054350" y="4102100"/>
          <p14:tracePt t="19336" x="3079750" y="4102100"/>
          <p14:tracePt t="19352" x="3105150" y="4102100"/>
          <p14:tracePt t="19367" x="3111500" y="4102100"/>
          <p14:tracePt t="19384" x="3124200" y="4102100"/>
          <p14:tracePt t="19400" x="3130550" y="4102100"/>
          <p14:tracePt t="19417" x="3143250" y="4102100"/>
          <p14:tracePt t="19433" x="3149600" y="4102100"/>
          <p14:tracePt t="19450" x="3162300" y="4108450"/>
          <p14:tracePt t="19467" x="3168650" y="4108450"/>
          <p14:tracePt t="19484" x="3181350" y="4108450"/>
          <p14:tracePt t="19830" x="3175000" y="4108450"/>
          <p14:tracePt t="19843" x="3162300" y="4108450"/>
          <p14:tracePt t="19846" x="3149600" y="4108450"/>
          <p14:tracePt t="19850" x="3130550" y="4108450"/>
          <p14:tracePt t="19867" x="3105150" y="4108450"/>
          <p14:tracePt t="19885" x="3079750" y="4102100"/>
          <p14:tracePt t="19901" x="3073400" y="4102100"/>
          <p14:tracePt t="19918" x="3067050" y="4102100"/>
          <p14:tracePt t="20255" x="3073400" y="4102100"/>
          <p14:tracePt t="20263" x="3086100" y="4102100"/>
          <p14:tracePt t="20279" x="3092450" y="4102100"/>
          <p14:tracePt t="20286" x="3105150" y="4102100"/>
          <p14:tracePt t="20294" x="3111500" y="4102100"/>
          <p14:tracePt t="20302" x="3130550" y="4102100"/>
          <p14:tracePt t="20334" x="3136900" y="4102100"/>
          <p14:tracePt t="20335" x="3143250" y="4102100"/>
          <p14:tracePt t="20350" x="3149600" y="4102100"/>
          <p14:tracePt t="20390" x="3155950" y="4102100"/>
          <p14:tracePt t="20454" x="3155950" y="4108450"/>
          <p14:tracePt t="20471" x="3162300" y="4108450"/>
          <p14:tracePt t="20473" x="3168650" y="4108450"/>
          <p14:tracePt t="20485" x="3175000" y="4108450"/>
          <p14:tracePt t="20502" x="3181350" y="4108450"/>
          <p14:tracePt t="22272" x="0" y="0"/>
        </p14:tracePtLst>
        <p14:tracePtLst>
          <p14:tracePt t="30770" x="4991100" y="3517900"/>
          <p14:tracePt t="30976" x="4991100" y="3511550"/>
          <p14:tracePt t="30984" x="5003800" y="3505200"/>
          <p14:tracePt t="31003" x="5029200" y="3505200"/>
          <p14:tracePt t="31004" x="5080000" y="3498850"/>
          <p14:tracePt t="31020" x="5168900" y="3498850"/>
          <p14:tracePt t="31036" x="5257800" y="3492500"/>
          <p14:tracePt t="31053" x="5353050" y="3492500"/>
          <p14:tracePt t="31069" x="5441950" y="3492500"/>
          <p14:tracePt t="31087" x="5499100" y="3479800"/>
          <p14:tracePt t="31103" x="5600700" y="3479800"/>
          <p14:tracePt t="31160" x="5613400" y="3479800"/>
          <p14:tracePt t="31168" x="5619750" y="3479800"/>
          <p14:tracePt t="31168" x="5626100" y="3479800"/>
          <p14:tracePt t="31185" x="5645150" y="3479800"/>
          <p14:tracePt t="31203" x="5657850" y="3479800"/>
          <p14:tracePt t="31204" x="5676900" y="3479800"/>
          <p14:tracePt t="31220" x="5702300" y="3479800"/>
          <p14:tracePt t="31237" x="5721350" y="3479800"/>
          <p14:tracePt t="31253" x="5734050" y="3479800"/>
          <p14:tracePt t="31269" x="5746750" y="3479800"/>
          <p14:tracePt t="31287" x="5753100" y="3479800"/>
          <p14:tracePt t="31432" x="5721350" y="3479800"/>
          <p14:tracePt t="31440" x="5695950" y="3479800"/>
          <p14:tracePt t="31440" x="5645150" y="3467100"/>
          <p14:tracePt t="31456" x="5562600" y="3448050"/>
          <p14:tracePt t="31469" x="5492750" y="3422650"/>
          <p14:tracePt t="31472" x="5473700" y="3416300"/>
          <p14:tracePt t="31486" x="5454650" y="3403600"/>
          <p14:tracePt t="31503" x="5372100" y="3384550"/>
          <p14:tracePt t="31520" x="5238750" y="3359150"/>
          <p14:tracePt t="31537" x="5181600" y="3359150"/>
          <p14:tracePt t="31553" x="5175250" y="3359150"/>
          <p14:tracePt t="31569" x="5168900" y="3359150"/>
          <p14:tracePt t="31728" x="5181600" y="3359150"/>
          <p14:tracePt t="31736" x="5257800" y="3371850"/>
          <p14:tracePt t="31752" x="5321300" y="3378200"/>
          <p14:tracePt t="31753" x="5429250" y="3397250"/>
          <p14:tracePt t="31769" x="5473700" y="3397250"/>
          <p14:tracePt t="31808" x="5492750" y="3397250"/>
          <p14:tracePt t="31811" x="5518150" y="3397250"/>
          <p14:tracePt t="31819" x="5575300" y="3397250"/>
          <p14:tracePt t="31836" x="5581650" y="3397250"/>
          <p14:tracePt t="32096" x="5588000" y="3397250"/>
          <p14:tracePt t="32104" x="5594350" y="3397250"/>
          <p14:tracePt t="32120" x="5600700" y="3397250"/>
          <p14:tracePt t="32121" x="5613400" y="3397250"/>
          <p14:tracePt t="32136" x="5619750" y="3397250"/>
          <p14:tracePt t="32153" x="5626100" y="3403600"/>
          <p14:tracePt t="32170" x="5638800" y="3403600"/>
          <p14:tracePt t="32186" x="5645150" y="3403600"/>
          <p14:tracePt t="32202" x="5651500" y="3403600"/>
          <p14:tracePt t="32219" x="5657850" y="3403600"/>
          <p14:tracePt t="32236" x="5664200" y="3403600"/>
          <p14:tracePt t="32272" x="5670550" y="3403600"/>
          <p14:tracePt t="32336" x="5676900" y="3403600"/>
          <p14:tracePt t="32751" x="5651500" y="3403600"/>
          <p14:tracePt t="32759" x="5626100" y="3403600"/>
          <p14:tracePt t="32766" x="5588000" y="3403600"/>
          <p14:tracePt t="32791" x="5581650" y="3403600"/>
          <p14:tracePt t="32799" x="5568950" y="3403600"/>
          <p14:tracePt t="32802" x="5556250" y="3403600"/>
          <p14:tracePt t="32855" x="5543550" y="3403600"/>
          <p14:tracePt t="32863" x="5537200" y="3403600"/>
          <p14:tracePt t="32879" x="5524500" y="3403600"/>
          <p14:tracePt t="32887" x="5518150" y="3403600"/>
          <p14:tracePt t="32895" x="5511800" y="3403600"/>
          <p14:tracePt t="32902" x="5499100" y="3403600"/>
          <p14:tracePt t="32918" x="5480050" y="3403600"/>
          <p14:tracePt t="32936" x="5473700" y="3403600"/>
          <p14:tracePt t="33615" x="5492750" y="3403600"/>
          <p14:tracePt t="33623" x="5524500" y="3403600"/>
          <p14:tracePt t="33635" x="5568950" y="3409950"/>
          <p14:tracePt t="33654" x="5581650" y="3409950"/>
          <p14:tracePt t="33655" x="5657850" y="3429000"/>
          <p14:tracePt t="33668" x="5670550" y="3429000"/>
          <p14:tracePt t="33703" x="5683250" y="3429000"/>
          <p14:tracePt t="33704" x="5772150" y="3448050"/>
          <p14:tracePt t="33719" x="5867400" y="3448050"/>
          <p14:tracePt t="33735" x="5873750" y="3448050"/>
          <p14:tracePt t="33751" x="5899150" y="3454400"/>
          <p14:tracePt t="33768" x="5956300" y="3454400"/>
          <p14:tracePt t="33785" x="5975350" y="3454400"/>
          <p14:tracePt t="33801" x="5981700" y="3454400"/>
          <p14:tracePt t="33927" x="5994400" y="3454400"/>
          <p14:tracePt t="33935" x="6019800" y="3454400"/>
          <p14:tracePt t="33943" x="6032500" y="3454400"/>
          <p14:tracePt t="33983" x="6057900" y="3454400"/>
          <p14:tracePt t="33994" x="6076950" y="3454400"/>
          <p14:tracePt t="33994" x="6102350" y="3454400"/>
          <p14:tracePt t="34001" x="6140450" y="3454400"/>
          <p14:tracePt t="34018" x="6172200" y="3460750"/>
          <p14:tracePt t="34035" x="6191250" y="3460750"/>
          <p14:tracePt t="34051" x="6203950" y="3460750"/>
          <p14:tracePt t="34068" x="6210300" y="3460750"/>
          <p14:tracePt t="34103" x="6216650" y="3460750"/>
          <p14:tracePt t="34159" x="6223000" y="3460750"/>
          <p14:tracePt t="34223" x="6229350" y="3460750"/>
          <p14:tracePt t="34231" x="6242050" y="3460750"/>
          <p14:tracePt t="34239" x="6254750" y="3460750"/>
          <p14:tracePt t="34247" x="6267450" y="3460750"/>
          <p14:tracePt t="34252" x="6299200" y="3460750"/>
          <p14:tracePt t="34268" x="6324600" y="3460750"/>
          <p14:tracePt t="34285" x="6337300" y="3460750"/>
          <p14:tracePt t="34301" x="6362700" y="3460750"/>
          <p14:tracePt t="34320" x="6388100" y="3460750"/>
          <p14:tracePt t="34335" x="6413500" y="3460750"/>
          <p14:tracePt t="34447" x="6419850" y="3460750"/>
          <p14:tracePt t="34460" x="6426200" y="3460750"/>
          <p14:tracePt t="34461" x="6432550" y="3460750"/>
          <p14:tracePt t="34663" x="6438900" y="3460750"/>
          <p14:tracePt t="34671" x="6451600" y="3460750"/>
          <p14:tracePt t="34679" x="6464300" y="3460750"/>
          <p14:tracePt t="34686" x="6502400" y="3460750"/>
          <p14:tracePt t="34701" x="6553200" y="3460750"/>
          <p14:tracePt t="34718" x="6623050" y="3467100"/>
          <p14:tracePt t="34735" x="6743700" y="3467100"/>
          <p14:tracePt t="34752" x="6870700" y="3473450"/>
          <p14:tracePt t="34768" x="6965950" y="3473450"/>
          <p14:tracePt t="34785" x="7016750" y="3473450"/>
          <p14:tracePt t="34801" x="7048500" y="3473450"/>
          <p14:tracePt t="34818" x="7054850" y="3473450"/>
          <p14:tracePt t="34835" x="7067550" y="3473450"/>
          <p14:tracePt t="34851" x="7073900" y="3473450"/>
          <p14:tracePt t="34868" x="7080250" y="3473450"/>
          <p14:tracePt t="34918" x="7086600" y="3473450"/>
          <p14:tracePt t="34944" x="7092950" y="3473450"/>
          <p14:tracePt t="34975" x="7099300" y="3473450"/>
          <p14:tracePt t="35096" x="7092950" y="3473450"/>
          <p14:tracePt t="35096" x="7086600" y="3473450"/>
          <p14:tracePt t="35119" x="7080250" y="3473450"/>
          <p14:tracePt t="35127" x="7067550" y="3473450"/>
          <p14:tracePt t="35135" x="7029450" y="3473450"/>
          <p14:tracePt t="35151" x="7004050" y="3473450"/>
          <p14:tracePt t="35152" x="6908800" y="3473450"/>
          <p14:tracePt t="35168" x="6788150" y="3473450"/>
          <p14:tracePt t="35185" x="6673850" y="3473450"/>
          <p14:tracePt t="35202" x="6553200" y="3473450"/>
          <p14:tracePt t="35218" x="6527800" y="3473450"/>
          <p14:tracePt t="35263" x="6489700" y="3473450"/>
          <p14:tracePt t="35271" x="6470650" y="3473450"/>
          <p14:tracePt t="35275" x="6438900" y="3473450"/>
          <p14:tracePt t="35285" x="6388100" y="3473450"/>
          <p14:tracePt t="35319" x="6369050" y="3473450"/>
          <p14:tracePt t="35319" x="6350000" y="3473450"/>
          <p14:tracePt t="37591" x="6362700" y="3473450"/>
          <p14:tracePt t="37599" x="6369050" y="3473450"/>
          <p14:tracePt t="37611" x="6381750" y="3473450"/>
          <p14:tracePt t="37614" x="6394450" y="3473450"/>
          <p14:tracePt t="37618" x="6432550" y="3473450"/>
          <p14:tracePt t="37634" x="6470650" y="3473450"/>
          <p14:tracePt t="37652" x="6508750" y="3467100"/>
          <p14:tracePt t="37668" x="6527800" y="3467100"/>
          <p14:tracePt t="37685" x="6553200" y="3460750"/>
          <p14:tracePt t="37701" x="6584950" y="3460750"/>
          <p14:tracePt t="37718" x="6629400" y="3460750"/>
          <p14:tracePt t="37736" x="6673850" y="3460750"/>
          <p14:tracePt t="37791" x="6680200" y="3460750"/>
          <p14:tracePt t="37799" x="6692900" y="3460750"/>
          <p14:tracePt t="37823" x="6699250" y="3460750"/>
          <p14:tracePt t="37834" x="6705600" y="3460750"/>
          <p14:tracePt t="37837" x="6718300" y="3454400"/>
          <p14:tracePt t="37852" x="6737350" y="3454400"/>
          <p14:tracePt t="37868" x="6750050" y="3454400"/>
          <p14:tracePt t="37885" x="6775450" y="3454400"/>
          <p14:tracePt t="37901" x="6788150" y="3454400"/>
          <p14:tracePt t="37918" x="6813550" y="3448050"/>
          <p14:tracePt t="38455" x="6819900" y="3448050"/>
          <p14:tracePt t="38463" x="6826250" y="3448050"/>
          <p14:tracePt t="38471" x="6838950" y="3448050"/>
          <p14:tracePt t="38484" x="6845300" y="3448050"/>
          <p14:tracePt t="38485" x="6858000" y="3441700"/>
          <p14:tracePt t="38534" x="6864350" y="3441700"/>
          <p14:tracePt t="39375" x="6896100" y="3429000"/>
          <p14:tracePt t="39384" x="7004050" y="3429000"/>
          <p14:tracePt t="39390" x="7232650" y="3429000"/>
          <p14:tracePt t="39401" x="7448550" y="3454400"/>
          <p14:tracePt t="39418" x="7575550" y="3498850"/>
          <p14:tracePt t="39435" x="7607300" y="3505200"/>
          <p14:tracePt t="39451" x="7620000" y="3505200"/>
          <p14:tracePt t="39494" x="7626350" y="3505200"/>
          <p14:tracePt t="39511" x="7632700" y="3505200"/>
          <p14:tracePt t="39527" x="7639050" y="3505200"/>
          <p14:tracePt t="39766" x="7632700" y="3505200"/>
          <p14:tracePt t="39767" x="7620000" y="3505200"/>
          <p14:tracePt t="39785" x="7607300" y="3505200"/>
          <p14:tracePt t="39790" x="7575550" y="3505200"/>
          <p14:tracePt t="39802" x="7531100" y="3505200"/>
          <p14:tracePt t="39818" x="7486650" y="3505200"/>
          <p14:tracePt t="39835" x="7448550" y="3505200"/>
          <p14:tracePt t="39851" x="7423150" y="3505200"/>
          <p14:tracePt t="39868" x="7397750" y="3505200"/>
          <p14:tracePt t="39884" x="7372350" y="3505200"/>
          <p14:tracePt t="39901" x="7346950" y="3505200"/>
          <p14:tracePt t="39918" x="7302500" y="3498850"/>
          <p14:tracePt t="39935" x="7283450" y="3498850"/>
          <p14:tracePt t="39951" x="7270750" y="3498850"/>
          <p14:tracePt t="39968" x="7264400" y="3498850"/>
          <p14:tracePt t="39984" x="7251700" y="3498850"/>
          <p14:tracePt t="40001" x="7245350" y="3498850"/>
          <p14:tracePt t="40018" x="7239000" y="3498850"/>
          <p14:tracePt t="40224" x="7245350" y="3498850"/>
          <p14:tracePt t="40239" x="7258050" y="3498850"/>
          <p14:tracePt t="40246" x="7264400" y="3498850"/>
          <p14:tracePt t="40254" x="7270750" y="3498850"/>
          <p14:tracePt t="40268" x="7283450" y="3498850"/>
          <p14:tracePt t="40268" x="7302500" y="3498850"/>
          <p14:tracePt t="40284" x="7327900" y="3492500"/>
          <p14:tracePt t="40301" x="7359650" y="3486150"/>
          <p14:tracePt t="40318" x="7404100" y="3486150"/>
          <p14:tracePt t="40335" x="7429500" y="3479800"/>
          <p14:tracePt t="40351" x="7435850" y="3479800"/>
          <p14:tracePt t="40368" x="7435850" y="3473450"/>
          <p14:tracePt t="40384" x="7442200" y="3473450"/>
          <p14:tracePt t="40401" x="7461250" y="3473450"/>
          <p14:tracePt t="40418" x="7480300" y="3473450"/>
          <p14:tracePt t="40435" x="7486650" y="3473450"/>
          <p14:tracePt t="40451" x="7493000" y="3473450"/>
          <p14:tracePt t="40468" x="7499350" y="3473450"/>
          <p14:tracePt t="40484" x="7505700" y="3473450"/>
          <p14:tracePt t="40607" x="7512050" y="3467100"/>
          <p14:tracePt t="40617" x="7518400" y="3467100"/>
          <p14:tracePt t="40646" x="7524750" y="3467100"/>
          <p14:tracePt t="40663" x="7531100" y="3467100"/>
          <p14:tracePt t="40679" x="7543800" y="3467100"/>
          <p14:tracePt t="40694" x="7550150" y="3467100"/>
          <p14:tracePt t="40703" x="7556500" y="3467100"/>
          <p14:tracePt t="40703" x="7562850" y="3467100"/>
          <p14:tracePt t="40718" x="7600950" y="3467100"/>
          <p14:tracePt t="40735" x="7632700" y="3460750"/>
          <p14:tracePt t="40751" x="7651750" y="3460750"/>
          <p14:tracePt t="40791" x="7677150" y="3473450"/>
          <p14:tracePt t="40791" x="7715250" y="3479800"/>
          <p14:tracePt t="40801" x="7740650" y="3479800"/>
          <p14:tracePt t="40819" x="7785100" y="3479800"/>
          <p14:tracePt t="40836" x="7804150" y="3479800"/>
          <p14:tracePt t="40851" x="7823200" y="3479800"/>
          <p14:tracePt t="40868" x="7842250" y="3479800"/>
          <p14:tracePt t="40884" x="7867650" y="3479800"/>
          <p14:tracePt t="40901" x="7905750" y="3479800"/>
          <p14:tracePt t="40918" x="7937500" y="3479800"/>
          <p14:tracePt t="40935" x="7950200" y="3473450"/>
          <p14:tracePt t="40983" x="7956550" y="3473450"/>
          <p14:tracePt t="41022" x="7962900" y="3473450"/>
          <p14:tracePt t="41039" x="7975600" y="3473450"/>
          <p14:tracePt t="41059" x="7981950" y="3473450"/>
          <p14:tracePt t="41060" x="7988300" y="3473450"/>
          <p14:tracePt t="41068" x="8001000" y="3473450"/>
          <p14:tracePt t="41084" x="8007350" y="3473450"/>
          <p14:tracePt t="41101" x="8013700" y="3473450"/>
          <p14:tracePt t="41118" x="8026400" y="3473450"/>
          <p14:tracePt t="42807" x="7994650" y="3479800"/>
          <p14:tracePt t="42816" x="7924800" y="3486150"/>
          <p14:tracePt t="42823" x="7778750" y="3524250"/>
          <p14:tracePt t="42835" x="7747000" y="3524250"/>
          <p14:tracePt t="42851" x="7677150" y="3549650"/>
          <p14:tracePt t="42869" x="7518400" y="3594100"/>
          <p14:tracePt t="42885" x="7461250" y="3606800"/>
          <p14:tracePt t="42902" x="7416800" y="3613150"/>
          <p14:tracePt t="42918" x="7270750" y="3651250"/>
          <p14:tracePt t="42936" x="7124700" y="3670300"/>
          <p14:tracePt t="42952" x="6940550" y="3689350"/>
          <p14:tracePt t="42969" x="6743700" y="3733800"/>
          <p14:tracePt t="42986" x="6540500" y="3752850"/>
          <p14:tracePt t="43002" x="6400800" y="3759200"/>
          <p14:tracePt t="43018" x="6305550" y="3765550"/>
          <p14:tracePt t="43035" x="6172200" y="3765550"/>
          <p14:tracePt t="43052" x="6089650" y="3765550"/>
          <p14:tracePt t="43069" x="5962650" y="3759200"/>
          <p14:tracePt t="43085" x="5892800" y="3759200"/>
          <p14:tracePt t="43120" x="5880100" y="3759200"/>
          <p14:tracePt t="43121" x="5708650" y="3752850"/>
          <p14:tracePt t="43136" x="5562600" y="3752850"/>
          <p14:tracePt t="43152" x="5441950" y="3752850"/>
          <p14:tracePt t="43169" x="5397500" y="3746500"/>
          <p14:tracePt t="43185" x="5384800" y="3746500"/>
          <p14:tracePt t="43202" x="5283200" y="3746500"/>
          <p14:tracePt t="43219" x="5143500" y="3746500"/>
          <p14:tracePt t="43236" x="5060950" y="3746500"/>
          <p14:tracePt t="43252" x="5041900" y="3746500"/>
          <p14:tracePt t="43269" x="4940300" y="3740150"/>
          <p14:tracePt t="43285" x="4857750" y="3740150"/>
          <p14:tracePt t="43302" x="4749800" y="3740150"/>
          <p14:tracePt t="43319" x="4552950" y="3740150"/>
          <p14:tracePt t="43336" x="4457700" y="3740150"/>
          <p14:tracePt t="43352" x="4362450" y="3740150"/>
          <p14:tracePt t="43369" x="4311650" y="3740150"/>
          <p14:tracePt t="43385" x="4286250" y="3740150"/>
          <p14:tracePt t="43402" x="4273550" y="3740150"/>
          <p14:tracePt t="43418" x="4248150" y="3740150"/>
          <p14:tracePt t="43436" x="4191000" y="3727450"/>
          <p14:tracePt t="43452" x="4146550" y="3714750"/>
          <p14:tracePt t="43469" x="4076700" y="3695700"/>
          <p14:tracePt t="43485" x="4032250" y="3683000"/>
          <p14:tracePt t="43520" x="4013200" y="3676650"/>
          <p14:tracePt t="43520" x="3968750" y="3670300"/>
          <p14:tracePt t="43536" x="3924300" y="3657600"/>
          <p14:tracePt t="43552" x="3886200" y="3644900"/>
          <p14:tracePt t="43568" x="3867150" y="3644900"/>
          <p14:tracePt t="43585" x="3848100" y="3632200"/>
          <p14:tracePt t="43602" x="3829050" y="3625850"/>
          <p14:tracePt t="43619" x="3816350" y="3619500"/>
          <p14:tracePt t="43635" x="3797300" y="3606800"/>
          <p14:tracePt t="43652" x="3778250" y="3594100"/>
          <p14:tracePt t="43669" x="3752850" y="3568700"/>
          <p14:tracePt t="43685" x="3721100" y="3543300"/>
          <p14:tracePt t="43702" x="3695700" y="3524250"/>
          <p14:tracePt t="43718" x="3683000" y="3511550"/>
          <p14:tracePt t="44048" x="3683000" y="3530600"/>
          <p14:tracePt t="44060" x="3676650" y="3549650"/>
          <p14:tracePt t="44069" x="3663950" y="3587750"/>
          <p14:tracePt t="44069" x="3657600" y="3638550"/>
          <p14:tracePt t="44085" x="3651250" y="3663950"/>
          <p14:tracePt t="44102" x="3651250" y="3689350"/>
          <p14:tracePt t="44118" x="3632200" y="3784600"/>
          <p14:tracePt t="44136" x="3625850" y="3848100"/>
          <p14:tracePt t="44152" x="3613150" y="3911600"/>
          <p14:tracePt t="44168" x="3606800" y="3956050"/>
          <p14:tracePt t="44185" x="3594100" y="4006850"/>
          <p14:tracePt t="44202" x="3587750" y="4064000"/>
          <p14:tracePt t="44219" x="3581400" y="4095750"/>
          <p14:tracePt t="44236" x="3575050" y="4133850"/>
          <p14:tracePt t="44252" x="3575050" y="4171950"/>
          <p14:tracePt t="44268" x="3568700" y="4210050"/>
          <p14:tracePt t="44285" x="3562350" y="4229100"/>
          <p14:tracePt t="44302" x="3562350" y="4241800"/>
          <p14:tracePt t="44320" x="3556000" y="4273550"/>
          <p14:tracePt t="44336" x="3556000" y="4292600"/>
          <p14:tracePt t="44352" x="3556000" y="4305300"/>
          <p14:tracePt t="44368" x="3543300" y="4337050"/>
          <p14:tracePt t="44424" x="3543300" y="4349750"/>
          <p14:tracePt t="44431" x="3536950" y="4387850"/>
          <p14:tracePt t="44435" x="3536950" y="4438650"/>
          <p14:tracePt t="44452" x="3530600" y="4502150"/>
          <p14:tracePt t="44468" x="3530600" y="4552950"/>
          <p14:tracePt t="44485" x="3530600" y="4629150"/>
          <p14:tracePt t="44502" x="3530600" y="4641850"/>
          <p14:tracePt t="44519" x="3530600" y="4724400"/>
          <p14:tracePt t="44535" x="3543300" y="4806950"/>
          <p14:tracePt t="44552" x="3543300" y="4889500"/>
          <p14:tracePt t="44568" x="3549650" y="4965700"/>
          <p14:tracePt t="44585" x="3549650" y="4978400"/>
          <p14:tracePt t="44623" x="3556000" y="4997450"/>
          <p14:tracePt t="44635" x="3556000" y="5029200"/>
          <p14:tracePt t="44640" x="3568700" y="5105400"/>
          <p14:tracePt t="44652" x="3581400" y="5162550"/>
          <p14:tracePt t="44668" x="3587750" y="5232400"/>
          <p14:tracePt t="44685" x="3600450" y="5302250"/>
          <p14:tracePt t="44702" x="3613150" y="5384800"/>
          <p14:tracePt t="44719" x="3619500" y="5543550"/>
          <p14:tracePt t="44735" x="3619500" y="5657850"/>
          <p14:tracePt t="44752" x="3619500" y="5765800"/>
          <p14:tracePt t="44769" x="3619500" y="5892800"/>
          <p14:tracePt t="44785" x="3638550" y="5994400"/>
          <p14:tracePt t="44802" x="3657600" y="6115050"/>
          <p14:tracePt t="44819" x="3676650" y="6210300"/>
          <p14:tracePt t="44835" x="3702050" y="6292850"/>
          <p14:tracePt t="44852" x="3727450" y="6362700"/>
          <p14:tracePt t="44869" x="3740150" y="6419850"/>
          <p14:tracePt t="44886" x="3752850" y="6470650"/>
          <p14:tracePt t="44902" x="3759200" y="6521450"/>
          <p14:tracePt t="44919" x="3771900" y="6572250"/>
          <p14:tracePt t="44936" x="3778250" y="6591300"/>
          <p14:tracePt t="44952" x="3778250" y="6597650"/>
          <p14:tracePt t="44969" x="3778250" y="6610350"/>
          <p14:tracePt t="44985" x="3778250" y="6629400"/>
          <p14:tracePt t="45002" x="3778250" y="6635750"/>
          <p14:tracePt t="45018" x="3784600" y="6642100"/>
          <p14:tracePt t="45119" x="3797300" y="6642100"/>
          <p14:tracePt t="45127" x="3803650" y="6616700"/>
          <p14:tracePt t="45135" x="3816350" y="6521450"/>
          <p14:tracePt t="45152" x="3822700" y="6445250"/>
          <p14:tracePt t="45152" x="3822700" y="6318250"/>
          <p14:tracePt t="45168" x="3822700" y="6165850"/>
          <p14:tracePt t="45185" x="3790950" y="5969000"/>
          <p14:tracePt t="45202" x="3746500" y="5683250"/>
          <p14:tracePt t="45219" x="3740150" y="5429250"/>
          <p14:tracePt t="45235" x="3714750" y="5264150"/>
          <p14:tracePt t="45252" x="3676650" y="5016500"/>
          <p14:tracePt t="45268" x="3657600" y="4902200"/>
          <p14:tracePt t="45285" x="3651250" y="4870450"/>
          <p14:tracePt t="45302" x="3632200" y="4737100"/>
          <p14:tracePt t="45319" x="3632200" y="4692650"/>
          <p14:tracePt t="45336" x="3625850" y="4648200"/>
          <p14:tracePt t="45352" x="3625850" y="4591050"/>
          <p14:tracePt t="45369" x="3625850" y="4552950"/>
          <p14:tracePt t="45385" x="3625850" y="4502150"/>
          <p14:tracePt t="45402" x="3625850" y="4445000"/>
          <p14:tracePt t="45418" x="3632200" y="4406900"/>
          <p14:tracePt t="45455" x="3632200" y="4387850"/>
          <p14:tracePt t="45456" x="3638550" y="4349750"/>
          <p14:tracePt t="45468" x="3651250" y="4286250"/>
          <p14:tracePt t="45485" x="3657600" y="4210050"/>
          <p14:tracePt t="45502" x="3657600" y="4197350"/>
          <p14:tracePt t="45519" x="3670300" y="4152900"/>
          <p14:tracePt t="45535" x="3676650" y="4102100"/>
          <p14:tracePt t="45552" x="3689350" y="4051300"/>
          <p14:tracePt t="45568" x="3695700" y="3994150"/>
          <p14:tracePt t="45585" x="3695700" y="3956050"/>
          <p14:tracePt t="45602" x="3702050" y="3924300"/>
          <p14:tracePt t="45619" x="3708400" y="3892550"/>
          <p14:tracePt t="45635" x="3714750" y="3879850"/>
          <p14:tracePt t="45653" x="3721100" y="3841750"/>
          <p14:tracePt t="45668" x="3727450" y="3778250"/>
          <p14:tracePt t="45685" x="3733800" y="3733800"/>
          <p14:tracePt t="45702" x="3740150" y="3689350"/>
          <p14:tracePt t="45719" x="3752850" y="3651250"/>
          <p14:tracePt t="45736" x="3752850" y="3638550"/>
          <p14:tracePt t="45752" x="3759200" y="3625850"/>
          <p14:tracePt t="45768" x="3759200" y="3619500"/>
          <p14:tracePt t="45785" x="3759200" y="3613150"/>
          <p14:tracePt t="45823" x="3765550" y="3613150"/>
          <p14:tracePt t="45855" x="3771900" y="3606800"/>
          <p14:tracePt t="45869" x="3778250" y="3606800"/>
          <p14:tracePt t="45885" x="3784600" y="3606800"/>
          <p14:tracePt t="45886" x="3816350" y="3600450"/>
          <p14:tracePt t="45902" x="3892550" y="3587750"/>
          <p14:tracePt t="45918" x="4019550" y="3581400"/>
          <p14:tracePt t="45934" x="4248150" y="3581400"/>
          <p14:tracePt t="45952" x="4362450" y="3581400"/>
          <p14:tracePt t="45969" x="4419600" y="3581400"/>
          <p14:tracePt t="45985" x="4527550" y="3587750"/>
          <p14:tracePt t="46002" x="4635500" y="3587750"/>
          <p14:tracePt t="46018" x="4705350" y="3587750"/>
          <p14:tracePt t="46035" x="4737100" y="3587750"/>
          <p14:tracePt t="46052" x="4756150" y="3594100"/>
          <p14:tracePt t="46068" x="4762500" y="3594100"/>
          <p14:tracePt t="46085" x="4800600" y="3600450"/>
          <p14:tracePt t="46118" x="4838700" y="3600450"/>
          <p14:tracePt t="46119" x="4864100" y="3600450"/>
          <p14:tracePt t="46136" x="4876800" y="3606800"/>
          <p14:tracePt t="46152" x="4889500" y="3613150"/>
          <p14:tracePt t="46191" x="4895850" y="3613150"/>
          <p14:tracePt t="46791" x="4883150" y="3613150"/>
          <p14:tracePt t="46799" x="4857750" y="3613150"/>
          <p14:tracePt t="46807" x="4826000" y="3613150"/>
          <p14:tracePt t="46815" x="4800600" y="3613150"/>
          <p14:tracePt t="46835" x="4768850" y="3613150"/>
          <p14:tracePt t="46836" x="4743450" y="3613150"/>
          <p14:tracePt t="46852" x="4711700" y="3613150"/>
          <p14:tracePt t="46870" x="4686300" y="3613150"/>
          <p14:tracePt t="46885" x="4660900" y="3613150"/>
          <p14:tracePt t="46902" x="4648200" y="3613150"/>
          <p14:tracePt t="46918" x="4616450" y="3613150"/>
          <p14:tracePt t="46936" x="4591050" y="3613150"/>
          <p14:tracePt t="46952" x="4559300" y="3613150"/>
          <p14:tracePt t="46968" x="4533900" y="3613150"/>
          <p14:tracePt t="46985" x="4514850" y="3613150"/>
          <p14:tracePt t="47002" x="4502150" y="3613150"/>
          <p14:tracePt t="47018" x="4489450" y="3613150"/>
          <p14:tracePt t="47055" x="4483100" y="3613150"/>
          <p14:tracePt t="47879" x="4489450" y="3613150"/>
          <p14:tracePt t="47887" x="4495800" y="3613150"/>
          <p14:tracePt t="47911" x="4502150" y="3613150"/>
          <p14:tracePt t="48023" x="4508500" y="3613150"/>
          <p14:tracePt t="48040" x="4514850" y="3613150"/>
          <p14:tracePt t="48063" x="4521200" y="3613150"/>
          <p14:tracePt t="48077" x="4527550" y="3613150"/>
          <p14:tracePt t="48103" x="4533900" y="3613150"/>
          <p14:tracePt t="48127" x="4540250" y="3613150"/>
          <p14:tracePt t="48239" x="4546600" y="3613150"/>
          <p14:tracePt t="48248" x="4559300" y="3613150"/>
          <p14:tracePt t="48255" x="4565650" y="3606800"/>
          <p14:tracePt t="48287" x="4572000" y="3600450"/>
          <p14:tracePt t="48639" x="4559300" y="3606800"/>
          <p14:tracePt t="48646" x="4552950" y="3613150"/>
          <p14:tracePt t="48655" x="4552950" y="3625850"/>
          <p14:tracePt t="48663" x="4546600" y="3644900"/>
          <p14:tracePt t="48671" x="4533900" y="3689350"/>
          <p14:tracePt t="48685" x="4521200" y="3740150"/>
          <p14:tracePt t="48702" x="4502150" y="3784600"/>
          <p14:tracePt t="48719" x="4489450" y="3835400"/>
          <p14:tracePt t="48736" x="4483100" y="3873500"/>
          <p14:tracePt t="48752" x="4470400" y="3898900"/>
          <p14:tracePt t="48823" x="4470400" y="3905250"/>
          <p14:tracePt t="48831" x="4464050" y="3924300"/>
          <p14:tracePt t="48834" x="4457700" y="3981450"/>
          <p14:tracePt t="48852" x="4445000" y="4044950"/>
          <p14:tracePt t="48868" x="4432300" y="4108450"/>
          <p14:tracePt t="48885" x="4432300" y="4121150"/>
          <p14:tracePt t="48942" x="4432300" y="4146550"/>
          <p14:tracePt t="48951" x="4432300" y="4178300"/>
          <p14:tracePt t="48959" x="4432300" y="4210050"/>
          <p14:tracePt t="48968" x="4432300" y="4254500"/>
          <p14:tracePt t="48970" x="4432300" y="4349750"/>
          <p14:tracePt t="48985" x="4432300" y="4356100"/>
          <p14:tracePt t="49002" x="4432300" y="4438650"/>
          <p14:tracePt t="49039" x="4432300" y="4445000"/>
          <p14:tracePt t="49051" x="4432300" y="4489450"/>
          <p14:tracePt t="49052" x="4432300" y="4578350"/>
          <p14:tracePt t="49068" x="4432300" y="4667250"/>
          <p14:tracePt t="49085" x="4432300" y="4743450"/>
          <p14:tracePt t="49102" x="4432300" y="4806950"/>
          <p14:tracePt t="49119" x="4432300" y="4819650"/>
          <p14:tracePt t="49136" x="4432300" y="4851400"/>
          <p14:tracePt t="49151" x="4432300" y="4889500"/>
          <p14:tracePt t="49169" x="4432300" y="4940300"/>
          <p14:tracePt t="49185" x="4432300" y="4984750"/>
          <p14:tracePt t="49202" x="4432300" y="5029200"/>
          <p14:tracePt t="49218" x="4432300" y="5080000"/>
          <p14:tracePt t="49236" x="4432300" y="5137150"/>
          <p14:tracePt t="49252" x="4432300" y="5175250"/>
          <p14:tracePt t="49268" x="4438650" y="5238750"/>
          <p14:tracePt t="49285" x="4438650" y="5302250"/>
          <p14:tracePt t="49301" x="4438650" y="5365750"/>
          <p14:tracePt t="49318" x="4438650" y="5435600"/>
          <p14:tracePt t="49335" x="4438650" y="5480050"/>
          <p14:tracePt t="49352" x="4438650" y="5549900"/>
          <p14:tracePt t="49368" x="4438650" y="5619750"/>
          <p14:tracePt t="49385" x="4438650" y="5683250"/>
          <p14:tracePt t="49402" x="4438650" y="5746750"/>
          <p14:tracePt t="49418" x="4451350" y="5810250"/>
          <p14:tracePt t="49435" x="4457700" y="5854700"/>
          <p14:tracePt t="49452" x="4470400" y="5911850"/>
          <p14:tracePt t="49468" x="4476750" y="5956300"/>
          <p14:tracePt t="49485" x="4483100" y="6007100"/>
          <p14:tracePt t="49502" x="4489450" y="6051550"/>
          <p14:tracePt t="49518" x="4502150" y="6121400"/>
          <p14:tracePt t="49551" x="4508500" y="6153150"/>
          <p14:tracePt t="49552" x="4508500" y="6178550"/>
          <p14:tracePt t="49568" x="4508500" y="6191250"/>
          <p14:tracePt t="49585" x="4514850" y="6216650"/>
          <p14:tracePt t="49602" x="4514850" y="6235700"/>
          <p14:tracePt t="49618" x="4514850" y="6261100"/>
          <p14:tracePt t="49635" x="4521200" y="6286500"/>
          <p14:tracePt t="49652" x="4521200" y="6305550"/>
          <p14:tracePt t="49668" x="4521200" y="6318250"/>
          <p14:tracePt t="49685" x="4521200" y="6337300"/>
          <p14:tracePt t="49702" x="4521200" y="6343650"/>
          <p14:tracePt t="49718" x="4521200" y="6356350"/>
          <p14:tracePt t="49735" x="4521200" y="6362700"/>
          <p14:tracePt t="50287" x="4521200" y="6375400"/>
          <p14:tracePt t="50295" x="4521200" y="6388100"/>
          <p14:tracePt t="50303" x="4527550" y="6388100"/>
          <p14:tracePt t="50304" x="4527550" y="6400800"/>
          <p14:tracePt t="50318" x="4527550" y="6413500"/>
          <p14:tracePt t="50336" x="4527550" y="6432550"/>
          <p14:tracePt t="50352" x="4533900" y="6438900"/>
          <p14:tracePt t="50368" x="4533900" y="6451600"/>
          <p14:tracePt t="50385" x="4540250" y="6457950"/>
          <p14:tracePt t="50402" x="4540250" y="6464300"/>
          <p14:tracePt t="50439" x="4546600" y="6470650"/>
          <p14:tracePt t="50456" x="4552950" y="6470650"/>
          <p14:tracePt t="50479" x="4559300" y="6477000"/>
          <p14:tracePt t="50495" x="4572000" y="6483350"/>
          <p14:tracePt t="50519" x="4578350" y="6483350"/>
          <p14:tracePt t="50535" x="4584700" y="6483350"/>
          <p14:tracePt t="50543" x="4591050" y="6483350"/>
          <p14:tracePt t="50551" x="4597400" y="6489700"/>
          <p14:tracePt t="50561" x="4610100" y="6489700"/>
          <p14:tracePt t="50568" x="4622800" y="6489700"/>
          <p14:tracePt t="50585" x="4629150" y="6489700"/>
          <p14:tracePt t="50602" x="4648200" y="6489700"/>
          <p14:tracePt t="50618" x="4667250" y="6489700"/>
          <p14:tracePt t="50635" x="4692650" y="6489700"/>
          <p14:tracePt t="50651" x="4718050" y="6489700"/>
          <p14:tracePt t="50668" x="4749800" y="6489700"/>
          <p14:tracePt t="50685" x="4775200" y="6477000"/>
          <p14:tracePt t="50702" x="4787900" y="6464300"/>
          <p14:tracePt t="50718" x="4806950" y="6451600"/>
          <p14:tracePt t="50736" x="4826000" y="6445250"/>
          <p14:tracePt t="50751" x="4832350" y="6438900"/>
          <p14:tracePt t="50768" x="4845050" y="6426200"/>
          <p14:tracePt t="50785" x="4857750" y="6407150"/>
          <p14:tracePt t="50801" x="4870450" y="6394450"/>
          <p14:tracePt t="50819" x="4876800" y="6381750"/>
          <p14:tracePt t="50835" x="4883150" y="6362700"/>
          <p14:tracePt t="50852" x="4883150" y="6337300"/>
          <p14:tracePt t="50868" x="4883150" y="6318250"/>
          <p14:tracePt t="50885" x="4883150" y="6305550"/>
          <p14:tracePt t="50902" x="4883150" y="6286500"/>
          <p14:tracePt t="50902" x="4883150" y="6280150"/>
          <p14:tracePt t="50920" x="4883150" y="6261100"/>
          <p14:tracePt t="50935" x="4870450" y="6248400"/>
          <p14:tracePt t="50952" x="4857750" y="6229350"/>
          <p14:tracePt t="50968" x="4838700" y="6210300"/>
          <p14:tracePt t="50985" x="4819650" y="6197600"/>
          <p14:tracePt t="51001" x="4800600" y="6191250"/>
          <p14:tracePt t="51018" x="4768850" y="6184900"/>
          <p14:tracePt t="51036" x="4743450" y="6165850"/>
          <p14:tracePt t="51052" x="4699000" y="6159500"/>
          <p14:tracePt t="51068" x="4660900" y="6153150"/>
          <p14:tracePt t="51085" x="4616450" y="6153150"/>
          <p14:tracePt t="51101" x="4546600" y="6153150"/>
          <p14:tracePt t="51118" x="4451350" y="6153150"/>
          <p14:tracePt t="51135" x="4394200" y="6159500"/>
          <p14:tracePt t="51152" x="4318000" y="6178550"/>
          <p14:tracePt t="51168" x="4241800" y="6197600"/>
          <p14:tracePt t="51185" x="4184650" y="6216650"/>
          <p14:tracePt t="51201" x="4159250" y="6229350"/>
          <p14:tracePt t="51218" x="4133850" y="6229350"/>
          <p14:tracePt t="51235" x="4114800" y="6242050"/>
          <p14:tracePt t="51252" x="4102100" y="6254750"/>
          <p14:tracePt t="51269" x="4083050" y="6273800"/>
          <p14:tracePt t="51285" x="4076700" y="6299200"/>
          <p14:tracePt t="51301" x="4064000" y="6330950"/>
          <p14:tracePt t="51318" x="4057650" y="6375400"/>
          <p14:tracePt t="51335" x="4057650" y="6413500"/>
          <p14:tracePt t="51352" x="4057650" y="6445250"/>
          <p14:tracePt t="51368" x="4064000" y="6470650"/>
          <p14:tracePt t="51385" x="4070350" y="6502400"/>
          <p14:tracePt t="51401" x="4089400" y="6527800"/>
          <p14:tracePt t="51418" x="4108450" y="6553200"/>
          <p14:tracePt t="51435" x="4127500" y="6572250"/>
          <p14:tracePt t="51452" x="4152900" y="6591300"/>
          <p14:tracePt t="51468" x="4197350" y="6610350"/>
          <p14:tracePt t="51485" x="4241800" y="6629400"/>
          <p14:tracePt t="51501" x="4311650" y="6642100"/>
          <p14:tracePt t="51518" x="4438650" y="6686550"/>
          <p14:tracePt t="51535" x="4521200" y="6705600"/>
          <p14:tracePt t="51552" x="4603750" y="6724650"/>
          <p14:tracePt t="51568" x="4667250" y="6724650"/>
          <p14:tracePt t="51585" x="4718050" y="6724650"/>
          <p14:tracePt t="51601" x="4756150" y="6724650"/>
          <p14:tracePt t="51618" x="4800600" y="6711950"/>
          <p14:tracePt t="51635" x="4838700" y="6692900"/>
          <p14:tracePt t="51652" x="4870450" y="6673850"/>
          <p14:tracePt t="51668" x="4914900" y="6642100"/>
          <p14:tracePt t="51685" x="4946650" y="6610350"/>
          <p14:tracePt t="51701" x="4978400" y="6578600"/>
          <p14:tracePt t="51718" x="5010150" y="6527800"/>
          <p14:tracePt t="51735" x="5022850" y="6508750"/>
          <p14:tracePt t="51752" x="5035550" y="6483350"/>
          <p14:tracePt t="51768" x="5041900" y="6457950"/>
          <p14:tracePt t="51785" x="5041900" y="6445250"/>
          <p14:tracePt t="51801" x="5041900" y="6419850"/>
          <p14:tracePt t="51818" x="5041900" y="6407150"/>
          <p14:tracePt t="51835" x="5035550" y="6394450"/>
          <p14:tracePt t="51852" x="5022850" y="6375400"/>
          <p14:tracePt t="51868" x="5010150" y="6356350"/>
          <p14:tracePt t="51885" x="4991100" y="6330950"/>
          <p14:tracePt t="51901" x="4965700" y="6311900"/>
          <p14:tracePt t="51901" x="4959350" y="6305550"/>
          <p14:tracePt t="51919" x="4914900" y="6286500"/>
          <p14:tracePt t="51936" x="4857750" y="6267450"/>
          <p14:tracePt t="51951" x="4775200" y="6254750"/>
          <p14:tracePt t="51968" x="4705350" y="6248400"/>
          <p14:tracePt t="51985" x="4616450" y="6248400"/>
          <p14:tracePt t="52001" x="4559300" y="6248400"/>
          <p14:tracePt t="52018" x="4502150" y="6248400"/>
          <p14:tracePt t="52035" x="4451350" y="6248400"/>
          <p14:tracePt t="52052" x="4400550" y="6248400"/>
          <p14:tracePt t="52068" x="4375150" y="6254750"/>
          <p14:tracePt t="52085" x="4343400" y="6261100"/>
          <p14:tracePt t="52101" x="4318000" y="6273800"/>
          <p14:tracePt t="52118" x="4292600" y="6280150"/>
          <p14:tracePt t="52135" x="4273550" y="6286500"/>
          <p14:tracePt t="52151" x="4260850" y="6292850"/>
          <p14:tracePt t="52191" x="4248150" y="6299200"/>
          <p14:tracePt t="52767" x="4248150" y="6305550"/>
          <p14:tracePt t="52777" x="4254500" y="6311900"/>
          <p14:tracePt t="52777" x="4273550" y="6324600"/>
          <p14:tracePt t="52785" x="4305300" y="6356350"/>
          <p14:tracePt t="52802" x="4356100" y="6400800"/>
          <p14:tracePt t="52818" x="4419600" y="6432550"/>
          <p14:tracePt t="52835" x="4483100" y="6451600"/>
          <p14:tracePt t="52851" x="4572000" y="6464300"/>
          <p14:tracePt t="52868" x="4667250" y="6464300"/>
          <p14:tracePt t="52885" x="4762500" y="6464300"/>
          <p14:tracePt t="52902" x="4857750" y="6394450"/>
          <p14:tracePt t="52918" x="5010150" y="6159500"/>
          <p14:tracePt t="52935" x="5137150" y="5892800"/>
          <p14:tracePt t="52953" x="5238750" y="5575300"/>
          <p14:tracePt t="52968" x="5283200" y="5251450"/>
          <p14:tracePt t="52985" x="5314950" y="4940300"/>
          <p14:tracePt t="53002" x="5314950" y="4584700"/>
          <p14:tracePt t="53018" x="5289550" y="4203700"/>
          <p14:tracePt t="53035" x="5238750" y="3829050"/>
          <p14:tracePt t="53051" x="5232400" y="3663950"/>
          <p14:tracePt t="53068" x="5232400" y="3543300"/>
          <p14:tracePt t="53085" x="5232400" y="3441700"/>
          <p14:tracePt t="53102" x="5232400" y="3378200"/>
          <p14:tracePt t="53117" x="5238750" y="3314700"/>
          <p14:tracePt t="53135" x="5238750" y="3308350"/>
          <p14:tracePt t="53175" x="5245100" y="3308350"/>
          <p14:tracePt t="53183" x="5257800" y="3282950"/>
          <p14:tracePt t="53201" x="5264150" y="3270250"/>
          <p14:tracePt t="53202" x="5302250" y="3219450"/>
          <p14:tracePt t="53218" x="5340350" y="3149600"/>
          <p14:tracePt t="53235" x="5372100" y="3048000"/>
          <p14:tracePt t="53252" x="5391150" y="2997200"/>
          <p14:tracePt t="53295" x="5391150" y="2990850"/>
          <p14:tracePt t="53303" x="5397500" y="2990850"/>
          <p14:tracePt t="53303" x="5397500" y="2984500"/>
          <p14:tracePt t="53407" x="5391150" y="3028950"/>
          <p14:tracePt t="53415" x="5391150" y="3086100"/>
          <p14:tracePt t="53434" x="5391150" y="3225800"/>
          <p14:tracePt t="53435" x="5384800" y="3321050"/>
          <p14:tracePt t="53451" x="5391150" y="3409950"/>
          <p14:tracePt t="53470" x="5391150" y="3511550"/>
          <p14:tracePt t="53485" x="5397500" y="3581400"/>
          <p14:tracePt t="53502" x="5397500" y="3625850"/>
          <p14:tracePt t="53518" x="5403850" y="3657600"/>
          <p14:tracePt t="53536" x="5403850" y="3663950"/>
          <p14:tracePt t="53551" x="5403850" y="3670300"/>
          <p14:tracePt t="53679" x="5403850" y="3676650"/>
          <p14:tracePt t="54063" x="5403850" y="3651250"/>
          <p14:tracePt t="54070" x="5403850" y="3632200"/>
          <p14:tracePt t="54079" x="5403850" y="3606800"/>
          <p14:tracePt t="54085" x="5403850" y="3587750"/>
          <p14:tracePt t="54101" x="5403850" y="3575050"/>
          <p14:tracePt t="54279" x="5403850" y="3613150"/>
          <p14:tracePt t="54293" x="5403850" y="3708400"/>
          <p14:tracePt t="54303" x="5403850" y="3765550"/>
          <p14:tracePt t="54304" x="5403850" y="3810000"/>
          <p14:tracePt t="54318" x="5403850" y="3962400"/>
          <p14:tracePt t="54335" x="5410200" y="4044950"/>
          <p14:tracePt t="54352" x="5416550" y="4114800"/>
          <p14:tracePt t="54368" x="5422900" y="4165600"/>
          <p14:tracePt t="54385" x="5429250" y="4203700"/>
          <p14:tracePt t="54401" x="5429250" y="4235450"/>
          <p14:tracePt t="54418" x="5435600" y="4267200"/>
          <p14:tracePt t="54435" x="5448300" y="4311650"/>
          <p14:tracePt t="54451" x="5448300" y="4343400"/>
          <p14:tracePt t="54469" x="5448300" y="4387850"/>
          <p14:tracePt t="54485" x="5448300" y="4419600"/>
          <p14:tracePt t="54501" x="5448300" y="4457700"/>
          <p14:tracePt t="54501" x="5448300" y="4470400"/>
          <p14:tracePt t="54519" x="5448300" y="4495800"/>
          <p14:tracePt t="54535" x="5448300" y="4527550"/>
          <p14:tracePt t="54552" x="5448300" y="4552950"/>
          <p14:tracePt t="54568" x="5448300" y="4584700"/>
          <p14:tracePt t="54585" x="5448300" y="4622800"/>
          <p14:tracePt t="54601" x="5448300" y="4654550"/>
          <p14:tracePt t="54618" x="5448300" y="4673600"/>
          <p14:tracePt t="54634" x="5448300" y="4699000"/>
          <p14:tracePt t="54651" x="5448300" y="4724400"/>
          <p14:tracePt t="54668" x="5448300" y="4756150"/>
          <p14:tracePt t="54685" x="5448300" y="4781550"/>
          <p14:tracePt t="54701" x="5448300" y="4813300"/>
          <p14:tracePt t="54718" x="5448300" y="4864100"/>
          <p14:tracePt t="54735" x="5448300" y="4908550"/>
          <p14:tracePt t="54752" x="5448300" y="4946650"/>
          <p14:tracePt t="54768" x="5448300" y="4991100"/>
          <p14:tracePt t="54785" x="5448300" y="5029200"/>
          <p14:tracePt t="54801" x="5448300" y="5054600"/>
          <p14:tracePt t="54818" x="5448300" y="5067300"/>
          <p14:tracePt t="54835" x="5448300" y="5073650"/>
          <p14:tracePt t="55279" x="5448300" y="5067300"/>
          <p14:tracePt t="55287" x="5448300" y="5060950"/>
          <p14:tracePt t="55303" x="5448300" y="5054600"/>
          <p14:tracePt t="55727" x="5454650" y="5054600"/>
          <p14:tracePt t="55735" x="5461000" y="5054600"/>
          <p14:tracePt t="55736" x="5473700" y="5054600"/>
          <p14:tracePt t="55751" x="5486400" y="5054600"/>
          <p14:tracePt t="55769" x="5511800" y="5060950"/>
          <p14:tracePt t="55784" x="5543550" y="5067300"/>
          <p14:tracePt t="55802" x="5594350" y="5073650"/>
          <p14:tracePt t="55818" x="5638800" y="5080000"/>
          <p14:tracePt t="55835" x="5695950" y="5086350"/>
          <p14:tracePt t="55851" x="5740400" y="5086350"/>
          <p14:tracePt t="55868" x="5778500" y="5086350"/>
          <p14:tracePt t="55884" x="5803900" y="5086350"/>
          <p14:tracePt t="55902" x="5829300" y="5086350"/>
          <p14:tracePt t="55918" x="5867400" y="5067300"/>
          <p14:tracePt t="55935" x="5899150" y="5054600"/>
          <p14:tracePt t="55951" x="5924550" y="5029200"/>
          <p14:tracePt t="55968" x="5962650" y="5010150"/>
          <p14:tracePt t="55984" x="5994400" y="4991100"/>
          <p14:tracePt t="56002" x="6026150" y="4972050"/>
          <p14:tracePt t="56018" x="6051550" y="4959350"/>
          <p14:tracePt t="56035" x="6057900" y="4953000"/>
          <p14:tracePt t="56051" x="6064250" y="4940300"/>
          <p14:tracePt t="56503" x="6057900" y="4940300"/>
          <p14:tracePt t="56527" x="6051550" y="4940300"/>
          <p14:tracePt t="56551" x="6038850" y="4940300"/>
          <p14:tracePt t="56561" x="6032500" y="4953000"/>
          <p14:tracePt t="56568" x="6026150" y="4953000"/>
          <p14:tracePt t="56569" x="5994400" y="4997450"/>
          <p14:tracePt t="56584" x="5937250" y="5054600"/>
          <p14:tracePt t="56601" x="5861050" y="5124450"/>
          <p14:tracePt t="56617" x="5803900" y="5168900"/>
          <p14:tracePt t="56634" x="5740400" y="5207000"/>
          <p14:tracePt t="56651" x="5676900" y="5219700"/>
          <p14:tracePt t="56668" x="5632450" y="5232400"/>
          <p14:tracePt t="56684" x="5619750" y="5232400"/>
          <p14:tracePt t="56701" x="5600700" y="5238750"/>
          <p14:tracePt t="56718" x="5588000" y="5238750"/>
          <p14:tracePt t="56735" x="5581650" y="5238750"/>
          <p14:tracePt t="56783" x="5575300" y="5245100"/>
          <p14:tracePt t="56815" x="5568950" y="5245100"/>
          <p14:tracePt t="56823" x="5562600" y="5245100"/>
          <p14:tracePt t="56834" x="5549900" y="5245100"/>
          <p14:tracePt t="56835" x="5543550" y="5245100"/>
          <p14:tracePt t="56851" x="5530850" y="5245100"/>
          <p14:tracePt t="56868" x="5524500" y="5245100"/>
          <p14:tracePt t="56884" x="5518150" y="5245100"/>
          <p14:tracePt t="56919" x="5511800" y="5251450"/>
          <p14:tracePt t="56919" x="5505450" y="5264150"/>
          <p14:tracePt t="56935" x="5505450" y="5289550"/>
          <p14:tracePt t="56951" x="5505450" y="5314950"/>
          <p14:tracePt t="56968" x="5505450" y="5353050"/>
          <p14:tracePt t="56984" x="5505450" y="5391150"/>
          <p14:tracePt t="57001" x="5505450" y="5441950"/>
          <p14:tracePt t="57018" x="5505450" y="5486400"/>
          <p14:tracePt t="57035" x="5505450" y="5543550"/>
          <p14:tracePt t="57051" x="5505450" y="5594350"/>
          <p14:tracePt t="57068" x="5505450" y="5657850"/>
          <p14:tracePt t="57085" x="5505450" y="5721350"/>
          <p14:tracePt t="57102" x="5505450" y="5759450"/>
          <p14:tracePt t="57118" x="5505450" y="5835650"/>
          <p14:tracePt t="57135" x="5505450" y="5899150"/>
          <p14:tracePt t="57151" x="5505450" y="5981700"/>
          <p14:tracePt t="57168" x="5505450" y="6032500"/>
          <p14:tracePt t="57184" x="5505450" y="6076950"/>
          <p14:tracePt t="57201" x="5505450" y="6115050"/>
          <p14:tracePt t="57218" x="5505450" y="6146800"/>
          <p14:tracePt t="57235" x="5492750" y="6165850"/>
          <p14:tracePt t="57251" x="5492750" y="6191250"/>
          <p14:tracePt t="57267" x="5492750" y="6210300"/>
          <p14:tracePt t="57284" x="5492750" y="6229350"/>
          <p14:tracePt t="57301" x="5492750" y="6261100"/>
          <p14:tracePt t="57317" x="5492750" y="6330950"/>
          <p14:tracePt t="57335" x="5511800" y="6394450"/>
          <p14:tracePt t="57351" x="5518150" y="6445250"/>
          <p14:tracePt t="57368" x="5524500" y="6483350"/>
          <p14:tracePt t="57384" x="5524500" y="6502400"/>
          <p14:tracePt t="57401" x="5524500" y="6508750"/>
          <p14:tracePt t="57590" x="5537200" y="6521450"/>
          <p14:tracePt t="57598" x="5568950" y="6540500"/>
          <p14:tracePt t="57607" x="5632450" y="6578600"/>
          <p14:tracePt t="57619" x="5727700" y="6616700"/>
          <p14:tracePt t="57634" x="5810250" y="6642100"/>
          <p14:tracePt t="57651" x="5873750" y="6654800"/>
          <p14:tracePt t="57668" x="5918200" y="6661150"/>
          <p14:tracePt t="57685" x="5949950" y="6661150"/>
          <p14:tracePt t="57701" x="5981700" y="6642100"/>
          <p14:tracePt t="57701" x="5988050" y="6629400"/>
          <p14:tracePt t="57719" x="6000750" y="6604000"/>
          <p14:tracePt t="57735" x="6019800" y="6591300"/>
          <p14:tracePt t="57751" x="6032500" y="6565900"/>
          <p14:tracePt t="57767" x="6045200" y="6540500"/>
          <p14:tracePt t="57784" x="6057900" y="6508750"/>
          <p14:tracePt t="57800" x="6064250" y="6477000"/>
          <p14:tracePt t="57817" x="6064250" y="6451600"/>
          <p14:tracePt t="57834" x="6064250" y="6426200"/>
          <p14:tracePt t="57851" x="6064250" y="6413500"/>
          <p14:tracePt t="57868" x="6064250" y="6400800"/>
          <p14:tracePt t="57885" x="6051550" y="6388100"/>
          <p14:tracePt t="57901" x="6045200" y="6375400"/>
          <p14:tracePt t="57918" x="6013450" y="6369050"/>
          <p14:tracePt t="57935" x="5994400" y="6362700"/>
          <p14:tracePt t="57952" x="5981700" y="6356350"/>
          <p14:tracePt t="58031" x="5975350" y="6356350"/>
          <p14:tracePt t="58087" x="5969000" y="6350000"/>
          <p14:tracePt t="58480" x="5962650" y="6350000"/>
          <p14:tracePt t="58503" x="5962650" y="6356350"/>
          <p14:tracePt t="59023" x="5962650" y="6362700"/>
          <p14:tracePt t="59031" x="5975350" y="6356350"/>
          <p14:tracePt t="59035" x="5994400" y="6318250"/>
          <p14:tracePt t="59051" x="6013450" y="6267450"/>
          <p14:tracePt t="59052" x="6038850" y="6146800"/>
          <p14:tracePt t="59068" x="6057900" y="5994400"/>
          <p14:tracePt t="59084" x="6057900" y="5835650"/>
          <p14:tracePt t="59102" x="6057900" y="5645150"/>
          <p14:tracePt t="59118" x="6057900" y="5365750"/>
          <p14:tracePt t="59136" x="6026150" y="5200650"/>
          <p14:tracePt t="59151" x="5988050" y="5080000"/>
          <p14:tracePt t="59168" x="5943600" y="4978400"/>
          <p14:tracePt t="59184" x="5911850" y="4902200"/>
          <p14:tracePt t="59201" x="5880100" y="4857750"/>
          <p14:tracePt t="59218" x="5854700" y="4832350"/>
          <p14:tracePt t="59235" x="5835650" y="4813300"/>
          <p14:tracePt t="59251" x="5816600" y="4800600"/>
          <p14:tracePt t="59268" x="5797550" y="4800600"/>
          <p14:tracePt t="59285" x="5772150" y="4800600"/>
          <p14:tracePt t="59301" x="5740400" y="4800600"/>
          <p14:tracePt t="59317" x="5708650" y="4800600"/>
          <p14:tracePt t="59335" x="5708650" y="4806950"/>
          <p14:tracePt t="59543" x="5708650" y="4838700"/>
          <p14:tracePt t="59551" x="5708650" y="4889500"/>
          <p14:tracePt t="59559" x="5708650" y="4914900"/>
          <p14:tracePt t="59568" x="5708650" y="4959350"/>
          <p14:tracePt t="59584" x="5708650" y="5003800"/>
          <p14:tracePt t="59601" x="5708650" y="5029200"/>
          <p14:tracePt t="59618" x="5708650" y="5054600"/>
          <p14:tracePt t="59634" x="5708650" y="5060950"/>
          <p14:tracePt t="59847" x="5708650" y="5067300"/>
          <p14:tracePt t="59855" x="5708650" y="5073650"/>
          <p14:tracePt t="60248" x="5715000" y="5073650"/>
          <p14:tracePt t="60263" x="5721350" y="5073650"/>
          <p14:tracePt t="60271" x="5727700" y="5073650"/>
          <p14:tracePt t="60279" x="5734050" y="5080000"/>
          <p14:tracePt t="60287" x="5753100" y="5092700"/>
          <p14:tracePt t="60302" x="5778500" y="5111750"/>
          <p14:tracePt t="60318" x="5797550" y="5130800"/>
          <p14:tracePt t="60336" x="5810250" y="5137150"/>
          <p14:tracePt t="60423" x="5822950" y="5137150"/>
          <p14:tracePt t="60431" x="5842000" y="5137150"/>
          <p14:tracePt t="60439" x="5854700" y="5124450"/>
          <p14:tracePt t="60448" x="5861050" y="5111750"/>
          <p14:tracePt t="60448" x="5873750" y="5105400"/>
          <p14:tracePt t="60455" x="5880100" y="5086350"/>
          <p14:tracePt t="60469" x="5886450" y="5067300"/>
          <p14:tracePt t="60485" x="5892800" y="5048250"/>
          <p14:tracePt t="60502" x="5905500" y="5035550"/>
          <p14:tracePt t="60519" x="5918200" y="5016500"/>
          <p14:tracePt t="60536" x="5918200" y="4997450"/>
          <p14:tracePt t="60552" x="5924550" y="4978400"/>
          <p14:tracePt t="60569" x="5930900" y="4946650"/>
          <p14:tracePt t="60585" x="5930900" y="4921250"/>
          <p14:tracePt t="60602" x="5930900" y="4895850"/>
          <p14:tracePt t="60619" x="5930900" y="4876800"/>
          <p14:tracePt t="60636" x="5930900" y="4845050"/>
          <p14:tracePt t="60652" x="5918200" y="4819650"/>
          <p14:tracePt t="60669" x="5899150" y="4794250"/>
          <p14:tracePt t="60685" x="5880100" y="4768850"/>
          <p14:tracePt t="60702" x="5829300" y="4749800"/>
          <p14:tracePt t="60719" x="5734050" y="4718050"/>
          <p14:tracePt t="60736" x="5657850" y="4711700"/>
          <p14:tracePt t="60769" x="5575300" y="4711700"/>
          <p14:tracePt t="60769" x="5486400" y="4730750"/>
          <p14:tracePt t="60786" x="5410200" y="4768850"/>
          <p14:tracePt t="60802" x="5359400" y="4813300"/>
          <p14:tracePt t="60819" x="5340350" y="4832350"/>
          <p14:tracePt t="60835" x="5327650" y="4851400"/>
          <p14:tracePt t="60852" x="5321300" y="4876800"/>
          <p14:tracePt t="60869" x="5321300" y="4889500"/>
          <p14:tracePt t="60886" x="5321300" y="4908550"/>
          <p14:tracePt t="60902" x="5321300" y="4933950"/>
          <p14:tracePt t="60902" x="5321300" y="4959350"/>
          <p14:tracePt t="60920" x="5327650" y="4997450"/>
          <p14:tracePt t="60935" x="5353050" y="5041900"/>
          <p14:tracePt t="60952" x="5391150" y="5092700"/>
          <p14:tracePt t="60969" x="5435600" y="5137150"/>
          <p14:tracePt t="60986" x="5505450" y="5168900"/>
          <p14:tracePt t="61002" x="5575300" y="5194300"/>
          <p14:tracePt t="61019" x="5664200" y="5219700"/>
          <p14:tracePt t="61036" x="5759450" y="5226050"/>
          <p14:tracePt t="61053" x="5848350" y="5232400"/>
          <p14:tracePt t="61069" x="5911850" y="5232400"/>
          <p14:tracePt t="61085" x="5956300" y="5232400"/>
          <p14:tracePt t="61102" x="6000750" y="5200650"/>
          <p14:tracePt t="61120" x="6026150" y="5168900"/>
          <p14:tracePt t="61136" x="6045200" y="5130800"/>
          <p14:tracePt t="61153" x="6070600" y="5086350"/>
          <p14:tracePt t="61169" x="6089650" y="5041900"/>
          <p14:tracePt t="61186" x="6096000" y="5016500"/>
          <p14:tracePt t="61202" x="6096000" y="4991100"/>
          <p14:tracePt t="61219" x="6096000" y="4965700"/>
          <p14:tracePt t="61236" x="6096000" y="4946650"/>
          <p14:tracePt t="61253" x="6096000" y="4940300"/>
          <p14:tracePt t="61269" x="6089650" y="4933950"/>
          <p14:tracePt t="61286" x="6076950" y="4927600"/>
          <p14:tracePt t="61302" x="6045200" y="4902200"/>
          <p14:tracePt t="61320" x="6019800" y="4883150"/>
          <p14:tracePt t="61336" x="5988050" y="4864100"/>
          <p14:tracePt t="61352" x="5949950" y="4851400"/>
          <p14:tracePt t="61369" x="5911850" y="4832350"/>
          <p14:tracePt t="61386" x="5854700" y="4813300"/>
          <p14:tracePt t="61402" x="5822950" y="4813300"/>
          <p14:tracePt t="61419" x="5784850" y="4806950"/>
          <p14:tracePt t="61435" x="5759450" y="4806950"/>
          <p14:tracePt t="61452" x="5727700" y="4806950"/>
          <p14:tracePt t="61469" x="5689600" y="4813300"/>
          <p14:tracePt t="61486" x="5657850" y="4826000"/>
          <p14:tracePt t="61502" x="5607050" y="4832350"/>
          <p14:tracePt t="61520" x="5568950" y="4851400"/>
          <p14:tracePt t="61536" x="5537200" y="4851400"/>
          <p14:tracePt t="61552" x="5518150" y="4857750"/>
          <p14:tracePt t="61569" x="5505450" y="4870450"/>
          <p14:tracePt t="61585" x="5499100" y="4883150"/>
          <p14:tracePt t="61602" x="5486400" y="4902200"/>
          <p14:tracePt t="61619" x="5473700" y="4908550"/>
          <p14:tracePt t="61635" x="5467350" y="4921250"/>
          <p14:tracePt t="61652" x="5461000" y="4927600"/>
          <p14:tracePt t="61669" x="5461000" y="4933950"/>
          <p14:tracePt t="61685" x="5461000" y="4940300"/>
          <p14:tracePt t="61702" x="5461000" y="4953000"/>
          <p14:tracePt t="61768" x="5461000" y="4959350"/>
          <p14:tracePt t="61782" x="5467350" y="4959350"/>
          <p14:tracePt t="61795" x="5473700" y="4972050"/>
          <p14:tracePt t="61807" x="5486400" y="4978400"/>
          <p14:tracePt t="61809" x="5492750" y="4984750"/>
          <p14:tracePt t="61819" x="5511800" y="4997450"/>
          <p14:tracePt t="61836" x="5537200" y="5016500"/>
          <p14:tracePt t="61853" x="5575300" y="5041900"/>
          <p14:tracePt t="61869" x="5613400" y="5054600"/>
          <p14:tracePt t="61886" x="5651500" y="5067300"/>
          <p14:tracePt t="61902" x="5715000" y="5092700"/>
          <p14:tracePt t="61921" x="5772150" y="5105400"/>
          <p14:tracePt t="61936" x="5822950" y="5105400"/>
          <p14:tracePt t="61952" x="5848350" y="5105400"/>
          <p14:tracePt t="61969" x="5873750" y="5092700"/>
          <p14:tracePt t="61986" x="5905500" y="5067300"/>
          <p14:tracePt t="62002" x="5924550" y="5054600"/>
          <p14:tracePt t="62019" x="5943600" y="5035550"/>
          <p14:tracePt t="62035" x="5949950" y="5022850"/>
          <p14:tracePt t="62052" x="5956300" y="5010150"/>
          <p14:tracePt t="62069" x="5962650" y="4997450"/>
          <p14:tracePt t="62086" x="5969000" y="4984750"/>
          <p14:tracePt t="62102" x="5969000" y="4972050"/>
          <p14:tracePt t="62119" x="5975350" y="4940300"/>
          <p14:tracePt t="62136" x="5975350" y="4921250"/>
          <p14:tracePt t="62152" x="5975350" y="4902200"/>
          <p14:tracePt t="62168" x="5975350" y="4889500"/>
          <p14:tracePt t="62185" x="5969000" y="4870450"/>
          <p14:tracePt t="62202" x="5949950" y="4838700"/>
          <p14:tracePt t="62219" x="5924550" y="4819650"/>
          <p14:tracePt t="62236" x="5899150" y="4800600"/>
          <p14:tracePt t="62252" x="5873750" y="4787900"/>
          <p14:tracePt t="62269" x="5835650" y="4781550"/>
          <p14:tracePt t="62285" x="5778500" y="4768850"/>
          <p14:tracePt t="62302" x="5657850" y="4762500"/>
          <p14:tracePt t="62319" x="5562600" y="4762500"/>
          <p14:tracePt t="62335" x="5480050" y="4762500"/>
          <p14:tracePt t="62352" x="5429250" y="4781550"/>
          <p14:tracePt t="62369" x="5378450" y="4806950"/>
          <p14:tracePt t="62385" x="5340350" y="4832350"/>
          <p14:tracePt t="62401" x="5321300" y="4851400"/>
          <p14:tracePt t="62419" x="5308600" y="4876800"/>
          <p14:tracePt t="62436" x="5295900" y="4895850"/>
          <p14:tracePt t="62452" x="5289550" y="4927600"/>
          <p14:tracePt t="62468" x="5289550" y="4959350"/>
          <p14:tracePt t="62485" x="5289550" y="4991100"/>
          <p14:tracePt t="62502" x="5289550" y="5029200"/>
          <p14:tracePt t="62518" x="5327650" y="5086350"/>
          <p14:tracePt t="62536" x="5346700" y="5118100"/>
          <p14:tracePt t="62552" x="5365750" y="5137150"/>
          <p14:tracePt t="62569" x="5403850" y="5156200"/>
          <p14:tracePt t="62586" x="5448300" y="5181600"/>
          <p14:tracePt t="62602" x="5518150" y="5194300"/>
          <p14:tracePt t="62619" x="5619750" y="5226050"/>
          <p14:tracePt t="62635" x="5715000" y="5238750"/>
          <p14:tracePt t="62652" x="5829300" y="5245100"/>
          <p14:tracePt t="62669" x="5924550" y="5245100"/>
          <p14:tracePt t="62685" x="6007100" y="5245100"/>
          <p14:tracePt t="62702" x="6057900" y="5226050"/>
          <p14:tracePt t="62718" x="6102350" y="5194300"/>
          <p14:tracePt t="62736" x="6108700" y="5156200"/>
          <p14:tracePt t="62752" x="6127750" y="5118100"/>
          <p14:tracePt t="62769" x="6134100" y="5080000"/>
          <p14:tracePt t="62807" x="6134100" y="5073650"/>
          <p14:tracePt t="62808" x="6127750" y="5067300"/>
          <p14:tracePt t="62818" x="6121400" y="5054600"/>
          <p14:tracePt t="62836" x="6102350" y="5041900"/>
          <p14:tracePt t="62852" x="6089650" y="5029200"/>
          <p14:tracePt t="62869" x="6070600" y="5010150"/>
          <p14:tracePt t="62885" x="6051550" y="4991100"/>
          <p14:tracePt t="62902" x="6019800" y="4965700"/>
          <p14:tracePt t="62918" x="5962650" y="4921250"/>
          <p14:tracePt t="62936" x="5937250" y="4908550"/>
          <p14:tracePt t="62952" x="5880100" y="4883150"/>
          <p14:tracePt t="62970" x="5784850" y="4864100"/>
          <p14:tracePt t="62985" x="5708650" y="4857750"/>
          <p14:tracePt t="63002" x="5645150" y="4851400"/>
          <p14:tracePt t="63018" x="5607050" y="4851400"/>
          <p14:tracePt t="63035" x="5581650" y="4851400"/>
          <p14:tracePt t="63052" x="5556250" y="4857750"/>
          <p14:tracePt t="63069" x="5537200" y="4864100"/>
          <p14:tracePt t="63085" x="5524500" y="4870450"/>
          <p14:tracePt t="63102" x="5511800" y="4883150"/>
          <p14:tracePt t="63118" x="5505450" y="4883150"/>
          <p14:tracePt t="63335" x="5505450" y="4889500"/>
          <p14:tracePt t="65607" x="5511800" y="4889500"/>
          <p14:tracePt t="65647" x="5518150" y="4889500"/>
          <p14:tracePt t="65887" x="5524500" y="4889500"/>
          <p14:tracePt t="65911" x="5530850" y="4889500"/>
          <p14:tracePt t="65919" x="5537200" y="4889500"/>
          <p14:tracePt t="65927" x="5562600" y="4883150"/>
          <p14:tracePt t="65935" x="5581650" y="4813300"/>
          <p14:tracePt t="65952" x="5607050" y="4730750"/>
          <p14:tracePt t="65969" x="5619750" y="4654550"/>
          <p14:tracePt t="65985" x="5632450" y="4584700"/>
          <p14:tracePt t="66002" x="5638800" y="4508500"/>
          <p14:tracePt t="66018" x="5651500" y="4413250"/>
          <p14:tracePt t="66035" x="5651500" y="4311650"/>
          <p14:tracePt t="66052" x="5651500" y="4184650"/>
          <p14:tracePt t="66069" x="5645150" y="4083050"/>
          <p14:tracePt t="66085" x="5626100" y="3994150"/>
          <p14:tracePt t="66102" x="5613400" y="3911600"/>
          <p14:tracePt t="66118" x="5600700" y="3816350"/>
          <p14:tracePt t="66136" x="5600700" y="3752850"/>
          <p14:tracePt t="66152" x="5588000" y="3689350"/>
          <p14:tracePt t="66169" x="5575300" y="3625850"/>
          <p14:tracePt t="66185" x="5568950" y="3556000"/>
          <p14:tracePt t="66202" x="5568950" y="3486150"/>
          <p14:tracePt t="66218" x="5568950" y="3416300"/>
          <p14:tracePt t="66235" x="5568950" y="3340100"/>
          <p14:tracePt t="66252" x="5568950" y="3289300"/>
          <p14:tracePt t="66269" x="5568950" y="3257550"/>
          <p14:tracePt t="66285" x="5568950" y="3238500"/>
          <p14:tracePt t="66302" x="5568950" y="3225800"/>
          <p14:tracePt t="66455" x="5562600" y="3219450"/>
          <p14:tracePt t="66463" x="5537200" y="3232150"/>
          <p14:tracePt t="66471" x="5518150" y="3270250"/>
          <p14:tracePt t="66472" x="5492750" y="3327400"/>
          <p14:tracePt t="66485" x="5429250" y="3448050"/>
          <p14:tracePt t="66501" x="5397500" y="3517900"/>
          <p14:tracePt t="66518" x="5372100" y="3575050"/>
          <p14:tracePt t="66535" x="5365750" y="3619500"/>
          <p14:tracePt t="66551" x="5359400" y="3663950"/>
          <p14:tracePt t="66569" x="5359400" y="3714750"/>
          <p14:tracePt t="66585" x="5359400" y="3752850"/>
          <p14:tracePt t="66602" x="5359400" y="3784600"/>
          <p14:tracePt t="66618" x="5359400" y="3816350"/>
          <p14:tracePt t="66636" x="5359400" y="3835400"/>
          <p14:tracePt t="66652" x="5359400" y="3854450"/>
          <p14:tracePt t="66669" x="5359400" y="3860800"/>
          <p14:tracePt t="66685" x="5359400" y="3867150"/>
          <p14:tracePt t="66758" x="5353050" y="3873500"/>
          <p14:tracePt t="66767" x="5353050" y="3879850"/>
          <p14:tracePt t="66791" x="5353050" y="3886200"/>
          <p14:tracePt t="66799" x="5346700" y="3892550"/>
          <p14:tracePt t="66831" x="5346700" y="3898900"/>
          <p14:tracePt t="66911" x="5346700" y="3911600"/>
          <p14:tracePt t="66927" x="5346700" y="3937000"/>
          <p14:tracePt t="66929" x="5346700" y="3949700"/>
          <p14:tracePt t="66935" x="5346700" y="3981450"/>
          <p14:tracePt t="66952" x="5346700" y="4006850"/>
          <p14:tracePt t="66968" x="5346700" y="4038600"/>
          <p14:tracePt t="66985" x="5346700" y="4070350"/>
          <p14:tracePt t="67002" x="5340350" y="4108450"/>
          <p14:tracePt t="67018" x="5340350" y="4127500"/>
          <p14:tracePt t="67035" x="5334000" y="4152900"/>
          <p14:tracePt t="67052" x="5327650" y="4178300"/>
          <p14:tracePt t="67068" x="5327650" y="4216400"/>
          <p14:tracePt t="67085" x="5321300" y="4260850"/>
          <p14:tracePt t="67102" x="5308600" y="4318000"/>
          <p14:tracePt t="67118" x="5276850" y="4425950"/>
          <p14:tracePt t="67136" x="5232400" y="4527550"/>
          <p14:tracePt t="67152" x="5175250" y="4667250"/>
          <p14:tracePt t="67168" x="5137150" y="4800600"/>
          <p14:tracePt t="67185" x="5130800" y="4953000"/>
          <p14:tracePt t="67202" x="5130800" y="5092700"/>
          <p14:tracePt t="67218" x="5181600" y="5219700"/>
          <p14:tracePt t="67235" x="5226050" y="5321300"/>
          <p14:tracePt t="67252" x="5270500" y="5416550"/>
          <p14:tracePt t="67268" x="5295900" y="5499100"/>
          <p14:tracePt t="67286" x="5302250" y="5537200"/>
          <p14:tracePt t="67302" x="5314950" y="5562600"/>
          <p14:tracePt t="67399" x="5334000" y="5562600"/>
          <p14:tracePt t="67407" x="5353050" y="5524500"/>
          <p14:tracePt t="67418" x="5359400" y="5454650"/>
          <p14:tracePt t="67419" x="5365750" y="5264150"/>
          <p14:tracePt t="67435" x="5365750" y="4927600"/>
          <p14:tracePt t="67452" x="5359400" y="4603750"/>
          <p14:tracePt t="67468" x="5321300" y="4286250"/>
          <p14:tracePt t="67485" x="5302250" y="4070350"/>
          <p14:tracePt t="67502" x="5276850" y="3911600"/>
          <p14:tracePt t="67519" x="5270500" y="3892550"/>
          <p14:tracePt t="67607" x="5257800" y="3911600"/>
          <p14:tracePt t="67615" x="5245100" y="3987800"/>
          <p14:tracePt t="67617" x="5219700" y="4171950"/>
          <p14:tracePt t="67635" x="5181600" y="4413250"/>
          <p14:tracePt t="67653" x="5137150" y="4654550"/>
          <p14:tracePt t="67668" x="5137150" y="4832350"/>
          <p14:tracePt t="67685" x="5137150" y="4965700"/>
          <p14:tracePt t="67702" x="5162550" y="5054600"/>
          <p14:tracePt t="67702" x="5168900" y="5086350"/>
          <p14:tracePt t="67719" x="5181600" y="5124450"/>
          <p14:tracePt t="67735" x="5187950" y="5143500"/>
          <p14:tracePt t="67847" x="5194300" y="5143500"/>
          <p14:tracePt t="67855" x="5207000" y="5143500"/>
          <p14:tracePt t="67863" x="5213350" y="5124450"/>
          <p14:tracePt t="67871" x="5213350" y="5092700"/>
          <p14:tracePt t="67879" x="5226050" y="5054600"/>
          <p14:tracePt t="67885" x="5226050" y="4984750"/>
          <p14:tracePt t="67901" x="5232400" y="4908550"/>
          <p14:tracePt t="67901" x="5238750" y="4870450"/>
          <p14:tracePt t="67919" x="5245100" y="4800600"/>
          <p14:tracePt t="67935" x="5257800" y="4768850"/>
          <p14:tracePt t="67952" x="5264150" y="4743450"/>
          <p14:tracePt t="67976" x="5264150" y="4737100"/>
          <p14:tracePt t="69503" x="5270500" y="4730750"/>
          <p14:tracePt t="69511" x="5327650" y="4806950"/>
          <p14:tracePt t="69519" x="5454650" y="4972050"/>
          <p14:tracePt t="69529" x="5486400" y="5010150"/>
          <p14:tracePt t="69535" x="5581650" y="5111750"/>
          <p14:tracePt t="69552" x="5626100" y="5156200"/>
          <p14:tracePt t="69568" x="5645150" y="5181600"/>
          <p14:tracePt t="69585" x="5651500" y="5194300"/>
          <p14:tracePt t="69602" x="5657850" y="5200650"/>
          <p14:tracePt t="69645" x="5664200" y="5200650"/>
          <p14:tracePt t="69687" x="5670550" y="5200650"/>
          <p14:tracePt t="69743" x="5676900" y="5200650"/>
          <p14:tracePt t="69783" x="5683250" y="5200650"/>
          <p14:tracePt t="69791" x="5683250" y="5187950"/>
          <p14:tracePt t="69794" x="5683250" y="5168900"/>
          <p14:tracePt t="69801" x="5683250" y="5137150"/>
          <p14:tracePt t="69818" x="5683250" y="5092700"/>
          <p14:tracePt t="69835" x="5683250" y="5035550"/>
          <p14:tracePt t="69851" x="5683250" y="4997450"/>
          <p14:tracePt t="69868" x="5683250" y="4984750"/>
          <p14:tracePt t="69885" x="5683250" y="4972050"/>
          <p14:tracePt t="69951" x="5683250" y="4965700"/>
          <p14:tracePt t="70255" x="5683250" y="4933950"/>
          <p14:tracePt t="70263" x="5664200" y="4857750"/>
          <p14:tracePt t="70270" x="5651500" y="4826000"/>
          <p14:tracePt t="70271" x="5645150" y="4787900"/>
          <p14:tracePt t="70285" x="5632450" y="4737100"/>
          <p14:tracePt t="70285" x="5632450" y="4730750"/>
          <p14:tracePt t="70303" x="5632450" y="4718050"/>
          <p14:tracePt t="70318" x="5632450" y="4705350"/>
          <p14:tracePt t="70335" x="5632450" y="4699000"/>
          <p14:tracePt t="70527" x="5632450" y="4730750"/>
          <p14:tracePt t="70535" x="5619750" y="4768850"/>
          <p14:tracePt t="70544" x="5619750" y="4787900"/>
          <p14:tracePt t="70552" x="5619750" y="4832350"/>
          <p14:tracePt t="70568" x="5619750" y="4876800"/>
          <p14:tracePt t="70585" x="5619750" y="4914900"/>
          <p14:tracePt t="70601" x="5619750" y="4953000"/>
          <p14:tracePt t="70618" x="5619750" y="4972050"/>
          <p14:tracePt t="70635" x="5619750" y="4984750"/>
          <p14:tracePt t="70652" x="5619750" y="5003800"/>
          <p14:tracePt t="70668" x="5619750" y="5022850"/>
          <p14:tracePt t="70685" x="5619750" y="5035550"/>
          <p14:tracePt t="70685" x="5619750" y="5041900"/>
          <p14:tracePt t="70703" x="5619750" y="5048250"/>
          <p14:tracePt t="70703" x="5619750" y="5054600"/>
          <p14:tracePt t="70719" x="5619750" y="5060950"/>
          <p14:tracePt t="70735" x="5619750" y="5067300"/>
          <p14:tracePt t="70751" x="5619750" y="5080000"/>
          <p14:tracePt t="70790" x="5619750" y="5086350"/>
          <p14:tracePt t="70870" x="5619750" y="5092700"/>
          <p14:tracePt t="70887" x="5626100" y="5099050"/>
          <p14:tracePt t="70919" x="5638800" y="5105400"/>
          <p14:tracePt t="70935" x="5651500" y="5105400"/>
          <p14:tracePt t="70951" x="5657850" y="5105400"/>
          <p14:tracePt t="70952" x="5670550" y="5105400"/>
          <p14:tracePt t="70968" x="5676900" y="5105400"/>
          <p14:tracePt t="70969" x="5689600" y="5105400"/>
          <p14:tracePt t="70985" x="5708650" y="5105400"/>
          <p14:tracePt t="71001" x="5740400" y="5105400"/>
          <p14:tracePt t="71019" x="5765800" y="5099050"/>
          <p14:tracePt t="71035" x="5797550" y="5080000"/>
          <p14:tracePt t="71052" x="5822950" y="5067300"/>
          <p14:tracePt t="71068" x="5829300" y="5060950"/>
          <p14:tracePt t="71085" x="5842000" y="5060950"/>
          <p14:tracePt t="71101" x="5848350" y="5060950"/>
          <p14:tracePt t="71101" x="5854700" y="5054600"/>
          <p14:tracePt t="71119" x="5861050" y="5048250"/>
          <p14:tracePt t="71135" x="5873750" y="5048250"/>
          <p14:tracePt t="71152" x="5880100" y="5035550"/>
          <p14:tracePt t="71223" x="5886450" y="5035550"/>
          <p14:tracePt t="71263" x="5892800" y="5035550"/>
          <p14:tracePt t="71277" x="5899150" y="5035550"/>
          <p14:tracePt t="71303" x="5911850" y="5035550"/>
          <p14:tracePt t="71327" x="5918200" y="5035550"/>
          <p14:tracePt t="71335" x="5924550" y="5035550"/>
          <p14:tracePt t="71344" x="5930900" y="5035550"/>
          <p14:tracePt t="71352" x="5937250" y="5035550"/>
          <p14:tracePt t="71368" x="5943600" y="5035550"/>
          <p14:tracePt t="71406" x="5949950" y="5035550"/>
          <p14:tracePt t="71422" x="5956300" y="5035550"/>
          <p14:tracePt t="71447" x="5962650" y="5041900"/>
          <p14:tracePt t="71687" x="5956300" y="5041900"/>
          <p14:tracePt t="71695" x="5943600" y="5041900"/>
          <p14:tracePt t="71703" x="5911850" y="5041900"/>
          <p14:tracePt t="71718" x="5892800" y="5041900"/>
          <p14:tracePt t="71719" x="5829300" y="5041900"/>
          <p14:tracePt t="71735" x="5746750" y="5041900"/>
          <p14:tracePt t="71751" x="5638800" y="5041900"/>
          <p14:tracePt t="71768" x="5543550" y="5041900"/>
          <p14:tracePt t="71785" x="5454650" y="5041900"/>
          <p14:tracePt t="71801" x="5378450" y="5041900"/>
          <p14:tracePt t="71818" x="5334000" y="5041900"/>
          <p14:tracePt t="71835" x="5295900" y="5041900"/>
          <p14:tracePt t="71852" x="5283200" y="5041900"/>
          <p14:tracePt t="71868" x="5264150" y="5041900"/>
          <p14:tracePt t="71885" x="5257800" y="5041900"/>
          <p14:tracePt t="72015" x="5264150" y="5041900"/>
          <p14:tracePt t="72023" x="5276850" y="5041900"/>
          <p14:tracePt t="72031" x="5295900" y="5041900"/>
          <p14:tracePt t="72037" x="5359400" y="5048250"/>
          <p14:tracePt t="72051" x="5391150" y="5054600"/>
          <p14:tracePt t="72068" x="5435600" y="5060950"/>
          <p14:tracePt t="72085" x="5486400" y="5073650"/>
          <p14:tracePt t="72101" x="5581650" y="5086350"/>
          <p14:tracePt t="72119" x="5657850" y="5092700"/>
          <p14:tracePt t="72135" x="5721350" y="5105400"/>
          <p14:tracePt t="72151" x="5778500" y="5111750"/>
          <p14:tracePt t="72168" x="5816600" y="5118100"/>
          <p14:tracePt t="72185" x="5848350" y="5124450"/>
          <p14:tracePt t="72201" x="5867400" y="5124450"/>
          <p14:tracePt t="72218" x="5873750" y="5130800"/>
          <p14:tracePt t="72727" x="5867400" y="5130800"/>
          <p14:tracePt t="72734" x="5829300" y="5130800"/>
          <p14:tracePt t="72743" x="5765800" y="5130800"/>
          <p14:tracePt t="72744" x="5695950" y="5149850"/>
          <p14:tracePt t="72751" x="5562600" y="5226050"/>
          <p14:tracePt t="72768" x="5454650" y="5314950"/>
          <p14:tracePt t="72785" x="5384800" y="5378450"/>
          <p14:tracePt t="72802" x="5365750" y="5403850"/>
          <p14:tracePt t="72903" x="5365750" y="5410200"/>
          <p14:tracePt t="72926" x="5378450" y="5410200"/>
          <p14:tracePt t="72934" x="5391150" y="5410200"/>
          <p14:tracePt t="72935" x="5397500" y="5410200"/>
          <p14:tracePt t="72951" x="5416550" y="5410200"/>
          <p14:tracePt t="72975" x="5422900" y="5410200"/>
          <p14:tracePt t="72983" x="5429250" y="5410200"/>
          <p14:tracePt t="72994" x="5435600" y="5410200"/>
          <p14:tracePt t="73001" x="5435600" y="5359400"/>
          <p14:tracePt t="73018" x="5435600" y="5295900"/>
          <p14:tracePt t="73035" x="5429250" y="5238750"/>
          <p14:tracePt t="73051" x="5416550" y="5213350"/>
          <p14:tracePt t="73068" x="5416550" y="5200650"/>
          <p14:tracePt t="73085" x="5410200" y="5187950"/>
          <p14:tracePt t="73102" x="5397500" y="5175250"/>
          <p14:tracePt t="73495" x="5397500" y="5181600"/>
          <p14:tracePt t="73503" x="5397500" y="5200650"/>
          <p14:tracePt t="73510" x="5397500" y="5226050"/>
          <p14:tracePt t="73528" x="5403850" y="5276850"/>
          <p14:tracePt t="73535" x="5410200" y="5295900"/>
          <p14:tracePt t="73536" x="5416550" y="5340350"/>
          <p14:tracePt t="73551" x="5416550" y="5372100"/>
          <p14:tracePt t="73568" x="5416550" y="5410200"/>
          <p14:tracePt t="73585" x="5416550" y="5429250"/>
          <p14:tracePt t="73601" x="5416550" y="5461000"/>
          <p14:tracePt t="73618" x="5416550" y="5486400"/>
          <p14:tracePt t="73635" x="5416550" y="5511800"/>
          <p14:tracePt t="73651" x="5416550" y="5537200"/>
          <p14:tracePt t="73668" x="5416550" y="5549900"/>
          <p14:tracePt t="73685" x="5416550" y="5568950"/>
          <p14:tracePt t="73702" x="5416550" y="5607050"/>
          <p14:tracePt t="73719" x="5416550" y="5638800"/>
          <p14:tracePt t="73735" x="5416550" y="5670550"/>
          <p14:tracePt t="73751" x="5416550" y="5702300"/>
          <p14:tracePt t="73768" x="5416550" y="5734050"/>
          <p14:tracePt t="73785" x="5416550" y="5759450"/>
          <p14:tracePt t="73801" x="5416550" y="5791200"/>
          <p14:tracePt t="73818" x="5416550" y="5822950"/>
          <p14:tracePt t="73835" x="5416550" y="5861050"/>
          <p14:tracePt t="73851" x="5416550" y="5899150"/>
          <p14:tracePt t="73868" x="5416550" y="5937250"/>
          <p14:tracePt t="73885" x="5422900" y="5975350"/>
          <p14:tracePt t="73901" x="5429250" y="6032500"/>
          <p14:tracePt t="73920" x="5429250" y="6070600"/>
          <p14:tracePt t="73935" x="5435600" y="6102350"/>
          <p14:tracePt t="73952" x="5435600" y="6134100"/>
          <p14:tracePt t="73968" x="5435600" y="6159500"/>
          <p14:tracePt t="73985" x="5435600" y="6191250"/>
          <p14:tracePt t="74001" x="5435600" y="6216650"/>
          <p14:tracePt t="74018" x="5435600" y="6242050"/>
          <p14:tracePt t="74035" x="5435600" y="6254750"/>
          <p14:tracePt t="74051" x="5435600" y="6273800"/>
          <p14:tracePt t="74068" x="5435600" y="6292850"/>
          <p14:tracePt t="74085" x="5435600" y="6318250"/>
          <p14:tracePt t="74101" x="5435600" y="6343650"/>
          <p14:tracePt t="74101" x="5435600" y="6356350"/>
          <p14:tracePt t="74119" x="5435600" y="6381750"/>
          <p14:tracePt t="74135" x="5435600" y="6400800"/>
          <p14:tracePt t="74151" x="5435600" y="6419850"/>
          <p14:tracePt t="74168" x="5435600" y="6426200"/>
          <p14:tracePt t="74206" x="5435600" y="6432550"/>
          <p14:tracePt t="76471" x="5435600" y="6400800"/>
          <p14:tracePt t="76479" x="5435600" y="6330950"/>
          <p14:tracePt t="76487" x="5435600" y="6261100"/>
          <p14:tracePt t="76502" x="5435600" y="6210300"/>
          <p14:tracePt t="76503" x="5435600" y="6089650"/>
          <p14:tracePt t="76519" x="5435600" y="6045200"/>
          <p14:tracePt t="76536" x="5435600" y="5988050"/>
          <p14:tracePt t="76552" x="5435600" y="5930900"/>
          <p14:tracePt t="76569" x="5435600" y="5848350"/>
          <p14:tracePt t="76585" x="5435600" y="5753100"/>
          <p14:tracePt t="76602" x="5429250" y="5638800"/>
          <p14:tracePt t="76619" x="5429250" y="5568950"/>
          <p14:tracePt t="76636" x="5429250" y="5530850"/>
          <p14:tracePt t="76652" x="5435600" y="5492750"/>
          <p14:tracePt t="76669" x="5435600" y="5461000"/>
          <p14:tracePt t="76685" x="5435600" y="5435600"/>
          <p14:tracePt t="76685" x="5441950" y="5422900"/>
          <p14:tracePt t="76704" x="5441950" y="5384800"/>
          <p14:tracePt t="76719" x="5441950" y="5359400"/>
          <p14:tracePt t="76736" x="5448300" y="5334000"/>
          <p14:tracePt t="76752" x="5448300" y="5321300"/>
          <p14:tracePt t="76769" x="5454650" y="5295900"/>
          <p14:tracePt t="76786" x="5454650" y="5276850"/>
          <p14:tracePt t="76802" x="5461000" y="5264150"/>
          <p14:tracePt t="76819" x="5461000" y="5257800"/>
          <p14:tracePt t="76835" x="5467350" y="5245100"/>
          <p14:tracePt t="76880" x="5467350" y="5238750"/>
          <p14:tracePt t="76904" x="5467350" y="5232400"/>
          <p14:tracePt t="76911" x="5467350" y="5226050"/>
          <p14:tracePt t="76927" x="5467350" y="5219700"/>
          <p14:tracePt t="76928" x="5467350" y="5207000"/>
          <p14:tracePt t="76936" x="5467350" y="5194300"/>
          <p14:tracePt t="76955" x="5467350" y="5187950"/>
          <p14:tracePt t="76969" x="5467350" y="5181600"/>
          <p14:tracePt t="79112" x="5486400" y="5175250"/>
          <p14:tracePt t="79120" x="5524500" y="5168900"/>
          <p14:tracePt t="79128" x="5575300" y="5168900"/>
          <p14:tracePt t="79136" x="5619750" y="5168900"/>
          <p14:tracePt t="79137" x="5676900" y="5168900"/>
          <p14:tracePt t="79153" x="5708650" y="5168900"/>
          <p14:tracePt t="79170" x="5734050" y="5168900"/>
          <p14:tracePt t="79186" x="5765800" y="5168900"/>
          <p14:tracePt t="79203" x="5791200" y="5168900"/>
          <p14:tracePt t="79220" x="5810250" y="5162550"/>
          <p14:tracePt t="79237" x="5816600" y="5162550"/>
          <p14:tracePt t="79253" x="5822950" y="5162550"/>
          <p14:tracePt t="79270" x="5829300" y="5162550"/>
          <p14:tracePt t="79286" x="5835650" y="5162550"/>
          <p14:tracePt t="79303" x="5867400" y="5162550"/>
          <p14:tracePt t="79321" x="5892800" y="5162550"/>
          <p14:tracePt t="79337" x="5930900" y="5156200"/>
          <p14:tracePt t="79353" x="5962650" y="5149850"/>
          <p14:tracePt t="79370" x="5975350" y="5149850"/>
          <p14:tracePt t="79386" x="5981700" y="5143500"/>
          <p14:tracePt t="79456" x="5994400" y="5143500"/>
          <p14:tracePt t="79463" x="6000750" y="5143500"/>
          <p14:tracePt t="79472" x="6007100" y="5143500"/>
          <p14:tracePt t="79473" x="6026150" y="5143500"/>
          <p14:tracePt t="79486" x="6032500" y="5143500"/>
          <p14:tracePt t="79503" x="6038850" y="5143500"/>
          <p14:tracePt t="79712" x="6045200" y="5130800"/>
          <p14:tracePt t="79724" x="6045200" y="5124450"/>
          <p14:tracePt t="79736" x="6051550" y="5118100"/>
          <p14:tracePt t="79863" x="6064250" y="5086350"/>
          <p14:tracePt t="79872" x="6076950" y="5054600"/>
          <p14:tracePt t="79880" x="6096000" y="5035550"/>
          <p14:tracePt t="79888" x="6102350" y="5010150"/>
          <p14:tracePt t="79888" x="6115050" y="4991100"/>
          <p14:tracePt t="79904" x="6121400" y="4972050"/>
          <p14:tracePt t="79905" x="6134100" y="4940300"/>
          <p14:tracePt t="79920" x="6140450" y="4908550"/>
          <p14:tracePt t="79936" x="6146800" y="4876800"/>
          <p14:tracePt t="79953" x="6146800" y="4857750"/>
          <p14:tracePt t="79970" x="6146800" y="4845050"/>
          <p14:tracePt t="79986" x="6134100" y="4826000"/>
          <p14:tracePt t="80003" x="6102350" y="4806950"/>
          <p14:tracePt t="80020" x="6051550" y="4781550"/>
          <p14:tracePt t="80037" x="5981700" y="4749800"/>
          <p14:tracePt t="80053" x="5924550" y="4724400"/>
          <p14:tracePt t="80070" x="5867400" y="4705350"/>
          <p14:tracePt t="80086" x="5816600" y="4699000"/>
          <p14:tracePt t="80103" x="5772150" y="4699000"/>
          <p14:tracePt t="80119" x="5689600" y="4699000"/>
          <p14:tracePt t="80136" x="5626100" y="4699000"/>
          <p14:tracePt t="80153" x="5581650" y="4705350"/>
          <p14:tracePt t="80170" x="5530850" y="4718050"/>
          <p14:tracePt t="80186" x="5499100" y="4730750"/>
          <p14:tracePt t="80203" x="5441950" y="4737100"/>
          <p14:tracePt t="80219" x="5403850" y="4762500"/>
          <p14:tracePt t="80236" x="5378450" y="4781550"/>
          <p14:tracePt t="80253" x="5353050" y="4806950"/>
          <p14:tracePt t="80270" x="5334000" y="4826000"/>
          <p14:tracePt t="80286" x="5321300" y="4845050"/>
          <p14:tracePt t="80303" x="5308600" y="4870450"/>
          <p14:tracePt t="80320" x="5295900" y="4902200"/>
          <p14:tracePt t="80337" x="5295900" y="4933950"/>
          <p14:tracePt t="80353" x="5295900" y="4953000"/>
          <p14:tracePt t="80370" x="5295900" y="4978400"/>
          <p14:tracePt t="80386" x="5295900" y="4991100"/>
          <p14:tracePt t="80403" x="5295900" y="5010150"/>
          <p14:tracePt t="80420" x="5295900" y="5029200"/>
          <p14:tracePt t="80436" x="5308600" y="5035550"/>
          <p14:tracePt t="80453" x="5321300" y="5048250"/>
          <p14:tracePt t="80470" x="5334000" y="5067300"/>
          <p14:tracePt t="80486" x="5353050" y="5086350"/>
          <p14:tracePt t="80503" x="5410200" y="5124450"/>
          <p14:tracePt t="80522" x="5441950" y="5143500"/>
          <p14:tracePt t="80536" x="5480050" y="5162550"/>
          <p14:tracePt t="80553" x="5511800" y="5175250"/>
          <p14:tracePt t="80570" x="5537200" y="5187950"/>
          <p14:tracePt t="80587" x="5568950" y="5194300"/>
          <p14:tracePt t="80603" x="5588000" y="5200650"/>
          <p14:tracePt t="80620" x="5632450" y="5207000"/>
          <p14:tracePt t="80636" x="5664200" y="5207000"/>
          <p14:tracePt t="80653" x="5715000" y="5207000"/>
          <p14:tracePt t="80669" x="5759450" y="5207000"/>
          <p14:tracePt t="80686" x="5797550" y="5207000"/>
          <p14:tracePt t="80703" x="5867400" y="5207000"/>
          <p14:tracePt t="80720" x="5905500" y="5207000"/>
          <p14:tracePt t="80736" x="5937250" y="5207000"/>
          <p14:tracePt t="80754" x="5981700" y="5187950"/>
          <p14:tracePt t="80770" x="6007100" y="5168900"/>
          <p14:tracePt t="80786" x="6026150" y="5143500"/>
          <p14:tracePt t="80803" x="6045200" y="5118100"/>
          <p14:tracePt t="80820" x="6057900" y="5099050"/>
          <p14:tracePt t="80836" x="6057900" y="5092700"/>
          <p14:tracePt t="80853" x="6057900" y="5086350"/>
          <p14:tracePt t="80869" x="6064250" y="5080000"/>
          <p14:tracePt t="80886" x="6070600" y="5067300"/>
          <p14:tracePt t="80903" x="6070600" y="5048250"/>
          <p14:tracePt t="80921" x="6083300" y="5029200"/>
          <p14:tracePt t="80936" x="6083300" y="5016500"/>
          <p14:tracePt t="80953" x="6083300" y="4997450"/>
          <p14:tracePt t="80970" x="6083300" y="4972050"/>
          <p14:tracePt t="80986" x="6083300" y="4946650"/>
          <p14:tracePt t="81003" x="6070600" y="4921250"/>
          <p14:tracePt t="81020" x="6051550" y="4895850"/>
          <p14:tracePt t="81036" x="6019800" y="4864100"/>
          <p14:tracePt t="81053" x="5994400" y="4845050"/>
          <p14:tracePt t="81069" x="5949950" y="4826000"/>
          <p14:tracePt t="81086" x="5899150" y="4800600"/>
          <p14:tracePt t="81103" x="5848350" y="4787900"/>
          <p14:tracePt t="81120" x="5810250" y="4775200"/>
          <p14:tracePt t="81136" x="5765800" y="4768850"/>
          <p14:tracePt t="81153" x="5715000" y="4768850"/>
          <p14:tracePt t="81169" x="5683250" y="4768850"/>
          <p14:tracePt t="81186" x="5645150" y="4768850"/>
          <p14:tracePt t="81203" x="5613400" y="4768850"/>
          <p14:tracePt t="81220" x="5575300" y="4768850"/>
          <p14:tracePt t="81236" x="5543550" y="4768850"/>
          <p14:tracePt t="81253" x="5518150" y="4775200"/>
          <p14:tracePt t="81269" x="5492750" y="4787900"/>
          <p14:tracePt t="81286" x="5467350" y="4800600"/>
          <p14:tracePt t="81303" x="5435600" y="4832350"/>
          <p14:tracePt t="81320" x="5403850" y="4857750"/>
          <p14:tracePt t="81337" x="5378450" y="4876800"/>
          <p14:tracePt t="81354" x="5353050" y="4908550"/>
          <p14:tracePt t="81369" x="5346700" y="4940300"/>
          <p14:tracePt t="81386" x="5340350" y="4959350"/>
          <p14:tracePt t="81403" x="5334000" y="4984750"/>
          <p14:tracePt t="81420" x="5334000" y="5003800"/>
          <p14:tracePt t="81436" x="5334000" y="5016500"/>
          <p14:tracePt t="81453" x="5334000" y="5029200"/>
          <p14:tracePt t="81469" x="5334000" y="5048250"/>
          <p14:tracePt t="81487" x="5340350" y="5060950"/>
          <p14:tracePt t="81503" x="5359400" y="5092700"/>
          <p14:tracePt t="81521" x="5378450" y="5124450"/>
          <p14:tracePt t="81536" x="5410200" y="5149850"/>
          <p14:tracePt t="81553" x="5454650" y="5175250"/>
          <p14:tracePt t="81569" x="5499100" y="5207000"/>
          <p14:tracePt t="81586" x="5543550" y="5226050"/>
          <p14:tracePt t="81603" x="5588000" y="5245100"/>
          <p14:tracePt t="81620" x="5638800" y="5264150"/>
          <p14:tracePt t="81636" x="5695950" y="5276850"/>
          <p14:tracePt t="81653" x="5753100" y="5283200"/>
          <p14:tracePt t="81669" x="5797550" y="5283200"/>
          <p14:tracePt t="81686" x="5835650" y="5283200"/>
          <p14:tracePt t="81703" x="5892800" y="5264150"/>
          <p14:tracePt t="81720" x="5924550" y="5245100"/>
          <p14:tracePt t="81736" x="5956300" y="5226050"/>
          <p14:tracePt t="81753" x="5975350" y="5207000"/>
          <p14:tracePt t="81769" x="6000750" y="5187950"/>
          <p14:tracePt t="81786" x="6026150" y="5168900"/>
          <p14:tracePt t="81803" x="6045200" y="5149850"/>
          <p14:tracePt t="81820" x="6070600" y="5124450"/>
          <p14:tracePt t="81836" x="6089650" y="5105400"/>
          <p14:tracePt t="81853" x="6102350" y="5086350"/>
          <p14:tracePt t="81869" x="6108700" y="5067300"/>
          <p14:tracePt t="81887" x="6121400" y="5041900"/>
          <p14:tracePt t="81903" x="6121400" y="5016500"/>
          <p14:tracePt t="81920" x="6121400" y="4991100"/>
          <p14:tracePt t="81936" x="6121400" y="4965700"/>
          <p14:tracePt t="81952" x="6121400" y="4940300"/>
          <p14:tracePt t="81969" x="6108700" y="4908550"/>
          <p14:tracePt t="81986" x="6089650" y="4876800"/>
          <p14:tracePt t="82002" x="6064250" y="4857750"/>
          <p14:tracePt t="82020" x="6051550" y="4838700"/>
          <p14:tracePt t="82036" x="6013450" y="4819650"/>
          <p14:tracePt t="82053" x="5975350" y="4806950"/>
          <p14:tracePt t="82069" x="5937250" y="4794250"/>
          <p14:tracePt t="82086" x="5886450" y="4781550"/>
          <p14:tracePt t="82103" x="5797550" y="4756150"/>
          <p14:tracePt t="82120" x="5740400" y="4756150"/>
          <p14:tracePt t="82136" x="5695950" y="4756150"/>
          <p14:tracePt t="82153" x="5645150" y="4756150"/>
          <p14:tracePt t="82170" x="5594350" y="4756150"/>
          <p14:tracePt t="82186" x="5549900" y="4756150"/>
          <p14:tracePt t="82203" x="5511800" y="4762500"/>
          <p14:tracePt t="82219" x="5480050" y="4768850"/>
          <p14:tracePt t="82237" x="5461000" y="4787900"/>
          <p14:tracePt t="82253" x="5429250" y="4806950"/>
          <p14:tracePt t="82270" x="5403850" y="4826000"/>
          <p14:tracePt t="82286" x="5384800" y="4845050"/>
          <p14:tracePt t="82303" x="5365750" y="4864100"/>
          <p14:tracePt t="82320" x="5353050" y="4876800"/>
          <p14:tracePt t="82336" x="5346700" y="4895850"/>
          <p14:tracePt t="82353" x="5340350" y="4914900"/>
          <p14:tracePt t="82370" x="5340350" y="4940300"/>
          <p14:tracePt t="82386" x="5340350" y="4959350"/>
          <p14:tracePt t="82403" x="5340350" y="4984750"/>
          <p14:tracePt t="82420" x="5340350" y="5010150"/>
          <p14:tracePt t="82437" x="5346700" y="5035550"/>
          <p14:tracePt t="82453" x="5365750" y="5067300"/>
          <p14:tracePt t="82470" x="5384800" y="5099050"/>
          <p14:tracePt t="82486" x="5410200" y="5118100"/>
          <p14:tracePt t="82503" x="5454650" y="5143500"/>
          <p14:tracePt t="82520" x="5499100" y="5162550"/>
          <p14:tracePt t="82537" x="5549900" y="5168900"/>
          <p14:tracePt t="82553" x="5613400" y="5187950"/>
          <p14:tracePt t="82570" x="5695950" y="5207000"/>
          <p14:tracePt t="82586" x="5784850" y="5213350"/>
          <p14:tracePt t="82603" x="5861050" y="5219700"/>
          <p14:tracePt t="82619" x="5924550" y="5219700"/>
          <p14:tracePt t="82636" x="5981700" y="5219700"/>
          <p14:tracePt t="82653" x="6013450" y="5213350"/>
          <p14:tracePt t="82670" x="6051550" y="5200650"/>
          <p14:tracePt t="82686" x="6070600" y="5194300"/>
          <p14:tracePt t="82703" x="6102350" y="5175250"/>
          <p14:tracePt t="82720" x="6115050" y="5162550"/>
          <p14:tracePt t="82737" x="6127750" y="5149850"/>
          <p14:tracePt t="82753" x="6146800" y="5124450"/>
          <p14:tracePt t="82770" x="6153150" y="5105400"/>
          <p14:tracePt t="82786" x="6159500" y="5080000"/>
          <p14:tracePt t="82803" x="6172200" y="5060950"/>
          <p14:tracePt t="82819" x="6172200" y="5048250"/>
          <p14:tracePt t="82836" x="6172200" y="5041900"/>
          <p14:tracePt t="82959" x="6172200" y="5035550"/>
          <p14:tracePt t="82967" x="6172200" y="5029200"/>
          <p14:tracePt t="83040" x="6165850" y="5029200"/>
          <p14:tracePt t="83392" x="6159500" y="5029200"/>
          <p14:tracePt t="84545" x="6153150" y="5029200"/>
          <p14:tracePt t="85208" x="6146800" y="5029200"/>
          <p14:tracePt t="85311" x="6140450" y="5029200"/>
          <p14:tracePt t="86351" x="6197600" y="5016500"/>
          <p14:tracePt t="86361" x="6286500" y="5003800"/>
          <p14:tracePt t="86368" x="6381750" y="4997450"/>
          <p14:tracePt t="86369" x="6477000" y="4984750"/>
          <p14:tracePt t="86385" x="6496050" y="4978400"/>
          <p14:tracePt t="86559" x="6489700" y="4978400"/>
          <p14:tracePt t="86567" x="6477000" y="4978400"/>
          <p14:tracePt t="86578" x="6470650" y="4978400"/>
          <p14:tracePt t="86583" x="6457950" y="4978400"/>
          <p14:tracePt t="86602" x="6438900" y="4978400"/>
          <p14:tracePt t="86602" x="6419850" y="4978400"/>
          <p14:tracePt t="86618" x="6413500" y="4978400"/>
          <p14:tracePt t="86655" x="6407150" y="4978400"/>
          <p14:tracePt t="86671" x="6400800" y="4978400"/>
          <p14:tracePt t="86695" x="6394450" y="4978400"/>
          <p14:tracePt t="86711" x="6388100" y="4978400"/>
          <p14:tracePt t="86823" x="6388100" y="4972050"/>
          <p14:tracePt t="86831" x="6388100" y="4965700"/>
          <p14:tracePt t="86844" x="6388100" y="4953000"/>
          <p14:tracePt t="86847" x="6388100" y="4933950"/>
          <p14:tracePt t="86855" x="6388100" y="4889500"/>
          <p14:tracePt t="86868" x="6388100" y="4838700"/>
          <p14:tracePt t="86885" x="6388100" y="4813300"/>
          <p14:tracePt t="86902" x="6388100" y="4800600"/>
          <p14:tracePt t="86918" x="6388100" y="4794250"/>
          <p14:tracePt t="88424" x="6381750" y="4794250"/>
          <p14:tracePt t="88432" x="6369050" y="4794250"/>
          <p14:tracePt t="88432" x="6356350" y="4806950"/>
          <p14:tracePt t="88447" x="6356350" y="4819650"/>
          <p14:tracePt t="88455" x="6350000" y="4826000"/>
          <p14:tracePt t="88463" x="6343650" y="4845050"/>
          <p14:tracePt t="88472" x="6337300" y="4857750"/>
          <p14:tracePt t="88486" x="6330950" y="4864100"/>
          <p14:tracePt t="88502" x="6330950" y="4876800"/>
          <p14:tracePt t="88544" x="6330950" y="4883150"/>
          <p14:tracePt t="88552" x="6330950" y="4889500"/>
          <p14:tracePt t="88560" x="6324600" y="4895850"/>
          <p14:tracePt t="88571" x="6324600" y="4908550"/>
          <p14:tracePt t="88607" x="6318250" y="4914900"/>
          <p14:tracePt t="88920" x="6318250" y="4921250"/>
          <p14:tracePt t="88928" x="6318250" y="4978400"/>
          <p14:tracePt t="88934" x="6318250" y="5118100"/>
          <p14:tracePt t="88952" x="6324600" y="5175250"/>
          <p14:tracePt t="88953" x="6337300" y="5295900"/>
          <p14:tracePt t="88969" x="6350000" y="5403850"/>
          <p14:tracePt t="88986" x="6362700" y="5499100"/>
          <p14:tracePt t="89003" x="6375400" y="5581650"/>
          <p14:tracePt t="89019" x="6394450" y="5670550"/>
          <p14:tracePt t="89037" x="6407150" y="5746750"/>
          <p14:tracePt t="89053" x="6426200" y="5803900"/>
          <p14:tracePt t="89069" x="6445250" y="5848350"/>
          <p14:tracePt t="89086" x="6451600" y="5886450"/>
          <p14:tracePt t="89103" x="6464300" y="5930900"/>
          <p14:tracePt t="89120" x="6470650" y="5962650"/>
          <p14:tracePt t="89136" x="6470650" y="5981700"/>
          <p14:tracePt t="89152" x="6477000" y="6007100"/>
          <p14:tracePt t="89169" x="6483350" y="6032500"/>
          <p14:tracePt t="89185" x="6489700" y="6051550"/>
          <p14:tracePt t="89203" x="6502400" y="6089650"/>
          <p14:tracePt t="89219" x="6521450" y="6121400"/>
          <p14:tracePt t="89237" x="6534150" y="6159500"/>
          <p14:tracePt t="89252" x="6540500" y="6178550"/>
          <p14:tracePt t="89269" x="6546850" y="6184900"/>
          <p14:tracePt t="89440" x="6546850" y="6191250"/>
          <p14:tracePt t="89463" x="6540500" y="6191250"/>
          <p14:tracePt t="89478" x="6534150" y="6184900"/>
          <p14:tracePt t="89534" x="6527800" y="6184900"/>
          <p14:tracePt t="89552" x="6527800" y="6178550"/>
          <p14:tracePt t="89560" x="6521450" y="6178550"/>
          <p14:tracePt t="89562" x="6515100" y="6178550"/>
          <p14:tracePt t="89569" x="6508750" y="6178550"/>
          <p14:tracePt t="89586" x="6496050" y="6178550"/>
          <p14:tracePt t="89603" x="6483350" y="6178550"/>
          <p14:tracePt t="89619" x="6451600" y="6178550"/>
          <p14:tracePt t="89636" x="6426200" y="6197600"/>
          <p14:tracePt t="89652" x="6426200" y="6242050"/>
          <p14:tracePt t="89669" x="6426200" y="6267450"/>
          <p14:tracePt t="89686" x="6438900" y="6299200"/>
          <p14:tracePt t="89703" x="6464300" y="6343650"/>
          <p14:tracePt t="89720" x="6483350" y="6369050"/>
          <p14:tracePt t="89736" x="6496050" y="6381750"/>
          <p14:tracePt t="89752" x="6502400" y="6388100"/>
          <p14:tracePt t="89769" x="6508750" y="6388100"/>
          <p14:tracePt t="89786" x="6527800" y="6388100"/>
          <p14:tracePt t="89803" x="6553200" y="6394450"/>
          <p14:tracePt t="89819" x="6572250" y="6394450"/>
          <p14:tracePt t="89836" x="6597650" y="6400800"/>
          <p14:tracePt t="89852" x="6642100" y="6407150"/>
          <p14:tracePt t="89869" x="6667500" y="6413500"/>
          <p14:tracePt t="89886" x="6699250" y="6426200"/>
          <p14:tracePt t="89903" x="6731000" y="6432550"/>
          <p14:tracePt t="89920" x="6750050" y="6432550"/>
          <p14:tracePt t="89936" x="6756400" y="6432550"/>
          <p14:tracePt t="89952" x="6769100" y="6432550"/>
          <p14:tracePt t="89970" x="6794500" y="6432550"/>
          <p14:tracePt t="89986" x="6826250" y="6432550"/>
          <p14:tracePt t="90002" x="6838950" y="6432550"/>
          <p14:tracePt t="90019" x="6851650" y="6432550"/>
          <p14:tracePt t="90036" x="6870700" y="6419850"/>
          <p14:tracePt t="90052" x="6889750" y="6413500"/>
          <p14:tracePt t="90069" x="6946900" y="6400800"/>
          <p14:tracePt t="90086" x="6985000" y="6388100"/>
          <p14:tracePt t="90103" x="7004050" y="6381750"/>
          <p14:tracePt t="90118" x="7029450" y="6369050"/>
          <p14:tracePt t="90136" x="7035800" y="6362700"/>
          <p14:tracePt t="90152" x="7042150" y="6362700"/>
          <p14:tracePt t="90311" x="7042150" y="6343650"/>
          <p14:tracePt t="90319" x="7042150" y="6324600"/>
          <p14:tracePt t="90343" x="7042150" y="6318250"/>
          <p14:tracePt t="90352" x="7042150" y="6311900"/>
          <p14:tracePt t="90353" x="7042150" y="6305550"/>
          <p14:tracePt t="90369" x="7042150" y="6292850"/>
          <p14:tracePt t="90386" x="7035800" y="6286500"/>
          <p14:tracePt t="90402" x="7010400" y="6280150"/>
          <p14:tracePt t="90420" x="6991350" y="6280150"/>
          <p14:tracePt t="90436" x="6965950" y="6273800"/>
          <p14:tracePt t="90453" x="6921500" y="6267450"/>
          <p14:tracePt t="90469" x="6877050" y="6261100"/>
          <p14:tracePt t="90502" x="6819900" y="6254750"/>
          <p14:tracePt t="90504" x="6769100" y="6254750"/>
          <p14:tracePt t="90520" x="6686550" y="6254750"/>
          <p14:tracePt t="90536" x="6635750" y="6254750"/>
          <p14:tracePt t="90553" x="6572250" y="6261100"/>
          <p14:tracePt t="90569" x="6527800" y="6267450"/>
          <p14:tracePt t="90586" x="6489700" y="6286500"/>
          <p14:tracePt t="90602" x="6438900" y="6292850"/>
          <p14:tracePt t="90619" x="6381750" y="6311900"/>
          <p14:tracePt t="90636" x="6330950" y="6330950"/>
          <p14:tracePt t="90653" x="6299200" y="6337300"/>
          <p14:tracePt t="90669" x="6248400" y="6350000"/>
          <p14:tracePt t="90686" x="6223000" y="6356350"/>
          <p14:tracePt t="90702" x="6159500" y="6375400"/>
          <p14:tracePt t="90720" x="6121400" y="6381750"/>
          <p14:tracePt t="90736" x="6096000" y="6388100"/>
          <p14:tracePt t="90752" x="6051550" y="6394450"/>
          <p14:tracePt t="90768" x="6032500" y="6394450"/>
          <p14:tracePt t="90785" x="6007100" y="6394450"/>
          <p14:tracePt t="90802" x="5994400" y="6400800"/>
          <p14:tracePt t="90818" x="5981700" y="6400800"/>
          <p14:tracePt t="90835" x="5969000" y="6407150"/>
          <p14:tracePt t="90853" x="5962650" y="6407150"/>
          <p14:tracePt t="90869" x="5949950" y="6407150"/>
          <p14:tracePt t="90886" x="5943600" y="6407150"/>
          <p14:tracePt t="90902" x="5905500" y="6413500"/>
          <p14:tracePt t="90920" x="5873750" y="6419850"/>
          <p14:tracePt t="90936" x="5835650" y="6426200"/>
          <p14:tracePt t="90953" x="5791200" y="6426200"/>
          <p14:tracePt t="90969" x="5740400" y="6426200"/>
          <p14:tracePt t="90986" x="5702300" y="6426200"/>
          <p14:tracePt t="91002" x="5657850" y="6426200"/>
          <p14:tracePt t="91019" x="5613400" y="6426200"/>
          <p14:tracePt t="91036" x="5575300" y="6426200"/>
          <p14:tracePt t="91053" x="5543550" y="6426200"/>
          <p14:tracePt t="91069" x="5518150" y="6426200"/>
          <p14:tracePt t="91086" x="5511800" y="6426200"/>
          <p14:tracePt t="91102" x="5505450" y="6426200"/>
          <p14:tracePt t="91271" x="5511800" y="6426200"/>
          <p14:tracePt t="91281" x="5518150" y="6426200"/>
          <p14:tracePt t="91287" x="5524500" y="6426200"/>
          <p14:tracePt t="91288" x="5530850" y="6426200"/>
          <p14:tracePt t="91302" x="5549900" y="6432550"/>
          <p14:tracePt t="91320" x="5568950" y="6438900"/>
          <p14:tracePt t="91336" x="5581650" y="6438900"/>
          <p14:tracePt t="91352" x="5594350" y="6438900"/>
          <p14:tracePt t="91369" x="5613400" y="6438900"/>
          <p14:tracePt t="91386" x="5626100" y="6445250"/>
          <p14:tracePt t="91402" x="5638800" y="6445250"/>
          <p14:tracePt t="91419" x="5651500" y="6451600"/>
          <p14:tracePt t="91435" x="5676900" y="6451600"/>
          <p14:tracePt t="91453" x="5689600" y="6451600"/>
          <p14:tracePt t="91469" x="5702300" y="6451600"/>
          <p14:tracePt t="91469" x="5715000" y="6457950"/>
          <p14:tracePt t="91487" x="5727700" y="6457950"/>
          <p14:tracePt t="91502" x="5759450" y="6464300"/>
          <p14:tracePt t="91520" x="5778500" y="6464300"/>
          <p14:tracePt t="91536" x="5810250" y="6470650"/>
          <p14:tracePt t="91552" x="5829300" y="6470650"/>
          <p14:tracePt t="91569" x="5867400" y="6470650"/>
          <p14:tracePt t="91586" x="5905500" y="6470650"/>
          <p14:tracePt t="91602" x="5937250" y="6470650"/>
          <p14:tracePt t="91619" x="5956300" y="6470650"/>
          <p14:tracePt t="91636" x="5981700" y="6470650"/>
          <p14:tracePt t="91653" x="6007100" y="6470650"/>
          <p14:tracePt t="91669" x="6051550" y="6483350"/>
          <p14:tracePt t="91686" x="6102350" y="6489700"/>
          <p14:tracePt t="91702" x="6210300" y="6489700"/>
          <p14:tracePt t="91720" x="6305550" y="6489700"/>
          <p14:tracePt t="91736" x="6369050" y="6496050"/>
          <p14:tracePt t="91753" x="6400800" y="6496050"/>
          <p14:tracePt t="91769" x="6400800" y="6502400"/>
          <p14:tracePt t="91888" x="6407150" y="6502400"/>
          <p14:tracePt t="92079" x="6400800" y="6502400"/>
          <p14:tracePt t="92095" x="6394450" y="6502400"/>
          <p14:tracePt t="92102" x="6381750" y="6502400"/>
          <p14:tracePt t="92119" x="6362700" y="6502400"/>
          <p14:tracePt t="92120" x="6343650" y="6502400"/>
          <p14:tracePt t="92136" x="6311900" y="6496050"/>
          <p14:tracePt t="92153" x="6280150" y="6496050"/>
          <p14:tracePt t="92169" x="6254750" y="6496050"/>
          <p14:tracePt t="92185" x="6242050" y="6496050"/>
          <p14:tracePt t="92202" x="6229350" y="6496050"/>
          <p14:tracePt t="92219" x="6223000" y="6496050"/>
          <p14:tracePt t="92237" x="6210300" y="6496050"/>
          <p14:tracePt t="92252" x="6203950" y="6496050"/>
          <p14:tracePt t="92269" x="6178550" y="6496050"/>
          <p14:tracePt t="92286" x="6146800" y="6496050"/>
          <p14:tracePt t="92302" x="6089650" y="6496050"/>
          <p14:tracePt t="92320" x="6057900" y="6496050"/>
          <p14:tracePt t="92336" x="6045200" y="6496050"/>
          <p14:tracePt t="92352" x="6038850" y="6496050"/>
          <p14:tracePt t="92391" x="6032500" y="6496050"/>
          <p14:tracePt t="92688" x="6026150" y="6496050"/>
          <p14:tracePt t="92695" x="6000750" y="6496050"/>
          <p14:tracePt t="92704" x="5962650" y="6496050"/>
          <p14:tracePt t="92704" x="5886450" y="6496050"/>
          <p14:tracePt t="92719" x="5822950" y="6496050"/>
          <p14:tracePt t="92736" x="5791200" y="6489700"/>
          <p14:tracePt t="92752" x="5772150" y="6489700"/>
          <p14:tracePt t="92769" x="5765800" y="6489700"/>
          <p14:tracePt t="92786" x="5759450" y="6489700"/>
          <p14:tracePt t="92803" x="5753100" y="6489700"/>
          <p14:tracePt t="92819" x="5740400" y="6489700"/>
          <p14:tracePt t="92836" x="5715000" y="6489700"/>
          <p14:tracePt t="92852" x="5695950" y="6489700"/>
          <p14:tracePt t="92870" x="5670550" y="6489700"/>
          <p14:tracePt t="92886" x="5657850" y="6489700"/>
          <p14:tracePt t="92903" x="5645150" y="6489700"/>
          <p14:tracePt t="93111" x="5638800" y="6496050"/>
          <p14:tracePt t="93119" x="5594350" y="6496050"/>
          <p14:tracePt t="93136" x="5575300" y="6496050"/>
          <p14:tracePt t="93136" x="5543550" y="6496050"/>
          <p14:tracePt t="93152" x="5530850" y="6496050"/>
          <p14:tracePt t="93294" x="5543550" y="6496050"/>
          <p14:tracePt t="93303" x="5556250" y="6496050"/>
          <p14:tracePt t="93311" x="5562600" y="6496050"/>
          <p14:tracePt t="93319" x="5600700" y="6496050"/>
          <p14:tracePt t="93335" x="5619750" y="6496050"/>
          <p14:tracePt t="93336" x="5664200" y="6496050"/>
          <p14:tracePt t="93352" x="5702300" y="6496050"/>
          <p14:tracePt t="93369" x="5715000" y="6496050"/>
          <p14:tracePt t="93551" x="5702300" y="6496050"/>
          <p14:tracePt t="93554" x="5670550" y="6496050"/>
          <p14:tracePt t="93569" x="5626100" y="6496050"/>
          <p14:tracePt t="93570" x="5511800" y="6496050"/>
          <p14:tracePt t="93586" x="5340350" y="6496050"/>
          <p14:tracePt t="93602" x="5162550" y="6496050"/>
          <p14:tracePt t="93619" x="4978400" y="6496050"/>
          <p14:tracePt t="93636" x="4832350" y="6496050"/>
          <p14:tracePt t="93652" x="4718050" y="6496050"/>
          <p14:tracePt t="93670" x="4641850" y="6496050"/>
          <p14:tracePt t="93685" x="4603750" y="6496050"/>
          <p14:tracePt t="93702" x="4546600" y="6496050"/>
          <p14:tracePt t="93720" x="4508500" y="6496050"/>
          <p14:tracePt t="93736" x="4483100" y="6496050"/>
          <p14:tracePt t="93752" x="4464050" y="6496050"/>
          <p14:tracePt t="93769" x="4457700" y="6496050"/>
          <p14:tracePt t="93786" x="4451350" y="6496050"/>
          <p14:tracePt t="94055" x="4464050" y="6496050"/>
          <p14:tracePt t="94071" x="4470400" y="6496050"/>
          <p14:tracePt t="94079" x="4483100" y="6496050"/>
          <p14:tracePt t="94087" x="4495800" y="6496050"/>
          <p14:tracePt t="94088" x="4514850" y="6496050"/>
          <p14:tracePt t="94102" x="4641850" y="6496050"/>
          <p14:tracePt t="94120" x="4749800" y="6496050"/>
          <p14:tracePt t="94136" x="4889500" y="6496050"/>
          <p14:tracePt t="94152" x="5048250" y="6502400"/>
          <p14:tracePt t="94169" x="5181600" y="6508750"/>
          <p14:tracePt t="94186" x="5295900" y="6508750"/>
          <p14:tracePt t="94202" x="5384800" y="6508750"/>
          <p14:tracePt t="94219" x="5422900" y="6508750"/>
          <p14:tracePt t="94236" x="5448300" y="6508750"/>
          <p14:tracePt t="94253" x="5461000" y="6508750"/>
          <p14:tracePt t="94269" x="5492750" y="6508750"/>
          <p14:tracePt t="94286" x="5549900" y="6508750"/>
          <p14:tracePt t="94302" x="5638800" y="6508750"/>
          <p14:tracePt t="94320" x="5727700" y="6508750"/>
          <p14:tracePt t="94335" x="5810250" y="6508750"/>
          <p14:tracePt t="94352" x="5848350" y="6508750"/>
          <p14:tracePt t="94369" x="5861050" y="6508750"/>
          <p14:tracePt t="94440" x="5867400" y="6508750"/>
          <p14:tracePt t="94447" x="5880100" y="6508750"/>
          <p14:tracePt t="94455" x="5886450" y="6515100"/>
          <p14:tracePt t="94456" x="5899150" y="6515100"/>
          <p14:tracePt t="94471" x="5937250" y="6521450"/>
          <p14:tracePt t="94485" x="5969000" y="6527800"/>
          <p14:tracePt t="94502" x="5975350" y="6527800"/>
          <p14:tracePt t="95261" x="5981700" y="6527800"/>
          <p14:tracePt t="95464" x="5994400" y="6527800"/>
          <p14:tracePt t="95479" x="6026150" y="6515100"/>
          <p14:tracePt t="95479" x="6051550" y="6508750"/>
          <p14:tracePt t="95487" x="6121400" y="6496050"/>
          <p14:tracePt t="95503" x="6178550" y="6489700"/>
          <p14:tracePt t="95520" x="6216650" y="6483350"/>
          <p14:tracePt t="95537" x="6311900" y="6483350"/>
          <p14:tracePt t="95554" x="6394450" y="6483350"/>
          <p14:tracePt t="95570" x="6483350" y="6483350"/>
          <p14:tracePt t="95587" x="6540500" y="6483350"/>
          <p14:tracePt t="95603" x="6597650" y="6483350"/>
          <p14:tracePt t="95620" x="6642100" y="6483350"/>
          <p14:tracePt t="95637" x="6680200" y="6483350"/>
          <p14:tracePt t="95653" x="6731000" y="6477000"/>
          <p14:tracePt t="95670" x="6769100" y="6470650"/>
          <p14:tracePt t="95686" x="6807200" y="6470650"/>
          <p14:tracePt t="95703" x="6851650" y="6464300"/>
          <p14:tracePt t="95721" x="6889750" y="6457950"/>
          <p14:tracePt t="95737" x="6908800" y="6457950"/>
          <p14:tracePt t="95753" x="6946900" y="6451600"/>
          <p14:tracePt t="95770" x="6991350" y="6451600"/>
          <p14:tracePt t="95786" x="7029450" y="6451600"/>
          <p14:tracePt t="95803" x="7061200" y="6451600"/>
          <p14:tracePt t="95820" x="7080250" y="6451600"/>
          <p14:tracePt t="95837" x="7086600" y="6451600"/>
          <p14:tracePt t="96088" x="7080250" y="6451600"/>
          <p14:tracePt t="96103" x="7067550" y="6451600"/>
          <p14:tracePt t="96120" x="7054850" y="6451600"/>
          <p14:tracePt t="96129" x="7048500" y="6451600"/>
          <p14:tracePt t="96137" x="7042150" y="6451600"/>
          <p14:tracePt t="96176" x="7035800" y="6451600"/>
          <p14:tracePt t="96192" x="7029450" y="6451600"/>
          <p14:tracePt t="96720" x="7023100" y="6451600"/>
          <p14:tracePt t="96736" x="7016750" y="6451600"/>
          <p14:tracePt t="96746" x="7016750" y="6445250"/>
          <p14:tracePt t="96752" x="7004050" y="6445250"/>
          <p14:tracePt t="96770" x="6991350" y="6445250"/>
          <p14:tracePt t="96771" x="6985000" y="6445250"/>
          <p14:tracePt t="96808" x="6978650" y="6445250"/>
          <p14:tracePt t="96828" x="6972300" y="6445250"/>
          <p14:tracePt t="96856" x="6965950" y="6445250"/>
          <p14:tracePt t="96880" x="6959600" y="6445250"/>
          <p14:tracePt t="96904" x="6946900" y="6445250"/>
          <p14:tracePt t="96928" x="6940550" y="6445250"/>
          <p14:tracePt t="96929" x="6934200" y="6445250"/>
          <p14:tracePt t="97848" x="6940550" y="6445250"/>
          <p14:tracePt t="97864" x="6953250" y="6445250"/>
          <p14:tracePt t="97880" x="6959600" y="6445250"/>
          <p14:tracePt t="97888" x="6972300" y="6445250"/>
          <p14:tracePt t="97920" x="6978650" y="6445250"/>
          <p14:tracePt t="97936" x="6985000" y="6445250"/>
          <p14:tracePt t="98351" x="6991350" y="6445250"/>
          <p14:tracePt t="98368" x="6997700" y="6445250"/>
          <p14:tracePt t="98373" x="7016750" y="6445250"/>
          <p14:tracePt t="98386" x="7029450" y="6445250"/>
          <p14:tracePt t="98402" x="7054850" y="6445250"/>
          <p14:tracePt t="98419" x="7099300" y="6445250"/>
          <p14:tracePt t="98436" x="7143750" y="6445250"/>
          <p14:tracePt t="98452" x="7188200" y="6445250"/>
          <p14:tracePt t="98471" x="7258050" y="6445250"/>
          <p14:tracePt t="98486" x="7302500" y="6445250"/>
          <p14:tracePt t="98502" x="7334250" y="6445250"/>
          <p14:tracePt t="98519" x="7404100" y="6445250"/>
          <p14:tracePt t="98536" x="7442200" y="6445250"/>
          <p14:tracePt t="98552" x="7486650" y="6445250"/>
          <p14:tracePt t="98569" x="7537450" y="6451600"/>
          <p14:tracePt t="98586" x="7581900" y="6457950"/>
          <p14:tracePt t="98602" x="7613650" y="6457950"/>
          <p14:tracePt t="98619" x="7645400" y="6457950"/>
          <p14:tracePt t="98636" x="7651750" y="6457950"/>
          <p14:tracePt t="98652" x="7658100" y="6457950"/>
          <p14:tracePt t="98720" x="7677150" y="6457950"/>
          <p14:tracePt t="98728" x="7715250" y="6464300"/>
          <p14:tracePt t="98736" x="7785100" y="6477000"/>
          <p14:tracePt t="98752" x="7842250" y="6483350"/>
          <p14:tracePt t="98753" x="7918450" y="6489700"/>
          <p14:tracePt t="98769" x="7981950" y="6489700"/>
          <p14:tracePt t="98786" x="8020050" y="6489700"/>
          <p14:tracePt t="98802" x="8051800" y="6489700"/>
          <p14:tracePt t="98819" x="8058150" y="6489700"/>
          <p14:tracePt t="98836" x="8077200" y="6489700"/>
          <p14:tracePt t="98852" x="8108950" y="6489700"/>
          <p14:tracePt t="98869" x="8147050" y="6489700"/>
          <p14:tracePt t="98886" x="8185150" y="6489700"/>
          <p14:tracePt t="98902" x="8223250" y="6483350"/>
          <p14:tracePt t="98919" x="8274050" y="6483350"/>
          <p14:tracePt t="98936" x="8293100" y="6477000"/>
          <p14:tracePt t="98952" x="8305800" y="6470650"/>
          <p14:tracePt t="98969" x="8324850" y="6464300"/>
          <p14:tracePt t="98986" x="8337550" y="6464300"/>
          <p14:tracePt t="99002" x="8350250" y="6457950"/>
          <p14:tracePt t="99019" x="8356600" y="6457950"/>
          <p14:tracePt t="99464" x="8375650" y="6457950"/>
          <p14:tracePt t="99472" x="8401050" y="6464300"/>
          <p14:tracePt t="99480" x="8420100" y="6470650"/>
          <p14:tracePt t="99488" x="8458200" y="6470650"/>
          <p14:tracePt t="99640" x="8451850" y="6477000"/>
          <p14:tracePt t="99648" x="8432800" y="6483350"/>
          <p14:tracePt t="99655" x="8388350" y="6496050"/>
          <p14:tracePt t="99669" x="8337550" y="6508750"/>
          <p14:tracePt t="99670" x="8216900" y="6521450"/>
          <p14:tracePt t="99686" x="8083550" y="6540500"/>
          <p14:tracePt t="99703" x="7918450" y="6559550"/>
          <p14:tracePt t="99720" x="7842250" y="6572250"/>
          <p14:tracePt t="99736" x="7785100" y="6578600"/>
          <p14:tracePt t="99753" x="7747000" y="6578600"/>
          <p14:tracePt t="99770" x="7715250" y="6578600"/>
          <p14:tracePt t="99786" x="7689850" y="6578600"/>
          <p14:tracePt t="99803" x="7683500" y="6578600"/>
          <p14:tracePt t="99820" x="7664450" y="6578600"/>
          <p14:tracePt t="99836" x="7645400" y="6578600"/>
          <p14:tracePt t="99853" x="7620000" y="6578600"/>
          <p14:tracePt t="99870" x="7594600" y="6578600"/>
          <p14:tracePt t="99886" x="7562850" y="6572250"/>
          <p14:tracePt t="99903" x="7512050" y="6559550"/>
          <p14:tracePt t="99920" x="7461250" y="6540500"/>
          <p14:tracePt t="99936" x="7410450" y="6527800"/>
          <p14:tracePt t="99953" x="7372350" y="6515100"/>
          <p14:tracePt t="99969" x="7340600" y="6502400"/>
          <p14:tracePt t="99986" x="7315200" y="6496050"/>
          <p14:tracePt t="100003" x="7283450" y="6483350"/>
          <p14:tracePt t="100019" x="7264400" y="6483350"/>
          <p14:tracePt t="100036" x="7251700" y="6470650"/>
          <p14:tracePt t="100053" x="7239000" y="6470650"/>
          <p14:tracePt t="100070" x="7226300" y="6464300"/>
          <p14:tracePt t="102657" x="7219950" y="6464300"/>
          <p14:tracePt t="102712" x="7213600" y="6464300"/>
          <p14:tracePt t="103657" x="7200900" y="6432550"/>
          <p14:tracePt t="103664" x="7105650" y="6311900"/>
          <p14:tracePt t="103672" x="6705600" y="6000750"/>
          <p14:tracePt t="103688" x="6457950" y="5829300"/>
          <p14:tracePt t="103688" x="6197600" y="5638800"/>
          <p14:tracePt t="103703" x="5448300" y="5213350"/>
          <p14:tracePt t="103721" x="5067300" y="4997450"/>
          <p14:tracePt t="103736" x="4832350" y="4908550"/>
          <p14:tracePt t="103753" x="4654550" y="4857750"/>
          <p14:tracePt t="103769" x="4362450" y="4813300"/>
          <p14:tracePt t="103786" x="4025900" y="4762500"/>
          <p14:tracePt t="103803" x="3625850" y="4730750"/>
          <p14:tracePt t="103819" x="3162300" y="4705350"/>
          <p14:tracePt t="103836" x="2635250" y="4635500"/>
          <p14:tracePt t="103853" x="2298700" y="4635500"/>
          <p14:tracePt t="103869" x="2044700" y="4629150"/>
          <p14:tracePt t="103886" x="1905000" y="4629150"/>
          <p14:tracePt t="103903" x="1784350" y="4629150"/>
          <p14:tracePt t="103920" x="1727200" y="4629150"/>
          <p14:tracePt t="103936" x="1644650" y="4641850"/>
          <p14:tracePt t="103953" x="1555750" y="4667250"/>
          <p14:tracePt t="103969" x="1460500" y="4711700"/>
          <p14:tracePt t="103986" x="1371600" y="4762500"/>
          <p14:tracePt t="104003" x="1308100" y="4813300"/>
          <p14:tracePt t="104020" x="1263650" y="4857750"/>
          <p14:tracePt t="104036" x="1250950" y="4876800"/>
          <p14:tracePt t="104053" x="1250950" y="4883150"/>
          <p14:tracePt t="104069" x="1250950" y="4895850"/>
          <p14:tracePt t="104086" x="1257300" y="4914900"/>
          <p14:tracePt t="104103" x="1276350" y="4953000"/>
          <p14:tracePt t="104120" x="1295400" y="4978400"/>
          <p14:tracePt t="104136" x="1314450" y="4997450"/>
          <p14:tracePt t="104154" x="1352550" y="5029200"/>
          <p14:tracePt t="104169" x="1422400" y="5060950"/>
          <p14:tracePt t="104186" x="1524000" y="5086350"/>
          <p14:tracePt t="104203" x="1631950" y="5111750"/>
          <p14:tracePt t="104220" x="1752600" y="5124450"/>
          <p14:tracePt t="104236" x="1866900" y="5130800"/>
          <p14:tracePt t="104253" x="1987550" y="5130800"/>
          <p14:tracePt t="104269" x="2108200" y="5130800"/>
          <p14:tracePt t="104286" x="2222500" y="5118100"/>
          <p14:tracePt t="104303" x="2413000" y="5060950"/>
          <p14:tracePt t="104320" x="2514600" y="5022850"/>
          <p14:tracePt t="104336" x="2603500" y="4991100"/>
          <p14:tracePt t="104353" x="2686050" y="4965700"/>
          <p14:tracePt t="104369" x="2755900" y="4933950"/>
          <p14:tracePt t="104386" x="2806700" y="4908550"/>
          <p14:tracePt t="104403" x="2863850" y="4851400"/>
          <p14:tracePt t="104420" x="2901950" y="4806950"/>
          <p14:tracePt t="104436" x="2959100" y="4743450"/>
          <p14:tracePt t="104453" x="3003550" y="4673600"/>
          <p14:tracePt t="104469" x="3054350" y="4597400"/>
          <p14:tracePt t="104486" x="3105150" y="4508500"/>
          <p14:tracePt t="104502" x="3181350" y="4368800"/>
          <p14:tracePt t="104521" x="3219450" y="4286250"/>
          <p14:tracePt t="104536" x="3257550" y="4171950"/>
          <p14:tracePt t="104553" x="3263900" y="4114800"/>
          <p14:tracePt t="104569" x="3263900" y="4038600"/>
          <p14:tracePt t="104586" x="3263900" y="3975100"/>
          <p14:tracePt t="104603" x="3238500" y="3911600"/>
          <p14:tracePt t="104619" x="3219450" y="3873500"/>
          <p14:tracePt t="104636" x="3175000" y="3829050"/>
          <p14:tracePt t="104653" x="3105150" y="3771900"/>
          <p14:tracePt t="104670" x="2990850" y="3714750"/>
          <p14:tracePt t="104686" x="2838450" y="3651250"/>
          <p14:tracePt t="104703" x="2590800" y="3575050"/>
          <p14:tracePt t="104720" x="2362200" y="3524250"/>
          <p14:tracePt t="104736" x="2133600" y="3492500"/>
          <p14:tracePt t="104753" x="1866900" y="3454400"/>
          <p14:tracePt t="104769" x="1663700" y="3441700"/>
          <p14:tracePt t="104786" x="1517650" y="3441700"/>
          <p14:tracePt t="104803" x="1346200" y="3441700"/>
          <p14:tracePt t="104819" x="1123950" y="3460750"/>
          <p14:tracePt t="104836" x="927100" y="3492500"/>
          <p14:tracePt t="104853" x="692150" y="3530600"/>
          <p14:tracePt t="104869" x="457200" y="3600450"/>
          <p14:tracePt t="104886" x="260350" y="3663950"/>
          <p14:tracePt t="104903" x="57150" y="3765550"/>
          <p14:tracePt t="104920" x="0" y="3829050"/>
          <p14:tracePt t="104936" x="0" y="3879850"/>
          <p14:tracePt t="104953" x="0" y="3949700"/>
          <p14:tracePt t="104969" x="0" y="4051300"/>
          <p14:tracePt t="104986" x="0" y="4165600"/>
          <p14:tracePt t="105003" x="0" y="4292600"/>
          <p14:tracePt t="105019" x="0" y="4406900"/>
          <p14:tracePt t="105036" x="6350" y="4502150"/>
          <p14:tracePt t="105053" x="50800" y="4603750"/>
          <p14:tracePt t="105069" x="101600" y="4699000"/>
          <p14:tracePt t="105086" x="152400" y="4794250"/>
          <p14:tracePt t="105102" x="260350" y="4933950"/>
          <p14:tracePt t="105120" x="336550" y="5022850"/>
          <p14:tracePt t="105136" x="431800" y="5099050"/>
          <p14:tracePt t="105152" x="552450" y="5162550"/>
          <p14:tracePt t="105169" x="654050" y="5213350"/>
          <p14:tracePt t="105186" x="781050" y="5257800"/>
          <p14:tracePt t="105202" x="901700" y="5302250"/>
          <p14:tracePt t="105219" x="1041400" y="5359400"/>
          <p14:tracePt t="105236" x="1250950" y="5422900"/>
          <p14:tracePt t="105253" x="1549400" y="5499100"/>
          <p14:tracePt t="105270" x="1835150" y="5549900"/>
          <p14:tracePt t="105286" x="2101850" y="5575300"/>
          <p14:tracePt t="105286" x="2241550" y="5575300"/>
          <p14:tracePt t="105304" x="2438400" y="5575300"/>
          <p14:tracePt t="105320" x="2635250" y="5530850"/>
          <p14:tracePt t="105336" x="2832100" y="5454650"/>
          <p14:tracePt t="105352" x="2990850" y="5378450"/>
          <p14:tracePt t="105369" x="3162300" y="5276850"/>
          <p14:tracePt t="105386" x="3302000" y="5175250"/>
          <p14:tracePt t="105403" x="3416300" y="5067300"/>
          <p14:tracePt t="105419" x="3492500" y="4991100"/>
          <p14:tracePt t="105436" x="3530600" y="4927600"/>
          <p14:tracePt t="105453" x="3556000" y="4889500"/>
          <p14:tracePt t="105469" x="3568700" y="4857750"/>
          <p14:tracePt t="105486" x="3581400" y="4826000"/>
          <p14:tracePt t="105502" x="3587750" y="4813300"/>
          <p14:tracePt t="105518" x="3587750" y="4806950"/>
          <p14:tracePt t="105703" x="3587750" y="4800600"/>
          <p14:tracePt t="105719" x="3587750" y="4794250"/>
          <p14:tracePt t="105735" x="3575050" y="4794250"/>
          <p14:tracePt t="105736" x="3575050" y="4787900"/>
          <p14:tracePt t="105752" x="3568700" y="4787900"/>
          <p14:tracePt t="105753" x="3562350" y="4787900"/>
          <p14:tracePt t="105769" x="3543300" y="4781550"/>
          <p14:tracePt t="105786" x="3536950" y="4781550"/>
          <p14:tracePt t="105803" x="3511550" y="4775200"/>
          <p14:tracePt t="105819" x="3479800" y="4762500"/>
          <p14:tracePt t="105836" x="3435350" y="4756150"/>
          <p14:tracePt t="105852" x="3321050" y="4737100"/>
          <p14:tracePt t="105869" x="3225800" y="4724400"/>
          <p14:tracePt t="105886" x="3117850" y="4718050"/>
          <p14:tracePt t="105903" x="3003550" y="4711700"/>
          <p14:tracePt t="105919" x="2959100" y="4711700"/>
          <p14:tracePt t="105936" x="2921000" y="4711700"/>
          <p14:tracePt t="105952" x="2895600" y="4711700"/>
          <p14:tracePt t="105969" x="2876550" y="4711700"/>
          <p14:tracePt t="105986" x="2857500" y="4711700"/>
          <p14:tracePt t="106003" x="2838450" y="4711700"/>
          <p14:tracePt t="106019" x="2832100" y="4711700"/>
          <p14:tracePt t="106118" x="2825750" y="4711700"/>
          <p14:tracePt t="106135" x="2819400" y="4711700"/>
          <p14:tracePt t="106144" x="2806700" y="4705350"/>
          <p14:tracePt t="106162" x="2800350" y="4705350"/>
          <p14:tracePt t="106184" x="2787650" y="4699000"/>
          <p14:tracePt t="106195" x="2774950" y="4692650"/>
          <p14:tracePt t="106202" x="2762250" y="4673600"/>
          <p14:tracePt t="106203" x="2736850" y="4648200"/>
          <p14:tracePt t="106219" x="2698750" y="4597400"/>
          <p14:tracePt t="106236" x="2654300" y="4533900"/>
          <p14:tracePt t="106253" x="2641600" y="4502150"/>
          <p14:tracePt t="106269" x="2635250" y="4464050"/>
          <p14:tracePt t="106286" x="2635250" y="4413250"/>
          <p14:tracePt t="106303" x="2635250" y="4343400"/>
          <p14:tracePt t="106319" x="2635250" y="4292600"/>
          <p14:tracePt t="106336" x="2647950" y="4260850"/>
          <p14:tracePt t="106353" x="2654300" y="4229100"/>
          <p14:tracePt t="106369" x="2660650" y="4197350"/>
          <p14:tracePt t="106386" x="2660650" y="4184650"/>
          <p14:tracePt t="106402" x="2667000" y="4165600"/>
          <p14:tracePt t="106419" x="2667000" y="4159250"/>
          <p14:tracePt t="106436" x="2667000" y="4146550"/>
          <p14:tracePt t="106695" x="2660650" y="4146550"/>
          <p14:tracePt t="106703" x="2635250" y="4146550"/>
          <p14:tracePt t="106719" x="2622550" y="4165600"/>
          <p14:tracePt t="106736" x="2609850" y="4178300"/>
          <p14:tracePt t="106736" x="2603500" y="4203700"/>
          <p14:tracePt t="106752" x="2597150" y="4229100"/>
          <p14:tracePt t="106769" x="2584450" y="4273550"/>
          <p14:tracePt t="106786" x="2578100" y="4292600"/>
          <p14:tracePt t="106802" x="2578100" y="4318000"/>
          <p14:tracePt t="106819" x="2578100" y="4324350"/>
          <p14:tracePt t="106836" x="2578100" y="4330700"/>
          <p14:tracePt t="106944" x="2578100" y="4337050"/>
          <p14:tracePt t="106952" x="2578100" y="4343400"/>
          <p14:tracePt t="106969" x="2590800" y="4343400"/>
          <p14:tracePt t="106970" x="2609850" y="4349750"/>
          <p14:tracePt t="106986" x="2628900" y="4356100"/>
          <p14:tracePt t="107002" x="2647950" y="4362450"/>
          <p14:tracePt t="107019" x="2667000" y="4368800"/>
          <p14:tracePt t="107036" x="2673350" y="4368800"/>
          <p14:tracePt t="107053" x="2679700" y="4368800"/>
          <p14:tracePt t="107069" x="2686050" y="4368800"/>
          <p14:tracePt t="107086" x="2698750" y="4368800"/>
          <p14:tracePt t="107103" x="2698750" y="4292600"/>
          <p14:tracePt t="107120" x="2698750" y="4222750"/>
          <p14:tracePt t="107136" x="2698750" y="4165600"/>
          <p14:tracePt t="107153" x="2698750" y="4127500"/>
          <p14:tracePt t="107169" x="2698750" y="4089400"/>
          <p14:tracePt t="107186" x="2698750" y="4064000"/>
          <p14:tracePt t="107203" x="2698750" y="4032250"/>
          <p14:tracePt t="107219" x="2698750" y="4013200"/>
          <p14:tracePt t="107236" x="2692400" y="4000500"/>
          <p14:tracePt t="107253" x="2679700" y="3968750"/>
          <p14:tracePt t="107269" x="2667000" y="3937000"/>
          <p14:tracePt t="107286" x="2641600" y="3892550"/>
          <p14:tracePt t="107302" x="2597150" y="3841750"/>
          <p14:tracePt t="107320" x="2565400" y="3803650"/>
          <p14:tracePt t="107337" x="2520950" y="3759200"/>
          <p14:tracePt t="107353" x="2489200" y="3752850"/>
          <p14:tracePt t="107369" x="2451100" y="3740150"/>
          <p14:tracePt t="107386" x="2425700" y="3740150"/>
          <p14:tracePt t="107403" x="2387600" y="3740150"/>
          <p14:tracePt t="107420" x="2343150" y="3759200"/>
          <p14:tracePt t="107436" x="2279650" y="3797300"/>
          <p14:tracePt t="107453" x="2266950" y="3803650"/>
          <p14:tracePt t="107469" x="2235200" y="3854450"/>
          <p14:tracePt t="107486" x="2209800" y="3892550"/>
          <p14:tracePt t="107503" x="2203450" y="3962400"/>
          <p14:tracePt t="107520" x="2203450" y="4006850"/>
          <p14:tracePt t="107536" x="2203450" y="4044950"/>
          <p14:tracePt t="107553" x="2209800" y="4089400"/>
          <p14:tracePt t="107569" x="2228850" y="4140200"/>
          <p14:tracePt t="107586" x="2247900" y="4178300"/>
          <p14:tracePt t="107602" x="2266950" y="4229100"/>
          <p14:tracePt t="107619" x="2286000" y="4279900"/>
          <p14:tracePt t="107636" x="2305050" y="4324350"/>
          <p14:tracePt t="107653" x="2324100" y="4356100"/>
          <p14:tracePt t="107669" x="2336800" y="4394200"/>
          <p14:tracePt t="107686" x="2349500" y="4419600"/>
          <p14:tracePt t="107702" x="2368550" y="4438650"/>
          <p14:tracePt t="107721" x="2381250" y="4451350"/>
          <p14:tracePt t="107736" x="2393950" y="4451350"/>
          <p14:tracePt t="107753" x="2413000" y="4457700"/>
          <p14:tracePt t="107769" x="2438400" y="4464050"/>
          <p14:tracePt t="107786" x="2463800" y="4470400"/>
          <p14:tracePt t="107802" x="2501900" y="4470400"/>
          <p14:tracePt t="107819" x="2533650" y="4470400"/>
          <p14:tracePt t="107836" x="2578100" y="4451350"/>
          <p14:tracePt t="107853" x="2609850" y="4425950"/>
          <p14:tracePt t="107869" x="2628900" y="4406900"/>
          <p14:tracePt t="107886" x="2647950" y="4375150"/>
          <p14:tracePt t="107902" x="2667000" y="4330700"/>
          <p14:tracePt t="107920" x="2673350" y="4298950"/>
          <p14:tracePt t="107936" x="2686050" y="4273550"/>
          <p14:tracePt t="107952" x="2686050" y="4248150"/>
          <p14:tracePt t="107969" x="2692400" y="4222750"/>
          <p14:tracePt t="107986" x="2692400" y="4191000"/>
          <p14:tracePt t="108002" x="2692400" y="4152900"/>
          <p14:tracePt t="108019" x="2692400" y="4121150"/>
          <p14:tracePt t="108036" x="2692400" y="4095750"/>
          <p14:tracePt t="108053" x="2692400" y="4070350"/>
          <p14:tracePt t="108069" x="2686050" y="4044950"/>
          <p14:tracePt t="108086" x="2673350" y="4019550"/>
          <p14:tracePt t="108102" x="2667000" y="4006850"/>
          <p14:tracePt t="108119" x="2660650" y="4000500"/>
          <p14:tracePt t="108136" x="2654300" y="4000500"/>
          <p14:tracePt t="108153" x="2635250" y="3987800"/>
          <p14:tracePt t="108169" x="2609850" y="3981450"/>
          <p14:tracePt t="108186" x="2565400" y="3962400"/>
          <p14:tracePt t="108203" x="2514600" y="3943350"/>
          <p14:tracePt t="108220" x="2476500" y="3943350"/>
          <p14:tracePt t="108236" x="2451100" y="3943350"/>
          <p14:tracePt t="108253" x="2425700" y="3943350"/>
          <p14:tracePt t="108269" x="2400300" y="3949700"/>
          <p14:tracePt t="108286" x="2374900" y="3968750"/>
          <p14:tracePt t="108286" x="2362200" y="3981450"/>
          <p14:tracePt t="108304" x="2336800" y="4019550"/>
          <p14:tracePt t="108320" x="2317750" y="4076700"/>
          <p14:tracePt t="108336" x="2305050" y="4127500"/>
          <p14:tracePt t="108352" x="2298700" y="4171950"/>
          <p14:tracePt t="108369" x="2292350" y="4222750"/>
          <p14:tracePt t="108386" x="2292350" y="4260850"/>
          <p14:tracePt t="108402" x="2292350" y="4298950"/>
          <p14:tracePt t="108419" x="2292350" y="4343400"/>
          <p14:tracePt t="108436" x="2298700" y="4381500"/>
          <p14:tracePt t="108453" x="2311400" y="4432300"/>
          <p14:tracePt t="108469" x="2324100" y="4470400"/>
          <p14:tracePt t="108486" x="2330450" y="4483100"/>
          <p14:tracePt t="108502" x="2343150" y="4508500"/>
          <p14:tracePt t="108520" x="2355850" y="4514850"/>
          <p14:tracePt t="108537" x="2362200" y="4514850"/>
          <p14:tracePt t="108553" x="2374900" y="4521200"/>
          <p14:tracePt t="108570" x="2387600" y="4521200"/>
          <p14:tracePt t="108586" x="2393950" y="4521200"/>
          <p14:tracePt t="108623" x="2400300" y="4527550"/>
          <p14:tracePt t="108856" x="2406650" y="4527550"/>
          <p14:tracePt t="108864" x="2406650" y="4540250"/>
          <p14:tracePt t="108871" x="2419350" y="4559300"/>
          <p14:tracePt t="108872" x="2425700" y="4572000"/>
          <p14:tracePt t="108886" x="2457450" y="4622800"/>
          <p14:tracePt t="108886" x="2470150" y="4654550"/>
          <p14:tracePt t="108904" x="2495550" y="4724400"/>
          <p14:tracePt t="108920" x="2520950" y="4781550"/>
          <p14:tracePt t="108936" x="2546350" y="4832350"/>
          <p14:tracePt t="108953" x="2559050" y="4857750"/>
          <p14:tracePt t="108970" x="2565400" y="4870450"/>
          <p14:tracePt t="109023" x="2571750" y="4876800"/>
          <p14:tracePt t="109072" x="2584450" y="4876800"/>
          <p14:tracePt t="109079" x="2590800" y="4876800"/>
          <p14:tracePt t="109088" x="2616200" y="4883150"/>
          <p14:tracePt t="109103" x="2628900" y="4883150"/>
          <p14:tracePt t="109104" x="2641600" y="4883150"/>
          <p14:tracePt t="109120" x="2654300" y="4883150"/>
          <p14:tracePt t="109136" x="2667000" y="4876800"/>
          <p14:tracePt t="109152" x="2679700" y="4851400"/>
          <p14:tracePt t="109169" x="2692400" y="4826000"/>
          <p14:tracePt t="109186" x="2698750" y="4800600"/>
          <p14:tracePt t="109203" x="2698750" y="4781550"/>
          <p14:tracePt t="109219" x="2698750" y="4762500"/>
          <p14:tracePt t="109252" x="2698750" y="4743450"/>
          <p14:tracePt t="109271" x="2692400" y="4730750"/>
          <p14:tracePt t="109288" x="2686050" y="4724400"/>
          <p14:tracePt t="109303" x="2686050" y="4718050"/>
          <p14:tracePt t="109304" x="2679700" y="4705350"/>
          <p14:tracePt t="109320" x="2673350" y="4692650"/>
          <p14:tracePt t="109360" x="2673350" y="4686300"/>
          <p14:tracePt t="109361" x="2667000" y="4679950"/>
          <p14:tracePt t="109369" x="2667000" y="4667250"/>
          <p14:tracePt t="109386" x="2654300" y="4654550"/>
          <p14:tracePt t="109402" x="2641600" y="4635500"/>
          <p14:tracePt t="109419" x="2628900" y="4629150"/>
          <p14:tracePt t="109436" x="2609850" y="4622800"/>
          <p14:tracePt t="109452" x="2597150" y="4610100"/>
          <p14:tracePt t="109469" x="2578100" y="4603750"/>
          <p14:tracePt t="109486" x="2559050" y="4603750"/>
          <p14:tracePt t="109503" x="2527300" y="4597400"/>
          <p14:tracePt t="109520" x="2508250" y="4597400"/>
          <p14:tracePt t="109536" x="2489200" y="4597400"/>
          <p14:tracePt t="109553" x="2476500" y="4597400"/>
          <p14:tracePt t="109569" x="2444750" y="4603750"/>
          <p14:tracePt t="109586" x="2413000" y="4616450"/>
          <p14:tracePt t="109603" x="2393950" y="4629150"/>
          <p14:tracePt t="109619" x="2362200" y="4648200"/>
          <p14:tracePt t="109636" x="2336800" y="4679950"/>
          <p14:tracePt t="109652" x="2324100" y="4711700"/>
          <p14:tracePt t="109669" x="2317750" y="4762500"/>
          <p14:tracePt t="109686" x="2305050" y="4800600"/>
          <p14:tracePt t="109703" x="2305050" y="4870450"/>
          <p14:tracePt t="109720" x="2305050" y="4908550"/>
          <p14:tracePt t="109736" x="2311400" y="4946650"/>
          <p14:tracePt t="109753" x="2324100" y="4984750"/>
          <p14:tracePt t="109769" x="2343150" y="5035550"/>
          <p14:tracePt t="109786" x="2368550" y="5080000"/>
          <p14:tracePt t="109802" x="2381250" y="5118100"/>
          <p14:tracePt t="109819" x="2400300" y="5156200"/>
          <p14:tracePt t="109836" x="2425700" y="5194300"/>
          <p14:tracePt t="109852" x="2451100" y="5226050"/>
          <p14:tracePt t="109869" x="2489200" y="5245100"/>
          <p14:tracePt t="109886" x="2527300" y="5257800"/>
          <p14:tracePt t="109886" x="2552700" y="5264150"/>
          <p14:tracePt t="109904" x="2590800" y="5270500"/>
          <p14:tracePt t="109920" x="2647950" y="5276850"/>
          <p14:tracePt t="109936" x="2698750" y="5276850"/>
          <p14:tracePt t="109952" x="2736850" y="5276850"/>
          <p14:tracePt t="109969" x="2774950" y="5270500"/>
          <p14:tracePt t="109986" x="2813050" y="5238750"/>
          <p14:tracePt t="110002" x="2838450" y="5175250"/>
          <p14:tracePt t="110019" x="2870200" y="5086350"/>
          <p14:tracePt t="110036" x="2876550" y="5003800"/>
          <p14:tracePt t="110052" x="2882900" y="4933950"/>
          <p14:tracePt t="110069" x="2882900" y="4876800"/>
          <p14:tracePt t="110086" x="2882900" y="4826000"/>
          <p14:tracePt t="110102" x="2882900" y="4743450"/>
          <p14:tracePt t="110120" x="2876550" y="4705350"/>
          <p14:tracePt t="110136" x="2863850" y="4673600"/>
          <p14:tracePt t="110152" x="2844800" y="4641850"/>
          <p14:tracePt t="110169" x="2832100" y="4622800"/>
          <p14:tracePt t="110186" x="2806700" y="4597400"/>
          <p14:tracePt t="110202" x="2794000" y="4584700"/>
          <p14:tracePt t="110220" x="2755900" y="4565650"/>
          <p14:tracePt t="110236" x="2717800" y="4540250"/>
          <p14:tracePt t="110253" x="2673350" y="4533900"/>
          <p14:tracePt t="110269" x="2628900" y="4527550"/>
          <p14:tracePt t="110286" x="2571750" y="4521200"/>
          <p14:tracePt t="110302" x="2482850" y="4521200"/>
          <p14:tracePt t="110319" x="2419350" y="4546600"/>
          <p14:tracePt t="110336" x="2374900" y="4559300"/>
          <p14:tracePt t="110353" x="2336800" y="4591050"/>
          <p14:tracePt t="110369" x="2311400" y="4616450"/>
          <p14:tracePt t="110386" x="2298700" y="4641850"/>
          <p14:tracePt t="110402" x="2292350" y="4673600"/>
          <p14:tracePt t="110419" x="2292350" y="4711700"/>
          <p14:tracePt t="110436" x="2292350" y="4737100"/>
          <p14:tracePt t="110452" x="2292350" y="4762500"/>
          <p14:tracePt t="110469" x="2292350" y="4800600"/>
          <p14:tracePt t="110486" x="2292350" y="4838700"/>
          <p14:tracePt t="110502" x="2305050" y="4895850"/>
          <p14:tracePt t="110520" x="2324100" y="4933950"/>
          <p14:tracePt t="110536" x="2336800" y="4972050"/>
          <p14:tracePt t="110553" x="2349500" y="4997450"/>
          <p14:tracePt t="110569" x="2368550" y="5022850"/>
          <p14:tracePt t="110586" x="2387600" y="5048250"/>
          <p14:tracePt t="110602" x="2406650" y="5067300"/>
          <p14:tracePt t="110619" x="2425700" y="5080000"/>
          <p14:tracePt t="110636" x="2451100" y="5092700"/>
          <p14:tracePt t="110653" x="2489200" y="5105400"/>
          <p14:tracePt t="110668" x="2533650" y="5124450"/>
          <p14:tracePt t="110686" x="2597150" y="5130800"/>
          <p14:tracePt t="110702" x="2717800" y="5118100"/>
          <p14:tracePt t="110736" x="2800350" y="5067300"/>
          <p14:tracePt t="110736" x="2863850" y="5029200"/>
          <p14:tracePt t="110753" x="2895600" y="4997450"/>
          <p14:tracePt t="110769" x="2908300" y="4959350"/>
          <p14:tracePt t="110786" x="2914650" y="4921250"/>
          <p14:tracePt t="110802" x="2914650" y="4870450"/>
          <p14:tracePt t="110819" x="2914650" y="4832350"/>
          <p14:tracePt t="110836" x="2914650" y="4800600"/>
          <p14:tracePt t="110852" x="2914650" y="4781550"/>
          <p14:tracePt t="110869" x="2908300" y="4768850"/>
          <p14:tracePt t="110886" x="2901950" y="4749800"/>
          <p14:tracePt t="110903" x="2882900" y="4724400"/>
          <p14:tracePt t="110920" x="2870200" y="4705350"/>
          <p14:tracePt t="110936" x="2844800" y="4679950"/>
          <p14:tracePt t="110953" x="2813050" y="4660900"/>
          <p14:tracePt t="110969" x="2768600" y="4635500"/>
          <p14:tracePt t="110986" x="2711450" y="4610100"/>
          <p14:tracePt t="111002" x="2654300" y="4591050"/>
          <p14:tracePt t="111019" x="2590800" y="4578350"/>
          <p14:tracePt t="111036" x="2546350" y="4578350"/>
          <p14:tracePt t="111052" x="2495550" y="4578350"/>
          <p14:tracePt t="111069" x="2457450" y="4578350"/>
          <p14:tracePt t="111086" x="2413000" y="4584700"/>
          <p14:tracePt t="111102" x="2349500" y="4603750"/>
          <p14:tracePt t="111120" x="2317750" y="4622800"/>
          <p14:tracePt t="111135" x="2298700" y="4641850"/>
          <p14:tracePt t="111152" x="2292350" y="4641850"/>
          <p14:tracePt t="111199" x="2286000" y="4654550"/>
          <p14:tracePt t="111207" x="2279650" y="4667250"/>
          <p14:tracePt t="111212" x="2273300" y="4673600"/>
          <p14:tracePt t="111219" x="2273300" y="4699000"/>
          <p14:tracePt t="111236" x="2273300" y="4724400"/>
          <p14:tracePt t="111253" x="2273300" y="4756150"/>
          <p14:tracePt t="111270" x="2273300" y="4781550"/>
          <p14:tracePt t="111286" x="2279650" y="4826000"/>
          <p14:tracePt t="111302" x="2292350" y="4876800"/>
          <p14:tracePt t="111320" x="2305050" y="4902200"/>
          <p14:tracePt t="111336" x="2305050" y="4908550"/>
          <p14:tracePt t="111352" x="2324100" y="4933950"/>
          <p14:tracePt t="111369" x="2330450" y="4946650"/>
          <p14:tracePt t="111386" x="2336800" y="4953000"/>
          <p14:tracePt t="111402" x="2362200" y="4959350"/>
          <p14:tracePt t="111419" x="2374900" y="4965700"/>
          <p14:tracePt t="111436" x="2387600" y="4972050"/>
          <p14:tracePt t="111471" x="2393950" y="4972050"/>
          <p14:tracePt t="111472" x="2400300" y="4978400"/>
          <p14:tracePt t="111486" x="2406650" y="4978400"/>
          <p14:tracePt t="111502" x="2419350" y="4978400"/>
          <p14:tracePt t="111943" x="2425700" y="4984750"/>
          <p14:tracePt t="112135" x="2444750" y="4965700"/>
          <p14:tracePt t="112136" x="2520950" y="4895850"/>
          <p14:tracePt t="112152" x="2603500" y="4813300"/>
          <p14:tracePt t="112153" x="2876550" y="4610100"/>
          <p14:tracePt t="112169" x="3009900" y="4489450"/>
          <p14:tracePt t="112185" x="3117850" y="4400550"/>
          <p14:tracePt t="112202" x="3168650" y="4343400"/>
          <p14:tracePt t="112219" x="3187700" y="4311650"/>
          <p14:tracePt t="112236" x="3213100" y="4267200"/>
          <p14:tracePt t="112252" x="3225800" y="4248150"/>
          <p14:tracePt t="112269" x="3225800" y="4229100"/>
          <p14:tracePt t="112303" x="3225800" y="4222750"/>
          <p14:tracePt t="112304" x="3225800" y="4210050"/>
          <p14:tracePt t="112319" x="3225800" y="4197350"/>
          <p14:tracePt t="112336" x="3225800" y="4184650"/>
          <p14:tracePt t="112352" x="3225800" y="4178300"/>
          <p14:tracePt t="112369" x="3225800" y="4171950"/>
          <p14:tracePt t="112385" x="3225800" y="4152900"/>
          <p14:tracePt t="112402" x="3225800" y="4133850"/>
          <p14:tracePt t="112419" x="3225800" y="4095750"/>
          <p14:tracePt t="112437" x="3225800" y="4057650"/>
          <p14:tracePt t="112452" x="3225800" y="4032250"/>
          <p14:tracePt t="112470" x="3225800" y="4019550"/>
          <p14:tracePt t="112487" x="3225800" y="4006850"/>
          <p14:tracePt t="112568" x="3213100" y="4006850"/>
          <p14:tracePt t="112568" x="3200400" y="4006850"/>
          <p14:tracePt t="112587" x="3187700" y="4006850"/>
          <p14:tracePt t="112592" x="3155950" y="4006850"/>
          <p14:tracePt t="112603" x="3124200" y="4006850"/>
          <p14:tracePt t="112620" x="3111500" y="4006850"/>
          <p14:tracePt t="112637" x="3092450" y="4006850"/>
          <p14:tracePt t="112653" x="3079750" y="4013200"/>
          <p14:tracePt t="112670" x="3073400" y="4019550"/>
          <p14:tracePt t="112687" x="3067050" y="4019550"/>
          <p14:tracePt t="112703" x="3060700" y="4025900"/>
          <p14:tracePt t="112721" x="3060700" y="4044950"/>
          <p14:tracePt t="112737" x="3054350" y="4070350"/>
          <p14:tracePt t="112753" x="3054350" y="4076700"/>
          <p14:tracePt t="112770" x="3054350" y="4095750"/>
          <p14:tracePt t="112787" x="3060700" y="4108450"/>
          <p14:tracePt t="112803" x="3067050" y="4114800"/>
          <p14:tracePt t="112820" x="3079750" y="4127500"/>
          <p14:tracePt t="112837" x="3098800" y="4133850"/>
          <p14:tracePt t="112853" x="3117850" y="4146550"/>
          <p14:tracePt t="112870" x="3136900" y="4152900"/>
          <p14:tracePt t="112886" x="3155950" y="4159250"/>
          <p14:tracePt t="112903" x="3194050" y="4171950"/>
          <p14:tracePt t="112920" x="3213100" y="4178300"/>
          <p14:tracePt t="112937" x="3244850" y="4178300"/>
          <p14:tracePt t="112953" x="3276600" y="4184650"/>
          <p14:tracePt t="112970" x="3295650" y="4184650"/>
          <p14:tracePt t="112987" x="3314700" y="4184650"/>
          <p14:tracePt t="113003" x="3333750" y="4178300"/>
          <p14:tracePt t="113020" x="3346450" y="4165600"/>
          <p14:tracePt t="113037" x="3352800" y="4140200"/>
          <p14:tracePt t="113053" x="3359150" y="4114800"/>
          <p14:tracePt t="113070" x="3359150" y="4076700"/>
          <p14:tracePt t="113086" x="3359150" y="4032250"/>
          <p14:tracePt t="113086" x="3359150" y="4013200"/>
          <p14:tracePt t="113104" x="3359150" y="3981450"/>
          <p14:tracePt t="113120" x="3359150" y="3949700"/>
          <p14:tracePt t="113137" x="3359150" y="3930650"/>
          <p14:tracePt t="113153" x="3352800" y="3905250"/>
          <p14:tracePt t="113170" x="3352800" y="3892550"/>
          <p14:tracePt t="113186" x="3340100" y="3867150"/>
          <p14:tracePt t="113203" x="3327400" y="3848100"/>
          <p14:tracePt t="113220" x="3308350" y="3822700"/>
          <p14:tracePt t="113237" x="3289300" y="3803650"/>
          <p14:tracePt t="113253" x="3263900" y="3784600"/>
          <p14:tracePt t="113270" x="3244850" y="3765550"/>
          <p14:tracePt t="113286" x="3200400" y="3752850"/>
          <p14:tracePt t="113286" x="3194050" y="3746500"/>
          <p14:tracePt t="113305" x="3168650" y="3740150"/>
          <p14:tracePt t="113321" x="3143250" y="3740150"/>
          <p14:tracePt t="113337" x="3111500" y="3740150"/>
          <p14:tracePt t="113353" x="3079750" y="3740150"/>
          <p14:tracePt t="113370" x="3054350" y="3746500"/>
          <p14:tracePt t="113387" x="3028950" y="3771900"/>
          <p14:tracePt t="113403" x="2997200" y="3790950"/>
          <p14:tracePt t="113421" x="2971800" y="3816350"/>
          <p14:tracePt t="113436" x="2959100" y="3835400"/>
          <p14:tracePt t="113453" x="2952750" y="3860800"/>
          <p14:tracePt t="113470" x="2940050" y="3892550"/>
          <p14:tracePt t="113486" x="2940050" y="3917950"/>
          <p14:tracePt t="113503" x="2940050" y="3956050"/>
          <p14:tracePt t="113521" x="2940050" y="3981450"/>
          <p14:tracePt t="113536" x="2940050" y="4000500"/>
          <p14:tracePt t="113554" x="2940050" y="4025900"/>
          <p14:tracePt t="113570" x="2959100" y="4057650"/>
          <p14:tracePt t="113587" x="2959100" y="4070350"/>
          <p14:tracePt t="113603" x="2978150" y="4089400"/>
          <p14:tracePt t="113620" x="2978150" y="4102100"/>
          <p14:tracePt t="113636" x="2990850" y="4114800"/>
          <p14:tracePt t="113653" x="3003550" y="4127500"/>
          <p14:tracePt t="113670" x="3022600" y="4146550"/>
          <p14:tracePt t="113687" x="3041650" y="4165600"/>
          <p14:tracePt t="113703" x="3060700" y="4178300"/>
          <p14:tracePt t="113720" x="3079750" y="4191000"/>
          <p14:tracePt t="113760" x="3086100" y="4191000"/>
          <p14:tracePt t="113769" x="3092450" y="4191000"/>
          <p14:tracePt t="113776" x="3105150" y="4197350"/>
          <p14:tracePt t="113786" x="3130550" y="4197350"/>
          <p14:tracePt t="113803" x="3155950" y="4197350"/>
          <p14:tracePt t="113820" x="3181350" y="4197350"/>
          <p14:tracePt t="113836" x="3206750" y="4191000"/>
          <p14:tracePt t="113853" x="3232150" y="4178300"/>
          <p14:tracePt t="113870" x="3251200" y="4159250"/>
          <p14:tracePt t="113887" x="3270250" y="4140200"/>
          <p14:tracePt t="113903" x="3295650" y="4108450"/>
          <p14:tracePt t="113921" x="3308350" y="4076700"/>
          <p14:tracePt t="113937" x="3314700" y="4057650"/>
          <p14:tracePt t="113953" x="3314700" y="4032250"/>
          <p14:tracePt t="113970" x="3321050" y="4006850"/>
          <p14:tracePt t="113987" x="3321050" y="3975100"/>
          <p14:tracePt t="114003" x="3321050" y="3949700"/>
          <p14:tracePt t="114020" x="3321050" y="3924300"/>
          <p14:tracePt t="114036" x="3321050" y="3911600"/>
          <p14:tracePt t="114053" x="3314700" y="3886200"/>
          <p14:tracePt t="114070" x="3314700" y="3867150"/>
          <p14:tracePt t="114086" x="3302000" y="3854450"/>
          <p14:tracePt t="114103" x="3295650" y="3829050"/>
          <p14:tracePt t="114120" x="3289300" y="3822700"/>
          <p14:tracePt t="114136" x="3282950" y="3816350"/>
          <p14:tracePt t="114153" x="3276600" y="3810000"/>
          <p14:tracePt t="114170" x="3270250" y="3797300"/>
          <p14:tracePt t="114187" x="3251200" y="3784600"/>
          <p14:tracePt t="114203" x="3219450" y="3784600"/>
          <p14:tracePt t="114220" x="3187700" y="3771900"/>
          <p14:tracePt t="114237" x="3149600" y="3771900"/>
          <p14:tracePt t="114254" x="3117850" y="3771900"/>
          <p14:tracePt t="114270" x="3092450" y="3771900"/>
          <p14:tracePt t="114287" x="3060700" y="3784600"/>
          <p14:tracePt t="114303" x="3041650" y="3797300"/>
          <p14:tracePt t="114321" x="3022600" y="3803650"/>
          <p14:tracePt t="114336" x="3003550" y="3816350"/>
          <p14:tracePt t="114354" x="2997200" y="3829050"/>
          <p14:tracePt t="114370" x="2997200" y="3841750"/>
          <p14:tracePt t="114387" x="2990850" y="3848100"/>
          <p14:tracePt t="114403" x="2990850" y="3854450"/>
          <p14:tracePt t="114420" x="2990850" y="3860800"/>
          <p14:tracePt t="114436" x="2990850" y="3886200"/>
          <p14:tracePt t="114453" x="2990850" y="3898900"/>
          <p14:tracePt t="114470" x="2997200" y="3930650"/>
          <p14:tracePt t="114487" x="2997200" y="3956050"/>
          <p14:tracePt t="114503" x="3022600" y="4013200"/>
          <p14:tracePt t="114521" x="3022600" y="4038600"/>
          <p14:tracePt t="114536" x="3041650" y="4064000"/>
          <p14:tracePt t="114553" x="3054350" y="4095750"/>
          <p14:tracePt t="114570" x="3060700" y="4108450"/>
          <p14:tracePt t="114587" x="3067050" y="4121150"/>
          <p14:tracePt t="114603" x="3079750" y="4127500"/>
          <p14:tracePt t="114620" x="3086100" y="4140200"/>
          <p14:tracePt t="114636" x="3098800" y="4146550"/>
          <p14:tracePt t="114653" x="3111500" y="4152900"/>
          <p14:tracePt t="114670" x="3136900" y="4165600"/>
          <p14:tracePt t="114687" x="3162300" y="4165600"/>
          <p14:tracePt t="114703" x="3194050" y="4165600"/>
          <p14:tracePt t="114721" x="3225800" y="4165600"/>
          <p14:tracePt t="114736" x="3244850" y="4165600"/>
          <p14:tracePt t="114754" x="3263900" y="4159250"/>
          <p14:tracePt t="114769" x="3289300" y="4140200"/>
          <p14:tracePt t="114786" x="3308350" y="4121150"/>
          <p14:tracePt t="114803" x="3321050" y="4102100"/>
          <p14:tracePt t="114820" x="3327400" y="4070350"/>
          <p14:tracePt t="114836" x="3333750" y="4044950"/>
          <p14:tracePt t="114853" x="3333750" y="4013200"/>
          <p14:tracePt t="114870" x="3340100" y="3987800"/>
          <p14:tracePt t="114887" x="3346450" y="3968750"/>
          <p14:tracePt t="114903" x="3346450" y="3937000"/>
          <p14:tracePt t="114921" x="3346450" y="3917950"/>
          <p14:tracePt t="114936" x="3346450" y="3911600"/>
          <p14:tracePt t="114953" x="3346450" y="3905250"/>
          <p14:tracePt t="114970" x="3340100" y="3892550"/>
          <p14:tracePt t="114987" x="3333750" y="3879850"/>
          <p14:tracePt t="115003" x="3327400" y="3867150"/>
          <p14:tracePt t="115020" x="3314700" y="3841750"/>
          <p14:tracePt t="115036" x="3302000" y="3822700"/>
          <p14:tracePt t="115053" x="3289300" y="3810000"/>
          <p14:tracePt t="115070" x="3276600" y="3797300"/>
          <p14:tracePt t="115086" x="3251200" y="3790950"/>
          <p14:tracePt t="115103" x="3219450" y="3778250"/>
          <p14:tracePt t="115121" x="3194050" y="3771900"/>
          <p14:tracePt t="115136" x="3162300" y="3765550"/>
          <p14:tracePt t="115153" x="3124200" y="3765550"/>
          <p14:tracePt t="115170" x="3092450" y="3765550"/>
          <p14:tracePt t="115186" x="3060700" y="3765550"/>
          <p14:tracePt t="115203" x="3028950" y="3778250"/>
          <p14:tracePt t="115220" x="3009900" y="3784600"/>
          <p14:tracePt t="115237" x="3003550" y="3790950"/>
          <p14:tracePt t="115253" x="2984500" y="3810000"/>
          <p14:tracePt t="115270" x="2971800" y="3822700"/>
          <p14:tracePt t="115286" x="2965450" y="3835400"/>
          <p14:tracePt t="115286" x="2965450" y="3841750"/>
          <p14:tracePt t="115304" x="2965450" y="3854450"/>
          <p14:tracePt t="115320" x="2965450" y="3873500"/>
          <p14:tracePt t="115338" x="2959100" y="3898900"/>
          <p14:tracePt t="115353" x="2959100" y="3924300"/>
          <p14:tracePt t="115370" x="2959100" y="3956050"/>
          <p14:tracePt t="115386" x="2959100" y="3987800"/>
          <p14:tracePt t="115403" x="2959100" y="4013200"/>
          <p14:tracePt t="115420" x="2971800" y="4044950"/>
          <p14:tracePt t="115437" x="2984500" y="4070350"/>
          <p14:tracePt t="115453" x="2997200" y="4089400"/>
          <p14:tracePt t="115470" x="3003550" y="4102100"/>
          <p14:tracePt t="115486" x="3009900" y="4121150"/>
          <p14:tracePt t="115503" x="3016250" y="4127500"/>
          <p14:tracePt t="115520" x="3028950" y="4133850"/>
          <p14:tracePt t="115537" x="3048000" y="4146550"/>
          <p14:tracePt t="115553" x="3086100" y="4159250"/>
          <p14:tracePt t="115570" x="3105150" y="4171950"/>
          <p14:tracePt t="115586" x="3124200" y="4171950"/>
          <p14:tracePt t="115603" x="3143250" y="4184650"/>
          <p14:tracePt t="115621" x="3149600" y="4184650"/>
          <p14:tracePt t="115637" x="3155950" y="4184650"/>
          <p14:tracePt t="115653" x="3175000" y="4184650"/>
          <p14:tracePt t="115670" x="3194050" y="4184650"/>
          <p14:tracePt t="115686" x="3213100" y="4184650"/>
          <p14:tracePt t="115686" x="3219450" y="4184650"/>
          <p14:tracePt t="115704" x="3238500" y="4178300"/>
          <p14:tracePt t="115720" x="3251200" y="4165600"/>
          <p14:tracePt t="115737" x="3270250" y="4152900"/>
          <p14:tracePt t="115753" x="3295650" y="4121150"/>
          <p14:tracePt t="115770" x="3314700" y="4089400"/>
          <p14:tracePt t="115787" x="3327400" y="4051300"/>
          <p14:tracePt t="115804" x="3346450" y="4000500"/>
          <p14:tracePt t="115820" x="3346450" y="3962400"/>
          <p14:tracePt t="115837" x="3352800" y="3930650"/>
          <p14:tracePt t="115853" x="3352800" y="3917950"/>
          <p14:tracePt t="115870" x="3352800" y="3886200"/>
          <p14:tracePt t="115886" x="3352800" y="3873500"/>
          <p14:tracePt t="115886" x="3346450" y="3860800"/>
          <p14:tracePt t="115904" x="3346450" y="3848100"/>
          <p14:tracePt t="115920" x="3333750" y="3829050"/>
          <p14:tracePt t="115937" x="3327400" y="3816350"/>
          <p14:tracePt t="115953" x="3321050" y="3810000"/>
          <p14:tracePt t="115970" x="3314700" y="3803650"/>
          <p14:tracePt t="115986" x="3302000" y="3784600"/>
          <p14:tracePt t="116003" x="3295650" y="3778250"/>
          <p14:tracePt t="116020" x="3282950" y="3771900"/>
          <p14:tracePt t="116036" x="3251200" y="3765550"/>
          <p14:tracePt t="116053" x="3219450" y="3759200"/>
          <p14:tracePt t="116070" x="3187700" y="3759200"/>
          <p14:tracePt t="116086" x="3155950" y="3759200"/>
          <p14:tracePt t="116086" x="3136900" y="3759200"/>
          <p14:tracePt t="116104" x="3111500" y="3771900"/>
          <p14:tracePt t="116120" x="3086100" y="3778250"/>
          <p14:tracePt t="116136" x="3067050" y="3790950"/>
          <p14:tracePt t="116153" x="3048000" y="3797300"/>
          <p14:tracePt t="116170" x="3035300" y="3816350"/>
          <p14:tracePt t="116186" x="3009900" y="3835400"/>
          <p14:tracePt t="116203" x="2997200" y="3854450"/>
          <p14:tracePt t="116220" x="2990850" y="3873500"/>
          <p14:tracePt t="116237" x="2978150" y="3892550"/>
          <p14:tracePt t="116253" x="2971800" y="3924300"/>
          <p14:tracePt t="116270" x="2971800" y="3949700"/>
          <p14:tracePt t="116286" x="2971800" y="3975100"/>
          <p14:tracePt t="116303" x="2971800" y="4019550"/>
          <p14:tracePt t="116321" x="2971800" y="4044950"/>
          <p14:tracePt t="116336" x="2971800" y="4064000"/>
          <p14:tracePt t="116354" x="2978150" y="4076700"/>
          <p14:tracePt t="116370" x="2978150" y="4089400"/>
          <p14:tracePt t="116386" x="2990850" y="4108450"/>
          <p14:tracePt t="116403" x="3003550" y="4121150"/>
          <p14:tracePt t="116420" x="3016250" y="4133850"/>
          <p14:tracePt t="116437" x="3028950" y="4152900"/>
          <p14:tracePt t="116453" x="3028950" y="4159250"/>
          <p14:tracePt t="116470" x="3054350" y="4165600"/>
          <p14:tracePt t="116486" x="3067050" y="4171950"/>
          <p14:tracePt t="116486" x="3079750" y="4171950"/>
          <p14:tracePt t="116504" x="3105150" y="4178300"/>
          <p14:tracePt t="116520" x="3130550" y="4178300"/>
          <p14:tracePt t="116536" x="3143250" y="4178300"/>
          <p14:tracePt t="116553" x="3162300" y="4178300"/>
          <p14:tracePt t="116570" x="3181350" y="4178300"/>
          <p14:tracePt t="116587" x="3200400" y="4171950"/>
          <p14:tracePt t="116603" x="3213100" y="4159250"/>
          <p14:tracePt t="116620" x="3232150" y="4152900"/>
          <p14:tracePt t="116636" x="3238500" y="4146550"/>
          <p14:tracePt t="116653" x="3251200" y="4133850"/>
          <p14:tracePt t="116670" x="3257550" y="4127500"/>
          <p14:tracePt t="116686" x="3263900" y="4114800"/>
          <p14:tracePt t="116703" x="3263900" y="4095750"/>
          <p14:tracePt t="116752" x="3263900" y="4089400"/>
          <p14:tracePt t="116800" x="3263900" y="4083050"/>
          <p14:tracePt t="116839" x="3257550" y="4083050"/>
          <p14:tracePt t="116848" x="3257550" y="4076700"/>
          <p14:tracePt t="116880" x="3251200" y="4070350"/>
          <p14:tracePt t="116887" x="3244850" y="4070350"/>
          <p14:tracePt t="116895" x="3232150" y="4070350"/>
          <p14:tracePt t="116904" x="3213100" y="4070350"/>
          <p14:tracePt t="116905" x="3181350" y="4070350"/>
          <p14:tracePt t="116921" x="3155950" y="4083050"/>
          <p14:tracePt t="116936" x="3136900" y="4089400"/>
          <p14:tracePt t="116953" x="3130550" y="4095750"/>
          <p14:tracePt t="116969" x="3117850" y="4102100"/>
          <p14:tracePt t="117016" x="3111500" y="4108450"/>
          <p14:tracePt t="117464" x="3092450" y="4108450"/>
          <p14:tracePt t="117472" x="3073400" y="4102100"/>
          <p14:tracePt t="117480" x="3054350" y="4095750"/>
          <p14:tracePt t="117486" x="3035300" y="4095750"/>
          <p14:tracePt t="119695" x="3054350" y="4095750"/>
          <p14:tracePt t="119704" x="3067050" y="4095750"/>
          <p14:tracePt t="119713" x="3086100" y="4095750"/>
          <p14:tracePt t="119720" x="3130550" y="4102100"/>
          <p14:tracePt t="119736" x="3149600" y="4108450"/>
          <p14:tracePt t="119737" x="3175000" y="4108450"/>
          <p14:tracePt t="119753" x="3200400" y="4108450"/>
          <p14:tracePt t="119770" x="3206750" y="4108450"/>
          <p14:tracePt t="119786" x="3213100" y="4108450"/>
          <p14:tracePt t="123071" x="3206750" y="4114800"/>
          <p14:tracePt t="123080" x="3194050" y="4121150"/>
          <p14:tracePt t="123088" x="3187700" y="4121150"/>
          <p14:tracePt t="123102" x="3181350" y="4127500"/>
          <p14:tracePt t="123103" x="3175000" y="4127500"/>
          <p14:tracePt t="123120" x="3168650" y="4127500"/>
          <p14:tracePt t="123376" x="3162300" y="4127500"/>
          <p14:tracePt t="123383" x="3149600" y="4127500"/>
          <p14:tracePt t="123528" x="3136900" y="4127500"/>
          <p14:tracePt t="123559" x="3130550" y="4127500"/>
          <p14:tracePt t="127614" x="3130550" y="4267200"/>
          <p14:tracePt t="127623" x="3143250" y="4387850"/>
          <p14:tracePt t="127631" x="3143250" y="4445000"/>
          <p14:tracePt t="127639" x="3149600" y="4540250"/>
          <p14:tracePt t="127652" x="3155950" y="4629150"/>
          <p14:tracePt t="127669" x="3175000" y="4679950"/>
          <p14:tracePt t="127686" x="3187700" y="4718050"/>
          <p14:tracePt t="127702" x="3194050" y="4730750"/>
          <p14:tracePt t="127776" x="3200400" y="4730750"/>
          <p14:tracePt t="127783" x="3206750" y="4730750"/>
          <p14:tracePt t="127791" x="3219450" y="4724400"/>
          <p14:tracePt t="127799" x="3232150" y="4699000"/>
          <p14:tracePt t="127807" x="3270250" y="4610100"/>
          <p14:tracePt t="127819" x="3302000" y="4495800"/>
          <p14:tracePt t="127836" x="3314700" y="4406900"/>
          <p14:tracePt t="127853" x="3321050" y="4324350"/>
          <p14:tracePt t="127869" x="3321050" y="4254500"/>
          <p14:tracePt t="127886" x="3302000" y="4171950"/>
          <p14:tracePt t="127902" x="3232150" y="4032250"/>
          <p14:tracePt t="127920" x="3181350" y="3962400"/>
          <p14:tracePt t="127936" x="3130550" y="3905250"/>
          <p14:tracePt t="127952" x="3079750" y="3879850"/>
          <p14:tracePt t="127969" x="3035300" y="3860800"/>
          <p14:tracePt t="127986" x="2971800" y="3835400"/>
          <p14:tracePt t="128003" x="2895600" y="3816350"/>
          <p14:tracePt t="128019" x="2813050" y="3797300"/>
          <p14:tracePt t="128036" x="2705100" y="3790950"/>
          <p14:tracePt t="128053" x="2609850" y="3790950"/>
          <p14:tracePt t="128070" x="2463800" y="3790950"/>
          <p14:tracePt t="128086" x="2317750" y="3790950"/>
          <p14:tracePt t="128102" x="2178050" y="3790950"/>
          <p14:tracePt t="128120" x="2101850" y="3816350"/>
          <p14:tracePt t="128136" x="2000250" y="3860800"/>
          <p14:tracePt t="128153" x="1924050" y="3911600"/>
          <p14:tracePt t="128169" x="1892300" y="3943350"/>
          <p14:tracePt t="128186" x="1835150" y="4006850"/>
          <p14:tracePt t="128202" x="1797050" y="4051300"/>
          <p14:tracePt t="128219" x="1746250" y="4114800"/>
          <p14:tracePt t="128237" x="1708150" y="4165600"/>
          <p14:tracePt t="128253" x="1676400" y="4210050"/>
          <p14:tracePt t="128269" x="1651000" y="4260850"/>
          <p14:tracePt t="128286" x="1625600" y="4311650"/>
          <p14:tracePt t="128302" x="1600200" y="4394200"/>
          <p14:tracePt t="128320" x="1600200" y="4425950"/>
          <p14:tracePt t="128336" x="1606550" y="4514850"/>
          <p14:tracePt t="128352" x="1631950" y="4616450"/>
          <p14:tracePt t="128369" x="1670050" y="4711700"/>
          <p14:tracePt t="128386" x="1714500" y="4781550"/>
          <p14:tracePt t="128403" x="1784350" y="4864100"/>
          <p14:tracePt t="128419" x="1841500" y="4927600"/>
          <p14:tracePt t="128436" x="1905000" y="4991100"/>
          <p14:tracePt t="128452" x="1993900" y="5054600"/>
          <p14:tracePt t="128469" x="2101850" y="5092700"/>
          <p14:tracePt t="128486" x="2216150" y="5130800"/>
          <p14:tracePt t="128486" x="2292350" y="5149850"/>
          <p14:tracePt t="128519" x="2444750" y="5168900"/>
          <p14:tracePt t="128521" x="2616200" y="5168900"/>
          <p14:tracePt t="128537" x="2794000" y="5162550"/>
          <p14:tracePt t="128552" x="2965450" y="5105400"/>
          <p14:tracePt t="128569" x="3111500" y="5016500"/>
          <p14:tracePt t="128586" x="3225800" y="4908550"/>
          <p14:tracePt t="128603" x="3327400" y="4775200"/>
          <p14:tracePt t="128619" x="3416300" y="4629150"/>
          <p14:tracePt t="128636" x="3486150" y="4502150"/>
          <p14:tracePt t="128653" x="3543300" y="4381500"/>
          <p14:tracePt t="128669" x="3594100" y="4267200"/>
          <p14:tracePt t="128686" x="3632200" y="4127500"/>
          <p14:tracePt t="128703" x="3638550" y="4057650"/>
          <p14:tracePt t="128720" x="3638550" y="3987800"/>
          <p14:tracePt t="128736" x="3632200" y="3905250"/>
          <p14:tracePt t="128752" x="3613150" y="3854450"/>
          <p14:tracePt t="128769" x="3600450" y="3829050"/>
          <p14:tracePt t="128786" x="3575050" y="3803650"/>
          <p14:tracePt t="128803" x="3530600" y="3778250"/>
          <p14:tracePt t="128819" x="3448050" y="3740150"/>
          <p14:tracePt t="128836" x="3346450" y="3702050"/>
          <p14:tracePt t="128852" x="3238500" y="3676650"/>
          <p14:tracePt t="128869" x="3136900" y="3657600"/>
          <p14:tracePt t="128886" x="3048000" y="3657600"/>
          <p14:tracePt t="128886" x="3009900" y="3657600"/>
          <p14:tracePt t="128904" x="2927350" y="3683000"/>
          <p14:tracePt t="128919" x="2863850" y="3721100"/>
          <p14:tracePt t="128936" x="2794000" y="3784600"/>
          <p14:tracePt t="128952" x="2717800" y="3886200"/>
          <p14:tracePt t="128986" x="2698750" y="3924300"/>
          <p14:tracePt t="128987" x="2667000" y="3994150"/>
          <p14:tracePt t="129004" x="2635250" y="4070350"/>
          <p14:tracePt t="129019" x="2622550" y="4121150"/>
          <p14:tracePt t="129036" x="2622550" y="4171950"/>
          <p14:tracePt t="129052" x="2622550" y="4197350"/>
          <p14:tracePt t="129069" x="2622550" y="4222750"/>
          <p14:tracePt t="129086" x="2628900" y="4235450"/>
          <p14:tracePt t="129103" x="2628900" y="4241800"/>
          <p14:tracePt t="129191" x="2628900" y="4248150"/>
          <p14:tracePt t="129199" x="2635250" y="4248150"/>
          <p14:tracePt t="129207" x="2641600" y="4248150"/>
          <p14:tracePt t="129214" x="2641600" y="4254500"/>
          <p14:tracePt t="129247" x="2641600" y="4260850"/>
          <p14:tracePt t="129263" x="2641600" y="4267200"/>
          <p14:tracePt t="129271" x="2647950" y="4273550"/>
          <p14:tracePt t="129287" x="2654300" y="4286250"/>
          <p14:tracePt t="129303" x="2660650" y="4292600"/>
          <p14:tracePt t="129304" x="2667000" y="4305300"/>
          <p14:tracePt t="129319" x="2673350" y="4318000"/>
          <p14:tracePt t="129336" x="2679700" y="4324350"/>
          <p14:tracePt t="129352" x="2686050" y="4337050"/>
          <p14:tracePt t="129369" x="2692400" y="4343400"/>
          <p14:tracePt t="129386" x="2698750" y="4343400"/>
          <p14:tracePt t="129402" x="2711450" y="4349750"/>
          <p14:tracePt t="129439" x="2717800" y="4349750"/>
          <p14:tracePt t="129455" x="2717800" y="4356100"/>
          <p14:tracePt t="13068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5" y="2743200"/>
            <a:ext cx="290512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Growth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 compounding N →</a:t>
            </a:r>
            <a:r>
              <a:rPr lang="en-US" smtClean="0">
                <a:sym typeface="Symbol" pitchFamily="18" charset="2"/>
              </a:rPr>
              <a:t>,</a:t>
            </a: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108075" y="2528888"/>
          <a:ext cx="5140325" cy="425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6" imgW="1688760" imgH="1396800" progId="Equation.3">
                  <p:embed/>
                </p:oleObj>
              </mc:Choice>
              <mc:Fallback>
                <p:oleObj name="Equation" r:id="rId6" imgW="1688760" imgH="1396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2528888"/>
                        <a:ext cx="5140325" cy="42529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61"/>
    </mc:Choice>
    <mc:Fallback xmlns="">
      <p:transition spd="slow" advTm="5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71" x="3956050" y="2444750"/>
          <p14:tracePt t="5508" x="3968750" y="2463800"/>
          <p14:tracePt t="5516" x="3968750" y="2540000"/>
          <p14:tracePt t="5523" x="3968750" y="2724150"/>
          <p14:tracePt t="5534" x="3968750" y="2749550"/>
          <p14:tracePt t="5540" x="3968750" y="2908300"/>
          <p14:tracePt t="5557" x="3981450" y="3149600"/>
          <p14:tracePt t="5573" x="4013200" y="3314700"/>
          <p14:tracePt t="5591" x="4032250" y="3479800"/>
          <p14:tracePt t="5607" x="4057650" y="3632200"/>
          <p14:tracePt t="5623" x="4076700" y="3746500"/>
          <p14:tracePt t="5641" x="4102100" y="3835400"/>
          <p14:tracePt t="5657" x="4133850" y="3898900"/>
          <p14:tracePt t="5673" x="4146550" y="3924300"/>
          <p14:tracePt t="5690" x="4152900" y="3949700"/>
          <p14:tracePt t="5690" x="4165600" y="3962400"/>
          <p14:tracePt t="5707" x="4184650" y="3987800"/>
          <p14:tracePt t="5724" x="4216400" y="4006850"/>
          <p14:tracePt t="5740" x="4254500" y="4025900"/>
          <p14:tracePt t="5757" x="4318000" y="4064000"/>
          <p14:tracePt t="5774" x="4387850" y="4102100"/>
          <p14:tracePt t="5790" x="4445000" y="4127500"/>
          <p14:tracePt t="5807" x="4514850" y="4152900"/>
          <p14:tracePt t="5823" x="4584700" y="4178300"/>
          <p14:tracePt t="5840" x="4654550" y="4178300"/>
          <p14:tracePt t="5856" x="4737100" y="4178300"/>
          <p14:tracePt t="5873" x="4813300" y="4178300"/>
          <p14:tracePt t="5890" x="4908550" y="4178300"/>
          <p14:tracePt t="5890" x="4953000" y="4178300"/>
          <p14:tracePt t="5908" x="5041900" y="4178300"/>
          <p14:tracePt t="5924" x="5111750" y="4178300"/>
          <p14:tracePt t="5940" x="5181600" y="4178300"/>
          <p14:tracePt t="5957" x="5245100" y="4178300"/>
          <p14:tracePt t="5974" x="5283200" y="4178300"/>
          <p14:tracePt t="5990" x="5321300" y="4178300"/>
          <p14:tracePt t="6007" x="5365750" y="4171950"/>
          <p14:tracePt t="6023" x="5391150" y="4165600"/>
          <p14:tracePt t="6041" x="5429250" y="4159250"/>
          <p14:tracePt t="6057" x="5461000" y="4152900"/>
          <p14:tracePt t="6074" x="5480050" y="4152900"/>
          <p14:tracePt t="6091" x="5492750" y="4146550"/>
          <p14:tracePt t="6236" x="5480050" y="4146550"/>
          <p14:tracePt t="6244" x="5454650" y="4146550"/>
          <p14:tracePt t="6251" x="5429250" y="4146550"/>
          <p14:tracePt t="6257" x="5346700" y="4146550"/>
          <p14:tracePt t="6273" x="5226050" y="4146550"/>
          <p14:tracePt t="6290" x="5003800" y="4146550"/>
          <p14:tracePt t="6307" x="4838700" y="4146550"/>
          <p14:tracePt t="6324" x="4660900" y="4146550"/>
          <p14:tracePt t="6340" x="4495800" y="4146550"/>
          <p14:tracePt t="6357" x="4305300" y="4146550"/>
          <p14:tracePt t="6373" x="4140200" y="4146550"/>
          <p14:tracePt t="6390" x="3987800" y="4133850"/>
          <p14:tracePt t="6407" x="3854450" y="4133850"/>
          <p14:tracePt t="6424" x="3752850" y="4133850"/>
          <p14:tracePt t="6440" x="3670300" y="4133850"/>
          <p14:tracePt t="6457" x="3606800" y="4133850"/>
          <p14:tracePt t="6473" x="3562350" y="4127500"/>
          <p14:tracePt t="6490" x="3492500" y="4127500"/>
          <p14:tracePt t="6508" x="3454400" y="4127500"/>
          <p14:tracePt t="6524" x="3416300" y="4127500"/>
          <p14:tracePt t="6540" x="3403600" y="4127500"/>
          <p14:tracePt t="6557" x="3390900" y="4133850"/>
          <p14:tracePt t="6573" x="3378200" y="4133850"/>
          <p14:tracePt t="6590" x="3371850" y="4133850"/>
          <p14:tracePt t="6607" x="3352800" y="4133850"/>
          <p14:tracePt t="6624" x="3340100" y="4140200"/>
          <p14:tracePt t="6640" x="3327400" y="4140200"/>
          <p14:tracePt t="6657" x="3321050" y="4146550"/>
          <p14:tracePt t="6787" x="3333750" y="4146550"/>
          <p14:tracePt t="6795" x="3340100" y="4146550"/>
          <p14:tracePt t="6803" x="3352800" y="4146550"/>
          <p14:tracePt t="6811" x="3378200" y="4146550"/>
          <p14:tracePt t="6824" x="3403600" y="4152900"/>
          <p14:tracePt t="6840" x="3435350" y="4152900"/>
          <p14:tracePt t="6857" x="3448050" y="4159250"/>
          <p14:tracePt t="6873" x="3467100" y="4159250"/>
          <p14:tracePt t="6890" x="3473450" y="4159250"/>
          <p14:tracePt t="7067" x="3479800" y="4159250"/>
          <p14:tracePt t="9490" x="3492500" y="4159250"/>
          <p14:tracePt t="9491" x="3549650" y="4159250"/>
          <p14:tracePt t="9506" x="3644900" y="4159250"/>
          <p14:tracePt t="9507" x="3841750" y="4140200"/>
          <p14:tracePt t="9523" x="4146550" y="4102100"/>
          <p14:tracePt t="9539" x="4305300" y="4070350"/>
          <p14:tracePt t="9556" x="4419600" y="4044950"/>
          <p14:tracePt t="9594" x="4425950" y="4038600"/>
          <p14:tracePt t="9595" x="4464050" y="4019550"/>
          <p14:tracePt t="9606" x="4533900" y="3975100"/>
          <p14:tracePt t="9623" x="4610100" y="3917950"/>
          <p14:tracePt t="9640" x="4667250" y="3841750"/>
          <p14:tracePt t="9656" x="4705350" y="3765550"/>
          <p14:tracePt t="9672" x="4730750" y="3695700"/>
          <p14:tracePt t="9672" x="4730750" y="3663950"/>
          <p14:tracePt t="9690" x="4737100" y="3632200"/>
          <p14:tracePt t="9705" x="4737100" y="3587750"/>
          <p14:tracePt t="9723" x="4737100" y="3581400"/>
          <p14:tracePt t="9899" x="4743450" y="3581400"/>
          <p14:tracePt t="9906" x="4756150" y="3581400"/>
          <p14:tracePt t="9914" x="4826000" y="3575050"/>
          <p14:tracePt t="9923" x="4927600" y="3556000"/>
          <p14:tracePt t="9939" x="5010150" y="3543300"/>
          <p14:tracePt t="9956" x="5080000" y="3517900"/>
          <p14:tracePt t="9972" x="5130800" y="3467100"/>
          <p14:tracePt t="9989" x="5181600" y="3390900"/>
          <p14:tracePt t="10006" x="5207000" y="3308350"/>
          <p14:tracePt t="10023" x="5213350" y="3219450"/>
          <p14:tracePt t="10039" x="5213350" y="3143250"/>
          <p14:tracePt t="10056" x="5194300" y="3079750"/>
          <p14:tracePt t="10072" x="5187950" y="3060700"/>
          <p14:tracePt t="10089" x="5181600" y="3054350"/>
          <p14:tracePt t="10107" x="5162550" y="3054350"/>
          <p14:tracePt t="10123" x="5118100" y="3035300"/>
          <p14:tracePt t="10139" x="5054600" y="3028950"/>
          <p14:tracePt t="10156" x="5003800" y="3028950"/>
          <p14:tracePt t="10172" x="4959350" y="3028950"/>
          <p14:tracePt t="10189" x="4933950" y="3028950"/>
          <p14:tracePt t="10206" x="4908550" y="3028950"/>
          <p14:tracePt t="10343" x="4927600" y="3028950"/>
          <p14:tracePt t="10354" x="4953000" y="3028950"/>
          <p14:tracePt t="10362" x="4991100" y="3028950"/>
          <p14:tracePt t="10370" x="5035550" y="3028950"/>
          <p14:tracePt t="10378" x="5086350" y="3028950"/>
          <p14:tracePt t="10389" x="5111750" y="3028950"/>
          <p14:tracePt t="10405" x="5118100" y="3028950"/>
          <p14:tracePt t="11050" x="5130800" y="3028950"/>
          <p14:tracePt t="11058" x="5143500" y="3022600"/>
          <p14:tracePt t="11066" x="5149850" y="3009900"/>
          <p14:tracePt t="11073" x="5162550" y="2997200"/>
          <p14:tracePt t="11089" x="5181600" y="2971800"/>
          <p14:tracePt t="11107" x="5194300" y="2959100"/>
          <p14:tracePt t="11122" x="5200650" y="2946400"/>
          <p14:tracePt t="11140" x="5219700" y="2933700"/>
          <p14:tracePt t="11258" x="5219700" y="2927350"/>
          <p14:tracePt t="11266" x="5200650" y="2927350"/>
          <p14:tracePt t="11274" x="5175250" y="2927350"/>
          <p14:tracePt t="11289" x="5080000" y="2946400"/>
          <p14:tracePt t="11290" x="5010150" y="2990850"/>
          <p14:tracePt t="11290" x="4946650" y="3035300"/>
          <p14:tracePt t="11307" x="4787900" y="3168650"/>
          <p14:tracePt t="11322" x="4660900" y="3314700"/>
          <p14:tracePt t="11339" x="4559300" y="3441700"/>
          <p14:tracePt t="11355" x="4508500" y="3511550"/>
          <p14:tracePt t="11373" x="4495800" y="3536950"/>
          <p14:tracePt t="11522" x="4489450" y="3543300"/>
          <p14:tracePt t="11532" x="4457700" y="3543300"/>
          <p14:tracePt t="11539" x="4419600" y="3536950"/>
          <p14:tracePt t="11555" x="4298950" y="3492500"/>
          <p14:tracePt t="11557" x="4171950" y="3467100"/>
          <p14:tracePt t="11573" x="4076700" y="3441700"/>
          <p14:tracePt t="11589" x="4025900" y="3422650"/>
          <p14:tracePt t="11633" x="4019550" y="3422650"/>
          <p14:tracePt t="11859" x="4032250" y="3422650"/>
          <p14:tracePt t="11866" x="4038600" y="3422650"/>
          <p14:tracePt t="11874" x="4051300" y="3422650"/>
          <p14:tracePt t="11875" x="4070350" y="3422650"/>
          <p14:tracePt t="11889" x="4133850" y="3429000"/>
          <p14:tracePt t="11906" x="4203700" y="3429000"/>
          <p14:tracePt t="11922" x="4273550" y="3429000"/>
          <p14:tracePt t="11939" x="4356100" y="3429000"/>
          <p14:tracePt t="11955" x="4419600" y="3422650"/>
          <p14:tracePt t="11973" x="4464050" y="3416300"/>
          <p14:tracePt t="11989" x="4521200" y="3409950"/>
          <p14:tracePt t="12006" x="4565650" y="3397250"/>
          <p14:tracePt t="12022" x="4610100" y="3397250"/>
          <p14:tracePt t="12039" x="4635500" y="3390900"/>
          <p14:tracePt t="12055" x="4641850" y="3390900"/>
          <p14:tracePt t="12072" x="4648200" y="3390900"/>
          <p14:tracePt t="12210" x="4667250" y="3365500"/>
          <p14:tracePt t="12218" x="4686300" y="3302000"/>
          <p14:tracePt t="12226" x="4699000" y="3276600"/>
          <p14:tracePt t="12239" x="4718050" y="3238500"/>
          <p14:tracePt t="12240" x="4749800" y="3162300"/>
          <p14:tracePt t="12255" x="4762500" y="3111500"/>
          <p14:tracePt t="12272" x="4781550" y="3041650"/>
          <p14:tracePt t="12290" x="4794250" y="3009900"/>
          <p14:tracePt t="12306" x="4794250" y="2984500"/>
          <p14:tracePt t="12322" x="4794250" y="2978150"/>
          <p14:tracePt t="13018" x="4794250" y="2971800"/>
          <p14:tracePt t="13034" x="4787900" y="2984500"/>
          <p14:tracePt t="13047" x="4787900" y="2990850"/>
          <p14:tracePt t="13050" x="4781550" y="3003550"/>
          <p14:tracePt t="13055" x="4775200" y="3009900"/>
          <p14:tracePt t="13378" x="4775200" y="3048000"/>
          <p14:tracePt t="13386" x="4775200" y="3130550"/>
          <p14:tracePt t="13387" x="4775200" y="3194050"/>
          <p14:tracePt t="13405" x="4775200" y="3257550"/>
          <p14:tracePt t="13406" x="4775200" y="3371850"/>
          <p14:tracePt t="13423" x="4775200" y="3448050"/>
          <p14:tracePt t="13439" x="4775200" y="3505200"/>
          <p14:tracePt t="13456" x="4775200" y="3530600"/>
          <p14:tracePt t="13472" x="4775200" y="3556000"/>
          <p14:tracePt t="13489" x="4775200" y="3575050"/>
          <p14:tracePt t="13506" x="4775200" y="3581400"/>
          <p14:tracePt t="13522" x="4768850" y="3587750"/>
          <p14:tracePt t="13539" x="4768850" y="3594100"/>
          <p14:tracePt t="13556" x="4768850" y="3600450"/>
          <p14:tracePt t="13572" x="4762500" y="3613150"/>
          <p14:tracePt t="13589" x="4756150" y="3625850"/>
          <p14:tracePt t="13605" x="4749800" y="3638550"/>
          <p14:tracePt t="13622" x="4743450" y="3657600"/>
          <p14:tracePt t="13639" x="4743450" y="3670300"/>
          <p14:tracePt t="13656" x="4737100" y="3689350"/>
          <p14:tracePt t="13672" x="4730750" y="3702050"/>
          <p14:tracePt t="14890" x="4737100" y="3702050"/>
          <p14:tracePt t="14898" x="4781550" y="3644900"/>
          <p14:tracePt t="14906" x="4813300" y="3562350"/>
          <p14:tracePt t="14907" x="4914900" y="3422650"/>
          <p14:tracePt t="14922" x="5003800" y="3302000"/>
          <p14:tracePt t="14939" x="5035550" y="3244850"/>
          <p14:tracePt t="14955" x="5067300" y="3181350"/>
          <p14:tracePt t="14972" x="5099050" y="3130550"/>
          <p14:tracePt t="14989" x="5111750" y="3098800"/>
          <p14:tracePt t="15005" x="5118100" y="3073400"/>
          <p14:tracePt t="15022" x="5118100" y="3067050"/>
          <p14:tracePt t="15039" x="5124450" y="3054350"/>
          <p14:tracePt t="15055" x="5124450" y="3041650"/>
          <p14:tracePt t="15202" x="5124450" y="3035300"/>
          <p14:tracePt t="15209" x="5130800" y="3022600"/>
          <p14:tracePt t="15217" x="5137150" y="3016250"/>
          <p14:tracePt t="15226" x="5149850" y="3003550"/>
          <p14:tracePt t="15239" x="5162550" y="2990850"/>
          <p14:tracePt t="15255" x="5181600" y="2984500"/>
          <p14:tracePt t="15272" x="5187950" y="2978150"/>
          <p14:tracePt t="15289" x="5194300" y="2978150"/>
          <p14:tracePt t="15363" x="5194300" y="2971800"/>
          <p14:tracePt t="15546" x="5207000" y="2965450"/>
          <p14:tracePt t="15554" x="5207000" y="2959100"/>
          <p14:tracePt t="15560" x="5213350" y="2959100"/>
          <p14:tracePt t="15572" x="5219700" y="2952750"/>
          <p14:tracePt t="15573" x="5232400" y="2946400"/>
          <p14:tracePt t="15626" x="5232400" y="2940050"/>
          <p14:tracePt t="16675" x="5226050" y="2940050"/>
          <p14:tracePt t="16683" x="5213350" y="2940050"/>
          <p14:tracePt t="16691" x="5200650" y="2959100"/>
          <p14:tracePt t="16692" x="5162550" y="3022600"/>
          <p14:tracePt t="16706" x="5111750" y="3117850"/>
          <p14:tracePt t="16723" x="5067300" y="3213100"/>
          <p14:tracePt t="16739" x="5029200" y="3302000"/>
          <p14:tracePt t="16757" x="5003800" y="3365500"/>
          <p14:tracePt t="16773" x="4978400" y="3422650"/>
          <p14:tracePt t="16790" x="4946650" y="3479800"/>
          <p14:tracePt t="16806" x="4927600" y="3543300"/>
          <p14:tracePt t="16823" x="4895850" y="3594100"/>
          <p14:tracePt t="16840" x="4870450" y="3625850"/>
          <p14:tracePt t="16856" x="4851400" y="3651250"/>
          <p14:tracePt t="16873" x="4832350" y="3683000"/>
          <p14:tracePt t="16890" x="4813300" y="3702050"/>
          <p14:tracePt t="16907" x="4800600" y="3721100"/>
          <p14:tracePt t="16924" x="4800600" y="3733800"/>
          <p14:tracePt t="16940" x="4794250" y="3746500"/>
          <p14:tracePt t="16956" x="4787900" y="3759200"/>
          <p14:tracePt t="16994" x="4787900" y="3765550"/>
          <p14:tracePt t="17042" x="4781550" y="3771900"/>
          <p14:tracePt t="17058" x="4775200" y="3784600"/>
          <p14:tracePt t="17066" x="4775200" y="3790950"/>
          <p14:tracePt t="17090" x="4775200" y="3797300"/>
          <p14:tracePt t="17098" x="4768850" y="3797300"/>
          <p14:tracePt t="18898" x="4768850" y="3816350"/>
          <p14:tracePt t="18906" x="4768850" y="3848100"/>
          <p14:tracePt t="18914" x="4762500" y="3886200"/>
          <p14:tracePt t="18922" x="4737100" y="3987800"/>
          <p14:tracePt t="18932" x="4737100" y="4019550"/>
          <p14:tracePt t="18939" x="4724400" y="4083050"/>
          <p14:tracePt t="18955" x="4724400" y="4133850"/>
          <p14:tracePt t="18972" x="4724400" y="4159250"/>
          <p14:tracePt t="18988" x="4724400" y="4171950"/>
          <p14:tracePt t="19005" x="4730750" y="4178300"/>
          <p14:tracePt t="19022" x="4737100" y="4184650"/>
          <p14:tracePt t="19074" x="4737100" y="4191000"/>
          <p14:tracePt t="19090" x="4743450" y="4191000"/>
          <p14:tracePt t="19098" x="4749800" y="4191000"/>
          <p14:tracePt t="19106" x="4756150" y="4191000"/>
          <p14:tracePt t="19106" x="4775200" y="4191000"/>
          <p14:tracePt t="19123" x="4800600" y="4191000"/>
          <p14:tracePt t="19139" x="4819650" y="4191000"/>
          <p14:tracePt t="19156" x="4845050" y="4191000"/>
          <p14:tracePt t="19172" x="4864100" y="4191000"/>
          <p14:tracePt t="19189" x="4876800" y="4191000"/>
          <p14:tracePt t="19206" x="4883150" y="4184650"/>
          <p14:tracePt t="23644" x="4864100" y="4121150"/>
          <p14:tracePt t="23651" x="4832350" y="3981450"/>
          <p14:tracePt t="23659" x="4813300" y="3917950"/>
          <p14:tracePt t="23673" x="4800600" y="3873500"/>
          <p14:tracePt t="23675" x="4781550" y="3790950"/>
          <p14:tracePt t="23690" x="4768850" y="3746500"/>
          <p14:tracePt t="23708" x="4768850" y="3740150"/>
          <p14:tracePt t="23804" x="4762500" y="3733800"/>
          <p14:tracePt t="23804" x="4749800" y="3733800"/>
          <p14:tracePt t="23819" x="4737100" y="3733800"/>
          <p14:tracePt t="23827" x="4711700" y="3746500"/>
          <p14:tracePt t="23835" x="4673600" y="3771900"/>
          <p14:tracePt t="23843" x="4591050" y="3854450"/>
          <p14:tracePt t="23857" x="4533900" y="3981450"/>
          <p14:tracePt t="23873" x="4476750" y="4114800"/>
          <p14:tracePt t="23891" x="4432300" y="4356100"/>
          <p14:tracePt t="23907" x="4425950" y="4502150"/>
          <p14:tracePt t="23924" x="4432300" y="4616450"/>
          <p14:tracePt t="23940" x="4464050" y="4705350"/>
          <p14:tracePt t="23957" x="4495800" y="4775200"/>
          <p14:tracePt t="23973" x="4527550" y="4819650"/>
          <p14:tracePt t="23990" x="4546600" y="4851400"/>
          <p14:tracePt t="24007" x="4559300" y="4870450"/>
          <p14:tracePt t="24024" x="4572000" y="4883150"/>
          <p14:tracePt t="24040" x="4584700" y="4889500"/>
          <p14:tracePt t="24057" x="4603750" y="4895850"/>
          <p14:tracePt t="24073" x="4622800" y="4908550"/>
          <p14:tracePt t="24090" x="4679950" y="4921250"/>
          <p14:tracePt t="24108" x="4711700" y="4927600"/>
          <p14:tracePt t="24124" x="4737100" y="4933950"/>
          <p14:tracePt t="24140" x="4768850" y="4933950"/>
          <p14:tracePt t="24157" x="4794250" y="4933950"/>
          <p14:tracePt t="24174" x="4819650" y="4933950"/>
          <p14:tracePt t="24190" x="4845050" y="4933950"/>
          <p14:tracePt t="24207" x="4883150" y="4933950"/>
          <p14:tracePt t="24223" x="4933950" y="4933950"/>
          <p14:tracePt t="24241" x="4972050" y="4933950"/>
          <p14:tracePt t="24257" x="4984750" y="4933950"/>
          <p14:tracePt t="24274" x="4991100" y="4933950"/>
          <p14:tracePt t="24290" x="4997450" y="4933950"/>
          <p14:tracePt t="24290" x="5003800" y="4927600"/>
          <p14:tracePt t="24307" x="5016500" y="4914900"/>
          <p14:tracePt t="24323" x="5022850" y="4908550"/>
          <p14:tracePt t="24340" x="5035550" y="4895850"/>
          <p14:tracePt t="24357" x="5048250" y="4889500"/>
          <p14:tracePt t="24374" x="5048250" y="4883150"/>
          <p14:tracePt t="24390" x="5054600" y="4883150"/>
          <p14:tracePt t="24407" x="5054600" y="4876800"/>
          <p14:tracePt t="24424" x="5060950" y="4870450"/>
          <p14:tracePt t="24440" x="5060950" y="4864100"/>
          <p14:tracePt t="24457" x="5067300" y="4838700"/>
          <p14:tracePt t="24474" x="5073650" y="4813300"/>
          <p14:tracePt t="24490" x="5086350" y="4781550"/>
          <p14:tracePt t="24508" x="5086350" y="4762500"/>
          <p14:tracePt t="24524" x="5086350" y="4737100"/>
          <p14:tracePt t="24540" x="5086350" y="4711700"/>
          <p14:tracePt t="24557" x="5086350" y="4692650"/>
          <p14:tracePt t="24574" x="5086350" y="4673600"/>
          <p14:tracePt t="24590" x="5086350" y="4648200"/>
          <p14:tracePt t="24607" x="5086350" y="4635500"/>
          <p14:tracePt t="24623" x="5080000" y="4610100"/>
          <p14:tracePt t="24641" x="5067300" y="4591050"/>
          <p14:tracePt t="24657" x="5060950" y="4584700"/>
          <p14:tracePt t="24674" x="5054600" y="4578350"/>
          <p14:tracePt t="24690" x="5035550" y="4572000"/>
          <p14:tracePt t="24723" x="5016500" y="4565650"/>
          <p14:tracePt t="24724" x="4972050" y="4559300"/>
          <p14:tracePt t="24741" x="4902200" y="4546600"/>
          <p14:tracePt t="24757" x="4826000" y="4527550"/>
          <p14:tracePt t="24774" x="4737100" y="4514850"/>
          <p14:tracePt t="24790" x="4667250" y="4508500"/>
          <p14:tracePt t="24807" x="4584700" y="4502150"/>
          <p14:tracePt t="24823" x="4533900" y="4495800"/>
          <p14:tracePt t="24840" x="4470400" y="4495800"/>
          <p14:tracePt t="24857" x="4432300" y="4495800"/>
          <p14:tracePt t="24874" x="4387850" y="4495800"/>
          <p14:tracePt t="24890" x="4324350" y="4514850"/>
          <p14:tracePt t="24907" x="4279900" y="4533900"/>
          <p14:tracePt t="24923" x="4248150" y="4546600"/>
          <p14:tracePt t="24940" x="4229100" y="4559300"/>
          <p14:tracePt t="24957" x="4203700" y="4578350"/>
          <p14:tracePt t="24975" x="4184650" y="4597400"/>
          <p14:tracePt t="24990" x="4165600" y="4616450"/>
          <p14:tracePt t="25007" x="4146550" y="4641850"/>
          <p14:tracePt t="25023" x="4133850" y="4673600"/>
          <p14:tracePt t="25041" x="4121150" y="4692650"/>
          <p14:tracePt t="25057" x="4108450" y="4724400"/>
          <p14:tracePt t="25074" x="4095750" y="4749800"/>
          <p14:tracePt t="25090" x="4083050" y="4787900"/>
          <p14:tracePt t="25108" x="4064000" y="4826000"/>
          <p14:tracePt t="25124" x="4057650" y="4851400"/>
          <p14:tracePt t="25140" x="4051300" y="4889500"/>
          <p14:tracePt t="25157" x="4044950" y="4927600"/>
          <p14:tracePt t="25174" x="4038600" y="4972050"/>
          <p14:tracePt t="25190" x="4038600" y="5029200"/>
          <p14:tracePt t="25207" x="4038600" y="5073650"/>
          <p14:tracePt t="25224" x="4038600" y="5111750"/>
          <p14:tracePt t="25241" x="4051300" y="5162550"/>
          <p14:tracePt t="25257" x="4070350" y="5219700"/>
          <p14:tracePt t="25274" x="4076700" y="5251450"/>
          <p14:tracePt t="25290" x="4089400" y="5308600"/>
          <p14:tracePt t="25308" x="4095750" y="5334000"/>
          <p14:tracePt t="25324" x="4102100" y="5359400"/>
          <p14:tracePt t="25340" x="4114800" y="5378450"/>
          <p14:tracePt t="25357" x="4121150" y="5410200"/>
          <p14:tracePt t="25374" x="4127500" y="5422900"/>
          <p14:tracePt t="25390" x="4152900" y="5448300"/>
          <p14:tracePt t="25407" x="4184650" y="5480050"/>
          <p14:tracePt t="25423" x="4216400" y="5499100"/>
          <p14:tracePt t="25440" x="4248150" y="5524500"/>
          <p14:tracePt t="25457" x="4286250" y="5537200"/>
          <p14:tracePt t="25474" x="4343400" y="5562600"/>
          <p14:tracePt t="25490" x="4457700" y="5594350"/>
          <p14:tracePt t="25507" x="4540250" y="5613400"/>
          <p14:tracePt t="25523" x="4635500" y="5626100"/>
          <p14:tracePt t="25540" x="4724400" y="5638800"/>
          <p14:tracePt t="25557" x="4794250" y="5645150"/>
          <p14:tracePt t="25573" x="4845050" y="5645150"/>
          <p14:tracePt t="25590" x="4889500" y="5645150"/>
          <p14:tracePt t="25607" x="4933950" y="5645150"/>
          <p14:tracePt t="25624" x="4965700" y="5645150"/>
          <p14:tracePt t="25641" x="5003800" y="5626100"/>
          <p14:tracePt t="25657" x="5054600" y="5588000"/>
          <p14:tracePt t="25674" x="5099050" y="5549900"/>
          <p14:tracePt t="25690" x="5168900" y="5492750"/>
          <p14:tracePt t="25710" x="5226050" y="5435600"/>
          <p14:tracePt t="25723" x="5283200" y="5372100"/>
          <p14:tracePt t="25740" x="5308600" y="5289550"/>
          <p14:tracePt t="25756" x="5321300" y="5207000"/>
          <p14:tracePt t="25773" x="5327650" y="5137150"/>
          <p14:tracePt t="25789" x="5327650" y="5035550"/>
          <p14:tracePt t="25807" x="5327650" y="4946650"/>
          <p14:tracePt t="25824" x="5295900" y="4864100"/>
          <p14:tracePt t="25840" x="5283200" y="4794250"/>
          <p14:tracePt t="25858" x="5257800" y="4743450"/>
          <p14:tracePt t="25874" x="5226050" y="4686300"/>
          <p14:tracePt t="25891" x="5194300" y="4641850"/>
          <p14:tracePt t="25907" x="5162550" y="4597400"/>
          <p14:tracePt t="25923" x="5111750" y="4559300"/>
          <p14:tracePt t="25939" x="5067300" y="4527550"/>
          <p14:tracePt t="25957" x="5022850" y="4502150"/>
          <p14:tracePt t="25973" x="4959350" y="4483100"/>
          <p14:tracePt t="25990" x="4895850" y="4470400"/>
          <p14:tracePt t="26007" x="4813300" y="4457700"/>
          <p14:tracePt t="26024" x="4743450" y="4451350"/>
          <p14:tracePt t="26040" x="4667250" y="4445000"/>
          <p14:tracePt t="26057" x="4610100" y="4445000"/>
          <p14:tracePt t="26073" x="4533900" y="4445000"/>
          <p14:tracePt t="26090" x="4438650" y="4445000"/>
          <p14:tracePt t="26108" x="4368800" y="4470400"/>
          <p14:tracePt t="26124" x="4311650" y="4495800"/>
          <p14:tracePt t="26140" x="4254500" y="4521200"/>
          <p14:tracePt t="26157" x="4197350" y="4552950"/>
          <p14:tracePt t="26173" x="4165600" y="4572000"/>
          <p14:tracePt t="26190" x="4133850" y="4603750"/>
          <p14:tracePt t="26206" x="4095750" y="4641850"/>
          <p14:tracePt t="26224" x="4064000" y="4673600"/>
          <p14:tracePt t="26240" x="4038600" y="4718050"/>
          <p14:tracePt t="26257" x="4013200" y="4762500"/>
          <p14:tracePt t="26274" x="3956050" y="4851400"/>
          <p14:tracePt t="26291" x="3924300" y="4921250"/>
          <p14:tracePt t="26307" x="3911600" y="4984750"/>
          <p14:tracePt t="26325" x="3898900" y="5048250"/>
          <p14:tracePt t="26340" x="3898900" y="5111750"/>
          <p14:tracePt t="26357" x="3898900" y="5175250"/>
          <p14:tracePt t="26374" x="3905250" y="5251450"/>
          <p14:tracePt t="26390" x="3930650" y="5327650"/>
          <p14:tracePt t="26407" x="3956050" y="5397500"/>
          <p14:tracePt t="26425" x="3981450" y="5448300"/>
          <p14:tracePt t="26440" x="4000500" y="5499100"/>
          <p14:tracePt t="26457" x="4019550" y="5518150"/>
          <p14:tracePt t="26473" x="4038600" y="5549900"/>
          <p14:tracePt t="26490" x="4076700" y="5594350"/>
          <p14:tracePt t="26507" x="4108450" y="5626100"/>
          <p14:tracePt t="26524" x="4152900" y="5657850"/>
          <p14:tracePt t="26540" x="4222750" y="5695950"/>
          <p14:tracePt t="26557" x="4305300" y="5734050"/>
          <p14:tracePt t="26573" x="4425950" y="5778500"/>
          <p14:tracePt t="26590" x="4546600" y="5810250"/>
          <p14:tracePt t="26607" x="4679950" y="5835650"/>
          <p14:tracePt t="26624" x="4819650" y="5842000"/>
          <p14:tracePt t="26640" x="4946650" y="5842000"/>
          <p14:tracePt t="26657" x="5054600" y="5835650"/>
          <p14:tracePt t="26673" x="5219700" y="5765800"/>
          <p14:tracePt t="26691" x="5321300" y="5695950"/>
          <p14:tracePt t="26707" x="5410200" y="5626100"/>
          <p14:tracePt t="26723" x="5492750" y="5556250"/>
          <p14:tracePt t="26740" x="5549900" y="5486400"/>
          <p14:tracePt t="26757" x="5588000" y="5410200"/>
          <p14:tracePt t="26773" x="5619750" y="5314950"/>
          <p14:tracePt t="26790" x="5645150" y="5226050"/>
          <p14:tracePt t="26807" x="5651500" y="5143500"/>
          <p14:tracePt t="26824" x="5651500" y="5092700"/>
          <p14:tracePt t="26840" x="5651500" y="5029200"/>
          <p14:tracePt t="26857" x="5651500" y="4959350"/>
          <p14:tracePt t="26873" x="5632450" y="4857750"/>
          <p14:tracePt t="26890" x="5562600" y="4692650"/>
          <p14:tracePt t="26907" x="5524500" y="4629150"/>
          <p14:tracePt t="26924" x="5486400" y="4591050"/>
          <p14:tracePt t="26940" x="5473700" y="4578350"/>
          <p14:tracePt t="26957" x="5441950" y="4552950"/>
          <p14:tracePt t="26973" x="5410200" y="4546600"/>
          <p14:tracePt t="26990" x="5359400" y="4533900"/>
          <p14:tracePt t="27007" x="5302250" y="4527550"/>
          <p14:tracePt t="27024" x="5238750" y="4521200"/>
          <p14:tracePt t="27040" x="5162550" y="4521200"/>
          <p14:tracePt t="27057" x="5099050" y="4521200"/>
          <p14:tracePt t="27073" x="5054600" y="4521200"/>
          <p14:tracePt t="27073" x="5041900" y="4521200"/>
          <p14:tracePt t="27091" x="5010150" y="4521200"/>
          <p14:tracePt t="27107" x="4997450" y="4521200"/>
          <p14:tracePt t="27123" x="4984750" y="4527550"/>
          <p14:tracePt t="27140" x="4972050" y="4527550"/>
          <p14:tracePt t="27157" x="4965700" y="4533900"/>
          <p14:tracePt t="27173" x="4959350" y="4533900"/>
          <p14:tracePt t="27411" x="4946650" y="4546600"/>
          <p14:tracePt t="27419" x="4921250" y="4578350"/>
          <p14:tracePt t="27427" x="4895850" y="4610100"/>
          <p14:tracePt t="27435" x="4870450" y="4648200"/>
          <p14:tracePt t="27441" x="4813300" y="4705350"/>
          <p14:tracePt t="27457" x="4768850" y="4768850"/>
          <p14:tracePt t="27473" x="4724400" y="4832350"/>
          <p14:tracePt t="27490" x="4660900" y="4946650"/>
          <p14:tracePt t="27508" x="4635500" y="5029200"/>
          <p14:tracePt t="27524" x="4622800" y="5080000"/>
          <p14:tracePt t="27541" x="4616450" y="5111750"/>
          <p14:tracePt t="27557" x="4616450" y="5143500"/>
          <p14:tracePt t="27573" x="4616450" y="5175250"/>
          <p14:tracePt t="27590" x="4622800" y="5207000"/>
          <p14:tracePt t="27607" x="4629150" y="5232400"/>
          <p14:tracePt t="27623" x="4629150" y="5270500"/>
          <p14:tracePt t="27641" x="4641850" y="5314950"/>
          <p14:tracePt t="27657" x="4648200" y="5372100"/>
          <p14:tracePt t="27673" x="4660900" y="5435600"/>
          <p14:tracePt t="27690" x="4679950" y="5505450"/>
          <p14:tracePt t="27707" x="4692650" y="5537200"/>
          <p14:tracePt t="27723" x="4699000" y="5543550"/>
          <p14:tracePt t="27740" x="4705350" y="5556250"/>
          <p14:tracePt t="27803" x="4711700" y="5556250"/>
          <p14:tracePt t="27811" x="4718050" y="5556250"/>
          <p14:tracePt t="27823" x="4724400" y="5556250"/>
          <p14:tracePt t="27843" x="4730750" y="5556250"/>
          <p14:tracePt t="27857" x="4743450" y="5556250"/>
          <p14:tracePt t="27858" x="4768850" y="5556250"/>
          <p14:tracePt t="27878" x="4775200" y="5556250"/>
          <p14:tracePt t="27890" x="4787900" y="5556250"/>
          <p14:tracePt t="27906" x="4794250" y="5549900"/>
          <p14:tracePt t="29659" x="4800600" y="5549900"/>
          <p14:tracePt t="31403" x="4806950" y="5549900"/>
          <p14:tracePt t="31411" x="4826000" y="5543550"/>
          <p14:tracePt t="31419" x="4832350" y="5537200"/>
          <p14:tracePt t="31427" x="4870450" y="5518150"/>
          <p14:tracePt t="31440" x="4883150" y="5511800"/>
          <p14:tracePt t="31457" x="4902200" y="5505450"/>
          <p14:tracePt t="31473" x="4908550" y="5492750"/>
          <p14:tracePt t="31490" x="4927600" y="5486400"/>
          <p14:tracePt t="31490" x="4940300" y="5480050"/>
          <p14:tracePt t="31506" x="4953000" y="5480050"/>
          <p14:tracePt t="31522" x="4984750" y="5454650"/>
          <p14:tracePt t="31540" x="5003800" y="5429250"/>
          <p14:tracePt t="31557" x="5022850" y="5384800"/>
          <p14:tracePt t="31573" x="5048250" y="5340350"/>
          <p14:tracePt t="31590" x="5067300" y="5314950"/>
          <p14:tracePt t="31607" x="5080000" y="5283200"/>
          <p14:tracePt t="31623" x="5099050" y="5238750"/>
          <p14:tracePt t="31641" x="5105400" y="5181600"/>
          <p14:tracePt t="31657" x="5111750" y="5118100"/>
          <p14:tracePt t="31673" x="5118100" y="5060950"/>
          <p14:tracePt t="31690" x="5130800" y="4991100"/>
          <p14:tracePt t="31707" x="5137150" y="4953000"/>
          <p14:tracePt t="31723" x="5137150" y="4914900"/>
          <p14:tracePt t="31740" x="5143500" y="4864100"/>
          <p14:tracePt t="31757" x="5149850" y="4813300"/>
          <p14:tracePt t="31773" x="5149850" y="4762500"/>
          <p14:tracePt t="31789" x="5149850" y="4711700"/>
          <p14:tracePt t="31807" x="5130800" y="4635500"/>
          <p14:tracePt t="31823" x="5092700" y="4552950"/>
          <p14:tracePt t="31840" x="5048250" y="4464050"/>
          <p14:tracePt t="31856" x="4997450" y="4394200"/>
          <p14:tracePt t="31874" x="4940300" y="4330700"/>
          <p14:tracePt t="31890" x="4864100" y="4286250"/>
          <p14:tracePt t="31907" x="4800600" y="4267200"/>
          <p14:tracePt t="31923" x="4718050" y="4254500"/>
          <p14:tracePt t="31940" x="4629150" y="4254500"/>
          <p14:tracePt t="31956" x="4540250" y="4254500"/>
          <p14:tracePt t="31973" x="4464050" y="4260850"/>
          <p14:tracePt t="31990" x="4368800" y="4279900"/>
          <p14:tracePt t="32007" x="4286250" y="4305300"/>
          <p14:tracePt t="32023" x="4210050" y="4337050"/>
          <p14:tracePt t="32040" x="4121150" y="4381500"/>
          <p14:tracePt t="32056" x="4025900" y="4425950"/>
          <p14:tracePt t="32073" x="3968750" y="4470400"/>
          <p14:tracePt t="32090" x="3898900" y="4546600"/>
          <p14:tracePt t="32107" x="3879850" y="4610100"/>
          <p14:tracePt t="32123" x="3860800" y="4692650"/>
          <p14:tracePt t="32140" x="3860800" y="4781550"/>
          <p14:tracePt t="32156" x="3860800" y="4870450"/>
          <p14:tracePt t="32173" x="3860800" y="4946650"/>
          <p14:tracePt t="32190" x="3860800" y="5022850"/>
          <p14:tracePt t="32206" x="3867150" y="5073650"/>
          <p14:tracePt t="32224" x="3886200" y="5130800"/>
          <p14:tracePt t="32240" x="3905250" y="5194300"/>
          <p14:tracePt t="32256" x="3937000" y="5270500"/>
          <p14:tracePt t="32273" x="3981450" y="5353050"/>
          <p14:tracePt t="32290" x="4057650" y="5492750"/>
          <p14:tracePt t="32307" x="4121150" y="5562600"/>
          <p14:tracePt t="32323" x="4184650" y="5632450"/>
          <p14:tracePt t="32340" x="4267200" y="5695950"/>
          <p14:tracePt t="32356" x="4349750" y="5740400"/>
          <p14:tracePt t="32373" x="4432300" y="5784850"/>
          <p14:tracePt t="32390" x="4514850" y="5816600"/>
          <p14:tracePt t="32407" x="4584700" y="5835650"/>
          <p14:tracePt t="32423" x="4667250" y="5854700"/>
          <p14:tracePt t="32440" x="4756150" y="5880100"/>
          <p14:tracePt t="32456" x="4864100" y="5892800"/>
          <p14:tracePt t="32473" x="4978400" y="5899150"/>
          <p14:tracePt t="32490" x="5118100" y="5899150"/>
          <p14:tracePt t="32507" x="5175250" y="5899150"/>
          <p14:tracePt t="32524" x="5238750" y="5873750"/>
          <p14:tracePt t="32540" x="5314950" y="5835650"/>
          <p14:tracePt t="32557" x="5372100" y="5778500"/>
          <p14:tracePt t="32573" x="5448300" y="5695950"/>
          <p14:tracePt t="32590" x="5518150" y="5594350"/>
          <p14:tracePt t="32606" x="5562600" y="5492750"/>
          <p14:tracePt t="32624" x="5594350" y="5391150"/>
          <p14:tracePt t="32640" x="5607050" y="5321300"/>
          <p14:tracePt t="32657" x="5613400" y="5238750"/>
          <p14:tracePt t="32673" x="5613400" y="5168900"/>
          <p14:tracePt t="32690" x="5588000" y="5067300"/>
          <p14:tracePt t="32707" x="5568950" y="5003800"/>
          <p14:tracePt t="32723" x="5543550" y="4933950"/>
          <p14:tracePt t="32740" x="5518150" y="4876800"/>
          <p14:tracePt t="32757" x="5492750" y="4832350"/>
          <p14:tracePt t="32773" x="5473700" y="4794250"/>
          <p14:tracePt t="32790" x="5454650" y="4762500"/>
          <p14:tracePt t="32806" x="5429250" y="4730750"/>
          <p14:tracePt t="32823" x="5403850" y="4686300"/>
          <p14:tracePt t="32840" x="5372100" y="4641850"/>
          <p14:tracePt t="32857" x="5327650" y="4597400"/>
          <p14:tracePt t="32873" x="5276850" y="4552950"/>
          <p14:tracePt t="32890" x="5213350" y="4521200"/>
          <p14:tracePt t="32906" x="5156200" y="4495800"/>
          <p14:tracePt t="32924" x="5099050" y="4470400"/>
          <p14:tracePt t="32940" x="5010150" y="4432300"/>
          <p14:tracePt t="32957" x="4914900" y="4406900"/>
          <p14:tracePt t="32973" x="4813300" y="4394200"/>
          <p14:tracePt t="32990" x="4692650" y="4381500"/>
          <p14:tracePt t="33006" x="4591050" y="4381500"/>
          <p14:tracePt t="33024" x="4508500" y="4381500"/>
          <p14:tracePt t="33039" x="4425950" y="4400550"/>
          <p14:tracePt t="33056" x="4343400" y="4425950"/>
          <p14:tracePt t="33073" x="4260850" y="4464050"/>
          <p14:tracePt t="33090" x="4140200" y="4540250"/>
          <p14:tracePt t="33107" x="4070350" y="4591050"/>
          <p14:tracePt t="33123" x="4025900" y="4641850"/>
          <p14:tracePt t="33140" x="3975100" y="4686300"/>
          <p14:tracePt t="33157" x="3949700" y="4730750"/>
          <p14:tracePt t="33173" x="3924300" y="4781550"/>
          <p14:tracePt t="33190" x="3911600" y="4832350"/>
          <p14:tracePt t="33206" x="3905250" y="4876800"/>
          <p14:tracePt t="33223" x="3898900" y="4927600"/>
          <p14:tracePt t="33240" x="3898900" y="4972050"/>
          <p14:tracePt t="33258" x="3898900" y="5022850"/>
          <p14:tracePt t="33273" x="3905250" y="5080000"/>
          <p14:tracePt t="33273" x="3905250" y="5099050"/>
          <p14:tracePt t="33291" x="3911600" y="5156200"/>
          <p14:tracePt t="33307" x="3917950" y="5194300"/>
          <p14:tracePt t="33324" x="3930650" y="5245100"/>
          <p14:tracePt t="33341" x="3949700" y="5295900"/>
          <p14:tracePt t="33358" x="3975100" y="5353050"/>
          <p14:tracePt t="33374" x="4013200" y="5422900"/>
          <p14:tracePt t="33391" x="4057650" y="5473700"/>
          <p14:tracePt t="33407" x="4095750" y="5511800"/>
          <p14:tracePt t="33425" x="4133850" y="5549900"/>
          <p14:tracePt t="33441" x="4178300" y="5581650"/>
          <p14:tracePt t="33458" x="4229100" y="5600700"/>
          <p14:tracePt t="33474" x="4349750" y="5651500"/>
          <p14:tracePt t="33492" x="4476750" y="5689600"/>
          <p14:tracePt t="33507" x="4610100" y="5708650"/>
          <p14:tracePt t="33524" x="4749800" y="5734050"/>
          <p14:tracePt t="33541" x="4895850" y="5746750"/>
          <p14:tracePt t="33558" x="5029200" y="5746750"/>
          <p14:tracePt t="33574" x="5143500" y="5727700"/>
          <p14:tracePt t="33591" x="5257800" y="5695950"/>
          <p14:tracePt t="33607" x="5384800" y="5626100"/>
          <p14:tracePt t="33624" x="5499100" y="5543550"/>
          <p14:tracePt t="33641" x="5607050" y="5435600"/>
          <p14:tracePt t="33658" x="5702300" y="5327650"/>
          <p14:tracePt t="33674" x="5784850" y="5200650"/>
          <p14:tracePt t="33691" x="5867400" y="5029200"/>
          <p14:tracePt t="33707" x="5905500" y="4927600"/>
          <p14:tracePt t="33724" x="5918200" y="4838700"/>
          <p14:tracePt t="33741" x="5918200" y="4749800"/>
          <p14:tracePt t="33757" x="5918200" y="4641850"/>
          <p14:tracePt t="33774" x="5911850" y="4527550"/>
          <p14:tracePt t="33791" x="5886450" y="4419600"/>
          <p14:tracePt t="33807" x="5848350" y="4337050"/>
          <p14:tracePt t="33824" x="5784850" y="4241800"/>
          <p14:tracePt t="33841" x="5727700" y="4171950"/>
          <p14:tracePt t="33858" x="5664200" y="4108450"/>
          <p14:tracePt t="33874" x="5568950" y="4044950"/>
          <p14:tracePt t="33891" x="5416550" y="3981450"/>
          <p14:tracePt t="33908" x="5314950" y="3949700"/>
          <p14:tracePt t="33924" x="5200650" y="3943350"/>
          <p14:tracePt t="33941" x="5092700" y="3943350"/>
          <p14:tracePt t="33957" x="4972050" y="3962400"/>
          <p14:tracePt t="33974" x="4832350" y="4013200"/>
          <p14:tracePt t="33991" x="4699000" y="4089400"/>
          <p14:tracePt t="34007" x="4584700" y="4165600"/>
          <p14:tracePt t="34024" x="4483100" y="4248150"/>
          <p14:tracePt t="34041" x="4406900" y="4324350"/>
          <p14:tracePt t="34057" x="4337050" y="4394200"/>
          <p14:tracePt t="34074" x="4279900" y="4457700"/>
          <p14:tracePt t="34091" x="4210050" y="4572000"/>
          <p14:tracePt t="34109" x="4152900" y="4654550"/>
          <p14:tracePt t="34124" x="4114800" y="4711700"/>
          <p14:tracePt t="34141" x="4083050" y="4781550"/>
          <p14:tracePt t="34157" x="4064000" y="4857750"/>
          <p14:tracePt t="34174" x="4051300" y="4933950"/>
          <p14:tracePt t="34190" x="4051300" y="5016500"/>
          <p14:tracePt t="34208" x="4044950" y="5105400"/>
          <p14:tracePt t="34224" x="4044950" y="5207000"/>
          <p14:tracePt t="34242" x="4057650" y="5308600"/>
          <p14:tracePt t="34257" x="4070350" y="5378450"/>
          <p14:tracePt t="34274" x="4089400" y="5448300"/>
          <p14:tracePt t="34291" x="4114800" y="5505450"/>
          <p14:tracePt t="34308" x="4146550" y="5562600"/>
          <p14:tracePt t="34324" x="4159250" y="5588000"/>
          <p14:tracePt t="34341" x="4184650" y="5619750"/>
          <p14:tracePt t="34357" x="4216400" y="5657850"/>
          <p14:tracePt t="34374" x="4241800" y="5683250"/>
          <p14:tracePt t="34390" x="4267200" y="5702300"/>
          <p14:tracePt t="34407" x="4305300" y="5721350"/>
          <p14:tracePt t="34424" x="4324350" y="5727700"/>
          <p14:tracePt t="34441" x="4337050" y="5727700"/>
          <p14:tracePt t="34457" x="4343400" y="5727700"/>
          <p14:tracePt t="35403" x="4368800" y="5727700"/>
          <p14:tracePt t="35417" x="4381500" y="5727700"/>
          <p14:tracePt t="35419" x="4394200" y="5727700"/>
          <p14:tracePt t="35427" x="4400550" y="5727700"/>
          <p14:tracePt t="35442" x="4406900" y="5727700"/>
          <p14:tracePt t="35596" x="4413250" y="5721350"/>
          <p14:tracePt t="35627" x="4406900" y="5715000"/>
          <p14:tracePt t="35667" x="4400550" y="5715000"/>
          <p14:tracePt t="35692" x="4387850" y="5715000"/>
          <p14:tracePt t="35716" x="4381500" y="5715000"/>
          <p14:tracePt t="35723" x="4368800" y="5715000"/>
          <p14:tracePt t="35733" x="4362450" y="5715000"/>
          <p14:tracePt t="35740" x="4349750" y="5715000"/>
          <p14:tracePt t="35757" x="4337050" y="5715000"/>
          <p14:tracePt t="35774" x="4324350" y="5715000"/>
          <p14:tracePt t="35790" x="4305300" y="5715000"/>
          <p14:tracePt t="35827" x="4298950" y="5715000"/>
          <p14:tracePt t="35859" x="4292600" y="5715000"/>
          <p14:tracePt t="35876" x="4286250" y="5715000"/>
          <p14:tracePt t="35884" x="4279900" y="5715000"/>
          <p14:tracePt t="35915" x="4267200" y="5708650"/>
          <p14:tracePt t="35924" x="4260850" y="5708650"/>
          <p14:tracePt t="35933" x="4254500" y="5708650"/>
          <p14:tracePt t="35941" x="4235450" y="5702300"/>
          <p14:tracePt t="35959" x="4203700" y="5695950"/>
          <p14:tracePt t="35974" x="4165600" y="5676900"/>
          <p14:tracePt t="35991" x="4095750" y="5657850"/>
          <p14:tracePt t="36007" x="4038600" y="5632450"/>
          <p14:tracePt t="36024" x="3968750" y="5613400"/>
          <p14:tracePt t="36040" x="3924300" y="5600700"/>
          <p14:tracePt t="36057" x="3873500" y="5588000"/>
          <p14:tracePt t="36074" x="3829050" y="5575300"/>
          <p14:tracePt t="36091" x="3778250" y="5556250"/>
          <p14:tracePt t="36107" x="3740150" y="5543550"/>
          <p14:tracePt t="36124" x="3683000" y="5518150"/>
          <p14:tracePt t="36140" x="3613150" y="5473700"/>
          <p14:tracePt t="36157" x="3543300" y="5435600"/>
          <p14:tracePt t="36174" x="3505200" y="5416550"/>
          <p14:tracePt t="36191" x="3498850" y="5410200"/>
          <p14:tracePt t="36323" x="3524250" y="5416550"/>
          <p14:tracePt t="36324" x="3562350" y="5441950"/>
          <p14:tracePt t="36340" x="3619500" y="5467350"/>
          <p14:tracePt t="36357" x="3746500" y="5518150"/>
          <p14:tracePt t="36358" x="3905250" y="5562600"/>
          <p14:tracePt t="36374" x="4083050" y="5594350"/>
          <p14:tracePt t="36391" x="4292600" y="5626100"/>
          <p14:tracePt t="36407" x="4578350" y="5626100"/>
          <p14:tracePt t="36424" x="4857750" y="5568950"/>
          <p14:tracePt t="36441" x="5156200" y="5429250"/>
          <p14:tracePt t="36457" x="5397500" y="5245100"/>
          <p14:tracePt t="36474" x="5568950" y="4953000"/>
          <p14:tracePt t="36491" x="5664200" y="4324350"/>
          <p14:tracePt t="36508" x="5664200" y="3930650"/>
          <p14:tracePt t="36524" x="5613400" y="3638550"/>
          <p14:tracePt t="36540" x="5556250" y="3435350"/>
          <p14:tracePt t="36558" x="5518150" y="3327400"/>
          <p14:tracePt t="36574" x="5492750" y="3270250"/>
          <p14:tracePt t="36591" x="5473700" y="3232150"/>
          <p14:tracePt t="36607" x="5454650" y="3181350"/>
          <p14:tracePt t="36624" x="5429250" y="3124200"/>
          <p14:tracePt t="36641" x="5391150" y="3060700"/>
          <p14:tracePt t="36673" x="5334000" y="2965450"/>
          <p14:tracePt t="36673" x="5264150" y="2882900"/>
          <p14:tracePt t="36690" x="5168900" y="2768600"/>
          <p14:tracePt t="36708" x="5086350" y="2705100"/>
          <p14:tracePt t="36724" x="4978400" y="2647950"/>
          <p14:tracePt t="36740" x="4870450" y="2597150"/>
          <p14:tracePt t="36757" x="4711700" y="2565400"/>
          <p14:tracePt t="36774" x="4527550" y="2540000"/>
          <p14:tracePt t="36791" x="4324350" y="2533650"/>
          <p14:tracePt t="36807" x="4108450" y="2533650"/>
          <p14:tracePt t="36824" x="3930650" y="2571750"/>
          <p14:tracePt t="36841" x="3778250" y="2622550"/>
          <p14:tracePt t="36857" x="3644900" y="2686050"/>
          <p14:tracePt t="36874" x="3530600" y="2755900"/>
          <p14:tracePt t="36891" x="3378200" y="2889250"/>
          <p14:tracePt t="36907" x="3289300" y="2997200"/>
          <p14:tracePt t="36924" x="3213100" y="3124200"/>
          <p14:tracePt t="36940" x="3155950" y="3257550"/>
          <p14:tracePt t="36957" x="3111500" y="3403600"/>
          <p14:tracePt t="36975" x="3079750" y="3530600"/>
          <p14:tracePt t="36991" x="3086100" y="3638550"/>
          <p14:tracePt t="37007" x="3124200" y="3746500"/>
          <p14:tracePt t="37024" x="3168650" y="3841750"/>
          <p14:tracePt t="37040" x="3232150" y="3930650"/>
          <p14:tracePt t="37057" x="3295650" y="4000500"/>
          <p14:tracePt t="37074" x="3409950" y="4083050"/>
          <p14:tracePt t="37091" x="3638550" y="4171950"/>
          <p14:tracePt t="37107" x="3879850" y="4222750"/>
          <p14:tracePt t="37124" x="4216400" y="4260850"/>
          <p14:tracePt t="37140" x="4533900" y="4298950"/>
          <p14:tracePt t="37157" x="4781550" y="4298950"/>
          <p14:tracePt t="37174" x="4972050" y="4292600"/>
          <p14:tracePt t="37191" x="5162550" y="4241800"/>
          <p14:tracePt t="37207" x="5314950" y="4171950"/>
          <p14:tracePt t="37224" x="5422900" y="4108450"/>
          <p14:tracePt t="37241" x="5518150" y="4044950"/>
          <p14:tracePt t="37257" x="5607050" y="3968750"/>
          <p14:tracePt t="37274" x="5676900" y="3905250"/>
          <p14:tracePt t="37291" x="5765800" y="3803650"/>
          <p14:tracePt t="37307" x="5810250" y="3721100"/>
          <p14:tracePt t="37324" x="5822950" y="3651250"/>
          <p14:tracePt t="37341" x="5829300" y="3568700"/>
          <p14:tracePt t="37357" x="5829300" y="3479800"/>
          <p14:tracePt t="37374" x="5829300" y="3409950"/>
          <p14:tracePt t="37390" x="5829300" y="3365500"/>
          <p14:tracePt t="37408" x="5816600" y="3340100"/>
          <p14:tracePt t="37424" x="5810250" y="3327400"/>
          <p14:tracePt t="37441" x="5797550" y="3314700"/>
          <p14:tracePt t="37457" x="5784850" y="3314700"/>
          <p14:tracePt t="37474" x="5765800" y="3308350"/>
          <p14:tracePt t="37490" x="5740400" y="3302000"/>
          <p14:tracePt t="37508" x="5734050" y="3302000"/>
          <p14:tracePt t="37524" x="5727700" y="3302000"/>
          <p14:tracePt t="37541" x="5721350" y="3302000"/>
          <p14:tracePt t="38020" x="5715000" y="3302000"/>
          <p14:tracePt t="38035" x="5708650" y="3302000"/>
          <p14:tracePt t="38051" x="5702300" y="3302000"/>
          <p14:tracePt t="38075" x="5695950" y="3302000"/>
          <p14:tracePt t="38084" x="5683250" y="3302000"/>
          <p14:tracePt t="38107" x="5676900" y="3302000"/>
          <p14:tracePt t="38259" x="5632450" y="3314700"/>
          <p14:tracePt t="38268" x="5562600" y="3333750"/>
          <p14:tracePt t="38275" x="5486400" y="3371850"/>
          <p14:tracePt t="38276" x="5391150" y="3429000"/>
          <p14:tracePt t="38290" x="4959350" y="3689350"/>
          <p14:tracePt t="38308" x="4699000" y="3886200"/>
          <p14:tracePt t="38324" x="4483100" y="4095750"/>
          <p14:tracePt t="38340" x="4279900" y="4337050"/>
          <p14:tracePt t="38357" x="4108450" y="4591050"/>
          <p14:tracePt t="38374" x="3937000" y="4826000"/>
          <p14:tracePt t="38391" x="3771900" y="5060950"/>
          <p14:tracePt t="38408" x="3632200" y="5257800"/>
          <p14:tracePt t="38424" x="3511550" y="5461000"/>
          <p14:tracePt t="38441" x="3409950" y="5664200"/>
          <p14:tracePt t="38457" x="3352800" y="5816600"/>
          <p14:tracePt t="38474" x="3314700" y="5943600"/>
          <p14:tracePt t="38490" x="3295650" y="6064250"/>
          <p14:tracePt t="38508" x="3289300" y="6115050"/>
          <p14:tracePt t="38524" x="3263900" y="6165850"/>
          <p14:tracePt t="38540" x="3225800" y="6229350"/>
          <p14:tracePt t="38557" x="3187700" y="6280150"/>
          <p14:tracePt t="38574" x="3130550" y="6337300"/>
          <p14:tracePt t="38590" x="3060700" y="6394450"/>
          <p14:tracePt t="38607" x="2990850" y="6451600"/>
          <p14:tracePt t="38624" x="2901950" y="6521450"/>
          <p14:tracePt t="38642" x="2806700" y="6604000"/>
          <p14:tracePt t="38657" x="2705100" y="6680200"/>
          <p14:tracePt t="38674" x="2622550" y="6743700"/>
          <p14:tracePt t="38690" x="2584450" y="6762750"/>
          <p14:tracePt t="38690" x="2571750" y="6762750"/>
          <p14:tracePt t="38707" x="2559050" y="6775450"/>
          <p14:tracePt t="38723" x="2552700" y="6775450"/>
          <p14:tracePt t="38740" x="2540000" y="6781800"/>
          <p14:tracePt t="38757" x="2520950" y="6788150"/>
          <p14:tracePt t="38774" x="2495550" y="6788150"/>
          <p14:tracePt t="38790" x="2451100" y="6788150"/>
          <p14:tracePt t="38807" x="2413000" y="6788150"/>
          <p14:tracePt t="38824" x="2381250" y="6788150"/>
          <p14:tracePt t="38840" x="2355850" y="6788150"/>
          <p14:tracePt t="38857" x="2343150" y="6781800"/>
          <p14:tracePt t="38874" x="2336800" y="6781800"/>
          <p14:tracePt t="38890" x="2324100" y="6781800"/>
          <p14:tracePt t="38908" x="2317750" y="6781800"/>
          <p14:tracePt t="38924" x="2311400" y="6781800"/>
          <p14:tracePt t="38940" x="2305050" y="6781800"/>
          <p14:tracePt t="39107" x="2292350" y="6781800"/>
          <p14:tracePt t="39115" x="2266950" y="6775450"/>
          <p14:tracePt t="39115" x="2241550" y="6775450"/>
          <p14:tracePt t="39132" x="2222500" y="6769100"/>
          <p14:tracePt t="39133" x="2178050" y="6762750"/>
          <p14:tracePt t="39140" x="2114550" y="6750050"/>
          <p14:tracePt t="39157" x="2051050" y="6743700"/>
          <p14:tracePt t="39174" x="2000250" y="6737350"/>
          <p14:tracePt t="39191" x="1962150" y="6731000"/>
          <p14:tracePt t="39207" x="1924050" y="6724650"/>
          <p14:tracePt t="39224" x="1892300" y="6718300"/>
          <p14:tracePt t="39241" x="1873250" y="6718300"/>
          <p14:tracePt t="39257" x="1854200" y="6718300"/>
          <p14:tracePt t="39274" x="1847850" y="6718300"/>
          <p14:tracePt t="39451" x="1866900" y="6718300"/>
          <p14:tracePt t="39459" x="1879600" y="6718300"/>
          <p14:tracePt t="39460" x="1898650" y="6718300"/>
          <p14:tracePt t="39474" x="1943100" y="6718300"/>
          <p14:tracePt t="39490" x="1981200" y="6718300"/>
          <p14:tracePt t="39507" x="2000250" y="6718300"/>
          <p14:tracePt t="39524" x="2012950" y="6718300"/>
          <p14:tracePt t="39540" x="2032000" y="6718300"/>
          <p14:tracePt t="39557" x="2038350" y="6718300"/>
          <p14:tracePt t="39574" x="2044700" y="6718300"/>
          <p14:tracePt t="39619" x="2051050" y="6718300"/>
          <p14:tracePt t="39644" x="2057400" y="6718300"/>
          <p14:tracePt t="39675" x="2063750" y="6718300"/>
          <p14:tracePt t="39683" x="2070100" y="6718300"/>
          <p14:tracePt t="39691" x="2076450" y="6718300"/>
          <p14:tracePt t="39692" x="2082800" y="6718300"/>
          <p14:tracePt t="39707" x="2095500" y="6718300"/>
          <p14:tracePt t="39724" x="2114550" y="6718300"/>
          <p14:tracePt t="39740" x="2139950" y="6718300"/>
          <p14:tracePt t="39757" x="2159000" y="6718300"/>
          <p14:tracePt t="39773" x="2171700" y="6718300"/>
          <p14:tracePt t="39790" x="2178050" y="6718300"/>
          <p14:tracePt t="40291" x="2203450" y="6718300"/>
          <p14:tracePt t="40300" x="2241550" y="6718300"/>
          <p14:tracePt t="40307" x="2311400" y="6718300"/>
          <p14:tracePt t="40324" x="2343150" y="6718300"/>
          <p14:tracePt t="40324" x="2400300" y="6718300"/>
          <p14:tracePt t="40341" x="2419350" y="6711950"/>
          <p14:tracePt t="40357" x="2432050" y="6711950"/>
          <p14:tracePt t="40374" x="2438400" y="6705600"/>
          <p14:tracePt t="40410" x="2444750" y="6705600"/>
          <p14:tracePt t="40427" x="2444750" y="6699250"/>
          <p14:tracePt t="40643" x="2451100" y="6673850"/>
          <p14:tracePt t="40650" x="2457450" y="6642100"/>
          <p14:tracePt t="40659" x="2463800" y="6604000"/>
          <p14:tracePt t="40667" x="2463800" y="6565900"/>
          <p14:tracePt t="40674" x="2463800" y="6521450"/>
          <p14:tracePt t="40690" x="2463800" y="6483350"/>
          <p14:tracePt t="40708" x="2463800" y="6477000"/>
          <p14:tracePt t="40763" x="2463800" y="6470650"/>
          <p14:tracePt t="40771" x="2470150" y="6464300"/>
          <p14:tracePt t="40773" x="2476500" y="6457950"/>
          <p14:tracePt t="40790" x="2489200" y="6445250"/>
          <p14:tracePt t="40807" x="2508250" y="6426200"/>
          <p14:tracePt t="40824" x="2527300" y="6413500"/>
          <p14:tracePt t="40841" x="2540000" y="6407150"/>
          <p14:tracePt t="40857" x="2552700" y="6400800"/>
          <p14:tracePt t="40891" x="2559050" y="6400800"/>
          <p14:tracePt t="40892" x="2571750" y="6400800"/>
          <p14:tracePt t="40907" x="2603500" y="6400800"/>
          <p14:tracePt t="40924" x="2641600" y="6400800"/>
          <p14:tracePt t="40941" x="2717800" y="6426200"/>
          <p14:tracePt t="40957" x="2787650" y="6445250"/>
          <p14:tracePt t="40974" x="2863850" y="6457950"/>
          <p14:tracePt t="40990" x="2921000" y="6464300"/>
          <p14:tracePt t="41007" x="2946400" y="6464300"/>
          <p14:tracePt t="41024" x="2952750" y="6464300"/>
          <p14:tracePt t="42002" x="2978150" y="6464300"/>
          <p14:tracePt t="42015" x="3111500" y="6489700"/>
          <p14:tracePt t="42018" x="3282950" y="6515100"/>
          <p14:tracePt t="42018" x="3460750" y="6515100"/>
          <p14:tracePt t="42026" x="3619500" y="6515100"/>
          <p14:tracePt t="42039" x="3987800" y="6515100"/>
          <p14:tracePt t="42056" x="4324350" y="6515100"/>
          <p14:tracePt t="42056" x="4451350" y="6515100"/>
          <p14:tracePt t="42075" x="4578350" y="6515100"/>
          <p14:tracePt t="42089" x="4781550" y="6515100"/>
          <p14:tracePt t="42106" x="4895850" y="6515100"/>
          <p14:tracePt t="42122" x="5010150" y="6515100"/>
          <p14:tracePt t="42139" x="5099050" y="6515100"/>
          <p14:tracePt t="42156" x="5156200" y="6515100"/>
          <p14:tracePt t="42173" x="5213350" y="6515100"/>
          <p14:tracePt t="42189" x="5238750" y="6515100"/>
          <p14:tracePt t="42206" x="5251450" y="6515100"/>
          <p14:tracePt t="42222" x="5257800" y="6515100"/>
          <p14:tracePt t="42258" x="5264150" y="6515100"/>
          <p14:tracePt t="42288" x="5270500" y="6515100"/>
          <p14:tracePt t="42346" x="5276850" y="6515100"/>
          <p14:tracePt t="42354" x="5283200" y="6515100"/>
          <p14:tracePt t="42355" x="5302250" y="6508750"/>
          <p14:tracePt t="42373" x="5321300" y="6502400"/>
          <p14:tracePt t="42490" x="5321300" y="6496050"/>
          <p14:tracePt t="42499" x="5321300" y="6489700"/>
          <p14:tracePt t="42506" x="5308600" y="6489700"/>
          <p14:tracePt t="42507" x="5302250" y="6483350"/>
          <p14:tracePt t="42523" x="5295900" y="6477000"/>
          <p14:tracePt t="42539" x="5270500" y="6470650"/>
          <p14:tracePt t="42556" x="5251450" y="6464300"/>
          <p14:tracePt t="42572" x="5245100" y="6464300"/>
          <p14:tracePt t="42589" x="5232400" y="6457950"/>
          <p14:tracePt t="42606" x="5226050" y="6457950"/>
          <p14:tracePt t="42623" x="5219700" y="6457950"/>
          <p14:tracePt t="42640" x="5213350" y="6457950"/>
          <p14:tracePt t="42714" x="5207000" y="6457950"/>
          <p14:tracePt t="42730" x="5200650" y="6457950"/>
          <p14:tracePt t="42851" x="5194300" y="6457950"/>
          <p14:tracePt t="42858" x="5181600" y="6457950"/>
          <p14:tracePt t="42866" x="5175250" y="6457950"/>
          <p14:tracePt t="42874" x="5168900" y="6457950"/>
          <p14:tracePt t="42882" x="5156200" y="6457950"/>
          <p14:tracePt t="42889" x="5149850" y="6457950"/>
          <p14:tracePt t="44114" x="5175250" y="6457950"/>
          <p14:tracePt t="44122" x="5568950" y="6457950"/>
          <p14:tracePt t="44138" x="6070600" y="6407150"/>
          <p14:tracePt t="44156" x="6343650" y="6375400"/>
          <p14:tracePt t="44156" x="6800850" y="6273800"/>
          <p14:tracePt t="44173" x="7048500" y="6191250"/>
          <p14:tracePt t="44189" x="7194550" y="6140450"/>
          <p14:tracePt t="44206" x="7270750" y="6115050"/>
          <p14:tracePt t="44222" x="7308850" y="6108700"/>
          <p14:tracePt t="44239" x="7327900" y="6108700"/>
          <p14:tracePt t="44256" x="7346950" y="6108700"/>
          <p14:tracePt t="44273" x="7353300" y="6108700"/>
          <p14:tracePt t="44289" x="7372350" y="6102350"/>
          <p14:tracePt t="44306" x="7397750" y="6096000"/>
          <p14:tracePt t="44323" x="7410450" y="6096000"/>
          <p14:tracePt t="44482" x="7416800" y="6089650"/>
          <p14:tracePt t="44498" x="7391400" y="6045200"/>
          <p14:tracePt t="44501" x="7385050" y="6026150"/>
          <p14:tracePt t="44506" x="7359650" y="5988050"/>
          <p14:tracePt t="44522" x="7346950" y="5930900"/>
          <p14:tracePt t="44539" x="7346950" y="5842000"/>
          <p14:tracePt t="44556" x="7346950" y="5715000"/>
          <p14:tracePt t="44573" x="7346950" y="5480050"/>
          <p14:tracePt t="44589" x="7404100" y="5219700"/>
          <p14:tracePt t="44606" x="7473950" y="4972050"/>
          <p14:tracePt t="44622" x="7505700" y="4838700"/>
          <p14:tracePt t="44640" x="7524750" y="4781550"/>
          <p14:tracePt t="44656" x="7531100" y="4775200"/>
          <p14:tracePt t="44746" x="7531100" y="4768850"/>
          <p14:tracePt t="44754" x="7448550" y="4806950"/>
          <p14:tracePt t="44765" x="7391400" y="4832350"/>
          <p14:tracePt t="44772" x="7283450" y="4895850"/>
          <p14:tracePt t="44789" x="7175500" y="4953000"/>
          <p14:tracePt t="44806" x="7092950" y="5003800"/>
          <p14:tracePt t="44822" x="7042150" y="5035550"/>
          <p14:tracePt t="44839" x="7010400" y="5060950"/>
          <p14:tracePt t="44856" x="6997700" y="5073650"/>
          <p14:tracePt t="44873" x="6972300" y="5086350"/>
          <p14:tracePt t="44889" x="6959600" y="5105400"/>
          <p14:tracePt t="44906" x="6953250" y="5111750"/>
          <p14:tracePt t="44922" x="6934200" y="5124450"/>
          <p14:tracePt t="44939" x="6908800" y="5143500"/>
          <p14:tracePt t="44956" x="6889750" y="5162550"/>
          <p14:tracePt t="44973" x="6870700" y="5181600"/>
          <p14:tracePt t="44989" x="6858000" y="5194300"/>
          <p14:tracePt t="45006" x="6845300" y="5207000"/>
          <p14:tracePt t="45022" x="6845300" y="5213350"/>
          <p14:tracePt t="45039" x="6838950" y="5219700"/>
          <p14:tracePt t="45159" x="6838950" y="5232400"/>
          <p14:tracePt t="45170" x="6845300" y="5232400"/>
          <p14:tracePt t="45181" x="6851650" y="5232400"/>
          <p14:tracePt t="45186" x="6877050" y="5245100"/>
          <p14:tracePt t="45191" x="6908800" y="5245100"/>
          <p14:tracePt t="45206" x="6946900" y="5251450"/>
          <p14:tracePt t="45222" x="6991350" y="5257800"/>
          <p14:tracePt t="45239" x="7023100" y="5257800"/>
          <p14:tracePt t="45256" x="7073900" y="5257800"/>
          <p14:tracePt t="45273" x="7105650" y="5257800"/>
          <p14:tracePt t="45289" x="7181850" y="5257800"/>
          <p14:tracePt t="45306" x="7232650" y="5238750"/>
          <p14:tracePt t="45322" x="7277100" y="5219700"/>
          <p14:tracePt t="45339" x="7308850" y="5194300"/>
          <p14:tracePt t="45356" x="7334250" y="5181600"/>
          <p14:tracePt t="45372" x="7372350" y="5156200"/>
          <p14:tracePt t="45389" x="7404100" y="5130800"/>
          <p14:tracePt t="45406" x="7429500" y="5105400"/>
          <p14:tracePt t="45422" x="7473950" y="5060950"/>
          <p14:tracePt t="45439" x="7531100" y="5003800"/>
          <p14:tracePt t="45456" x="7581900" y="4953000"/>
          <p14:tracePt t="45473" x="7645400" y="4876800"/>
          <p14:tracePt t="45489" x="7708900" y="4800600"/>
          <p14:tracePt t="45507" x="7753350" y="4756150"/>
          <p14:tracePt t="45522" x="7791450" y="4705350"/>
          <p14:tracePt t="45539" x="7829550" y="4660900"/>
          <p14:tracePt t="45556" x="7867650" y="4603750"/>
          <p14:tracePt t="45572" x="7905750" y="4540250"/>
          <p14:tracePt t="45589" x="7943850" y="4445000"/>
          <p14:tracePt t="45606" x="7994650" y="4330700"/>
          <p14:tracePt t="45622" x="8045450" y="4203700"/>
          <p14:tracePt t="45639" x="8077200" y="4076700"/>
          <p14:tracePt t="45656" x="8121650" y="3937000"/>
          <p14:tracePt t="45672" x="8178800" y="3740150"/>
          <p14:tracePt t="45691" x="8210550" y="3625850"/>
          <p14:tracePt t="45706" x="8248650" y="3517900"/>
          <p14:tracePt t="45723" x="8280400" y="3390900"/>
          <p14:tracePt t="45739" x="8312150" y="3263900"/>
          <p14:tracePt t="45756" x="8337550" y="3130550"/>
          <p14:tracePt t="45772" x="8356600" y="3016250"/>
          <p14:tracePt t="45789" x="8375650" y="2921000"/>
          <p14:tracePt t="45806" x="8388350" y="2832100"/>
          <p14:tracePt t="45822" x="8394700" y="2755900"/>
          <p14:tracePt t="45839" x="8407400" y="2692400"/>
          <p14:tracePt t="45856" x="8413750" y="2654300"/>
          <p14:tracePt t="45872" x="8420100" y="2622550"/>
          <p14:tracePt t="45889" x="8426450" y="2584450"/>
          <p14:tracePt t="45906" x="8432800" y="2578100"/>
          <p14:tracePt t="46027" x="8432800" y="2628900"/>
          <p14:tracePt t="46034" x="8432800" y="2711450"/>
          <p14:tracePt t="46041" x="8432800" y="2787650"/>
          <p14:tracePt t="46049" x="8432800" y="2876550"/>
          <p14:tracePt t="46056" x="8432800" y="3028950"/>
          <p14:tracePt t="46072" x="8432800" y="3162300"/>
          <p14:tracePt t="46089" x="8331200" y="3403600"/>
          <p14:tracePt t="46107" x="8191500" y="3619500"/>
          <p14:tracePt t="46123" x="7988300" y="3873500"/>
          <p14:tracePt t="46139" x="7734300" y="4146550"/>
          <p14:tracePt t="46156" x="7486650" y="4362450"/>
          <p14:tracePt t="46172" x="7302500" y="4495800"/>
          <p14:tracePt t="46189" x="7162800" y="4597400"/>
          <p14:tracePt t="46206" x="7061200" y="4673600"/>
          <p14:tracePt t="46222" x="6959600" y="4743450"/>
          <p14:tracePt t="46239" x="6877050" y="4794250"/>
          <p14:tracePt t="46256" x="6807200" y="4845050"/>
          <p14:tracePt t="46272" x="6731000" y="4895850"/>
          <p14:tracePt t="46272" x="6680200" y="4927600"/>
          <p14:tracePt t="46290" x="6578600" y="4978400"/>
          <p14:tracePt t="46306" x="6426200" y="5041900"/>
          <p14:tracePt t="46322" x="6356350" y="5105400"/>
          <p14:tracePt t="46339" x="6292850" y="5143500"/>
          <p14:tracePt t="46356" x="6248400" y="5175250"/>
          <p14:tracePt t="46393" x="6242050" y="5175250"/>
          <p14:tracePt t="46434" x="6242050" y="5181600"/>
          <p14:tracePt t="46447" x="6267450" y="5187950"/>
          <p14:tracePt t="46449" x="6292850" y="5194300"/>
          <p14:tracePt t="46456" x="6388100" y="5194300"/>
          <p14:tracePt t="46472" x="6553200" y="5156200"/>
          <p14:tracePt t="46472" x="6673850" y="5105400"/>
          <p14:tracePt t="46490" x="6927850" y="4959350"/>
          <p14:tracePt t="46506" x="7175500" y="4800600"/>
          <p14:tracePt t="46523" x="7543800" y="4578350"/>
          <p14:tracePt t="46539" x="7797800" y="4394200"/>
          <p14:tracePt t="46556" x="8045450" y="4178300"/>
          <p14:tracePt t="46572" x="8242300" y="3987800"/>
          <p14:tracePt t="46589" x="8388350" y="3829050"/>
          <p14:tracePt t="46606" x="8489950" y="3689350"/>
          <p14:tracePt t="46623" x="8566150" y="3562350"/>
          <p14:tracePt t="46639" x="8636000" y="3422650"/>
          <p14:tracePt t="46656" x="8693150" y="3295650"/>
          <p14:tracePt t="46672" x="8743950" y="3181350"/>
          <p14:tracePt t="46672" x="8763000" y="3124200"/>
          <p14:tracePt t="46690" x="8782050" y="3041650"/>
          <p14:tracePt t="46706" x="8801100" y="2959100"/>
          <p14:tracePt t="46722" x="8820150" y="2901950"/>
          <p14:tracePt t="46739" x="8826500" y="2857500"/>
          <p14:tracePt t="46756" x="8832850" y="2813050"/>
          <p14:tracePt t="46772" x="8832850" y="2781300"/>
          <p14:tracePt t="46789" x="8832850" y="2768600"/>
          <p14:tracePt t="46806" x="8832850" y="2762250"/>
          <p14:tracePt t="46922" x="8820150" y="2768600"/>
          <p14:tracePt t="46932" x="8807450" y="2806700"/>
          <p14:tracePt t="46938" x="8724900" y="2997200"/>
          <p14:tracePt t="46948" x="8648700" y="3181350"/>
          <p14:tracePt t="46955" x="8515350" y="3479800"/>
          <p14:tracePt t="46972" x="8356600" y="3771900"/>
          <p14:tracePt t="46989" x="8248650" y="3962400"/>
          <p14:tracePt t="47006" x="8121650" y="4171950"/>
          <p14:tracePt t="47022" x="8013700" y="4324350"/>
          <p14:tracePt t="47039" x="7918450" y="4457700"/>
          <p14:tracePt t="47056" x="7816850" y="4578350"/>
          <p14:tracePt t="47072" x="7702550" y="4692650"/>
          <p14:tracePt t="47089" x="7556500" y="4832350"/>
          <p14:tracePt t="47106" x="7448550" y="4914900"/>
          <p14:tracePt t="47123" x="7340600" y="4972050"/>
          <p14:tracePt t="47139" x="7232650" y="5035550"/>
          <p14:tracePt t="47157" x="7105650" y="5092700"/>
          <p14:tracePt t="47172" x="6985000" y="5143500"/>
          <p14:tracePt t="47189" x="6921500" y="5175250"/>
          <p14:tracePt t="47205" x="6877050" y="5194300"/>
          <p14:tracePt t="47222" x="6832600" y="5226050"/>
          <p14:tracePt t="47239" x="6807200" y="5245100"/>
          <p14:tracePt t="47256" x="6794500" y="5257800"/>
          <p14:tracePt t="47272" x="6788150" y="5264150"/>
          <p14:tracePt t="47363" x="6794500" y="5270500"/>
          <p14:tracePt t="47370" x="6813550" y="5270500"/>
          <p14:tracePt t="47372" x="6845300" y="5270500"/>
          <p14:tracePt t="47389" x="6908800" y="5283200"/>
          <p14:tracePt t="47406" x="6991350" y="5289550"/>
          <p14:tracePt t="47422" x="7092950" y="5289550"/>
          <p14:tracePt t="47439" x="7219950" y="5276850"/>
          <p14:tracePt t="47456" x="7442200" y="5181600"/>
          <p14:tracePt t="47472" x="7804150" y="4984750"/>
          <p14:tracePt t="47489" x="8261350" y="4686300"/>
          <p14:tracePt t="47506" x="8470900" y="4502150"/>
          <p14:tracePt t="47522" x="8642350" y="4292600"/>
          <p14:tracePt t="47539" x="8763000" y="4089400"/>
          <p14:tracePt t="47555" x="8851900" y="3911600"/>
          <p14:tracePt t="47572" x="8909050" y="3778250"/>
          <p14:tracePt t="47589" x="8953500" y="3651250"/>
          <p14:tracePt t="47606" x="8985250" y="3549650"/>
          <p14:tracePt t="47622" x="9004300" y="3460750"/>
          <p14:tracePt t="47639" x="9017000" y="3390900"/>
          <p14:tracePt t="47656" x="9023350" y="3340100"/>
          <p14:tracePt t="47672" x="9036050" y="3295650"/>
          <p14:tracePt t="47689" x="9042400" y="3251200"/>
          <p14:tracePt t="47706" x="9042400" y="3244850"/>
          <p14:tracePt t="47722" x="9042400" y="3238500"/>
          <p14:tracePt t="48386" x="9042400" y="3232150"/>
          <p14:tracePt t="48658" x="9023350" y="3238500"/>
          <p14:tracePt t="48666" x="8991600" y="3251200"/>
          <p14:tracePt t="48674" x="8972550" y="3263900"/>
          <p14:tracePt t="48674" x="8928100" y="3289300"/>
          <p14:tracePt t="48689" x="8801100" y="3359150"/>
          <p14:tracePt t="48706" x="8737600" y="3397250"/>
          <p14:tracePt t="48722" x="8686800" y="3435350"/>
          <p14:tracePt t="48739" x="8648700" y="3460750"/>
          <p14:tracePt t="48755" x="8629650" y="3473450"/>
          <p14:tracePt t="48772" x="8623300" y="3479800"/>
          <p14:tracePt t="48954" x="8629650" y="3479800"/>
          <p14:tracePt t="48964" x="8648700" y="3479800"/>
          <p14:tracePt t="48972" x="8655050" y="3473450"/>
          <p14:tracePt t="48973" x="8680450" y="3416300"/>
          <p14:tracePt t="48990" x="8699500" y="3333750"/>
          <p14:tracePt t="49006" x="8724900" y="3244850"/>
          <p14:tracePt t="49022" x="8737600" y="3149600"/>
          <p14:tracePt t="49038" x="8750300" y="3098800"/>
          <p14:tracePt t="49056" x="8750300" y="3067050"/>
          <p14:tracePt t="49072" x="8756650" y="3054350"/>
          <p14:tracePt t="50338" x="8756650" y="3060700"/>
          <p14:tracePt t="50348" x="8743950" y="3073400"/>
          <p14:tracePt t="50348" x="8743950" y="3086100"/>
          <p14:tracePt t="50356" x="8731250" y="3111500"/>
          <p14:tracePt t="50372" x="8724900" y="3130550"/>
          <p14:tracePt t="50389" x="8718550" y="3162300"/>
          <p14:tracePt t="50405" x="8712200" y="3181350"/>
          <p14:tracePt t="50641" x="8712200" y="3187700"/>
          <p14:tracePt t="50657" x="8718550" y="3187700"/>
          <p14:tracePt t="50667" x="8724900" y="3187700"/>
          <p14:tracePt t="50689" x="8731250" y="3187700"/>
          <p14:tracePt t="50762" x="8731250" y="3181350"/>
          <p14:tracePt t="50770" x="8731250" y="3162300"/>
          <p14:tracePt t="50772" x="8737600" y="3143250"/>
          <p14:tracePt t="50789" x="8743950" y="3124200"/>
          <p14:tracePt t="50807" x="8743950" y="3117850"/>
          <p14:tracePt t="51019" x="8743950" y="3124200"/>
          <p14:tracePt t="51026" x="8731250" y="3181350"/>
          <p14:tracePt t="51034" x="8712200" y="3257550"/>
          <p14:tracePt t="51040" x="8674100" y="3390900"/>
          <p14:tracePt t="51056" x="8636000" y="3524250"/>
          <p14:tracePt t="51073" x="8597900" y="3657600"/>
          <p14:tracePt t="51089" x="8521700" y="3848100"/>
          <p14:tracePt t="51108" x="8464550" y="3975100"/>
          <p14:tracePt t="51123" x="8420100" y="4070350"/>
          <p14:tracePt t="51140" x="8375650" y="4140200"/>
          <p14:tracePt t="51156" x="8324850" y="4210050"/>
          <p14:tracePt t="51174" x="8274050" y="4273550"/>
          <p14:tracePt t="51190" x="8235950" y="4330700"/>
          <p14:tracePt t="51207" x="8191500" y="4387850"/>
          <p14:tracePt t="51223" x="8140700" y="4470400"/>
          <p14:tracePt t="51240" x="8064500" y="4565650"/>
          <p14:tracePt t="51256" x="7994650" y="4667250"/>
          <p14:tracePt t="51273" x="7905750" y="4781550"/>
          <p14:tracePt t="51290" x="7759700" y="4965700"/>
          <p14:tracePt t="51307" x="7670800" y="5080000"/>
          <p14:tracePt t="51323" x="7575550" y="5187950"/>
          <p14:tracePt t="51340" x="7505700" y="5270500"/>
          <p14:tracePt t="51356" x="7454900" y="5308600"/>
          <p14:tracePt t="51373" x="7423150" y="5340350"/>
          <p14:tracePt t="51390" x="7397750" y="5372100"/>
          <p14:tracePt t="51407" x="7372350" y="5403850"/>
          <p14:tracePt t="51423" x="7346950" y="5429250"/>
          <p14:tracePt t="51440" x="7315200" y="5461000"/>
          <p14:tracePt t="51456" x="7270750" y="5473700"/>
          <p14:tracePt t="51473" x="7239000" y="5492750"/>
          <p14:tracePt t="51490" x="7213600" y="5499100"/>
          <p14:tracePt t="51507" x="7207250" y="5505450"/>
          <p14:tracePt t="51523" x="7200900" y="5505450"/>
          <p14:tracePt t="52115" x="7194550" y="5505450"/>
          <p14:tracePt t="52122" x="7162800" y="5505450"/>
          <p14:tracePt t="52131" x="7131050" y="5505450"/>
          <p14:tracePt t="52132" x="7099300" y="5505450"/>
          <p14:tracePt t="52140" x="7010400" y="5505450"/>
          <p14:tracePt t="52156" x="6946900" y="5505450"/>
          <p14:tracePt t="52172" x="6902450" y="5505450"/>
          <p14:tracePt t="52189" x="6870700" y="5524500"/>
          <p14:tracePt t="52205" x="6832600" y="5537200"/>
          <p14:tracePt t="52222" x="6800850" y="5549900"/>
          <p14:tracePt t="52240" x="6756400" y="5562600"/>
          <p14:tracePt t="52256" x="6711950" y="5575300"/>
          <p14:tracePt t="52273" x="6661150" y="5581650"/>
          <p14:tracePt t="52273" x="6635750" y="5581650"/>
          <p14:tracePt t="52291" x="6597650" y="5594350"/>
          <p14:tracePt t="52306" x="6540500" y="5607050"/>
          <p14:tracePt t="52324" x="6489700" y="5607050"/>
          <p14:tracePt t="52340" x="6438900" y="5613400"/>
          <p14:tracePt t="52357" x="6381750" y="5619750"/>
          <p14:tracePt t="52373" x="6280150" y="5632450"/>
          <p14:tracePt t="52390" x="6178550" y="5645150"/>
          <p14:tracePt t="52406" x="6057900" y="5670550"/>
          <p14:tracePt t="52423" x="5892800" y="5689600"/>
          <p14:tracePt t="52440" x="5676900" y="5759450"/>
          <p14:tracePt t="52456" x="5429250" y="5880100"/>
          <p14:tracePt t="52473" x="5149850" y="6007100"/>
          <p14:tracePt t="52490" x="4660900" y="6235700"/>
          <p14:tracePt t="52506" x="4451350" y="6324600"/>
          <p14:tracePt t="52523" x="4292600" y="6394450"/>
          <p14:tracePt t="52540" x="4191000" y="6432550"/>
          <p14:tracePt t="52557" x="4114800" y="6464300"/>
          <p14:tracePt t="52573" x="4044950" y="6489700"/>
          <p14:tracePt t="52590" x="3937000" y="6521450"/>
          <p14:tracePt t="52606" x="3816350" y="6540500"/>
          <p14:tracePt t="52623" x="3619500" y="6559550"/>
          <p14:tracePt t="52640" x="3346450" y="6572250"/>
          <p14:tracePt t="52657" x="3130550" y="6578600"/>
          <p14:tracePt t="52673" x="2952750" y="6578600"/>
          <p14:tracePt t="52673" x="2876550" y="6578600"/>
          <p14:tracePt t="52691" x="2768600" y="6578600"/>
          <p14:tracePt t="52707" x="2698750" y="6565900"/>
          <p14:tracePt t="52723" x="2654300" y="6546850"/>
          <p14:tracePt t="52740" x="2616200" y="6527800"/>
          <p14:tracePt t="52756" x="2603500" y="6515100"/>
          <p14:tracePt t="52774" x="2590800" y="6502400"/>
          <p14:tracePt t="52790" x="2571750" y="6477000"/>
          <p14:tracePt t="52806" x="2552700" y="6457950"/>
          <p14:tracePt t="52823" x="2533650" y="6432550"/>
          <p14:tracePt t="52840" x="2501900" y="6407150"/>
          <p14:tracePt t="52856" x="2482850" y="6394450"/>
          <p14:tracePt t="52873" x="2482850" y="6388100"/>
          <p14:tracePt t="53122" x="2476500" y="6388100"/>
          <p14:tracePt t="53195" x="2482850" y="6388100"/>
          <p14:tracePt t="53218" x="2489200" y="6388100"/>
          <p14:tracePt t="53234" x="2495550" y="6388100"/>
          <p14:tracePt t="53248" x="2501900" y="6388100"/>
          <p14:tracePt t="53249" x="2508250" y="6388100"/>
          <p14:tracePt t="53256" x="2520950" y="6388100"/>
          <p14:tracePt t="53273" x="2527300" y="6388100"/>
          <p14:tracePt t="53290" x="2540000" y="6388100"/>
          <p14:tracePt t="54250" x="2590800" y="6388100"/>
          <p14:tracePt t="54258" x="2667000" y="6388100"/>
          <p14:tracePt t="54266" x="2749550" y="6388100"/>
          <p14:tracePt t="54273" x="3117850" y="6375400"/>
          <p14:tracePt t="54289" x="3924300" y="6375400"/>
          <p14:tracePt t="54307" x="4438650" y="6375400"/>
          <p14:tracePt t="54323" x="4775200" y="6337300"/>
          <p14:tracePt t="54340" x="4946650" y="6292850"/>
          <p14:tracePt t="54357" x="5060950" y="6248400"/>
          <p14:tracePt t="54374" x="5156200" y="6197600"/>
          <p14:tracePt t="54390" x="5219700" y="6134100"/>
          <p14:tracePt t="54407" x="5270500" y="6057900"/>
          <p14:tracePt t="54423" x="5321300" y="5969000"/>
          <p14:tracePt t="54440" x="5353050" y="5880100"/>
          <p14:tracePt t="54456" x="5372100" y="5797550"/>
          <p14:tracePt t="54473" x="5384800" y="5721350"/>
          <p14:tracePt t="54490" x="5391150" y="5676900"/>
          <p14:tracePt t="54507" x="5397500" y="5657850"/>
          <p14:tracePt t="54523" x="5410200" y="5626100"/>
          <p14:tracePt t="54540" x="5416550" y="5588000"/>
          <p14:tracePt t="54556" x="5441950" y="5511800"/>
          <p14:tracePt t="54573" x="5454650" y="5448300"/>
          <p14:tracePt t="54590" x="5454650" y="5391150"/>
          <p14:tracePt t="54606" x="5454650" y="5359400"/>
          <p14:tracePt t="54623" x="5435600" y="5321300"/>
          <p14:tracePt t="54640" x="5416550" y="5302250"/>
          <p14:tracePt t="54656" x="5378450" y="5270500"/>
          <p14:tracePt t="54673" x="5334000" y="5245100"/>
          <p14:tracePt t="54689" x="5232400" y="5213350"/>
          <p14:tracePt t="54707" x="5149850" y="5194300"/>
          <p14:tracePt t="54723" x="5086350" y="5187950"/>
          <p14:tracePt t="54740" x="5029200" y="5181600"/>
          <p14:tracePt t="54756" x="4972050" y="5168900"/>
          <p14:tracePt t="54773" x="4927600" y="5168900"/>
          <p14:tracePt t="54790" x="4889500" y="5168900"/>
          <p14:tracePt t="54806" x="4857750" y="5168900"/>
          <p14:tracePt t="54823" x="4826000" y="5168900"/>
          <p14:tracePt t="54840" x="4775200" y="5187950"/>
          <p14:tracePt t="54856" x="4705350" y="5213350"/>
          <p14:tracePt t="54873" x="4654550" y="5238750"/>
          <p14:tracePt t="54890" x="4584700" y="5283200"/>
          <p14:tracePt t="54907" x="4552950" y="5308600"/>
          <p14:tracePt t="54923" x="4514850" y="5334000"/>
          <p14:tracePt t="54940" x="4495800" y="5365750"/>
          <p14:tracePt t="54956" x="4476750" y="5403850"/>
          <p14:tracePt t="54974" x="4476750" y="5448300"/>
          <p14:tracePt t="54990" x="4476750" y="5511800"/>
          <p14:tracePt t="55007" x="4476750" y="5568950"/>
          <p14:tracePt t="55023" x="4495800" y="5600700"/>
          <p14:tracePt t="55040" x="4527550" y="5645150"/>
          <p14:tracePt t="55056" x="4559300" y="5676900"/>
          <p14:tracePt t="55073" x="4591050" y="5708650"/>
          <p14:tracePt t="55089" x="4629150" y="5727700"/>
          <p14:tracePt t="55107" x="4686300" y="5746750"/>
          <p14:tracePt t="55123" x="4762500" y="5753100"/>
          <p14:tracePt t="55139" x="4870450" y="5753100"/>
          <p14:tracePt t="55156" x="4978400" y="5753100"/>
          <p14:tracePt t="55173" x="5060950" y="5715000"/>
          <p14:tracePt t="55190" x="5124450" y="5670550"/>
          <p14:tracePt t="55206" x="5162550" y="5607050"/>
          <p14:tracePt t="55223" x="5187950" y="5549900"/>
          <p14:tracePt t="55241" x="5187950" y="5486400"/>
          <p14:tracePt t="55256" x="5187950" y="5441950"/>
          <p14:tracePt t="55256" x="5175250" y="5410200"/>
          <p14:tracePt t="55275" x="5156200" y="5365750"/>
          <p14:tracePt t="55290" x="5124450" y="5334000"/>
          <p14:tracePt t="55306" x="5105400" y="5289550"/>
          <p14:tracePt t="55323" x="5086350" y="5264150"/>
          <p14:tracePt t="55340" x="5067300" y="5245100"/>
          <p14:tracePt t="55356" x="5054600" y="5238750"/>
          <p14:tracePt t="55373" x="5029200" y="5219700"/>
          <p14:tracePt t="55390" x="5003800" y="5213350"/>
          <p14:tracePt t="55406" x="4978400" y="5207000"/>
          <p14:tracePt t="55423" x="4933950" y="5200650"/>
          <p14:tracePt t="55440" x="4895850" y="5200650"/>
          <p14:tracePt t="55456" x="4864100" y="5200650"/>
          <p14:tracePt t="55473" x="4832350" y="5200650"/>
          <p14:tracePt t="55489" x="4800600" y="5200650"/>
          <p14:tracePt t="55507" x="4775200" y="5219700"/>
          <p14:tracePt t="55523" x="4749800" y="5245100"/>
          <p14:tracePt t="55539" x="4718050" y="5276850"/>
          <p14:tracePt t="55556" x="4699000" y="5314950"/>
          <p14:tracePt t="55573" x="4673600" y="5365750"/>
          <p14:tracePt t="55590" x="4660900" y="5403850"/>
          <p14:tracePt t="55606" x="4654550" y="5429250"/>
          <p14:tracePt t="55623" x="4648200" y="5461000"/>
          <p14:tracePt t="55640" x="4648200" y="5480050"/>
          <p14:tracePt t="55656" x="4648200" y="5499100"/>
          <p14:tracePt t="55673" x="4648200" y="5511800"/>
          <p14:tracePt t="55673" x="4648200" y="5518150"/>
          <p14:tracePt t="55691" x="4654550" y="5524500"/>
          <p14:tracePt t="55706" x="4667250" y="5537200"/>
          <p14:tracePt t="55723" x="4673600" y="5543550"/>
          <p14:tracePt t="5602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Growth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Differential Equation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1827213" y="2828925"/>
          <a:ext cx="5487987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5" imgW="1803240" imgH="393480" progId="Equation.3">
                  <p:embed/>
                </p:oleObj>
              </mc:Choice>
              <mc:Fallback>
                <p:oleObj name="Equation" r:id="rId5" imgW="180324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2828925"/>
                        <a:ext cx="5487987" cy="11985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3"/>
    </mc:Choice>
    <mc:Fallback xmlns="">
      <p:transition spd="slow" advTm="3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58" x="2286000" y="3460750"/>
          <p14:tracePt t="12064" x="2279650" y="3448050"/>
          <p14:tracePt t="12072" x="2247900" y="3422650"/>
          <p14:tracePt t="12079" x="2197100" y="3378200"/>
          <p14:tracePt t="12097" x="2171700" y="3352800"/>
          <p14:tracePt t="12097" x="2159000" y="3346450"/>
          <p14:tracePt t="12159" x="2152650" y="3340100"/>
          <p14:tracePt t="12167" x="2152650" y="3333750"/>
          <p14:tracePt t="12175" x="2146300" y="3321050"/>
          <p14:tracePt t="12184" x="2139950" y="3314700"/>
          <p14:tracePt t="12231" x="2133600" y="3308350"/>
          <p14:tracePt t="12304" x="2133600" y="3314700"/>
          <p14:tracePt t="12311" x="2127250" y="3327400"/>
          <p14:tracePt t="12316" x="2101850" y="3378200"/>
          <p14:tracePt t="12330" x="2070100" y="3435350"/>
          <p14:tracePt t="12331" x="2019300" y="3549650"/>
          <p14:tracePt t="12346" x="2006600" y="3600450"/>
          <p14:tracePt t="12400" x="2006600" y="3625850"/>
          <p14:tracePt t="12407" x="2025650" y="3657600"/>
          <p14:tracePt t="12412" x="2051050" y="3708400"/>
          <p14:tracePt t="12431" x="2063750" y="3721100"/>
          <p14:tracePt t="12432" x="2070100" y="3733800"/>
          <p14:tracePt t="12471" x="2076450" y="3733800"/>
          <p14:tracePt t="12495" x="2082800" y="3733800"/>
          <p14:tracePt t="12503" x="2095500" y="3733800"/>
          <p14:tracePt t="12511" x="2108200" y="3740150"/>
          <p14:tracePt t="12514" x="2146300" y="3740150"/>
          <p14:tracePt t="12530" x="2222500" y="3733800"/>
          <p14:tracePt t="12547" x="2298700" y="3689350"/>
          <p14:tracePt t="12563" x="2381250" y="3613150"/>
          <p14:tracePt t="12580" x="2425700" y="3524250"/>
          <p14:tracePt t="12597" x="2463800" y="3422650"/>
          <p14:tracePt t="12614" x="2495550" y="3314700"/>
          <p14:tracePt t="12630" x="2527300" y="3149600"/>
          <p14:tracePt t="12647" x="2533650" y="3060700"/>
          <p14:tracePt t="12695" x="2533650" y="3035300"/>
          <p14:tracePt t="12703" x="2527300" y="2971800"/>
          <p14:tracePt t="12713" x="2514600" y="2927350"/>
          <p14:tracePt t="12714" x="2489200" y="2851150"/>
          <p14:tracePt t="12751" x="2482850" y="2838450"/>
          <p14:tracePt t="12752" x="2457450" y="2813050"/>
          <p14:tracePt t="12763" x="2425700" y="2787650"/>
          <p14:tracePt t="12781" x="2406650" y="2774950"/>
          <p14:tracePt t="12797" x="2387600" y="2762250"/>
          <p14:tracePt t="12814" x="2362200" y="2762250"/>
          <p14:tracePt t="12830" x="2292350" y="2774950"/>
          <p14:tracePt t="12847" x="2216150" y="2819400"/>
          <p14:tracePt t="12863" x="2127250" y="2889250"/>
          <p14:tracePt t="12880" x="2057400" y="2952750"/>
          <p14:tracePt t="12897" x="1981200" y="3041650"/>
          <p14:tracePt t="12914" x="1930400" y="3143250"/>
          <p14:tracePt t="12930" x="1911350" y="3200400"/>
          <p14:tracePt t="12947" x="1898650" y="3232150"/>
          <p14:tracePt t="12963" x="1873250" y="3340100"/>
          <p14:tracePt t="12980" x="1866900" y="3422650"/>
          <p14:tracePt t="12997" x="1860550" y="3568700"/>
          <p14:tracePt t="13013" x="1860550" y="3733800"/>
          <p14:tracePt t="13030" x="1879600" y="3943350"/>
          <p14:tracePt t="13047" x="1911350" y="4051300"/>
          <p14:tracePt t="13064" x="1962150" y="4152900"/>
          <p14:tracePt t="13080" x="2019300" y="4229100"/>
          <p14:tracePt t="13097" x="2076450" y="4298950"/>
          <p14:tracePt t="13114" x="2152650" y="4349750"/>
          <p14:tracePt t="13131" x="2254250" y="4387850"/>
          <p14:tracePt t="13147" x="2400300" y="4419600"/>
          <p14:tracePt t="13163" x="2559050" y="4425950"/>
          <p14:tracePt t="13180" x="2717800" y="4425950"/>
          <p14:tracePt t="13197" x="2768600" y="4394200"/>
          <p14:tracePt t="13214" x="2832100" y="4305300"/>
          <p14:tracePt t="13230" x="2882900" y="4089400"/>
          <p14:tracePt t="13247" x="2895600" y="3924300"/>
          <p14:tracePt t="13264" x="2895600" y="3714750"/>
          <p14:tracePt t="13280" x="2889250" y="3473450"/>
          <p14:tracePt t="13297" x="2844800" y="3327400"/>
          <p14:tracePt t="13314" x="2813050" y="3244850"/>
          <p14:tracePt t="13330" x="2774950" y="3175000"/>
          <p14:tracePt t="13347" x="2705100" y="3067050"/>
          <p14:tracePt t="13363" x="2628900" y="2971800"/>
          <p14:tracePt t="13380" x="2603500" y="2940050"/>
          <p14:tracePt t="13397" x="2578100" y="2908300"/>
          <p14:tracePt t="13413" x="2565400" y="2895600"/>
          <p14:tracePt t="13430" x="2527300" y="2870200"/>
          <p14:tracePt t="13448" x="2514600" y="2870200"/>
          <p14:tracePt t="13464" x="2476500" y="2863850"/>
          <p14:tracePt t="13480" x="2438400" y="2863850"/>
          <p14:tracePt t="13497" x="2381250" y="2863850"/>
          <p14:tracePt t="13513" x="2292350" y="2895600"/>
          <p14:tracePt t="13530" x="2209800" y="2946400"/>
          <p14:tracePt t="13547" x="2127250" y="3009900"/>
          <p14:tracePt t="13563" x="2082800" y="3054350"/>
          <p14:tracePt t="13580" x="2032000" y="3117850"/>
          <p14:tracePt t="13597" x="2000250" y="3194050"/>
          <p14:tracePt t="13614" x="1968500" y="3308350"/>
          <p14:tracePt t="13630" x="1955800" y="3454400"/>
          <p14:tracePt t="13648" x="1955800" y="3575050"/>
          <p14:tracePt t="13664" x="1962150" y="3663950"/>
          <p14:tracePt t="13680" x="1981200" y="3714750"/>
          <p14:tracePt t="13697" x="2000250" y="3746500"/>
          <p14:tracePt t="13713" x="2006600" y="3752850"/>
          <p14:tracePt t="13831" x="2012950" y="3759200"/>
          <p14:tracePt t="14119" x="2038350" y="3810000"/>
          <p14:tracePt t="14127" x="2082800" y="3879850"/>
          <p14:tracePt t="14131" x="2108200" y="3911600"/>
          <p14:tracePt t="14147" x="2343150" y="4114800"/>
          <p14:tracePt t="14163" x="2609850" y="4305300"/>
          <p14:tracePt t="14180" x="2844800" y="4425950"/>
          <p14:tracePt t="14197" x="2952750" y="4470400"/>
          <p14:tracePt t="14213" x="3073400" y="4508500"/>
          <p14:tracePt t="14230" x="3219450" y="4508500"/>
          <p14:tracePt t="14247" x="3308350" y="4508500"/>
          <p14:tracePt t="14264" x="3365500" y="4476750"/>
          <p14:tracePt t="14280" x="3378200" y="4470400"/>
          <p14:tracePt t="14297" x="3448050" y="4400550"/>
          <p14:tracePt t="14313" x="3530600" y="4305300"/>
          <p14:tracePt t="14330" x="3619500" y="4184650"/>
          <p14:tracePt t="14348" x="3714750" y="4044950"/>
          <p14:tracePt t="14363" x="3765550" y="3968750"/>
          <p14:tracePt t="14380" x="3784600" y="3930650"/>
          <p14:tracePt t="14397" x="3797300" y="3892550"/>
          <p14:tracePt t="14413" x="3803650" y="3860800"/>
          <p14:tracePt t="14430" x="3803650" y="3822700"/>
          <p14:tracePt t="14447" x="3790950" y="3790950"/>
          <p14:tracePt t="14464" x="3778250" y="3778250"/>
          <p14:tracePt t="14480" x="3778250" y="3771900"/>
          <p14:tracePt t="14623" x="3778250" y="3759200"/>
          <p14:tracePt t="14631" x="3784600" y="3733800"/>
          <p14:tracePt t="14632" x="3854450" y="3683000"/>
          <p14:tracePt t="14648" x="3930650" y="3644900"/>
          <p14:tracePt t="14664" x="3981450" y="3619500"/>
          <p14:tracePt t="14680" x="4000500" y="3600450"/>
          <p14:tracePt t="14697" x="4006850" y="3594100"/>
          <p14:tracePt t="14879" x="4006850" y="3600450"/>
          <p14:tracePt t="14887" x="4013200" y="3606800"/>
          <p14:tracePt t="14903" x="4019550" y="3613150"/>
          <p14:tracePt t="14913" x="4025900" y="3619500"/>
          <p14:tracePt t="14919" x="4032250" y="3625850"/>
          <p14:tracePt t="15087" x="4025900" y="3625850"/>
          <p14:tracePt t="15103" x="4013200" y="3625850"/>
          <p14:tracePt t="15111" x="4000500" y="3625850"/>
          <p14:tracePt t="15119" x="3975100" y="3625850"/>
          <p14:tracePt t="15130" x="3968750" y="3625850"/>
          <p14:tracePt t="15146" x="3949700" y="3625850"/>
          <p14:tracePt t="15163" x="3943350" y="3625850"/>
          <p14:tracePt t="15511" x="3949700" y="3625850"/>
          <p14:tracePt t="15523" x="3962400" y="3625850"/>
          <p14:tracePt t="15530" x="3968750" y="3625850"/>
          <p14:tracePt t="15531" x="4006850" y="3625850"/>
          <p14:tracePt t="15547" x="4044950" y="3619500"/>
          <p14:tracePt t="15563" x="4083050" y="3619500"/>
          <p14:tracePt t="15580" x="4089400" y="3619500"/>
          <p14:tracePt t="15623" x="4108450" y="3613150"/>
          <p14:tracePt t="15632" x="4121150" y="3613150"/>
          <p14:tracePt t="15655" x="4127500" y="3606800"/>
          <p14:tracePt t="15671" x="4133850" y="3606800"/>
          <p14:tracePt t="15680" x="4140200" y="3606800"/>
          <p14:tracePt t="15682" x="4146550" y="3606800"/>
          <p14:tracePt t="15697" x="4159250" y="3606800"/>
          <p14:tracePt t="15713" x="4165600" y="3606800"/>
          <p14:tracePt t="15730" x="4171950" y="3606800"/>
          <p14:tracePt t="15746" x="4178300" y="3606800"/>
          <p14:tracePt t="15807" x="4184650" y="3606800"/>
          <p14:tracePt t="15845" x="4184650" y="3600450"/>
          <p14:tracePt t="15856" x="4203700" y="3587750"/>
          <p14:tracePt t="15856" x="4216400" y="3581400"/>
          <p14:tracePt t="15863" x="4260850" y="3543300"/>
          <p14:tracePt t="15882" x="4305300" y="3479800"/>
          <p14:tracePt t="15897" x="4324350" y="3448050"/>
          <p14:tracePt t="15914" x="4324350" y="3441700"/>
          <p14:tracePt t="15930" x="4337050" y="3429000"/>
          <p14:tracePt t="15947" x="4343400" y="3409950"/>
          <p14:tracePt t="15963" x="4356100" y="3403600"/>
          <p14:tracePt t="15980" x="4356100" y="3397250"/>
          <p14:tracePt t="16823" x="4362450" y="3397250"/>
          <p14:tracePt t="16831" x="4445000" y="3429000"/>
          <p14:tracePt t="16837" x="4711700" y="3511550"/>
          <p14:tracePt t="16847" x="4794250" y="3543300"/>
          <p14:tracePt t="16887" x="4838700" y="3556000"/>
          <p14:tracePt t="16896" x="4946650" y="3568700"/>
          <p14:tracePt t="16913" x="5010150" y="3581400"/>
          <p14:tracePt t="16914" x="5105400" y="3587750"/>
          <p14:tracePt t="16930" x="5187950" y="3587750"/>
          <p14:tracePt t="16947" x="5232400" y="3587750"/>
          <p14:tracePt t="16963" x="5251450" y="3587750"/>
          <p14:tracePt t="16980" x="5264150" y="3587750"/>
          <p14:tracePt t="16997" x="5270500" y="3587750"/>
          <p14:tracePt t="17013" x="5276850" y="3587750"/>
          <p14:tracePt t="17030" x="5289550" y="3594100"/>
          <p14:tracePt t="17048" x="5295900" y="3594100"/>
          <p14:tracePt t="17063" x="5308600" y="3594100"/>
          <p14:tracePt t="17080" x="5321300" y="3594100"/>
          <p14:tracePt t="17311" x="5314950" y="3594100"/>
          <p14:tracePt t="17319" x="5308600" y="3600450"/>
          <p14:tracePt t="17327" x="5295900" y="3606800"/>
          <p14:tracePt t="17332" x="5264150" y="3613150"/>
          <p14:tracePt t="17346" x="5232400" y="3619500"/>
          <p14:tracePt t="17363" x="5207000" y="3619500"/>
          <p14:tracePt t="17380" x="5181600" y="3619500"/>
          <p14:tracePt t="17396" x="5156200" y="3619500"/>
          <p14:tracePt t="17413" x="5137150" y="3619500"/>
          <p14:tracePt t="17430" x="5124450" y="3619500"/>
          <p14:tracePt t="17447" x="5118100" y="3619500"/>
          <p14:tracePt t="17511" x="5111750" y="3619500"/>
          <p14:tracePt t="18007" x="5124450" y="3625850"/>
          <p14:tracePt t="18024" x="5130800" y="3625850"/>
          <p14:tracePt t="18031" x="5137150" y="3625850"/>
          <p14:tracePt t="18032" x="5149850" y="3625850"/>
          <p14:tracePt t="18046" x="5168900" y="3625850"/>
          <p14:tracePt t="18064" x="5194300" y="3625850"/>
          <p14:tracePt t="18079" x="5207000" y="3625850"/>
          <p14:tracePt t="18119" x="5213350" y="3625850"/>
          <p14:tracePt t="18175" x="5219700" y="3625850"/>
          <p14:tracePt t="18183" x="5226050" y="3625850"/>
          <p14:tracePt t="18196" x="5232400" y="3625850"/>
          <p14:tracePt t="18197" x="5251450" y="3625850"/>
          <p14:tracePt t="18213" x="5257800" y="3625850"/>
          <p14:tracePt t="19319" x="5264150" y="3625850"/>
          <p14:tracePt t="19343" x="5283200" y="3625850"/>
          <p14:tracePt t="19346" x="5334000" y="3625850"/>
          <p14:tracePt t="19364" x="5410200" y="3625850"/>
          <p14:tracePt t="19365" x="5435600" y="3625850"/>
          <p14:tracePt t="19439" x="5441950" y="3625850"/>
          <p14:tracePt t="19448" x="5448300" y="3632200"/>
          <p14:tracePt t="19960" x="5499100" y="3638550"/>
          <p14:tracePt t="19973" x="5568950" y="3638550"/>
          <p14:tracePt t="19974" x="5645150" y="3638550"/>
          <p14:tracePt t="19981" x="5664200" y="3638550"/>
          <p14:tracePt t="19998" x="5670550" y="3638550"/>
          <p14:tracePt t="20014" x="5715000" y="3644900"/>
          <p14:tracePt t="20030" x="5727700" y="3644900"/>
          <p14:tracePt t="20328" x="5746750" y="3632200"/>
          <p14:tracePt t="20337" x="5772150" y="3587750"/>
          <p14:tracePt t="20347" x="5803900" y="3536950"/>
          <p14:tracePt t="20348" x="5848350" y="3454400"/>
          <p14:tracePt t="20364" x="5905500" y="3333750"/>
          <p14:tracePt t="20381" x="5962650" y="3238500"/>
          <p14:tracePt t="20397" x="5981700" y="3200400"/>
          <p14:tracePt t="20414" x="5994400" y="3194050"/>
          <p14:tracePt t="20414" x="6000750" y="3187700"/>
          <p14:tracePt t="21007" x="6000750" y="3219450"/>
          <p14:tracePt t="21032" x="6007100" y="3270250"/>
          <p14:tracePt t="21032" x="6013450" y="3302000"/>
          <p14:tracePt t="21048" x="6026150" y="3371850"/>
          <p14:tracePt t="21048" x="6057900" y="3492500"/>
          <p14:tracePt t="21064" x="6096000" y="3613150"/>
          <p14:tracePt t="21080" x="6115050" y="3670300"/>
          <p14:tracePt t="21097" x="6121400" y="3695700"/>
          <p14:tracePt t="21114" x="6127750" y="3708400"/>
          <p14:tracePt t="21184" x="6127750" y="3714750"/>
          <p14:tracePt t="21200" x="6146800" y="3714750"/>
          <p14:tracePt t="21200" x="6159500" y="3714750"/>
          <p14:tracePt t="21214" x="6184900" y="3714750"/>
          <p14:tracePt t="21231" x="6235700" y="3676650"/>
          <p14:tracePt t="21231" x="6254750" y="3663950"/>
          <p14:tracePt t="21247" x="6311900" y="3600450"/>
          <p14:tracePt t="21264" x="6350000" y="3543300"/>
          <p14:tracePt t="21280" x="6381750" y="3492500"/>
          <p14:tracePt t="21297" x="6400800" y="3441700"/>
          <p14:tracePt t="21314" x="6413500" y="3384550"/>
          <p14:tracePt t="21331" x="6419850" y="3308350"/>
          <p14:tracePt t="21347" x="6419850" y="3244850"/>
          <p14:tracePt t="21364" x="6419850" y="3187700"/>
          <p14:tracePt t="21380" x="6413500" y="3143250"/>
          <p14:tracePt t="21397" x="6400800" y="3098800"/>
          <p14:tracePt t="21414" x="6375400" y="3060700"/>
          <p14:tracePt t="21414" x="6369050" y="3048000"/>
          <p14:tracePt t="21432" x="6350000" y="3022600"/>
          <p14:tracePt t="21448" x="6330950" y="3003550"/>
          <p14:tracePt t="21464" x="6311900" y="2984500"/>
          <p14:tracePt t="21480" x="6286500" y="2965450"/>
          <p14:tracePt t="21497" x="6261100" y="2952750"/>
          <p14:tracePt t="21514" x="6248400" y="2952750"/>
          <p14:tracePt t="21530" x="6235700" y="2952750"/>
          <p14:tracePt t="21547" x="6203950" y="2952750"/>
          <p14:tracePt t="21564" x="6159500" y="2952750"/>
          <p14:tracePt t="21580" x="6127750" y="2952750"/>
          <p14:tracePt t="21597" x="6115050" y="2952750"/>
          <p14:tracePt t="21614" x="6076950" y="2965450"/>
          <p14:tracePt t="21631" x="6045200" y="2965450"/>
          <p14:tracePt t="21648" x="5981700" y="2997200"/>
          <p14:tracePt t="21664" x="5969000" y="3003550"/>
          <p14:tracePt t="21712" x="5937250" y="3016250"/>
          <p14:tracePt t="21720" x="5905500" y="3035300"/>
          <p14:tracePt t="21723" x="5886450" y="3048000"/>
          <p14:tracePt t="21730" x="5842000" y="3086100"/>
          <p14:tracePt t="21747" x="5803900" y="3111500"/>
          <p14:tracePt t="21764" x="5778500" y="3130550"/>
          <p14:tracePt t="21807" x="5778500" y="3136900"/>
          <p14:tracePt t="21816" x="5772150" y="3149600"/>
          <p14:tracePt t="21830" x="5759450" y="3168650"/>
          <p14:tracePt t="21832" x="5753100" y="3187700"/>
          <p14:tracePt t="21832" x="5746750" y="3194050"/>
          <p14:tracePt t="21848" x="5727700" y="3232150"/>
          <p14:tracePt t="21864" x="5708650" y="3251200"/>
          <p14:tracePt t="21880" x="5689600" y="3276600"/>
          <p14:tracePt t="21897" x="5670550" y="3308350"/>
          <p14:tracePt t="21914" x="5651500" y="3321050"/>
          <p14:tracePt t="21931" x="5613400" y="3365500"/>
          <p14:tracePt t="21948" x="5581650" y="3390900"/>
          <p14:tracePt t="21965" x="5524500" y="3460750"/>
          <p14:tracePt t="21981" x="5499100" y="3498850"/>
          <p14:tracePt t="21998" x="5486400" y="3524250"/>
          <p14:tracePt t="22039" x="5473700" y="3536950"/>
          <p14:tracePt t="22048" x="5454650" y="3562350"/>
          <p14:tracePt t="22064" x="5448300" y="3581400"/>
          <p14:tracePt t="22065" x="5429250" y="3606800"/>
          <p14:tracePt t="22080" x="5416550" y="3644900"/>
          <p14:tracePt t="22097" x="5410200" y="3670300"/>
          <p14:tracePt t="22114" x="5403850" y="3714750"/>
          <p14:tracePt t="22130" x="5397500" y="3759200"/>
          <p14:tracePt t="22147" x="5397500" y="3797300"/>
          <p14:tracePt t="22164" x="5403850" y="3835400"/>
          <p14:tracePt t="22180" x="5410200" y="3860800"/>
          <p14:tracePt t="22197" x="5422900" y="3886200"/>
          <p14:tracePt t="22214" x="5441950" y="3905250"/>
          <p14:tracePt t="22231" x="5467350" y="3917950"/>
          <p14:tracePt t="22247" x="5505450" y="3930650"/>
          <p14:tracePt t="22264" x="5556250" y="3930650"/>
          <p14:tracePt t="22280" x="5626100" y="3930650"/>
          <p14:tracePt t="22297" x="5645150" y="3930650"/>
          <p14:tracePt t="22314" x="5657850" y="3924300"/>
          <p14:tracePt t="22331" x="5715000" y="3892550"/>
          <p14:tracePt t="22347" x="5778500" y="3854450"/>
          <p14:tracePt t="22364" x="5854700" y="3810000"/>
          <p14:tracePt t="22380" x="5905500" y="3765550"/>
          <p14:tracePt t="22398" x="5994400" y="3714750"/>
          <p14:tracePt t="22414" x="6045200" y="3670300"/>
          <p14:tracePt t="22430" x="6102350" y="3619500"/>
          <p14:tracePt t="22430" x="6121400" y="3575050"/>
          <p14:tracePt t="22449" x="6172200" y="3486150"/>
          <p14:tracePt t="22464" x="6203950" y="3409950"/>
          <p14:tracePt t="22480" x="6235700" y="3333750"/>
          <p14:tracePt t="22497" x="6242050" y="3257550"/>
          <p14:tracePt t="22514" x="6248400" y="3238500"/>
          <p14:tracePt t="22560" x="6254750" y="3219450"/>
          <p14:tracePt t="22567" x="6261100" y="3206750"/>
          <p14:tracePt t="22576" x="6261100" y="3187700"/>
          <p14:tracePt t="22581" x="6261100" y="3162300"/>
          <p14:tracePt t="22597" x="6261100" y="3136900"/>
          <p14:tracePt t="22614" x="6261100" y="3117850"/>
          <p14:tracePt t="22630" x="6261100" y="3092450"/>
          <p14:tracePt t="22648" x="6248400" y="3073400"/>
          <p14:tracePt t="22664" x="6235700" y="3054350"/>
          <p14:tracePt t="22681" x="6216650" y="3048000"/>
          <p14:tracePt t="22697" x="6184900" y="3035300"/>
          <p14:tracePt t="22714" x="6134100" y="3028950"/>
          <p14:tracePt t="22730" x="6076950" y="3028950"/>
          <p14:tracePt t="22747" x="5988050" y="3028950"/>
          <p14:tracePt t="22764" x="5899150" y="3048000"/>
          <p14:tracePt t="22781" x="5886450" y="3048000"/>
          <p14:tracePt t="22797" x="5861050" y="3067050"/>
          <p14:tracePt t="22832" x="5854700" y="3067050"/>
          <p14:tracePt t="22832" x="5791200" y="3092450"/>
          <p14:tracePt t="22848" x="5778500" y="3105150"/>
          <p14:tracePt t="22864" x="5721350" y="3143250"/>
          <p14:tracePt t="22881" x="5657850" y="3194050"/>
          <p14:tracePt t="22897" x="5632450" y="3225800"/>
          <p14:tracePt t="22935" x="5626100" y="3238500"/>
          <p14:tracePt t="22935" x="5613400" y="3251200"/>
          <p14:tracePt t="22951" x="5607050" y="3276600"/>
          <p14:tracePt t="22963" x="5600700" y="3302000"/>
          <p14:tracePt t="22964" x="5581650" y="3333750"/>
          <p14:tracePt t="22982" x="5575300" y="3378200"/>
          <p14:tracePt t="22998" x="5556250" y="3403600"/>
          <p14:tracePt t="23014" x="5543550" y="3435350"/>
          <p14:tracePt t="23030" x="5518150" y="3479800"/>
          <p14:tracePt t="23048" x="5499100" y="3517900"/>
          <p14:tracePt t="23064" x="5473700" y="3568700"/>
          <p14:tracePt t="23081" x="5461000" y="3619500"/>
          <p14:tracePt t="23097" x="5448300" y="3651250"/>
          <p14:tracePt t="23114" x="5448300" y="3689350"/>
          <p14:tracePt t="23130" x="5441950" y="3727450"/>
          <p14:tracePt t="23147" x="5441950" y="3746500"/>
          <p14:tracePt t="23164" x="5441950" y="3759200"/>
          <p14:tracePt t="23181" x="5441950" y="3778250"/>
          <p14:tracePt t="23197" x="5448300" y="3784600"/>
          <p14:tracePt t="23214" x="5454650" y="3790950"/>
          <p14:tracePt t="23230" x="5467350" y="3803650"/>
          <p14:tracePt t="23248" x="5473700" y="3810000"/>
          <p14:tracePt t="23264" x="5499100" y="3816350"/>
          <p14:tracePt t="23281" x="5530850" y="3829050"/>
          <p14:tracePt t="23297" x="5556250" y="3841750"/>
          <p14:tracePt t="23314" x="5607050" y="3860800"/>
          <p14:tracePt t="23330" x="5651500" y="3867150"/>
          <p14:tracePt t="23347" x="5689600" y="3879850"/>
          <p14:tracePt t="23364" x="5715000" y="3886200"/>
          <p14:tracePt t="23382" x="5746750" y="3879850"/>
          <p14:tracePt t="23397" x="5791200" y="3860800"/>
          <p14:tracePt t="23414" x="5861050" y="3810000"/>
          <p14:tracePt t="23430" x="5911850" y="3752850"/>
          <p14:tracePt t="23449" x="5962650" y="3663950"/>
          <p14:tracePt t="23464" x="6026150" y="3568700"/>
          <p14:tracePt t="23480" x="6076950" y="3454400"/>
          <p14:tracePt t="23497" x="6083300" y="3416300"/>
          <p14:tracePt t="23514" x="6121400" y="3371850"/>
          <p14:tracePt t="23530" x="6127750" y="3314700"/>
          <p14:tracePt t="23568" x="6134100" y="3302000"/>
          <p14:tracePt t="23569" x="6134100" y="3289300"/>
          <p14:tracePt t="23580" x="6134100" y="3257550"/>
          <p14:tracePt t="23597" x="6134100" y="3238500"/>
          <p14:tracePt t="23615" x="6134100" y="3219450"/>
          <p14:tracePt t="23630" x="6134100" y="3206750"/>
          <p14:tracePt t="23871" x="6127750" y="3200400"/>
          <p14:tracePt t="23879" x="6089650" y="3219450"/>
          <p14:tracePt t="23887" x="5994400" y="3270250"/>
          <p14:tracePt t="23900" x="5873750" y="3340100"/>
          <p14:tracePt t="23913" x="5791200" y="3390900"/>
          <p14:tracePt t="23929" x="5727700" y="3422650"/>
          <p14:tracePt t="23946" x="5708650" y="3435350"/>
          <p14:tracePt t="23963" x="5626100" y="3467100"/>
          <p14:tracePt t="23981" x="5537200" y="3492500"/>
          <p14:tracePt t="23998" x="5492750" y="3505200"/>
          <p14:tracePt t="24014" x="5422900" y="3524250"/>
          <p14:tracePt t="24030" x="5416550" y="3524250"/>
          <p14:tracePt t="24046" x="5372100" y="3549650"/>
          <p14:tracePt t="24063" x="5340350" y="3562350"/>
          <p14:tracePt t="24079" x="5314950" y="3575050"/>
          <p14:tracePt t="24096" x="5302250" y="3581400"/>
          <p14:tracePt t="24113" x="5289550" y="3587750"/>
          <p14:tracePt t="24255" x="5302250" y="3594100"/>
          <p14:tracePt t="24255" x="5308600" y="3594100"/>
          <p14:tracePt t="24264" x="5327650" y="3594100"/>
          <p14:tracePt t="24280" x="5353050" y="3606800"/>
          <p14:tracePt t="24281" x="5391150" y="3619500"/>
          <p14:tracePt t="24297" x="5467350" y="3638550"/>
          <p14:tracePt t="24313" x="5549900" y="3644900"/>
          <p14:tracePt t="24330" x="5638800" y="3657600"/>
          <p14:tracePt t="24346" x="5695950" y="3663950"/>
          <p14:tracePt t="24363" x="5746750" y="3670300"/>
          <p14:tracePt t="24379" x="5822950" y="3683000"/>
          <p14:tracePt t="24396" x="5892800" y="3689350"/>
          <p14:tracePt t="24413" x="5975350" y="3695700"/>
          <p14:tracePt t="24429" x="6045200" y="3702050"/>
          <p14:tracePt t="24446" x="6102350" y="3702050"/>
          <p14:tracePt t="24463" x="6134100" y="3702050"/>
          <p14:tracePt t="24479" x="6153150" y="3702050"/>
          <p14:tracePt t="24497" x="6165850" y="3702050"/>
          <p14:tracePt t="24623" x="6153150" y="3702050"/>
          <p14:tracePt t="24631" x="6121400" y="3702050"/>
          <p14:tracePt t="24639" x="6089650" y="3702050"/>
          <p14:tracePt t="24647" x="6026150" y="3702050"/>
          <p14:tracePt t="24655" x="5930900" y="3702050"/>
          <p14:tracePt t="24663" x="5505450" y="3702050"/>
          <p14:tracePt t="24679" x="5207000" y="3702050"/>
          <p14:tracePt t="24696" x="4737100" y="3663950"/>
          <p14:tracePt t="24713" x="4502150" y="3651250"/>
          <p14:tracePt t="24731" x="4337050" y="3638550"/>
          <p14:tracePt t="24747" x="4159250" y="3638550"/>
          <p14:tracePt t="24764" x="3975100" y="3651250"/>
          <p14:tracePt t="24780" x="3778250" y="3670300"/>
          <p14:tracePt t="24797" x="3632200" y="3702050"/>
          <p14:tracePt t="24814" x="3422650" y="3733800"/>
          <p14:tracePt t="24832" x="3340100" y="3752850"/>
          <p14:tracePt t="24847" x="3257550" y="3765550"/>
          <p14:tracePt t="24865" x="3181350" y="3771900"/>
          <p14:tracePt t="24880" x="3092450" y="3771900"/>
          <p14:tracePt t="24897" x="3022600" y="3771900"/>
          <p14:tracePt t="24935" x="2971800" y="3771900"/>
          <p14:tracePt t="24936" x="2921000" y="3759200"/>
          <p14:tracePt t="24952" x="2787650" y="3759200"/>
          <p14:tracePt t="24964" x="2736850" y="3752850"/>
          <p14:tracePt t="24980" x="2692400" y="3746500"/>
          <p14:tracePt t="24980" x="2641600" y="3740150"/>
          <p14:tracePt t="24999" x="2590800" y="3727450"/>
          <p14:tracePt t="25014" x="2508250" y="3702050"/>
          <p14:tracePt t="25031" x="2470150" y="3683000"/>
          <p14:tracePt t="25079" x="2476500" y="3676650"/>
          <p14:tracePt t="25095" x="2482850" y="3676650"/>
          <p14:tracePt t="25106" x="2514600" y="3676650"/>
          <p14:tracePt t="25114" x="2546350" y="3663950"/>
          <p14:tracePt t="25119" x="2597150" y="3625850"/>
          <p14:tracePt t="25130" x="2654300" y="3568700"/>
          <p14:tracePt t="25146" x="2667000" y="3536950"/>
          <p14:tracePt t="25163" x="2667000" y="3524250"/>
          <p14:tracePt t="25179" x="2667000" y="3454400"/>
          <p14:tracePt t="25196" x="2654300" y="3365500"/>
          <p14:tracePt t="25213" x="2654300" y="3346450"/>
          <p14:tracePt t="25229" x="2641600" y="3302000"/>
          <p14:tracePt t="25246" x="2635250" y="3295650"/>
          <p14:tracePt t="25263" x="2590800" y="3206750"/>
          <p14:tracePt t="25279" x="2540000" y="3124200"/>
          <p14:tracePt t="25297" x="2489200" y="3048000"/>
          <p14:tracePt t="25314" x="2470150" y="3003550"/>
          <p14:tracePt t="25330" x="2438400" y="2971800"/>
          <p14:tracePt t="25347" x="2425700" y="2946400"/>
          <p14:tracePt t="25363" x="2413000" y="2933700"/>
          <p14:tracePt t="25415" x="2406650" y="2933700"/>
          <p14:tracePt t="25447" x="2381250" y="2933700"/>
          <p14:tracePt t="25451" x="2368550" y="2933700"/>
          <p14:tracePt t="25463" x="2336800" y="2933700"/>
          <p14:tracePt t="25463" x="2273300" y="2933700"/>
          <p14:tracePt t="25479" x="2228850" y="2933700"/>
          <p14:tracePt t="25496" x="2190750" y="2933700"/>
          <p14:tracePt t="25513" x="2165350" y="2933700"/>
          <p14:tracePt t="25529" x="2133600" y="2933700"/>
          <p14:tracePt t="25546" x="2101850" y="2933700"/>
          <p14:tracePt t="25563" x="2057400" y="2965450"/>
          <p14:tracePt t="25580" x="2012950" y="2997200"/>
          <p14:tracePt t="25597" x="1949450" y="3054350"/>
          <p14:tracePt t="25614" x="1898650" y="3124200"/>
          <p14:tracePt t="25631" x="1822450" y="3225800"/>
          <p14:tracePt t="25648" x="1765300" y="3321050"/>
          <p14:tracePt t="25664" x="1714500" y="3429000"/>
          <p14:tracePt t="25680" x="1670050" y="3536950"/>
          <p14:tracePt t="25697" x="1663700" y="3581400"/>
          <p14:tracePt t="25714" x="1625600" y="3670300"/>
          <p14:tracePt t="25730" x="1606550" y="3784600"/>
          <p14:tracePt t="25747" x="1593850" y="3911600"/>
          <p14:tracePt t="25764" x="1587500" y="4038600"/>
          <p14:tracePt t="25779" x="1587500" y="4146550"/>
          <p14:tracePt t="25796" x="1587500" y="4178300"/>
          <p14:tracePt t="25813" x="1587500" y="4191000"/>
          <p14:tracePt t="25829" x="1606550" y="4222750"/>
          <p14:tracePt t="25846" x="1644650" y="4286250"/>
          <p14:tracePt t="25863" x="1695450" y="4356100"/>
          <p14:tracePt t="25879" x="1727200" y="4394200"/>
          <p14:tracePt t="25896" x="1771650" y="4419600"/>
          <p14:tracePt t="25913" x="1841500" y="4451350"/>
          <p14:tracePt t="25929" x="1917700" y="4470400"/>
          <p14:tracePt t="25946" x="2019300" y="4470400"/>
          <p14:tracePt t="25963" x="2095500" y="4470400"/>
          <p14:tracePt t="25980" x="2209800" y="4470400"/>
          <p14:tracePt t="25998" x="2311400" y="4432300"/>
          <p14:tracePt t="25998" x="2349500" y="4406900"/>
          <p14:tracePt t="26030" x="2419350" y="4349750"/>
          <p14:tracePt t="26031" x="2425700" y="4349750"/>
          <p14:tracePt t="26048" x="2470150" y="4273550"/>
          <p14:tracePt t="26064" x="2495550" y="4197350"/>
          <p14:tracePt t="26080" x="2527300" y="4121150"/>
          <p14:tracePt t="26097" x="2546350" y="4025900"/>
          <p14:tracePt t="26113" x="2559050" y="3911600"/>
          <p14:tracePt t="26130" x="2578100" y="3778250"/>
          <p14:tracePt t="26146" x="2584450" y="3702050"/>
          <p14:tracePt t="26163" x="2609850" y="3587750"/>
          <p14:tracePt t="26179" x="2622550" y="3467100"/>
          <p14:tracePt t="26196" x="2635250" y="3390900"/>
          <p14:tracePt t="26213" x="2635250" y="3365500"/>
          <p14:tracePt t="26229" x="2635250" y="3276600"/>
          <p14:tracePt t="26246" x="2597150" y="3130550"/>
          <p14:tracePt t="26263" x="2546350" y="3041650"/>
          <p14:tracePt t="26279" x="2527300" y="3003550"/>
          <p14:tracePt t="26383" x="2520950" y="2990850"/>
          <p14:tracePt t="26391" x="2508250" y="2978150"/>
          <p14:tracePt t="26399" x="2495550" y="2965450"/>
          <p14:tracePt t="26407" x="2489200" y="2952750"/>
          <p14:tracePt t="26413" x="2457450" y="2933700"/>
          <p14:tracePt t="26430" x="2425700" y="2921000"/>
          <p14:tracePt t="26446" x="2374900" y="2908300"/>
          <p14:tracePt t="26463" x="2349500" y="2908300"/>
          <p14:tracePt t="26479" x="2330450" y="2908300"/>
          <p14:tracePt t="26496" x="2305050" y="2914650"/>
          <p14:tracePt t="26535" x="2279650" y="2927350"/>
          <p14:tracePt t="26540" x="2266950" y="2940050"/>
          <p14:tracePt t="26546" x="2209800" y="2984500"/>
          <p14:tracePt t="26563" x="2146300" y="3028950"/>
          <p14:tracePt t="26579" x="2114550" y="3060700"/>
          <p14:tracePt t="26596" x="2076450" y="3086100"/>
          <p14:tracePt t="26613" x="2044700" y="3117850"/>
          <p14:tracePt t="26630" x="1987550" y="3168650"/>
          <p14:tracePt t="26648" x="1936750" y="3238500"/>
          <p14:tracePt t="26664" x="1885950" y="3321050"/>
          <p14:tracePt t="26680" x="1828800" y="3416300"/>
          <p14:tracePt t="26697" x="1784350" y="3517900"/>
          <p14:tracePt t="26713" x="1765300" y="3543300"/>
          <p14:tracePt t="26729" x="1752600" y="3594100"/>
          <p14:tracePt t="26746" x="1746250" y="3657600"/>
          <p14:tracePt t="26763" x="1746250" y="3727450"/>
          <p14:tracePt t="26779" x="1752600" y="3778250"/>
          <p14:tracePt t="26796" x="1758950" y="3848100"/>
          <p14:tracePt t="26813" x="1758950" y="3956050"/>
          <p14:tracePt t="26829" x="1758950" y="4006850"/>
          <p14:tracePt t="26846" x="1797050" y="4121150"/>
          <p14:tracePt t="26864" x="1816100" y="4171950"/>
          <p14:tracePt t="26880" x="1841500" y="4210050"/>
          <p14:tracePt t="26897" x="1847850" y="4229100"/>
          <p14:tracePt t="26913" x="1866900" y="4248150"/>
          <p14:tracePt t="26930" x="1885950" y="4260850"/>
          <p14:tracePt t="26948" x="1911350" y="4260850"/>
          <p14:tracePt t="26964" x="1936750" y="4267200"/>
          <p14:tracePt t="26980" x="1993900" y="4267200"/>
          <p14:tracePt t="26997" x="2076450" y="4267200"/>
          <p14:tracePt t="27015" x="2197100" y="4267200"/>
          <p14:tracePt t="27030" x="2355850" y="4241800"/>
          <p14:tracePt t="27048" x="2387600" y="4210050"/>
          <p14:tracePt t="27063" x="2419350" y="4146550"/>
          <p14:tracePt t="27103" x="2419350" y="4133850"/>
          <p14:tracePt t="27104" x="2438400" y="4089400"/>
          <p14:tracePt t="27114" x="2438400" y="4083050"/>
          <p14:tracePt t="27132" x="2438400" y="4032250"/>
          <p14:tracePt t="27149" x="2444750" y="3924300"/>
          <p14:tracePt t="27165" x="2444750" y="3829050"/>
          <p14:tracePt t="27181" x="2444750" y="3752850"/>
          <p14:tracePt t="27197" x="2444750" y="3689350"/>
          <p14:tracePt t="27214" x="2444750" y="3625850"/>
          <p14:tracePt t="27230" x="2444750" y="3549650"/>
          <p14:tracePt t="27247" x="2444750" y="3460750"/>
          <p14:tracePt t="27263" x="2444750" y="3321050"/>
          <p14:tracePt t="27280" x="2425700" y="3238500"/>
          <p14:tracePt t="27297" x="2406650" y="3162300"/>
          <p14:tracePt t="27314" x="2374900" y="3098800"/>
          <p14:tracePt t="27330" x="2349500" y="3035300"/>
          <p14:tracePt t="27347" x="2317750" y="2984500"/>
          <p14:tracePt t="27364" x="2286000" y="2927350"/>
          <p14:tracePt t="27380" x="2273300" y="2882900"/>
          <p14:tracePt t="27398" x="2260600" y="2851150"/>
          <p14:tracePt t="27415" x="2247900" y="2838450"/>
          <p14:tracePt t="27431" x="2228850" y="2800350"/>
          <p14:tracePt t="27448" x="2216150" y="2774950"/>
          <p14:tracePt t="27464" x="2209800" y="2768600"/>
          <p14:tracePt t="27481" x="2203450" y="2762250"/>
          <p14:tracePt t="27498" x="2190750" y="2749550"/>
          <p14:tracePt t="27515" x="2178050" y="2749550"/>
          <p14:tracePt t="27530" x="2165350" y="2749550"/>
          <p14:tracePt t="27576" x="2152650" y="2755900"/>
          <p14:tracePt t="27584" x="2120900" y="2794000"/>
          <p14:tracePt t="27592" x="2089150" y="2825750"/>
          <p14:tracePt t="27597" x="2025650" y="2914650"/>
          <p14:tracePt t="27613" x="1981200" y="3009900"/>
          <p14:tracePt t="27630" x="1943100" y="3105150"/>
          <p14:tracePt t="27647" x="1917700" y="3162300"/>
          <p14:tracePt t="27664" x="1879600" y="3321050"/>
          <p14:tracePt t="27680" x="1828800" y="3460750"/>
          <p14:tracePt t="27698" x="1803400" y="3613150"/>
          <p14:tracePt t="27714" x="1790700" y="3759200"/>
          <p14:tracePt t="27731" x="1790700" y="3854450"/>
          <p14:tracePt t="27748" x="1797050" y="3975100"/>
          <p14:tracePt t="27764" x="1822450" y="4102100"/>
          <p14:tracePt t="27781" x="1860550" y="4210050"/>
          <p14:tracePt t="27797" x="1905000" y="4286250"/>
          <p14:tracePt t="27814" x="1943100" y="4343400"/>
          <p14:tracePt t="27830" x="1962150" y="4368800"/>
          <p14:tracePt t="27847" x="2019300" y="4413250"/>
          <p14:tracePt t="27864" x="2070100" y="4432300"/>
          <p14:tracePt t="27880" x="2139950" y="4445000"/>
          <p14:tracePt t="27921" x="2159000" y="4445000"/>
          <p14:tracePt t="27930" x="2216150" y="4438650"/>
          <p14:tracePt t="27930" x="2260600" y="4425950"/>
          <p14:tracePt t="27948" x="2387600" y="4368800"/>
          <p14:tracePt t="27965" x="2489200" y="4267200"/>
          <p14:tracePt t="27981" x="2584450" y="4165600"/>
          <p14:tracePt t="27998" x="2641600" y="4044950"/>
          <p14:tracePt t="28015" x="2641600" y="4038600"/>
          <p14:tracePt t="28032" x="2641600" y="3937000"/>
          <p14:tracePt t="28048" x="2635250" y="3759200"/>
          <p14:tracePt t="28065" x="2609850" y="3670300"/>
          <p14:tracePt t="28081" x="2559050" y="3524250"/>
          <p14:tracePt t="28098" x="2520950" y="3384550"/>
          <p14:tracePt t="28115" x="2482850" y="3295650"/>
          <p14:tracePt t="28131" x="2438400" y="3194050"/>
          <p14:tracePt t="28148" x="2387600" y="3092450"/>
          <p14:tracePt t="28165" x="2362200" y="3016250"/>
          <p14:tracePt t="28181" x="2324100" y="2952750"/>
          <p14:tracePt t="28198" x="2279650" y="2901950"/>
          <p14:tracePt t="28214" x="2254250" y="2876550"/>
          <p14:tracePt t="28231" x="2203450" y="2838450"/>
          <p14:tracePt t="28248" x="2146300" y="2806700"/>
          <p14:tracePt t="28265" x="2082800" y="2794000"/>
          <p14:tracePt t="28280" x="2006600" y="2787650"/>
          <p14:tracePt t="28297" x="1949450" y="2781300"/>
          <p14:tracePt t="28313" x="1892300" y="2787650"/>
          <p14:tracePt t="28330" x="1816100" y="2825750"/>
          <p14:tracePt t="28347" x="1708150" y="2914650"/>
          <p14:tracePt t="28364" x="1689100" y="2940050"/>
          <p14:tracePt t="28380" x="1631950" y="3022600"/>
          <p14:tracePt t="28397" x="1530350" y="3225800"/>
          <p14:tracePt t="28414" x="1447800" y="3454400"/>
          <p14:tracePt t="28430" x="1422400" y="3549650"/>
          <p14:tracePt t="28448" x="1428750" y="3733800"/>
          <p14:tracePt t="28465" x="1435100" y="3746500"/>
          <p14:tracePt t="28481" x="1466850" y="3822700"/>
          <p14:tracePt t="28498" x="1492250" y="3873500"/>
          <p14:tracePt t="28514" x="1524000" y="3911600"/>
          <p14:tracePt t="28532" x="1549400" y="3943350"/>
          <p14:tracePt t="28548" x="1549400" y="3949700"/>
          <p14:tracePt t="28592" x="1555750" y="3949700"/>
          <p14:tracePt t="28600" x="1574800" y="3962400"/>
          <p14:tracePt t="28608" x="1606550" y="3987800"/>
          <p14:tracePt t="28616" x="1689100" y="4038600"/>
          <p14:tracePt t="28631" x="1860550" y="4083050"/>
          <p14:tracePt t="28649" x="2019300" y="4095750"/>
          <p14:tracePt t="28665" x="2190750" y="4095750"/>
          <p14:tracePt t="28681" x="2241550" y="4095750"/>
          <p14:tracePt t="28697" x="2349500" y="4019550"/>
          <p14:tracePt t="28713" x="2451100" y="3924300"/>
          <p14:tracePt t="28730" x="2514600" y="3797300"/>
          <p14:tracePt t="28747" x="2565400" y="3644900"/>
          <p14:tracePt t="28764" x="2590800" y="3492500"/>
          <p14:tracePt t="28780" x="2590800" y="3352800"/>
          <p14:tracePt t="28797" x="2590800" y="3206750"/>
          <p14:tracePt t="28814" x="2590800" y="3048000"/>
          <p14:tracePt t="28830" x="2578100" y="2933700"/>
          <p14:tracePt t="28848" x="2565400" y="2806700"/>
          <p14:tracePt t="28865" x="2540000" y="2705100"/>
          <p14:tracePt t="28881" x="2508250" y="2603500"/>
          <p14:tracePt t="28898" x="2482850" y="2540000"/>
          <p14:tracePt t="28914" x="2451100" y="2489200"/>
          <p14:tracePt t="28931" x="2425700" y="2463800"/>
          <p14:tracePt t="28948" x="2413000" y="2444750"/>
          <p14:tracePt t="28964" x="2381250" y="2425700"/>
          <p14:tracePt t="28981" x="2343150" y="2425700"/>
          <p14:tracePt t="28998" x="2279650" y="2425700"/>
          <p14:tracePt t="29014" x="2209800" y="2425700"/>
          <p14:tracePt t="29031" x="2190750" y="2438400"/>
          <p14:tracePt t="29050" x="2070100" y="2546350"/>
          <p14:tracePt t="29064" x="2012950" y="2609850"/>
          <p14:tracePt t="29081" x="1892300" y="2755900"/>
          <p14:tracePt t="29098" x="1828800" y="2857500"/>
          <p14:tracePt t="29115" x="1790700" y="2952750"/>
          <p14:tracePt t="29131" x="1758950" y="3086100"/>
          <p14:tracePt t="29148" x="1733550" y="3200400"/>
          <p14:tracePt t="29165" x="1727200" y="3340100"/>
          <p14:tracePt t="29181" x="1727200" y="3479800"/>
          <p14:tracePt t="29198" x="1758950" y="3619500"/>
          <p14:tracePt t="29215" x="1778000" y="3746500"/>
          <p14:tracePt t="29231" x="1822450" y="3905250"/>
          <p14:tracePt t="29249" x="1847850" y="4013200"/>
          <p14:tracePt t="29265" x="1885950" y="4083050"/>
          <p14:tracePt t="29281" x="1943100" y="4152900"/>
          <p14:tracePt t="29298" x="2006600" y="4216400"/>
          <p14:tracePt t="29315" x="2006600" y="4222750"/>
          <p14:tracePt t="29331" x="2019300" y="4229100"/>
          <p14:tracePt t="29348" x="2101850" y="4267200"/>
          <p14:tracePt t="29364" x="2203450" y="4305300"/>
          <p14:tracePt t="29381" x="2292350" y="4330700"/>
          <p14:tracePt t="29398" x="2406650" y="4356100"/>
          <p14:tracePt t="29414" x="2520950" y="4356100"/>
          <p14:tracePt t="29430" x="2603500" y="4349750"/>
          <p14:tracePt t="29448" x="2667000" y="4305300"/>
          <p14:tracePt t="29464" x="2762250" y="4191000"/>
          <p14:tracePt t="29481" x="2819400" y="4070350"/>
          <p14:tracePt t="29498" x="2882900" y="3956050"/>
          <p14:tracePt t="29515" x="2901950" y="3879850"/>
          <p14:tracePt t="29531" x="2921000" y="3708400"/>
          <p14:tracePt t="29548" x="2927350" y="3524250"/>
          <p14:tracePt t="29564" x="2927350" y="3390900"/>
          <p14:tracePt t="29581" x="2908300" y="3289300"/>
          <p14:tracePt t="29598" x="2895600" y="3251200"/>
          <p14:tracePt t="29615" x="2863850" y="3168650"/>
          <p14:tracePt t="29631" x="2781300" y="2997200"/>
          <p14:tracePt t="29649" x="2736850" y="2895600"/>
          <p14:tracePt t="29664" x="2692400" y="2825750"/>
          <p14:tracePt t="29681" x="2647950" y="2755900"/>
          <p14:tracePt t="29698" x="2616200" y="2717800"/>
          <p14:tracePt t="29715" x="2559050" y="2686050"/>
          <p14:tracePt t="29731" x="2520950" y="2660650"/>
          <p14:tracePt t="29748" x="2457450" y="2660650"/>
          <p14:tracePt t="29764" x="2362200" y="2660650"/>
          <p14:tracePt t="29782" x="2241550" y="2679700"/>
          <p14:tracePt t="29798" x="2133600" y="2749550"/>
          <p14:tracePt t="29815" x="2076450" y="2781300"/>
          <p14:tracePt t="29831" x="1949450" y="2876550"/>
          <p14:tracePt t="29848" x="1841500" y="2997200"/>
          <p14:tracePt t="29864" x="1727200" y="3136900"/>
          <p14:tracePt t="29881" x="1657350" y="3263900"/>
          <p14:tracePt t="29898" x="1587500" y="3397250"/>
          <p14:tracePt t="29915" x="1536700" y="3511550"/>
          <p14:tracePt t="29931" x="1511300" y="3613150"/>
          <p14:tracePt t="29948" x="1485900" y="3708400"/>
          <p14:tracePt t="29964" x="1460500" y="3816350"/>
          <p14:tracePt t="29981" x="1447800" y="3968750"/>
          <p14:tracePt t="29999" x="1454150" y="4095750"/>
          <p14:tracePt t="30015" x="1485900" y="4216400"/>
          <p14:tracePt t="30031" x="1574800" y="4356100"/>
          <p14:tracePt t="30049" x="1631950" y="4425950"/>
          <p14:tracePt t="30065" x="1695450" y="4489450"/>
          <p14:tracePt t="30081" x="1739900" y="4527550"/>
          <p14:tracePt t="30098" x="1809750" y="4559300"/>
          <p14:tracePt t="30114" x="1816100" y="4572000"/>
          <p14:tracePt t="30131" x="1911350" y="4591050"/>
          <p14:tracePt t="30148" x="2051050" y="4603750"/>
          <p14:tracePt t="30164" x="2216150" y="4603750"/>
          <p14:tracePt t="30181" x="2330450" y="4597400"/>
          <p14:tracePt t="30198" x="2451100" y="4533900"/>
          <p14:tracePt t="30215" x="2597150" y="4394200"/>
          <p14:tracePt t="30238" x="2654300" y="4298950"/>
          <p14:tracePt t="30248" x="2705100" y="4197350"/>
          <p14:tracePt t="30264" x="2717800" y="4146550"/>
          <p14:tracePt t="30312" x="2717800" y="4114800"/>
          <p14:tracePt t="30321" x="2717800" y="4076700"/>
          <p14:tracePt t="30328" x="2717800" y="4044950"/>
          <p14:tracePt t="30328" x="2717800" y="4000500"/>
          <p14:tracePt t="30336" x="2711450" y="3956050"/>
          <p14:tracePt t="30348" x="2698750" y="3854450"/>
          <p14:tracePt t="30364" x="2692400" y="3752850"/>
          <p14:tracePt t="30381" x="2692400" y="3644900"/>
          <p14:tracePt t="30398" x="2698750" y="3524250"/>
          <p14:tracePt t="30415" x="2711450" y="3409950"/>
          <p14:tracePt t="30430" x="2717800" y="3289300"/>
          <p14:tracePt t="30447" x="2717800" y="3130550"/>
          <p14:tracePt t="30464" x="2698750" y="3048000"/>
          <p14:tracePt t="30481" x="2647950" y="2952750"/>
          <p14:tracePt t="30498" x="2622550" y="2895600"/>
          <p14:tracePt t="30514" x="2578100" y="2838450"/>
          <p14:tracePt t="30531" x="2540000" y="2794000"/>
          <p14:tracePt t="30548" x="2527300" y="2781300"/>
          <p14:tracePt t="30584" x="2514600" y="2768600"/>
          <p14:tracePt t="30584" x="2501900" y="2755900"/>
          <p14:tracePt t="30598" x="2470150" y="2730500"/>
          <p14:tracePt t="30640" x="2457450" y="2717800"/>
          <p14:tracePt t="30648" x="2438400" y="2717800"/>
          <p14:tracePt t="30664" x="2425700" y="2717800"/>
          <p14:tracePt t="30674" x="2413000" y="2717800"/>
          <p14:tracePt t="30682" x="2368550" y="2717800"/>
          <p14:tracePt t="30698" x="2298700" y="2755900"/>
          <p14:tracePt t="30714" x="2216150" y="2832100"/>
          <p14:tracePt t="30732" x="2114550" y="2933700"/>
          <p14:tracePt t="30748" x="2101850" y="2952750"/>
          <p14:tracePt t="30765" x="2082800" y="2978150"/>
          <p14:tracePt t="30781" x="2070100" y="2997200"/>
          <p14:tracePt t="30798" x="2051050" y="3073400"/>
          <p14:tracePt t="30814" x="2044700" y="3162300"/>
          <p14:tracePt t="30831" x="2044700" y="3327400"/>
          <p14:tracePt t="30848" x="2044700" y="3441700"/>
          <p14:tracePt t="30865" x="2044700" y="3549650"/>
          <p14:tracePt t="30881" x="2044700" y="3638550"/>
          <p14:tracePt t="30898" x="2044700" y="3702050"/>
          <p14:tracePt t="30914" x="2051050" y="3752850"/>
          <p14:tracePt t="30931" x="2063750" y="3790950"/>
          <p14:tracePt t="30948" x="2076450" y="3816350"/>
          <p14:tracePt t="30964" x="2082800" y="3835400"/>
          <p14:tracePt t="30981" x="2101850" y="3835400"/>
          <p14:tracePt t="30998" x="2114550" y="3854450"/>
          <p14:tracePt t="31014" x="2139950" y="3886200"/>
          <p14:tracePt t="31031" x="2165350" y="3905250"/>
          <p14:tracePt t="31048" x="2216150" y="3930650"/>
          <p14:tracePt t="31065" x="2286000" y="3943350"/>
          <p14:tracePt t="31081" x="2330450" y="3949700"/>
          <p14:tracePt t="31098" x="2349500" y="3949700"/>
          <p14:tracePt t="31114" x="2470150" y="3873500"/>
          <p14:tracePt t="31131" x="2590800" y="3733800"/>
          <p14:tracePt t="31148" x="2698750" y="3505200"/>
          <p14:tracePt t="31164" x="2755900" y="3213100"/>
          <p14:tracePt t="31181" x="2768600" y="2959100"/>
          <p14:tracePt t="31198" x="2736850" y="2730500"/>
          <p14:tracePt t="31214" x="2724150" y="2679700"/>
          <p14:tracePt t="31231" x="2654300" y="2533650"/>
          <p14:tracePt t="31248" x="2622550" y="2476500"/>
          <p14:tracePt t="31265" x="2584450" y="2438400"/>
          <p14:tracePt t="31281" x="2559050" y="2413000"/>
          <p14:tracePt t="31298" x="2514600" y="2400300"/>
          <p14:tracePt t="31314" x="2476500" y="2387600"/>
          <p14:tracePt t="31331" x="2419350" y="2381250"/>
          <p14:tracePt t="31348" x="2349500" y="2381250"/>
          <p14:tracePt t="31365" x="2286000" y="2381250"/>
          <p14:tracePt t="31381" x="2235200" y="2406650"/>
          <p14:tracePt t="31398" x="2222500" y="2419350"/>
          <p14:tracePt t="31414" x="2139950" y="2489200"/>
          <p14:tracePt t="31431" x="1993900" y="2692400"/>
          <p14:tracePt t="31448" x="1943100" y="2774950"/>
          <p14:tracePt t="31465" x="1847850" y="2946400"/>
          <p14:tracePt t="31481" x="1784350" y="3086100"/>
          <p14:tracePt t="31498" x="1739900" y="3232150"/>
          <p14:tracePt t="31514" x="1714500" y="3371850"/>
          <p14:tracePt t="31531" x="1701800" y="3429000"/>
          <p14:tracePt t="31548" x="1701800" y="3454400"/>
          <p14:tracePt t="31565" x="1676400" y="3556000"/>
          <p14:tracePt t="31582" x="1670050" y="3606800"/>
          <p14:tracePt t="31598" x="1682750" y="3663950"/>
          <p14:tracePt t="31614" x="1701800" y="3714750"/>
          <p14:tracePt t="31614" x="1714500" y="3721100"/>
          <p14:tracePt t="31633" x="1752600" y="3765550"/>
          <p14:tracePt t="31648" x="1797050" y="3803650"/>
          <p14:tracePt t="31665" x="1873250" y="3829050"/>
          <p14:tracePt t="31681" x="2006600" y="3860800"/>
          <p14:tracePt t="31698" x="2159000" y="3873500"/>
          <p14:tracePt t="31714" x="2165350" y="3873500"/>
          <p14:tracePt t="31731" x="2209800" y="3860800"/>
          <p14:tracePt t="31748" x="2343150" y="3790950"/>
          <p14:tracePt t="31765" x="2419350" y="3702050"/>
          <p14:tracePt t="31781" x="2470150" y="3575050"/>
          <p14:tracePt t="31798" x="2489200" y="3429000"/>
          <p14:tracePt t="31814" x="2489200" y="3282950"/>
          <p14:tracePt t="31831" x="2470150" y="3067050"/>
          <p14:tracePt t="31848" x="2425700" y="2921000"/>
          <p14:tracePt t="31865" x="2387600" y="2800350"/>
          <p14:tracePt t="31881" x="2355850" y="2736850"/>
          <p14:tracePt t="31899" x="2330450" y="2667000"/>
          <p14:tracePt t="31914" x="2305050" y="2628900"/>
          <p14:tracePt t="31931" x="2305050" y="2622550"/>
          <p14:tracePt t="31948" x="2292350" y="2609850"/>
          <p14:tracePt t="31965" x="2286000" y="2609850"/>
          <p14:tracePt t="31981" x="2279650" y="2603500"/>
          <p14:tracePt t="31998" x="2260600" y="2603500"/>
          <p14:tracePt t="32014" x="2222500" y="2603500"/>
          <p14:tracePt t="32033" x="2190750" y="2622550"/>
          <p14:tracePt t="32048" x="2184400" y="2628900"/>
          <p14:tracePt t="32064" x="2114550" y="2717800"/>
          <p14:tracePt t="32081" x="2006600" y="2876550"/>
          <p14:tracePt t="32098" x="1924050" y="3048000"/>
          <p14:tracePt t="32114" x="1835150" y="3257550"/>
          <p14:tracePt t="32131" x="1809750" y="3321050"/>
          <p14:tracePt t="32148" x="1765300" y="3479800"/>
          <p14:tracePt t="32164" x="1758950" y="3644900"/>
          <p14:tracePt t="32181" x="1758950" y="3816350"/>
          <p14:tracePt t="32198" x="1778000" y="3949700"/>
          <p14:tracePt t="32214" x="1816100" y="4140200"/>
          <p14:tracePt t="32232" x="1847850" y="4235450"/>
          <p14:tracePt t="32248" x="1873250" y="4260850"/>
          <p14:tracePt t="32264" x="1873250" y="4267200"/>
          <p14:tracePt t="32320" x="1905000" y="4267200"/>
          <p14:tracePt t="32327" x="1930400" y="4273550"/>
          <p14:tracePt t="32336" x="1993900" y="4273550"/>
          <p14:tracePt t="32344" x="2044700" y="4267200"/>
          <p14:tracePt t="32348" x="2133600" y="4229100"/>
          <p14:tracePt t="32364" x="2203450" y="4184650"/>
          <p14:tracePt t="32382" x="2247900" y="4146550"/>
          <p14:tracePt t="32398" x="2273300" y="4102100"/>
          <p14:tracePt t="32415" x="2279650" y="4076700"/>
          <p14:tracePt t="32431" x="2286000" y="4070350"/>
          <p14:tracePt t="32480" x="2286000" y="4064000"/>
          <p14:tracePt t="32496" x="2279650" y="4064000"/>
          <p14:tracePt t="32504" x="2273300" y="4064000"/>
          <p14:tracePt t="32512" x="2260600" y="4064000"/>
          <p14:tracePt t="32514" x="2247900" y="4064000"/>
          <p14:tracePt t="32531" x="2247900" y="4070350"/>
          <p14:tracePt t="32548" x="2298700" y="4146550"/>
          <p14:tracePt t="32564" x="2432050" y="4267200"/>
          <p14:tracePt t="32581" x="2540000" y="4343400"/>
          <p14:tracePt t="32598" x="2952750" y="4533900"/>
          <p14:tracePt t="32614" x="3670300" y="4724400"/>
          <p14:tracePt t="32630" x="4959350" y="4902200"/>
          <p14:tracePt t="32649" x="5708650" y="4857750"/>
          <p14:tracePt t="32664" x="6280150" y="4737100"/>
          <p14:tracePt t="32681" x="6667500" y="4483100"/>
          <p14:tracePt t="32698" x="6997700" y="4159250"/>
          <p14:tracePt t="32715" x="7080250" y="4025900"/>
          <p14:tracePt t="32731" x="7150100" y="3892550"/>
          <p14:tracePt t="32748" x="7175500" y="3810000"/>
          <p14:tracePt t="32764" x="7188200" y="3733800"/>
          <p14:tracePt t="32781" x="7188200" y="3689350"/>
          <p14:tracePt t="32798" x="7188200" y="3644900"/>
          <p14:tracePt t="32814" x="7188200" y="3625850"/>
          <p14:tracePt t="33008" x="7188200" y="3619500"/>
          <p14:tracePt t="33176" x="7194550" y="3619500"/>
          <p14:tracePt t="33184" x="7200900" y="3619500"/>
          <p14:tracePt t="33192" x="7207250" y="3606800"/>
          <p14:tracePt t="33200" x="7232650" y="3581400"/>
          <p14:tracePt t="33216" x="7239000" y="3575050"/>
          <p14:tracePt t="33216" x="7251700" y="3562350"/>
          <p14:tracePt t="33231" x="7264400" y="3511550"/>
          <p14:tracePt t="33248" x="7264400" y="3473450"/>
          <p14:tracePt t="33264" x="7264400" y="3441700"/>
          <p14:tracePt t="33281" x="7264400" y="3435350"/>
          <p14:tracePt t="33298" x="7251700" y="3397250"/>
          <p14:tracePt t="33314" x="7239000" y="3371850"/>
          <p14:tracePt t="33416" x="7232650" y="3365500"/>
          <p14:tracePt t="33424" x="7219950" y="3359150"/>
          <p14:tracePt t="33431" x="7188200" y="3333750"/>
          <p14:tracePt t="33448" x="7162800" y="3314700"/>
          <p14:tracePt t="33449" x="7124700" y="3295650"/>
          <p14:tracePt t="33464" x="7073900" y="3282950"/>
          <p14:tracePt t="33537" x="7067550" y="3282950"/>
          <p14:tracePt t="33544" x="7054850" y="3282950"/>
          <p14:tracePt t="33552" x="7042150" y="3289300"/>
          <p14:tracePt t="33560" x="7010400" y="3289300"/>
          <p14:tracePt t="33568" x="6991350" y="3302000"/>
          <p14:tracePt t="33581" x="6965950" y="3314700"/>
          <p14:tracePt t="33597" x="6946900" y="3327400"/>
          <p14:tracePt t="33615" x="6927850" y="3340100"/>
          <p14:tracePt t="33631" x="6883400" y="3378200"/>
          <p14:tracePt t="33649" x="6870700" y="3397250"/>
          <p14:tracePt t="33664" x="6858000" y="3409950"/>
          <p14:tracePt t="33681" x="6851650" y="3429000"/>
          <p14:tracePt t="33697" x="6832600" y="3473450"/>
          <p14:tracePt t="33714" x="6813550" y="3536950"/>
          <p14:tracePt t="33731" x="6788150" y="3587750"/>
          <p14:tracePt t="33748" x="6788150" y="3619500"/>
          <p14:tracePt t="33764" x="6788150" y="3625850"/>
          <p14:tracePt t="33824" x="6794500" y="3638550"/>
          <p14:tracePt t="33832" x="6807200" y="3683000"/>
          <p14:tracePt t="33840" x="6819900" y="3702050"/>
          <p14:tracePt t="33848" x="6832600" y="3727450"/>
          <p14:tracePt t="33864" x="6851650" y="3746500"/>
          <p14:tracePt t="33881" x="6870700" y="3759200"/>
          <p14:tracePt t="33897" x="6889750" y="3771900"/>
          <p14:tracePt t="33914" x="6915150" y="3784600"/>
          <p14:tracePt t="33931" x="6921500" y="3784600"/>
          <p14:tracePt t="33976" x="6934200" y="3784600"/>
          <p14:tracePt t="34024" x="6946900" y="3771900"/>
          <p14:tracePt t="34024" x="6965950" y="3759200"/>
          <p14:tracePt t="34032" x="6985000" y="3746500"/>
          <p14:tracePt t="34048" x="7010400" y="3721100"/>
          <p14:tracePt t="34049" x="7035800" y="3683000"/>
          <p14:tracePt t="34065" x="7048500" y="3663950"/>
          <p14:tracePt t="34081" x="7054850" y="3644900"/>
          <p14:tracePt t="34099" x="7061200" y="3606800"/>
          <p14:tracePt t="34114" x="7080250" y="3556000"/>
          <p14:tracePt t="34131" x="7086600" y="3505200"/>
          <p14:tracePt t="34147" x="7086600" y="3460750"/>
          <p14:tracePt t="34164" x="7086600" y="3441700"/>
          <p14:tracePt t="34224" x="7086600" y="3429000"/>
          <p14:tracePt t="34232" x="7073900" y="3403600"/>
          <p14:tracePt t="34232" x="7073900" y="3384550"/>
          <p14:tracePt t="34248" x="7054850" y="3359150"/>
          <p14:tracePt t="34249" x="7010400" y="3289300"/>
          <p14:tracePt t="34265" x="6959600" y="3225800"/>
          <p14:tracePt t="34281" x="6902450" y="3168650"/>
          <p14:tracePt t="34298" x="6838950" y="3143250"/>
          <p14:tracePt t="34314" x="6762750" y="3111500"/>
          <p14:tracePt t="34331" x="6711950" y="3098800"/>
          <p14:tracePt t="34368" x="6705600" y="3098800"/>
          <p14:tracePt t="34368" x="6686550" y="3105150"/>
          <p14:tracePt t="34381" x="6635750" y="3136900"/>
          <p14:tracePt t="34398" x="6578600" y="3187700"/>
          <p14:tracePt t="34414" x="6527800" y="3257550"/>
          <p14:tracePt t="34431" x="6521450" y="3282950"/>
          <p14:tracePt t="34480" x="6521450" y="3333750"/>
          <p14:tracePt t="34486" x="6521450" y="3365500"/>
          <p14:tracePt t="34496" x="6527800" y="3403600"/>
          <p14:tracePt t="34497" x="6553200" y="3492500"/>
          <p14:tracePt t="34513" x="6559550" y="3524250"/>
          <p14:tracePt t="34567" x="6565900" y="3530600"/>
          <p14:tracePt t="34575" x="6578600" y="3530600"/>
          <p14:tracePt t="34583" x="6591300" y="3549650"/>
          <p14:tracePt t="34615" x="6597650" y="3549650"/>
          <p14:tracePt t="34623" x="6616700" y="3556000"/>
          <p14:tracePt t="34639" x="6667500" y="3562350"/>
          <p14:tracePt t="34646" x="6743700" y="3568700"/>
          <p14:tracePt t="34679" x="6750050" y="3568700"/>
          <p14:tracePt t="34687" x="6769100" y="3568700"/>
          <p14:tracePt t="34696" x="6800850" y="3556000"/>
          <p14:tracePt t="34697" x="6864350" y="3511550"/>
          <p14:tracePt t="34713" x="6921500" y="3448050"/>
          <p14:tracePt t="34730" x="6965950" y="3359150"/>
          <p14:tracePt t="34746" x="6985000" y="3321050"/>
          <p14:tracePt t="34763" x="6997700" y="3270250"/>
          <p14:tracePt t="34780" x="7010400" y="3244850"/>
          <p14:tracePt t="34895" x="7010400" y="3232150"/>
          <p14:tracePt t="34903" x="6997700" y="3213100"/>
          <p14:tracePt t="34913" x="6991350" y="3206750"/>
          <p14:tracePt t="34919" x="6959600" y="3155950"/>
          <p14:tracePt t="34930" x="6953250" y="3155950"/>
          <p14:tracePt t="34946" x="6940550" y="3143250"/>
          <p14:tracePt t="34964" x="6908800" y="3143250"/>
          <p14:tracePt t="34980" x="6838950" y="3143250"/>
          <p14:tracePt t="34997" x="6743700" y="3232150"/>
          <p14:tracePt t="35013" x="6604000" y="3365500"/>
          <p14:tracePt t="35030" x="6508750" y="3556000"/>
          <p14:tracePt t="35047" x="6470650" y="3708400"/>
          <p14:tracePt t="35063" x="6464300" y="3721100"/>
          <p14:tracePt t="35080" x="6464300" y="3841750"/>
          <p14:tracePt t="35097" x="6489700" y="3956050"/>
          <p14:tracePt t="35113" x="6502400" y="4013200"/>
          <p14:tracePt t="35130" x="6515100" y="4032250"/>
          <p14:tracePt t="35183" x="6553200" y="4038600"/>
          <p14:tracePt t="35191" x="6629400" y="4051300"/>
          <p14:tracePt t="35199" x="6699250" y="4057650"/>
          <p14:tracePt t="35206" x="6705600" y="4057650"/>
          <p14:tracePt t="35215" x="6851650" y="4057650"/>
          <p14:tracePt t="35230" x="7016750" y="4051300"/>
          <p14:tracePt t="35246" x="7016750" y="4044950"/>
          <p14:tracePt t="35263" x="7029450" y="4032250"/>
          <p14:tracePt t="35319" x="7035800" y="3981450"/>
          <p14:tracePt t="35327" x="7035800" y="3892550"/>
          <p14:tracePt t="35339" x="7035800" y="3797300"/>
          <p14:tracePt t="35343" x="7035800" y="3721100"/>
          <p14:tracePt t="35343" x="7035800" y="3676650"/>
          <p14:tracePt t="35375" x="7035800" y="3670300"/>
          <p14:tracePt t="35383" x="7035800" y="3638550"/>
          <p14:tracePt t="35388" x="7029450" y="3600450"/>
          <p14:tracePt t="35396" x="7016750" y="3536950"/>
          <p14:tracePt t="35413" x="6997700" y="3492500"/>
          <p14:tracePt t="35430" x="6953250" y="3435350"/>
          <p14:tracePt t="35447" x="6877050" y="3384550"/>
          <p14:tracePt t="35463" x="6800850" y="3340100"/>
          <p14:tracePt t="35480" x="6737350" y="3321050"/>
          <p14:tracePt t="35497" x="6642100" y="3321050"/>
          <p14:tracePt t="35513" x="6565900" y="3321050"/>
          <p14:tracePt t="35530" x="6489700" y="3359150"/>
          <p14:tracePt t="35546" x="6432550" y="3403600"/>
          <p14:tracePt t="35563" x="6394450" y="3441700"/>
          <p14:tracePt t="35580" x="6394450" y="3448050"/>
          <p14:tracePt t="35597" x="6381750" y="3517900"/>
          <p14:tracePt t="35613" x="6375400" y="3613150"/>
          <p14:tracePt t="35632" x="6375400" y="3670300"/>
          <p14:tracePt t="35679" x="6388100" y="3689350"/>
          <p14:tracePt t="35680" x="6413500" y="3708400"/>
          <p14:tracePt t="35696" x="6419850" y="3714750"/>
          <p14:tracePt t="35697" x="6502400" y="3759200"/>
          <p14:tracePt t="35714" x="6731000" y="3822700"/>
          <p14:tracePt t="35730" x="7035800" y="3860800"/>
          <p14:tracePt t="35747" x="7283450" y="3898900"/>
          <p14:tracePt t="35763" x="7289800" y="3898900"/>
          <p14:tracePt t="35799" x="7327900" y="3892550"/>
          <p14:tracePt t="35799" x="7366000" y="3860800"/>
          <p14:tracePt t="35813" x="7442200" y="3790950"/>
          <p14:tracePt t="35830" x="7467600" y="3740150"/>
          <p14:tracePt t="35847" x="7499350" y="3619500"/>
          <p14:tracePt t="35863" x="7499350" y="3511550"/>
          <p14:tracePt t="35880" x="7499350" y="3473450"/>
          <p14:tracePt t="35919" x="7499350" y="3467100"/>
          <p14:tracePt t="35930" x="7486650" y="3435350"/>
          <p14:tracePt t="35934" x="7435850" y="3371850"/>
          <p14:tracePt t="35947" x="7366000" y="3295650"/>
          <p14:tracePt t="35963" x="7277100" y="3238500"/>
          <p14:tracePt t="35980" x="7175500" y="3206750"/>
          <p14:tracePt t="35997" x="7067550" y="3187700"/>
          <p14:tracePt t="36013" x="7016750" y="3181350"/>
          <p14:tracePt t="36054" x="6978650" y="3181350"/>
          <p14:tracePt t="36072" x="6896100" y="3206750"/>
          <p14:tracePt t="36076" x="6889750" y="3206750"/>
          <p14:tracePt t="36080" x="6870700" y="3219450"/>
          <p14:tracePt t="36096" x="6813550" y="3276600"/>
          <p14:tracePt t="36113" x="6794500" y="3308350"/>
          <p14:tracePt t="36130" x="6762750" y="3378200"/>
          <p14:tracePt t="36147" x="6750050" y="3435350"/>
          <p14:tracePt t="36163" x="6743700" y="3517900"/>
          <p14:tracePt t="36180" x="6743700" y="3581400"/>
          <p14:tracePt t="36196" x="6750050" y="3657600"/>
          <p14:tracePt t="36213" x="6788150" y="3752850"/>
          <p14:tracePt t="36230" x="6832600" y="3829050"/>
          <p14:tracePt t="36247" x="6889750" y="3886200"/>
          <p14:tracePt t="36263" x="6991350" y="3949700"/>
          <p14:tracePt t="36280" x="7099300" y="3994150"/>
          <p14:tracePt t="36297" x="7169150" y="4013200"/>
          <p14:tracePt t="36313" x="7232650" y="4019550"/>
          <p14:tracePt t="36330" x="7296150" y="4019550"/>
          <p14:tracePt t="36347" x="7315200" y="4019550"/>
          <p14:tracePt t="36383" x="7321550" y="4019550"/>
          <p14:tracePt t="36384" x="7346950" y="4006850"/>
          <p14:tracePt t="36396" x="7404100" y="3962400"/>
          <p14:tracePt t="36413" x="7410450" y="3956050"/>
          <p14:tracePt t="36430" x="7435850" y="3879850"/>
          <p14:tracePt t="36447" x="7448550" y="3854450"/>
          <p14:tracePt t="36503" x="7448550" y="3848100"/>
          <p14:tracePt t="36535" x="7423150" y="3829050"/>
          <p14:tracePt t="36542" x="7346950" y="3803650"/>
          <p14:tracePt t="36551" x="7308850" y="3784600"/>
          <p14:tracePt t="36583" x="7270750" y="3784600"/>
          <p14:tracePt t="36591" x="7219950" y="3778250"/>
          <p14:tracePt t="36599" x="7181850" y="3778250"/>
          <p14:tracePt t="36606" x="7169150" y="3778250"/>
          <p14:tracePt t="36612" x="7118350" y="3803650"/>
          <p14:tracePt t="36629" x="7029450" y="3873500"/>
          <p14:tracePt t="36647" x="6953250" y="3975100"/>
          <p14:tracePt t="36663" x="6927850" y="4025900"/>
          <p14:tracePt t="36680" x="6908800" y="4076700"/>
          <p14:tracePt t="36696" x="6908800" y="4089400"/>
          <p14:tracePt t="36751" x="6908800" y="4114800"/>
          <p14:tracePt t="36759" x="6908800" y="4159250"/>
          <p14:tracePt t="36764" x="6915150" y="4203700"/>
          <p14:tracePt t="36780" x="6915150" y="4210050"/>
          <p14:tracePt t="36831" x="6921500" y="4210050"/>
          <p14:tracePt t="3692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Decay</a:t>
            </a:r>
          </a:p>
        </p:txBody>
      </p:sp>
      <p:sp>
        <p:nvSpPr>
          <p:cNvPr id="512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assume b&gt;0</a:t>
            </a:r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762000" y="3810000"/>
          <a:ext cx="2971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2971800" cy="106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2590800"/>
            <a:ext cx="514985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4"/>
    </mc:Choice>
    <mc:Fallback xmlns="">
      <p:transition spd="slow" advTm="7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29" x="4870450" y="2730500"/>
          <p14:tracePt t="13211" x="4876800" y="2730500"/>
          <p14:tracePt t="13226" x="4889500" y="2730500"/>
          <p14:tracePt t="13226" x="4908550" y="2730500"/>
          <p14:tracePt t="13251" x="4914900" y="2730500"/>
          <p14:tracePt t="13252" x="4927600" y="2730500"/>
          <p14:tracePt t="13270" x="4940300" y="2730500"/>
          <p14:tracePt t="13271" x="4959350" y="2730500"/>
          <p14:tracePt t="13286" x="4972050" y="2730500"/>
          <p14:tracePt t="13305" x="4997450" y="2730500"/>
          <p14:tracePt t="13320" x="5035550" y="2730500"/>
          <p14:tracePt t="13337" x="5080000" y="2730500"/>
          <p14:tracePt t="13353" x="5111750" y="2730500"/>
          <p14:tracePt t="13353" x="5124450" y="2724150"/>
          <p14:tracePt t="13402" x="5130800" y="2724150"/>
          <p14:tracePt t="13451" x="5130800" y="2711450"/>
          <p14:tracePt t="13475" x="5118100" y="2711450"/>
          <p14:tracePt t="13482" x="5092700" y="2698750"/>
          <p14:tracePt t="13490" x="5054600" y="2686050"/>
          <p14:tracePt t="13503" x="5022850" y="2673350"/>
          <p14:tracePt t="13520" x="4991100" y="2660650"/>
          <p14:tracePt t="13537" x="4940300" y="2641600"/>
          <p14:tracePt t="13553" x="4895850" y="2628900"/>
          <p14:tracePt t="13553" x="4876800" y="2628900"/>
          <p14:tracePt t="13571" x="4851400" y="2616200"/>
          <p14:tracePt t="13587" x="4845050" y="2616200"/>
          <p14:tracePt t="13604" x="4838700" y="2616200"/>
          <p14:tracePt t="13642" x="4832350" y="2609850"/>
          <p14:tracePt t="13663" x="4826000" y="2609850"/>
          <p14:tracePt t="13664" x="4800600" y="2597150"/>
          <p14:tracePt t="13670" x="4787900" y="2590800"/>
          <p14:tracePt t="13686" x="4775200" y="2584450"/>
          <p14:tracePt t="13802" x="4781550" y="2584450"/>
          <p14:tracePt t="13810" x="4787900" y="2584450"/>
          <p14:tracePt t="13829" x="4800600" y="2584450"/>
          <p14:tracePt t="13836" x="4813300" y="2578100"/>
          <p14:tracePt t="13837" x="4845050" y="2571750"/>
          <p14:tracePt t="13853" x="4908550" y="2540000"/>
          <p14:tracePt t="13870" x="4997450" y="2508250"/>
          <p14:tracePt t="13886" x="5067300" y="2489200"/>
          <p14:tracePt t="13903" x="5111750" y="2476500"/>
          <p14:tracePt t="13920" x="5137150" y="2470150"/>
          <p14:tracePt t="13937" x="5143500" y="2463800"/>
          <p14:tracePt t="14098" x="5137150" y="2463800"/>
          <p14:tracePt t="14111" x="5118100" y="2463800"/>
          <p14:tracePt t="14114" x="5099050" y="2463800"/>
          <p14:tracePt t="14122" x="5035550" y="2463800"/>
          <p14:tracePt t="14136" x="4953000" y="2463800"/>
          <p14:tracePt t="14153" x="4864100" y="2463800"/>
          <p14:tracePt t="14170" x="4762500" y="2463800"/>
          <p14:tracePt t="14187" x="4737100" y="2463800"/>
          <p14:tracePt t="14203" x="4718050" y="2463800"/>
          <p14:tracePt t="14220" x="4705350" y="2463800"/>
          <p14:tracePt t="14275" x="4699000" y="2463800"/>
          <p14:tracePt t="14379" x="4711700" y="2463800"/>
          <p14:tracePt t="14387" x="4743450" y="2463800"/>
          <p14:tracePt t="14397" x="4775200" y="2463800"/>
          <p14:tracePt t="14403" x="4826000" y="2463800"/>
          <p14:tracePt t="14420" x="4895850" y="2463800"/>
          <p14:tracePt t="14437" x="4953000" y="2463800"/>
          <p14:tracePt t="14453" x="4984750" y="2463800"/>
          <p14:tracePt t="14470" x="4997450" y="2463800"/>
          <p14:tracePt t="14486" x="5003800" y="2463800"/>
          <p14:tracePt t="14810" x="4997450" y="2463800"/>
          <p14:tracePt t="14819" x="4991100" y="2463800"/>
          <p14:tracePt t="14883" x="4984750" y="2463800"/>
          <p14:tracePt t="15107" x="4978400" y="2463800"/>
          <p14:tracePt t="15275" x="4972050" y="2463800"/>
          <p14:tracePt t="15323" x="4965700" y="2470150"/>
          <p14:tracePt t="15482" x="4959350" y="2470150"/>
          <p14:tracePt t="15507" x="4953000" y="2470150"/>
          <p14:tracePt t="15514" x="4946650" y="2476500"/>
          <p14:tracePt t="15523" x="4940300" y="2476500"/>
          <p14:tracePt t="15536" x="4940300" y="2482850"/>
          <p14:tracePt t="15539" x="4921250" y="2489200"/>
          <p14:tracePt t="15569" x="4921250" y="2495550"/>
          <p14:tracePt t="16210" x="4914900" y="2501900"/>
          <p14:tracePt t="18100" x="4908550" y="2508250"/>
          <p14:tracePt t="18107" x="4889500" y="2514600"/>
          <p14:tracePt t="18115" x="4838700" y="2533650"/>
          <p14:tracePt t="18121" x="4686300" y="2590800"/>
          <p14:tracePt t="18137" x="4495800" y="2660650"/>
          <p14:tracePt t="18154" x="4165600" y="2806700"/>
          <p14:tracePt t="18170" x="3987800" y="2921000"/>
          <p14:tracePt t="18188" x="3721100" y="3092450"/>
          <p14:tracePt t="18204" x="3435350" y="3333750"/>
          <p14:tracePt t="18221" x="3079750" y="3670300"/>
          <p14:tracePt t="18237" x="2857500" y="3975100"/>
          <p14:tracePt t="18254" x="2755900" y="4159250"/>
          <p14:tracePt t="18271" x="2717800" y="4286250"/>
          <p14:tracePt t="18287" x="2717800" y="4349750"/>
          <p14:tracePt t="18304" x="2717800" y="4375150"/>
          <p14:tracePt t="18321" x="2717800" y="4381500"/>
          <p14:tracePt t="18395" x="2717800" y="4387850"/>
          <p14:tracePt t="18492" x="2724150" y="4394200"/>
          <p14:tracePt t="18500" x="2730500" y="4394200"/>
          <p14:tracePt t="18505" x="2736850" y="4400550"/>
          <p14:tracePt t="18521" x="2774950" y="4470400"/>
          <p14:tracePt t="18538" x="2813050" y="4552950"/>
          <p14:tracePt t="18554" x="2851150" y="4648200"/>
          <p14:tracePt t="18570" x="2882900" y="4737100"/>
          <p14:tracePt t="18588" x="2889250" y="4762500"/>
          <p14:tracePt t="18604" x="2889250" y="4768850"/>
          <p14:tracePt t="18621" x="2889250" y="4775200"/>
          <p14:tracePt t="18779" x="2895600" y="4781550"/>
          <p14:tracePt t="18795" x="2908300" y="4781550"/>
          <p14:tracePt t="18803" x="2933700" y="4781550"/>
          <p14:tracePt t="18812" x="2946400" y="4781550"/>
          <p14:tracePt t="18820" x="2971800" y="4781550"/>
          <p14:tracePt t="18837" x="2984500" y="4781550"/>
          <p14:tracePt t="18883" x="2990850" y="4781550"/>
          <p14:tracePt t="18900" x="2997200" y="4781550"/>
          <p14:tracePt t="18915" x="3003550" y="4781550"/>
          <p14:tracePt t="18972" x="3022600" y="4775200"/>
          <p14:tracePt t="18974" x="3041650" y="4756150"/>
          <p14:tracePt t="18987" x="3054350" y="4730750"/>
          <p14:tracePt t="18988" x="3067050" y="4699000"/>
          <p14:tracePt t="19004" x="3086100" y="4660900"/>
          <p14:tracePt t="19021" x="3105150" y="4629150"/>
          <p14:tracePt t="19037" x="3124200" y="4584700"/>
          <p14:tracePt t="19054" x="3136900" y="4546600"/>
          <p14:tracePt t="19071" x="3136900" y="4540250"/>
          <p14:tracePt t="19115" x="3136900" y="4533900"/>
          <p14:tracePt t="19123" x="3136900" y="4521200"/>
          <p14:tracePt t="19140" x="3136900" y="4514850"/>
          <p14:tracePt t="19140" x="3136900" y="4508500"/>
          <p14:tracePt t="19211" x="3130550" y="4502150"/>
          <p14:tracePt t="19219" x="3130550" y="4489450"/>
          <p14:tracePt t="19227" x="3124200" y="4489450"/>
          <p14:tracePt t="19235" x="3124200" y="4483100"/>
          <p14:tracePt t="19238" x="3111500" y="4451350"/>
          <p14:tracePt t="19255" x="3092450" y="4419600"/>
          <p14:tracePt t="19270" x="3067050" y="4387850"/>
          <p14:tracePt t="19287" x="3054350" y="4362450"/>
          <p14:tracePt t="19304" x="3048000" y="4356100"/>
          <p14:tracePt t="19320" x="3048000" y="4349750"/>
          <p14:tracePt t="19337" x="3035300" y="4343400"/>
          <p14:tracePt t="19354" x="3035300" y="4337050"/>
          <p14:tracePt t="19371" x="3022600" y="4337050"/>
          <p14:tracePt t="19467" x="3016250" y="4337050"/>
          <p14:tracePt t="19499" x="3009900" y="4337050"/>
          <p14:tracePt t="19587" x="2997200" y="4349750"/>
          <p14:tracePt t="19595" x="2984500" y="4356100"/>
          <p14:tracePt t="19603" x="2978150" y="4375150"/>
          <p14:tracePt t="19620" x="2971800" y="4381500"/>
          <p14:tracePt t="19621" x="2971800" y="4387850"/>
          <p14:tracePt t="19764" x="2971800" y="4394200"/>
          <p14:tracePt t="19780" x="2984500" y="4400550"/>
          <p14:tracePt t="19780" x="2990850" y="4400550"/>
          <p14:tracePt t="19787" x="3003550" y="4406900"/>
          <p14:tracePt t="19804" x="3028950" y="4406900"/>
          <p14:tracePt t="19820" x="3041650" y="4406900"/>
          <p14:tracePt t="19837" x="3054350" y="4406900"/>
          <p14:tracePt t="19853" x="3073400" y="4413250"/>
          <p14:tracePt t="19871" x="3086100" y="4413250"/>
          <p14:tracePt t="19887" x="3105150" y="4413250"/>
          <p14:tracePt t="19904" x="3130550" y="4406900"/>
          <p14:tracePt t="19921" x="3136900" y="4406900"/>
          <p14:tracePt t="19937" x="3143250" y="4394200"/>
          <p14:tracePt t="19954" x="3187700" y="4349750"/>
          <p14:tracePt t="19954" x="3213100" y="4324350"/>
          <p14:tracePt t="19972" x="3251200" y="4279900"/>
          <p14:tracePt t="20019" x="3251200" y="4273550"/>
          <p14:tracePt t="20027" x="3251200" y="4267200"/>
          <p14:tracePt t="20348" x="3257550" y="4267200"/>
          <p14:tracePt t="20355" x="3263900" y="4267200"/>
          <p14:tracePt t="20355" x="3270250" y="4267200"/>
          <p14:tracePt t="20371" x="3276600" y="4267200"/>
          <p14:tracePt t="20372" x="3295650" y="4267200"/>
          <p14:tracePt t="20388" x="3321050" y="4267200"/>
          <p14:tracePt t="20404" x="3346450" y="4267200"/>
          <p14:tracePt t="20420" x="3384550" y="4279900"/>
          <p14:tracePt t="20437" x="3390900" y="4279900"/>
          <p14:tracePt t="20454" x="3403600" y="4279900"/>
          <p14:tracePt t="20472" x="3409950" y="4279900"/>
          <p14:tracePt t="20779" x="3422650" y="4279900"/>
          <p14:tracePt t="20796" x="3435350" y="4286250"/>
          <p14:tracePt t="20796" x="3448050" y="4286250"/>
          <p14:tracePt t="20804" x="3467100" y="4292600"/>
          <p14:tracePt t="20820" x="3473450" y="4292600"/>
          <p14:tracePt t="20837" x="3486150" y="4292600"/>
          <p14:tracePt t="20854" x="3492500" y="4292600"/>
          <p14:tracePt t="20870" x="3505200" y="4292600"/>
          <p14:tracePt t="20906" x="3511550" y="4292600"/>
          <p14:tracePt t="20940" x="3517900" y="4292600"/>
          <p14:tracePt t="21867" x="3524250" y="4298950"/>
          <p14:tracePt t="21879" x="3524250" y="4305300"/>
          <p14:tracePt t="21887" x="3524250" y="4337050"/>
          <p14:tracePt t="21887" x="3524250" y="4381500"/>
          <p14:tracePt t="21904" x="3543300" y="4425950"/>
          <p14:tracePt t="21921" x="3594100" y="4483100"/>
          <p14:tracePt t="21937" x="3663950" y="4565650"/>
          <p14:tracePt t="21954" x="3759200" y="4686300"/>
          <p14:tracePt t="21970" x="4038600" y="4889500"/>
          <p14:tracePt t="21988" x="4241800" y="5003800"/>
          <p14:tracePt t="22004" x="4495800" y="5092700"/>
          <p14:tracePt t="22021" x="4622800" y="5111750"/>
          <p14:tracePt t="22037" x="4673600" y="5111750"/>
          <p14:tracePt t="22054" x="4737100" y="5073650"/>
          <p14:tracePt t="22071" x="4787900" y="4984750"/>
          <p14:tracePt t="22087" x="4826000" y="4838700"/>
          <p14:tracePt t="22104" x="4826000" y="4768850"/>
          <p14:tracePt t="22121" x="4806950" y="4552950"/>
          <p14:tracePt t="22137" x="4756150" y="4248150"/>
          <p14:tracePt t="22154" x="4654550" y="3848100"/>
          <p14:tracePt t="22170" x="4622800" y="3632200"/>
          <p14:tracePt t="22188" x="4622800" y="3505200"/>
          <p14:tracePt t="22204" x="4622800" y="3448050"/>
          <p14:tracePt t="22221" x="4622800" y="3441700"/>
          <p14:tracePt t="22237" x="4629150" y="3416300"/>
          <p14:tracePt t="22254" x="4641850" y="3390900"/>
          <p14:tracePt t="22270" x="4648200" y="3365500"/>
          <p14:tracePt t="22287" x="4654550" y="3352800"/>
          <p14:tracePt t="22304" x="4660900" y="3333750"/>
          <p14:tracePt t="22320" x="4667250" y="3314700"/>
          <p14:tracePt t="22337" x="4679950" y="3276600"/>
          <p14:tracePt t="22354" x="4705350" y="3225800"/>
          <p14:tracePt t="22370" x="4756150" y="3111500"/>
          <p14:tracePt t="22387" x="4794250" y="3035300"/>
          <p14:tracePt t="22404" x="4806950" y="2990850"/>
          <p14:tracePt t="22443" x="4813300" y="2978150"/>
          <p14:tracePt t="22443" x="4819650" y="2971800"/>
          <p14:tracePt t="22532" x="4832350" y="2965450"/>
          <p14:tracePt t="22547" x="4832350" y="2959100"/>
          <p14:tracePt t="22555" x="4851400" y="2952750"/>
          <p14:tracePt t="22571" x="4864100" y="2940050"/>
          <p14:tracePt t="22575" x="4902200" y="2927350"/>
          <p14:tracePt t="22587" x="4914900" y="2921000"/>
          <p14:tracePt t="22604" x="4927600" y="2914650"/>
          <p14:tracePt t="22644" x="4933950" y="2914650"/>
          <p14:tracePt t="23836" x="4940300" y="2908300"/>
          <p14:tracePt t="23847" x="4946650" y="2895600"/>
          <p14:tracePt t="24044" x="4946650" y="2901950"/>
          <p14:tracePt t="24068" x="4953000" y="2908300"/>
          <p14:tracePt t="24076" x="4959350" y="2927350"/>
          <p14:tracePt t="24084" x="4965700" y="2946400"/>
          <p14:tracePt t="24092" x="4972050" y="3009900"/>
          <p14:tracePt t="24105" x="5016500" y="3073400"/>
          <p14:tracePt t="24121" x="5048250" y="3117850"/>
          <p14:tracePt t="24138" x="5118100" y="3200400"/>
          <p14:tracePt t="24154" x="5168900" y="3263900"/>
          <p14:tracePt t="24154" x="5175250" y="3276600"/>
          <p14:tracePt t="24172" x="5270500" y="3378200"/>
          <p14:tracePt t="24188" x="5384800" y="3505200"/>
          <p14:tracePt t="24205" x="5473700" y="3581400"/>
          <p14:tracePt t="24221" x="5537200" y="3651250"/>
          <p14:tracePt t="24238" x="5556250" y="3676650"/>
          <p14:tracePt t="24255" x="5607050" y="3714750"/>
          <p14:tracePt t="24271" x="5695950" y="3790950"/>
          <p14:tracePt t="24325" x="5708650" y="3810000"/>
          <p14:tracePt t="24332" x="5759450" y="3841750"/>
          <p14:tracePt t="24339" x="5810250" y="3879850"/>
          <p14:tracePt t="24348" x="5854700" y="3911600"/>
          <p14:tracePt t="24357" x="5924550" y="3956050"/>
          <p14:tracePt t="24371" x="5962650" y="3975100"/>
          <p14:tracePt t="24388" x="6000750" y="4006850"/>
          <p14:tracePt t="24405" x="6089650" y="4044950"/>
          <p14:tracePt t="24421" x="6184900" y="4089400"/>
          <p14:tracePt t="24438" x="6305550" y="4152900"/>
          <p14:tracePt t="24454" x="6419850" y="4210050"/>
          <p14:tracePt t="24471" x="6496050" y="4235450"/>
          <p14:tracePt t="24488" x="6565900" y="4267200"/>
          <p14:tracePt t="24505" x="6692900" y="4324350"/>
          <p14:tracePt t="24521" x="6788150" y="4362450"/>
          <p14:tracePt t="24539" x="6908800" y="4419600"/>
          <p14:tracePt t="24555" x="6978650" y="4445000"/>
          <p14:tracePt t="24572" x="7029450" y="4476750"/>
          <p14:tracePt t="24589" x="7200900" y="4533900"/>
          <p14:tracePt t="24605" x="7289800" y="4572000"/>
          <p14:tracePt t="24622" x="7391400" y="4610100"/>
          <p14:tracePt t="24639" x="7467600" y="4641850"/>
          <p14:tracePt t="24655" x="7531100" y="4660900"/>
          <p14:tracePt t="24671" x="7594600" y="4679950"/>
          <p14:tracePt t="24688" x="7689850" y="4705350"/>
          <p14:tracePt t="24704" x="7785100" y="4724400"/>
          <p14:tracePt t="24721" x="7905750" y="4749800"/>
          <p14:tracePt t="24738" x="8045450" y="4775200"/>
          <p14:tracePt t="24755" x="8185150" y="4806950"/>
          <p14:tracePt t="24771" x="8597900" y="4895850"/>
          <p14:tracePt t="24789" x="8737600" y="4914900"/>
          <p14:tracePt t="24804" x="8947150" y="4953000"/>
          <p14:tracePt t="24821" x="9093200" y="4978400"/>
          <p14:tracePt t="24838" x="9137650" y="4984750"/>
          <p14:tracePt t="25117" x="9131300" y="4984750"/>
          <p14:tracePt t="25132" x="9118600" y="4984750"/>
          <p14:tracePt t="25140" x="9112250" y="4984750"/>
          <p14:tracePt t="25148" x="9105900" y="4984750"/>
          <p14:tracePt t="25154" x="9086850" y="4984750"/>
          <p14:tracePt t="25171" x="9036050" y="4997450"/>
          <p14:tracePt t="25189" x="9004300" y="5003800"/>
          <p14:tracePt t="25204" x="8972550" y="5003800"/>
          <p14:tracePt t="25221" x="8953500" y="5003800"/>
          <p14:tracePt t="25238" x="8934450" y="5010150"/>
          <p14:tracePt t="25255" x="8928100" y="5010150"/>
          <p14:tracePt t="25271" x="8915400" y="5010150"/>
          <p14:tracePt t="25288" x="8909050" y="5010150"/>
          <p14:tracePt t="25304" x="8902700" y="5010150"/>
          <p14:tracePt t="25321" x="8890000" y="5010150"/>
          <p14:tracePt t="25339" x="8877300" y="5010150"/>
          <p14:tracePt t="25355" x="8858250" y="5010150"/>
          <p14:tracePt t="25371" x="8807450" y="5010150"/>
          <p14:tracePt t="25388" x="8769350" y="5010150"/>
          <p14:tracePt t="25404" x="8724900" y="5010150"/>
          <p14:tracePt t="25421" x="8661400" y="5010150"/>
          <p14:tracePt t="25438" x="8610600" y="5010150"/>
          <p14:tracePt t="25455" x="8566150" y="5010150"/>
          <p14:tracePt t="25471" x="8547100" y="5016500"/>
          <p14:tracePt t="25488" x="8528050" y="5016500"/>
          <p14:tracePt t="25504" x="8521700" y="5016500"/>
          <p14:tracePt t="25521" x="8515350" y="5016500"/>
          <p14:tracePt t="25604" x="8509000" y="5016500"/>
          <p14:tracePt t="25636" x="8502650" y="5016500"/>
          <p14:tracePt t="25644" x="8496300" y="5016500"/>
          <p14:tracePt t="26396" x="8470900" y="5022850"/>
          <p14:tracePt t="26396" x="8439150" y="5022850"/>
          <p14:tracePt t="26413" x="8394700" y="5029200"/>
          <p14:tracePt t="26414" x="8324850" y="5029200"/>
          <p14:tracePt t="26421" x="8191500" y="5029200"/>
          <p14:tracePt t="26438" x="7988300" y="5016500"/>
          <p14:tracePt t="26454" x="7740650" y="4984750"/>
          <p14:tracePt t="26471" x="7442200" y="4908550"/>
          <p14:tracePt t="26488" x="7226300" y="4838700"/>
          <p14:tracePt t="26505" x="7048500" y="4768850"/>
          <p14:tracePt t="26521" x="6991350" y="4749800"/>
          <p14:tracePt t="26564" x="6896100" y="4686300"/>
          <p14:tracePt t="26572" x="6769100" y="4597400"/>
          <p14:tracePt t="26572" x="6565900" y="4476750"/>
          <p14:tracePt t="26588" x="6553200" y="4470400"/>
          <p14:tracePt t="26605" x="6413500" y="4387850"/>
          <p14:tracePt t="26621" x="6242050" y="4267200"/>
          <p14:tracePt t="26638" x="6235700" y="4267200"/>
          <p14:tracePt t="26654" x="6140450" y="4197350"/>
          <p14:tracePt t="26671" x="6070600" y="4133850"/>
          <p14:tracePt t="26688" x="6007100" y="4076700"/>
          <p14:tracePt t="26705" x="5949950" y="4000500"/>
          <p14:tracePt t="26721" x="5911850" y="3949700"/>
          <p14:tracePt t="26738" x="5880100" y="3905250"/>
          <p14:tracePt t="26754" x="5822950" y="3822700"/>
          <p14:tracePt t="26754" x="5797550" y="3771900"/>
          <p14:tracePt t="26772" x="5753100" y="3708400"/>
          <p14:tracePt t="26788" x="5734050" y="3676650"/>
          <p14:tracePt t="26805" x="5676900" y="3632200"/>
          <p14:tracePt t="26821" x="5632450" y="3594100"/>
          <p14:tracePt t="26838" x="5575300" y="3562350"/>
          <p14:tracePt t="26854" x="5511800" y="3524250"/>
          <p14:tracePt t="26872" x="5467350" y="3505200"/>
          <p14:tracePt t="26916" x="5448300" y="3492500"/>
          <p14:tracePt t="26924" x="5422900" y="3473450"/>
          <p14:tracePt t="26924" x="5391150" y="3441700"/>
          <p14:tracePt t="26940" x="5372100" y="3422650"/>
          <p14:tracePt t="26940" x="5327650" y="3384550"/>
          <p14:tracePt t="26954" x="5308600" y="3359150"/>
          <p14:tracePt t="26996" x="5302250" y="3359150"/>
          <p14:tracePt t="27004" x="5302250" y="3346450"/>
          <p14:tracePt t="27004" x="5283200" y="3327400"/>
          <p14:tracePt t="27020" x="5276850" y="3321050"/>
          <p14:tracePt t="27038" x="5270500" y="3314700"/>
          <p14:tracePt t="27228" x="5270500" y="3333750"/>
          <p14:tracePt t="27236" x="5302250" y="3384550"/>
          <p14:tracePt t="27259" x="5314950" y="3409950"/>
          <p14:tracePt t="27268" x="5372100" y="3473450"/>
          <p14:tracePt t="27275" x="5435600" y="3536950"/>
          <p14:tracePt t="27283" x="5499100" y="3619500"/>
          <p14:tracePt t="27288" x="5632450" y="3746500"/>
          <p14:tracePt t="27305" x="5784850" y="3860800"/>
          <p14:tracePt t="27321" x="5918200" y="3962400"/>
          <p14:tracePt t="27338" x="6076950" y="4057650"/>
          <p14:tracePt t="27354" x="6381750" y="4241800"/>
          <p14:tracePt t="27372" x="6629400" y="4368800"/>
          <p14:tracePt t="27388" x="6807200" y="4451350"/>
          <p14:tracePt t="27404" x="6940550" y="4514850"/>
          <p14:tracePt t="27421" x="7042150" y="4565650"/>
          <p14:tracePt t="27438" x="7169150" y="4629150"/>
          <p14:tracePt t="27454" x="7283450" y="4711700"/>
          <p14:tracePt t="27471" x="7404100" y="4749800"/>
          <p14:tracePt t="27488" x="7454900" y="4775200"/>
          <p14:tracePt t="27505" x="7518400" y="4794250"/>
          <p14:tracePt t="27540" x="7550150" y="4800600"/>
          <p14:tracePt t="27540" x="7588250" y="4813300"/>
          <p14:tracePt t="27554" x="7702550" y="4857750"/>
          <p14:tracePt t="27572" x="7785100" y="4876800"/>
          <p14:tracePt t="27588" x="7861300" y="4889500"/>
          <p14:tracePt t="27604" x="7950200" y="4902200"/>
          <p14:tracePt t="27622" x="7969250" y="4908550"/>
          <p14:tracePt t="27660" x="7975600" y="4908550"/>
          <p14:tracePt t="27660" x="7981950" y="4908550"/>
          <p14:tracePt t="27671" x="7988300" y="4908550"/>
          <p14:tracePt t="27804" x="8001000" y="4908550"/>
          <p14:tracePt t="27812" x="8007350" y="4908550"/>
          <p14:tracePt t="27828" x="8013700" y="4908550"/>
          <p14:tracePt t="28028" x="8007350" y="4908550"/>
          <p14:tracePt t="28052" x="8001000" y="4908550"/>
          <p14:tracePt t="28067" x="7994650" y="4908550"/>
          <p14:tracePt t="28084" x="7988300" y="4914900"/>
          <p14:tracePt t="29831" x="0" y="0"/>
        </p14:tracePtLst>
        <p14:tracePtLst>
          <p14:tracePt t="53981" x="5143500" y="3524250"/>
          <p14:tracePt t="54306" x="5143500" y="3536950"/>
          <p14:tracePt t="54314" x="5162550" y="3568700"/>
          <p14:tracePt t="54322" x="5181600" y="3594100"/>
          <p14:tracePt t="54330" x="5207000" y="3625850"/>
          <p14:tracePt t="54338" x="5245100" y="3676650"/>
          <p14:tracePt t="54353" x="5283200" y="3721100"/>
          <p14:tracePt t="54370" x="5289550" y="3740150"/>
          <p14:tracePt t="54370" x="5308600" y="3765550"/>
          <p14:tracePt t="54386" x="5378450" y="3829050"/>
          <p14:tracePt t="54410" x="5461000" y="3905250"/>
          <p14:tracePt t="54426" x="5549900" y="3981450"/>
          <p14:tracePt t="54443" x="5645150" y="4051300"/>
          <p14:tracePt t="54453" x="5734050" y="4108450"/>
          <p14:tracePt t="54470" x="5822950" y="4184650"/>
          <p14:tracePt t="54488" x="5899150" y="4248150"/>
          <p14:tracePt t="54505" x="5962650" y="4298950"/>
          <p14:tracePt t="54555" x="5988050" y="4318000"/>
          <p14:tracePt t="54563" x="6057900" y="4349750"/>
          <p14:tracePt t="54571" x="6191250" y="4419600"/>
          <p14:tracePt t="54587" x="6254750" y="4451350"/>
          <p14:tracePt t="54588" x="6381750" y="4514850"/>
          <p14:tracePt t="54604" x="6527800" y="4572000"/>
          <p14:tracePt t="54621" x="6635750" y="4622800"/>
          <p14:tracePt t="54637" x="6667500" y="4629150"/>
          <p14:tracePt t="54654" x="6788150" y="4667250"/>
          <p14:tracePt t="54670" x="6915150" y="4699000"/>
          <p14:tracePt t="54687" x="6946900" y="4711700"/>
          <p14:tracePt t="54704" x="7010400" y="4730750"/>
          <p14:tracePt t="54720" x="7150100" y="4762500"/>
          <p14:tracePt t="54736" x="7270750" y="4787900"/>
          <p14:tracePt t="54753" x="7378700" y="4806950"/>
          <p14:tracePt t="54770" x="7556500" y="4838700"/>
          <p14:tracePt t="54786" x="7715250" y="4857750"/>
          <p14:tracePt t="54803" x="7880350" y="4883150"/>
          <p14:tracePt t="54820" x="8045450" y="4908550"/>
          <p14:tracePt t="54837" x="8128000" y="4914900"/>
          <p14:tracePt t="54899" x="8134350" y="4914900"/>
          <p14:tracePt t="54931" x="8140700" y="4921250"/>
          <p14:tracePt t="54939" x="8172450" y="4921250"/>
          <p14:tracePt t="54955" x="8191500" y="4927600"/>
          <p14:tracePt t="54956" x="8197850" y="4927600"/>
          <p14:tracePt t="54971" x="8216900" y="4927600"/>
          <p14:tracePt t="54987" x="8223250" y="4927600"/>
          <p14:tracePt t="55107" x="8216900" y="4927600"/>
          <p14:tracePt t="55155" x="8204200" y="4927600"/>
          <p14:tracePt t="55163" x="8140700" y="4914900"/>
          <p14:tracePt t="55179" x="8007350" y="4864100"/>
          <p14:tracePt t="55180" x="7943850" y="4819650"/>
          <p14:tracePt t="55187" x="7766050" y="4737100"/>
          <p14:tracePt t="55204" x="7607300" y="4667250"/>
          <p14:tracePt t="55221" x="7423150" y="4584700"/>
          <p14:tracePt t="55237" x="7404100" y="4572000"/>
          <p14:tracePt t="55254" x="7251700" y="4495800"/>
          <p14:tracePt t="55271" x="7067550" y="4419600"/>
          <p14:tracePt t="55287" x="6845300" y="4337050"/>
          <p14:tracePt t="55304" x="6661150" y="4254500"/>
          <p14:tracePt t="55320" x="6451600" y="4159250"/>
          <p14:tracePt t="55338" x="6223000" y="4064000"/>
          <p14:tracePt t="55354" x="6007100" y="3975100"/>
          <p14:tracePt t="55371" x="5949950" y="3949700"/>
          <p14:tracePt t="55387" x="5835650" y="3886200"/>
          <p14:tracePt t="55404" x="5740400" y="3822700"/>
          <p14:tracePt t="55420" x="5619750" y="3746500"/>
          <p14:tracePt t="55437" x="5588000" y="3727450"/>
          <p14:tracePt t="55454" x="5530850" y="3689350"/>
          <p14:tracePt t="55471" x="5461000" y="3632200"/>
          <p14:tracePt t="55487" x="5372100" y="3556000"/>
          <p14:tracePt t="55504" x="5295900" y="3505200"/>
          <p14:tracePt t="55521" x="5251450" y="3473450"/>
          <p14:tracePt t="55538" x="5200650" y="3435350"/>
          <p14:tracePt t="55554" x="5149850" y="3397250"/>
          <p14:tracePt t="55572" x="5130800" y="3384550"/>
          <p14:tracePt t="55587" x="5118100" y="3359150"/>
          <p14:tracePt t="55604" x="5105400" y="3340100"/>
          <p14:tracePt t="55621" x="5099050" y="3333750"/>
          <p14:tracePt t="55771" x="5099050" y="3365500"/>
          <p14:tracePt t="55780" x="5124450" y="3403600"/>
          <p14:tracePt t="55787" x="5238750" y="3606800"/>
          <p14:tracePt t="55804" x="5302250" y="3702050"/>
          <p14:tracePt t="55804" x="5454650" y="3898900"/>
          <p14:tracePt t="55820" x="5537200" y="3987800"/>
          <p14:tracePt t="55837" x="5702300" y="4114800"/>
          <p14:tracePt t="55854" x="5899150" y="4267200"/>
          <p14:tracePt t="55871" x="6045200" y="4349750"/>
          <p14:tracePt t="55887" x="6178550" y="4432300"/>
          <p14:tracePt t="55904" x="6292850" y="4502150"/>
          <p14:tracePt t="55920" x="6438900" y="4559300"/>
          <p14:tracePt t="55938" x="6534150" y="4597400"/>
          <p14:tracePt t="55954" x="6578600" y="4616450"/>
          <p14:tracePt t="55972" x="6667500" y="4654550"/>
          <p14:tracePt t="55987" x="6762750" y="4699000"/>
          <p14:tracePt t="56004" x="6902450" y="4749800"/>
          <p14:tracePt t="56021" x="7048500" y="4794250"/>
          <p14:tracePt t="56037" x="7150100" y="4826000"/>
          <p14:tracePt t="56055" x="7175500" y="4832350"/>
          <p14:tracePt t="56070" x="7308850" y="4876800"/>
          <p14:tracePt t="56087" x="7340600" y="4889500"/>
          <p14:tracePt t="56104" x="7423150" y="4914900"/>
          <p14:tracePt t="56121" x="7512050" y="4927600"/>
          <p14:tracePt t="56137" x="7626350" y="4953000"/>
          <p14:tracePt t="56154" x="7766050" y="4965700"/>
          <p14:tracePt t="56172" x="7880350" y="4978400"/>
          <p14:tracePt t="56187" x="7937500" y="4978400"/>
          <p14:tracePt t="56243" x="7943850" y="4978400"/>
          <p14:tracePt t="56251" x="7962900" y="4978400"/>
          <p14:tracePt t="56259" x="7981950" y="4978400"/>
          <p14:tracePt t="56271" x="8007350" y="4978400"/>
          <p14:tracePt t="56287" x="8013700" y="4978400"/>
          <p14:tracePt t="56403" x="8001000" y="4978400"/>
          <p14:tracePt t="56411" x="7969250" y="4984750"/>
          <p14:tracePt t="56419" x="7899400" y="4984750"/>
          <p14:tracePt t="56437" x="7874000" y="4984750"/>
          <p14:tracePt t="56438" x="7816850" y="4965700"/>
          <p14:tracePt t="56454" x="7683500" y="4940300"/>
          <p14:tracePt t="56471" x="7473950" y="4876800"/>
          <p14:tracePt t="56487" x="7296150" y="4819650"/>
          <p14:tracePt t="56504" x="6978650" y="4686300"/>
          <p14:tracePt t="56539" x="6915150" y="4648200"/>
          <p14:tracePt t="56540" x="6616700" y="4483100"/>
          <p14:tracePt t="56555" x="6343650" y="4292600"/>
          <p14:tracePt t="56571" x="6292850" y="4267200"/>
          <p14:tracePt t="56587" x="6121400" y="4146550"/>
          <p14:tracePt t="56604" x="5988050" y="4038600"/>
          <p14:tracePt t="56620" x="5765800" y="3879850"/>
          <p14:tracePt t="56637" x="5626100" y="3797300"/>
          <p14:tracePt t="56654" x="5568950" y="3746500"/>
          <p14:tracePt t="56671" x="5492750" y="3689350"/>
          <p14:tracePt t="56687" x="5403850" y="3619500"/>
          <p14:tracePt t="56704" x="5321300" y="3556000"/>
          <p14:tracePt t="56721" x="5245100" y="3505200"/>
          <p14:tracePt t="56737" x="5130800" y="3403600"/>
          <p14:tracePt t="56755" x="5029200" y="3308350"/>
          <p14:tracePt t="56771" x="4959350" y="3251200"/>
          <p14:tracePt t="56789" x="4927600" y="3213100"/>
          <p14:tracePt t="56804" x="4914900" y="3194050"/>
          <p14:tracePt t="56859" x="4908550" y="3187700"/>
          <p14:tracePt t="56883" x="4902200" y="3175000"/>
          <p14:tracePt t="56896" x="4902200" y="3168650"/>
          <p14:tracePt t="56904" x="4902200" y="3162300"/>
          <p14:tracePt t="56905" x="4902200" y="3149600"/>
          <p14:tracePt t="56921" x="4902200" y="3130550"/>
          <p14:tracePt t="56937" x="4895850" y="3117850"/>
          <p14:tracePt t="56954" x="4889500" y="3105150"/>
          <p14:tracePt t="56995" x="4889500" y="3098800"/>
          <p14:tracePt t="57171" x="4889500" y="3136900"/>
          <p14:tracePt t="57178" x="4927600" y="3206750"/>
          <p14:tracePt t="57187" x="4984750" y="3302000"/>
          <p14:tracePt t="57188" x="5137150" y="3606800"/>
          <p14:tracePt t="57204" x="5372100" y="3917950"/>
          <p14:tracePt t="57221" x="5556250" y="4140200"/>
          <p14:tracePt t="57237" x="5765800" y="4362450"/>
          <p14:tracePt t="57254" x="5924550" y="4502150"/>
          <p14:tracePt t="57270" x="6127750" y="4660900"/>
          <p14:tracePt t="57287" x="6311900" y="4794250"/>
          <p14:tracePt t="57304" x="6457950" y="4883150"/>
          <p14:tracePt t="57321" x="6584950" y="4946650"/>
          <p14:tracePt t="57337" x="6724650" y="5003800"/>
          <p14:tracePt t="57354" x="6896100" y="5067300"/>
          <p14:tracePt t="57371" x="6991350" y="5092700"/>
          <p14:tracePt t="57387" x="7073900" y="5118100"/>
          <p14:tracePt t="57404" x="7143750" y="5143500"/>
          <p14:tracePt t="57420" x="7289800" y="5181600"/>
          <p14:tracePt t="57437" x="7359650" y="5200650"/>
          <p14:tracePt t="57454" x="7429500" y="5213350"/>
          <p14:tracePt t="57470" x="7467600" y="5219700"/>
          <p14:tracePt t="57487" x="7562850" y="5238750"/>
          <p14:tracePt t="57504" x="7677150" y="5238750"/>
          <p14:tracePt t="57521" x="7753350" y="5238750"/>
          <p14:tracePt t="57521" x="7791450" y="5238750"/>
          <p14:tracePt t="57539" x="7816850" y="5238750"/>
          <p14:tracePt t="57554" x="7861300" y="5238750"/>
          <p14:tracePt t="57571" x="7874000" y="5238750"/>
          <p14:tracePt t="58116" x="7867650" y="5238750"/>
          <p14:tracePt t="58124" x="7854950" y="5238750"/>
          <p14:tracePt t="58139" x="7842250" y="5245100"/>
          <p14:tracePt t="58156" x="7835900" y="5245100"/>
          <p14:tracePt t="58156" x="7823200" y="5251450"/>
          <p14:tracePt t="58172" x="7810500" y="5251450"/>
          <p14:tracePt t="58188" x="7797800" y="5251450"/>
          <p14:tracePt t="58332" x="7772400" y="5251450"/>
          <p14:tracePt t="58332" x="7734300" y="5219700"/>
          <p14:tracePt t="58340" x="7734300" y="5213350"/>
          <p14:tracePt t="58356" x="7702550" y="5175250"/>
          <p14:tracePt t="58356" x="7518400" y="4940300"/>
          <p14:tracePt t="58372" x="7499350" y="4927600"/>
          <p14:tracePt t="58388" x="7435850" y="4870450"/>
          <p14:tracePt t="58443" x="7404100" y="4838700"/>
          <p14:tracePt t="58452" x="7251700" y="4737100"/>
          <p14:tracePt t="58460" x="7061200" y="4597400"/>
          <p14:tracePt t="58467" x="6845300" y="4457700"/>
          <p14:tracePt t="58472" x="6737350" y="4375150"/>
          <p14:tracePt t="58488" x="6502400" y="4203700"/>
          <p14:tracePt t="58505" x="6477000" y="4184650"/>
          <p14:tracePt t="58521" x="6407150" y="4121150"/>
          <p14:tracePt t="58538" x="6350000" y="4083050"/>
          <p14:tracePt t="58596" x="6343650" y="4070350"/>
          <p14:tracePt t="58619" x="6324600" y="4057650"/>
          <p14:tracePt t="58627" x="6305550" y="4044950"/>
          <p14:tracePt t="58635" x="6286500" y="4032250"/>
          <p14:tracePt t="58638" x="6242050" y="3994150"/>
          <p14:tracePt t="58655" x="6203950" y="3962400"/>
          <p14:tracePt t="58671" x="6172200" y="3930650"/>
          <p14:tracePt t="58688" x="6134100" y="3905250"/>
          <p14:tracePt t="58705" x="6089650" y="3873500"/>
          <p14:tracePt t="58721" x="6019800" y="3822700"/>
          <p14:tracePt t="58739" x="5956300" y="3771900"/>
          <p14:tracePt t="58755" x="5822950" y="3676650"/>
          <p14:tracePt t="58772" x="5734050" y="3613150"/>
          <p14:tracePt t="58788" x="5626100" y="3536950"/>
          <p14:tracePt t="58805" x="5505450" y="3460750"/>
          <p14:tracePt t="58821" x="5397500" y="3378200"/>
          <p14:tracePt t="58838" x="5251450" y="3276600"/>
          <p14:tracePt t="58854" x="5099050" y="3162300"/>
          <p14:tracePt t="58872" x="4933950" y="3035300"/>
          <p14:tracePt t="58888" x="4730750" y="2889250"/>
          <p14:tracePt t="58905" x="4591050" y="2768600"/>
          <p14:tracePt t="58921" x="4476750" y="2679700"/>
          <p14:tracePt t="58938" x="4394200" y="2597150"/>
          <p14:tracePt t="58955" x="4318000" y="2501900"/>
          <p14:tracePt t="58972" x="4286250" y="2457450"/>
          <p14:tracePt t="58988" x="4260850" y="2425700"/>
          <p14:tracePt t="59005" x="4248150" y="2400300"/>
          <p14:tracePt t="59021" x="4241800" y="2393950"/>
          <p14:tracePt t="59038" x="4235450" y="2381250"/>
          <p14:tracePt t="59054" x="4235450" y="2374900"/>
          <p14:tracePt t="59072" x="4235450" y="2368550"/>
          <p14:tracePt t="59203" x="4235450" y="2374900"/>
          <p14:tracePt t="59213" x="4248150" y="2413000"/>
          <p14:tracePt t="59219" x="4273550" y="2463800"/>
          <p14:tracePt t="59222" x="4343400" y="2571750"/>
          <p14:tracePt t="59239" x="4419600" y="2686050"/>
          <p14:tracePt t="59255" x="4521200" y="2800350"/>
          <p14:tracePt t="59272" x="4629150" y="2921000"/>
          <p14:tracePt t="59288" x="4743450" y="3054350"/>
          <p14:tracePt t="59305" x="4876800" y="3168650"/>
          <p14:tracePt t="59321" x="5003800" y="3276600"/>
          <p14:tracePt t="59338" x="5111750" y="3359150"/>
          <p14:tracePt t="59355" x="5194300" y="3429000"/>
          <p14:tracePt t="59372" x="5302250" y="3505200"/>
          <p14:tracePt t="59388" x="5410200" y="3562350"/>
          <p14:tracePt t="59405" x="5530850" y="3613150"/>
          <p14:tracePt t="59421" x="5607050" y="3644900"/>
          <p14:tracePt t="59438" x="5689600" y="3683000"/>
          <p14:tracePt t="59455" x="5797550" y="3727450"/>
          <p14:tracePt t="59472" x="5918200" y="3778250"/>
          <p14:tracePt t="59488" x="6013450" y="3822700"/>
          <p14:tracePt t="59505" x="6127750" y="3873500"/>
          <p14:tracePt t="59521" x="6216650" y="3917950"/>
          <p14:tracePt t="59538" x="6299200" y="3949700"/>
          <p14:tracePt t="59555" x="6375400" y="3981450"/>
          <p14:tracePt t="59573" x="6457950" y="4025900"/>
          <p14:tracePt t="59588" x="6540500" y="4064000"/>
          <p14:tracePt t="59605" x="6642100" y="4114800"/>
          <p14:tracePt t="59621" x="6718300" y="4152900"/>
          <p14:tracePt t="59638" x="6788150" y="4191000"/>
          <p14:tracePt t="59655" x="6807200" y="4191000"/>
          <p14:tracePt t="59671" x="6832600" y="4210050"/>
          <p14:tracePt t="59688" x="6838950" y="4210050"/>
          <p14:tracePt t="59732" x="6851650" y="4216400"/>
          <p14:tracePt t="59851" x="6845300" y="4222750"/>
          <p14:tracePt t="59857" x="6838950" y="4222750"/>
          <p14:tracePt t="59900" x="6819900" y="4222750"/>
          <p14:tracePt t="59908" x="6788150" y="4216400"/>
          <p14:tracePt t="59916" x="6750050" y="4216400"/>
          <p14:tracePt t="59923" x="6604000" y="4159250"/>
          <p14:tracePt t="59938" x="6419850" y="4064000"/>
          <p14:tracePt t="59955" x="6178550" y="3937000"/>
          <p14:tracePt t="59973" x="5924550" y="3790950"/>
          <p14:tracePt t="59988" x="5689600" y="3663950"/>
          <p14:tracePt t="60005" x="5524500" y="3556000"/>
          <p14:tracePt t="60021" x="5397500" y="3486150"/>
          <p14:tracePt t="60038" x="5308600" y="3441700"/>
          <p14:tracePt t="60055" x="5245100" y="3422650"/>
          <p14:tracePt t="60072" x="5219700" y="3416300"/>
          <p14:tracePt t="60088" x="5194300" y="3416300"/>
          <p14:tracePt t="60105" x="5175250" y="3416300"/>
          <p14:tracePt t="60122" x="5130800" y="3448050"/>
          <p14:tracePt t="60138" x="5111750" y="3556000"/>
          <p14:tracePt t="60155" x="5130800" y="3714750"/>
          <p14:tracePt t="60172" x="5181600" y="3822700"/>
          <p14:tracePt t="60188" x="5257800" y="3917950"/>
          <p14:tracePt t="60205" x="5340350" y="3994150"/>
          <p14:tracePt t="60221" x="5403850" y="4057650"/>
          <p14:tracePt t="60238" x="5435600" y="4089400"/>
          <p14:tracePt t="60255" x="5435600" y="4095750"/>
          <p14:tracePt t="60271" x="5416550" y="4114800"/>
          <p14:tracePt t="60288" x="5276850" y="4171950"/>
          <p14:tracePt t="60305" x="5232400" y="4197350"/>
          <p14:tracePt t="60321" x="4832350" y="4267200"/>
          <p14:tracePt t="60338" x="4375150" y="4330700"/>
          <p14:tracePt t="60355" x="3841750" y="4330700"/>
          <p14:tracePt t="60372" x="3683000" y="4330700"/>
          <p14:tracePt t="60388" x="3606800" y="4337050"/>
          <p14:tracePt t="60405" x="3587750" y="4337050"/>
          <p14:tracePt t="60421" x="3575050" y="4337050"/>
          <p14:tracePt t="60438" x="3556000" y="4337050"/>
          <p14:tracePt t="60455" x="3498850" y="4337050"/>
          <p14:tracePt t="60471" x="3448050" y="4337050"/>
          <p14:tracePt t="60488" x="3429000" y="4349750"/>
          <p14:tracePt t="60572" x="3416300" y="4349750"/>
          <p14:tracePt t="60581" x="3403600" y="4349750"/>
          <p14:tracePt t="60582" x="3397250" y="4349750"/>
          <p14:tracePt t="60589" x="3384550" y="4349750"/>
          <p14:tracePt t="60604" x="3378200" y="4349750"/>
          <p14:tracePt t="60621" x="3378200" y="4343400"/>
          <p14:tracePt t="60638" x="3378200" y="4311650"/>
          <p14:tracePt t="60655" x="3378200" y="4248150"/>
          <p14:tracePt t="60671" x="3378200" y="4191000"/>
          <p14:tracePt t="60688" x="3371850" y="4152900"/>
          <p14:tracePt t="60705" x="3371850" y="4127500"/>
          <p14:tracePt t="60722" x="3378200" y="4102100"/>
          <p14:tracePt t="60738" x="3384550" y="4095750"/>
          <p14:tracePt t="60755" x="3416300" y="4083050"/>
          <p14:tracePt t="60772" x="3435350" y="4076700"/>
          <p14:tracePt t="60788" x="3454400" y="4076700"/>
          <p14:tracePt t="60804" x="3479800" y="4070350"/>
          <p14:tracePt t="60821" x="3505200" y="4064000"/>
          <p14:tracePt t="60838" x="3517900" y="4057650"/>
          <p14:tracePt t="60855" x="3530600" y="4051300"/>
          <p14:tracePt t="60871" x="3543300" y="4044950"/>
          <p14:tracePt t="60888" x="3549650" y="4025900"/>
          <p14:tracePt t="60904" x="3549650" y="3994150"/>
          <p14:tracePt t="60921" x="3549650" y="3956050"/>
          <p14:tracePt t="60938" x="3536950" y="3917950"/>
          <p14:tracePt t="60955" x="3492500" y="3867150"/>
          <p14:tracePt t="60972" x="3467100" y="3848100"/>
          <p14:tracePt t="60988" x="3435350" y="3841750"/>
          <p14:tracePt t="61005" x="3403600" y="3835400"/>
          <p14:tracePt t="61021" x="3371850" y="3835400"/>
          <p14:tracePt t="61038" x="3352800" y="3835400"/>
          <p14:tracePt t="61055" x="3321050" y="3854450"/>
          <p14:tracePt t="61071" x="3282950" y="3892550"/>
          <p14:tracePt t="61088" x="3238500" y="3930650"/>
          <p14:tracePt t="61104" x="3219450" y="3968750"/>
          <p14:tracePt t="61121" x="3187700" y="4006850"/>
          <p14:tracePt t="61138" x="3175000" y="4038600"/>
          <p14:tracePt t="61155" x="3168650" y="4089400"/>
          <p14:tracePt t="61172" x="3162300" y="4127500"/>
          <p14:tracePt t="61188" x="3162300" y="4152900"/>
          <p14:tracePt t="61204" x="3168650" y="4191000"/>
          <p14:tracePt t="61221" x="3187700" y="4210050"/>
          <p14:tracePt t="61238" x="3206750" y="4222750"/>
          <p14:tracePt t="61254" x="3219450" y="4235450"/>
          <p14:tracePt t="61271" x="3257550" y="4254500"/>
          <p14:tracePt t="61288" x="3282950" y="4267200"/>
          <p14:tracePt t="61305" x="3321050" y="4279900"/>
          <p14:tracePt t="61321" x="3340100" y="4286250"/>
          <p14:tracePt t="61338" x="3359150" y="4292600"/>
          <p14:tracePt t="61355" x="3384550" y="4292600"/>
          <p14:tracePt t="61371" x="3403600" y="4292600"/>
          <p14:tracePt t="61388" x="3422650" y="4286250"/>
          <p14:tracePt t="61404" x="3441700" y="4254500"/>
          <p14:tracePt t="61421" x="3460750" y="4191000"/>
          <p14:tracePt t="61438" x="3467100" y="4146550"/>
          <p14:tracePt t="61455" x="3467100" y="4095750"/>
          <p14:tracePt t="61471" x="3467100" y="4032250"/>
          <p14:tracePt t="61488" x="3467100" y="3987800"/>
          <p14:tracePt t="61504" x="3448050" y="3943350"/>
          <p14:tracePt t="61521" x="3435350" y="3917950"/>
          <p14:tracePt t="61538" x="3429000" y="3905250"/>
          <p14:tracePt t="61555" x="3416300" y="3892550"/>
          <p14:tracePt t="61571" x="3409950" y="3886200"/>
          <p14:tracePt t="61611" x="3397250" y="3886200"/>
          <p14:tracePt t="61636" x="3390900" y="3886200"/>
          <p14:tracePt t="61652" x="3384550" y="3879850"/>
          <p14:tracePt t="61668" x="3378200" y="3879850"/>
          <p14:tracePt t="61748" x="3371850" y="3879850"/>
          <p14:tracePt t="61764" x="3365500" y="3879850"/>
          <p14:tracePt t="61764" x="3359150" y="3886200"/>
          <p14:tracePt t="61772" x="3359150" y="3892550"/>
          <p14:tracePt t="61795" x="3359150" y="3898900"/>
          <p14:tracePt t="61803" x="3359150" y="3911600"/>
          <p14:tracePt t="61821" x="3359150" y="3917950"/>
          <p14:tracePt t="61822" x="3359150" y="3930650"/>
          <p14:tracePt t="61838" x="3359150" y="3943350"/>
          <p14:tracePt t="61855" x="3384550" y="3981450"/>
          <p14:tracePt t="61872" x="3429000" y="4032250"/>
          <p14:tracePt t="61888" x="3524250" y="4095750"/>
          <p14:tracePt t="61905" x="3695700" y="4146550"/>
          <p14:tracePt t="61921" x="4057650" y="4210050"/>
          <p14:tracePt t="61937" x="4559300" y="4229100"/>
          <p14:tracePt t="61955" x="5391150" y="4140200"/>
          <p14:tracePt t="61972" x="5911850" y="3924300"/>
          <p14:tracePt t="61988" x="6280150" y="3689350"/>
          <p14:tracePt t="62005" x="6432550" y="3530600"/>
          <p14:tracePt t="62021" x="6502400" y="3435350"/>
          <p14:tracePt t="62038" x="6515100" y="3384550"/>
          <p14:tracePt t="62084" x="6515100" y="3378200"/>
          <p14:tracePt t="62092" x="6515100" y="3365500"/>
          <p14:tracePt t="62105" x="6508750" y="3359150"/>
          <p14:tracePt t="62106" x="6496050" y="3346450"/>
          <p14:tracePt t="62121" x="6483350" y="3333750"/>
          <p14:tracePt t="62138" x="6457950" y="3314700"/>
          <p14:tracePt t="62154" x="6400800" y="3308350"/>
          <p14:tracePt t="62173" x="6356350" y="3302000"/>
          <p14:tracePt t="62188" x="6350000" y="3302000"/>
          <p14:tracePt t="62205" x="6330950" y="3295650"/>
          <p14:tracePt t="62221" x="6280150" y="3282950"/>
          <p14:tracePt t="62238" x="6172200" y="3257550"/>
          <p14:tracePt t="62254" x="6038850" y="3225800"/>
          <p14:tracePt t="62271" x="5975350" y="3219450"/>
          <p14:tracePt t="62288" x="5810250" y="3200400"/>
          <p14:tracePt t="62305" x="5676900" y="3181350"/>
          <p14:tracePt t="62321" x="5594350" y="3162300"/>
          <p14:tracePt t="62338" x="5562600" y="3149600"/>
          <p14:tracePt t="62354" x="5549900" y="3149600"/>
          <p14:tracePt t="62371" x="5537200" y="3136900"/>
          <p14:tracePt t="62388" x="5524500" y="3130550"/>
          <p14:tracePt t="62405" x="5511800" y="3124200"/>
          <p14:tracePt t="62421" x="5486400" y="3111500"/>
          <p14:tracePt t="62438" x="5473700" y="3105150"/>
          <p14:tracePt t="62454" x="5467350" y="3105150"/>
          <p14:tracePt t="62471" x="5441950" y="3092450"/>
          <p14:tracePt t="62488" x="5416550" y="3079750"/>
          <p14:tracePt t="62505" x="5378450" y="3073400"/>
          <p14:tracePt t="62521" x="5327650" y="3060700"/>
          <p14:tracePt t="62539" x="5289550" y="3054350"/>
          <p14:tracePt t="62555" x="5251450" y="3048000"/>
          <p14:tracePt t="62676" x="5251450" y="3054350"/>
          <p14:tracePt t="62684" x="5264150" y="3086100"/>
          <p14:tracePt t="62691" x="5276850" y="3117850"/>
          <p14:tracePt t="62697" x="5308600" y="3155950"/>
          <p14:tracePt t="62704" x="5372100" y="3257550"/>
          <p14:tracePt t="62721" x="5467350" y="3390900"/>
          <p14:tracePt t="62738" x="5556250" y="3511550"/>
          <p14:tracePt t="62755" x="5683250" y="3689350"/>
          <p14:tracePt t="62772" x="5759450" y="3784600"/>
          <p14:tracePt t="62788" x="5835650" y="3860800"/>
          <p14:tracePt t="62804" x="5892800" y="3924300"/>
          <p14:tracePt t="62821" x="5956300" y="3975100"/>
          <p14:tracePt t="62838" x="6000750" y="4019550"/>
          <p14:tracePt t="62854" x="6057900" y="4064000"/>
          <p14:tracePt t="62871" x="6127750" y="4108450"/>
          <p14:tracePt t="62888" x="6184900" y="4140200"/>
          <p14:tracePt t="62905" x="6229350" y="4165600"/>
          <p14:tracePt t="62921" x="6273800" y="4184650"/>
          <p14:tracePt t="62938" x="6330950" y="4203700"/>
          <p14:tracePt t="62955" x="6426200" y="4248150"/>
          <p14:tracePt t="62972" x="6521450" y="4273550"/>
          <p14:tracePt t="62988" x="6604000" y="4298950"/>
          <p14:tracePt t="63004" x="6686550" y="4318000"/>
          <p14:tracePt t="63021" x="6750050" y="4343400"/>
          <p14:tracePt t="63038" x="6819900" y="4362450"/>
          <p14:tracePt t="63054" x="6889750" y="4381500"/>
          <p14:tracePt t="63071" x="6934200" y="4394200"/>
          <p14:tracePt t="63088" x="6940550" y="4394200"/>
          <p14:tracePt t="63104" x="6985000" y="4406900"/>
          <p14:tracePt t="63121" x="6991350" y="4406900"/>
          <p14:tracePt t="63138" x="7004050" y="4406900"/>
          <p14:tracePt t="63154" x="7092950" y="4438650"/>
          <p14:tracePt t="63171" x="7156450" y="4451350"/>
          <p14:tracePt t="63188" x="7207250" y="4470400"/>
          <p14:tracePt t="63205" x="7251700" y="4483100"/>
          <p14:tracePt t="63221" x="7289800" y="4489450"/>
          <p14:tracePt t="63238" x="7353300" y="4502150"/>
          <p14:tracePt t="63254" x="7391400" y="4514850"/>
          <p14:tracePt t="63271" x="7423150" y="4527550"/>
          <p14:tracePt t="63288" x="7454900" y="4533900"/>
          <p14:tracePt t="63304" x="7473950" y="4540250"/>
          <p14:tracePt t="63321" x="7493000" y="4546600"/>
          <p14:tracePt t="63338" x="7518400" y="4552950"/>
          <p14:tracePt t="63355" x="7550150" y="4559300"/>
          <p14:tracePt t="63372" x="7575550" y="4565650"/>
          <p14:tracePt t="63388" x="7588250" y="4572000"/>
          <p14:tracePt t="63404" x="7600950" y="4578350"/>
          <p14:tracePt t="63748" x="7600950" y="4584700"/>
          <p14:tracePt t="63755" x="7588250" y="4584700"/>
          <p14:tracePt t="63756" x="7569200" y="4584700"/>
          <p14:tracePt t="63772" x="7562850" y="4584700"/>
          <p14:tracePt t="63772" x="7537450" y="4591050"/>
          <p14:tracePt t="63788" x="7505700" y="4591050"/>
          <p14:tracePt t="63804" x="7467600" y="4591050"/>
          <p14:tracePt t="63821" x="7404100" y="4572000"/>
          <p14:tracePt t="63838" x="7308850" y="4521200"/>
          <p14:tracePt t="63855" x="7181850" y="4457700"/>
          <p14:tracePt t="63871" x="7042150" y="4368800"/>
          <p14:tracePt t="63888" x="6934200" y="4298950"/>
          <p14:tracePt t="63924" x="6864350" y="4273550"/>
          <p14:tracePt t="63924" x="6788150" y="4222750"/>
          <p14:tracePt t="63938" x="6604000" y="4127500"/>
          <p14:tracePt t="63955" x="6407150" y="4025900"/>
          <p14:tracePt t="63971" x="6280150" y="3949700"/>
          <p14:tracePt t="63988" x="6134100" y="3860800"/>
          <p14:tracePt t="64004" x="6007100" y="3784600"/>
          <p14:tracePt t="64021" x="5854700" y="3689350"/>
          <p14:tracePt t="64038" x="5746750" y="3606800"/>
          <p14:tracePt t="64054" x="5657850" y="3562350"/>
          <p14:tracePt t="64071" x="5568950" y="3505200"/>
          <p14:tracePt t="64088" x="5499100" y="3467100"/>
          <p14:tracePt t="64104" x="5448300" y="3435350"/>
          <p14:tracePt t="64121" x="5391150" y="3397250"/>
          <p14:tracePt t="64138" x="5327650" y="3371850"/>
          <p14:tracePt t="64155" x="5207000" y="3314700"/>
          <p14:tracePt t="64172" x="5137150" y="3282950"/>
          <p14:tracePt t="64188" x="5080000" y="3251200"/>
          <p14:tracePt t="64204" x="5029200" y="3232150"/>
          <p14:tracePt t="64221" x="4972050" y="3206750"/>
          <p14:tracePt t="64238" x="4908550" y="3168650"/>
          <p14:tracePt t="64255" x="4857750" y="3136900"/>
          <p14:tracePt t="64271" x="4819650" y="3111500"/>
          <p14:tracePt t="64288" x="4787900" y="3098800"/>
          <p14:tracePt t="64304" x="4756150" y="3079750"/>
          <p14:tracePt t="64322" x="4724400" y="3054350"/>
          <p14:tracePt t="64338" x="4699000" y="3028950"/>
          <p14:tracePt t="64338" x="4692650" y="3022600"/>
          <p14:tracePt t="64356" x="4686300" y="3009900"/>
          <p14:tracePt t="64372" x="4686300" y="3003550"/>
          <p14:tracePt t="64388" x="4679950" y="2984500"/>
          <p14:tracePt t="64427" x="4673600" y="2978150"/>
          <p14:tracePt t="64447" x="4673600" y="2965450"/>
          <p14:tracePt t="64459" x="4673600" y="2952750"/>
          <p14:tracePt t="64471" x="4673600" y="2946400"/>
          <p14:tracePt t="64477" x="4673600" y="2940050"/>
          <p14:tracePt t="64488" x="4673600" y="2933700"/>
          <p14:tracePt t="64504" x="4673600" y="2927350"/>
          <p14:tracePt t="64521" x="4673600" y="2921000"/>
          <p14:tracePt t="64538" x="4673600" y="2914650"/>
          <p14:tracePt t="64555" x="4686300" y="2914650"/>
          <p14:tracePt t="64572" x="4692650" y="2914650"/>
          <p14:tracePt t="64588" x="4699000" y="2914650"/>
          <p14:tracePt t="64604" x="4711700" y="2914650"/>
          <p14:tracePt t="64621" x="4730750" y="2914650"/>
          <p14:tracePt t="64638" x="4743450" y="2914650"/>
          <p14:tracePt t="64654" x="4775200" y="2914650"/>
          <p14:tracePt t="64671" x="4813300" y="2914650"/>
          <p14:tracePt t="64688" x="4819650" y="2914650"/>
          <p14:tracePt t="64704" x="4832350" y="2914650"/>
          <p14:tracePt t="64721" x="4851400" y="2921000"/>
          <p14:tracePt t="64738" x="4870450" y="2933700"/>
          <p14:tracePt t="64755" x="4883150" y="2940050"/>
          <p14:tracePt t="64772" x="4902200" y="2946400"/>
          <p14:tracePt t="64788" x="4908550" y="2952750"/>
          <p14:tracePt t="64804" x="4914900" y="2959100"/>
          <p14:tracePt t="65123" x="4921250" y="2959100"/>
          <p14:tracePt t="65146" x="4921250" y="2952750"/>
          <p14:tracePt t="65148" x="4921250" y="2940050"/>
          <p14:tracePt t="65180" x="4921250" y="2933700"/>
          <p14:tracePt t="65196" x="4921250" y="2927350"/>
          <p14:tracePt t="65771" x="4927600" y="2933700"/>
          <p14:tracePt t="65780" x="4933950" y="2952750"/>
          <p14:tracePt t="65787" x="4946650" y="3003550"/>
          <p14:tracePt t="65805" x="4953000" y="3022600"/>
          <p14:tracePt t="65805" x="4984750" y="3092450"/>
          <p14:tracePt t="65821" x="5035550" y="3181350"/>
          <p14:tracePt t="65838" x="5080000" y="3270250"/>
          <p14:tracePt t="65855" x="5137150" y="3365500"/>
          <p14:tracePt t="65872" x="5207000" y="3435350"/>
          <p14:tracePt t="65888" x="5270500" y="3505200"/>
          <p14:tracePt t="65905" x="5340350" y="3575050"/>
          <p14:tracePt t="65921" x="5422900" y="3638550"/>
          <p14:tracePt t="65938" x="5518150" y="3727450"/>
          <p14:tracePt t="65956" x="5588000" y="3784600"/>
          <p14:tracePt t="65972" x="5664200" y="3854450"/>
          <p14:tracePt t="65988" x="5753100" y="3911600"/>
          <p14:tracePt t="66004" x="5835650" y="3968750"/>
          <p14:tracePt t="66021" x="5943600" y="4051300"/>
          <p14:tracePt t="66038" x="6051550" y="4133850"/>
          <p14:tracePt t="66055" x="6127750" y="4191000"/>
          <p14:tracePt t="66071" x="6197600" y="4235450"/>
          <p14:tracePt t="66087" x="6235700" y="4260850"/>
          <p14:tracePt t="66105" x="6273800" y="4286250"/>
          <p14:tracePt t="66121" x="6305550" y="4311650"/>
          <p14:tracePt t="66138" x="6343650" y="4337050"/>
          <p14:tracePt t="66155" x="6388100" y="4349750"/>
          <p14:tracePt t="66172" x="6432550" y="4375150"/>
          <p14:tracePt t="66188" x="6489700" y="4394200"/>
          <p14:tracePt t="66204" x="6515100" y="4406900"/>
          <p14:tracePt t="66243" x="6521450" y="4406900"/>
          <p14:tracePt t="66254" x="6553200" y="4419600"/>
          <p14:tracePt t="66271" x="6591300" y="4438650"/>
          <p14:tracePt t="66272" x="6673850" y="4464050"/>
          <p14:tracePt t="66288" x="6737350" y="4476750"/>
          <p14:tracePt t="66304" x="6819900" y="4495800"/>
          <p14:tracePt t="66321" x="6940550" y="4521200"/>
          <p14:tracePt t="66338" x="7073900" y="4546600"/>
          <p14:tracePt t="66354" x="7213600" y="4565650"/>
          <p14:tracePt t="66372" x="7264400" y="4572000"/>
          <p14:tracePt t="66411" x="7270750" y="4572000"/>
          <p14:tracePt t="66420" x="7327900" y="4572000"/>
          <p14:tracePt t="66437" x="7359650" y="4572000"/>
          <p14:tracePt t="66438" x="7404100" y="4572000"/>
          <p14:tracePt t="66454" x="7423150" y="4572000"/>
          <p14:tracePt t="66471" x="7435850" y="4572000"/>
          <p14:tracePt t="66487" x="7442200" y="4572000"/>
          <p14:tracePt t="66627" x="7435850" y="4572000"/>
          <p14:tracePt t="66635" x="7429500" y="4578350"/>
          <p14:tracePt t="66643" x="7423150" y="4578350"/>
          <p14:tracePt t="66651" x="7416800" y="4578350"/>
          <p14:tracePt t="66655" x="7404100" y="4584700"/>
          <p14:tracePt t="66672" x="7397750" y="4584700"/>
          <p14:tracePt t="66688" x="7385050" y="4584700"/>
          <p14:tracePt t="66704" x="7378700" y="4584700"/>
          <p14:tracePt t="66721" x="7366000" y="4584700"/>
          <p14:tracePt t="66738" x="7359650" y="4591050"/>
          <p14:tracePt t="68395" x="7359650" y="4597400"/>
          <p14:tracePt t="68403" x="7340600" y="4667250"/>
          <p14:tracePt t="68421" x="7315200" y="4756150"/>
          <p14:tracePt t="68422" x="7270750" y="4908550"/>
          <p14:tracePt t="68438" x="7232650" y="5092700"/>
          <p14:tracePt t="68454" x="7213600" y="5276850"/>
          <p14:tracePt t="68471" x="7213600" y="5448300"/>
          <p14:tracePt t="68487" x="7213600" y="5607050"/>
          <p14:tracePt t="68505" x="7213600" y="5702300"/>
          <p14:tracePt t="68521" x="7213600" y="5746750"/>
          <p14:tracePt t="68538" x="7213600" y="5765800"/>
          <p14:tracePt t="68554" x="7213600" y="5772150"/>
          <p14:tracePt t="68571" x="7207250" y="5772150"/>
          <p14:tracePt t="68619" x="7200900" y="5772150"/>
          <p14:tracePt t="68651" x="7194550" y="5772150"/>
          <p14:tracePt t="68659" x="7143750" y="5765800"/>
          <p14:tracePt t="68667" x="7086600" y="5746750"/>
          <p14:tracePt t="68671" x="6921500" y="5715000"/>
          <p14:tracePt t="68687" x="6743700" y="5695950"/>
          <p14:tracePt t="68705" x="6565900" y="5695950"/>
          <p14:tracePt t="68721" x="6527800" y="5695950"/>
          <p14:tracePt t="68738" x="6489700" y="5715000"/>
          <p14:tracePt t="68754" x="6445250" y="5753100"/>
          <p14:tracePt t="68772" x="6438900" y="5759450"/>
          <p14:tracePt t="68819" x="6445250" y="5759450"/>
          <p14:tracePt t="68827" x="6457950" y="5759450"/>
          <p14:tracePt t="68837" x="6470650" y="5759450"/>
          <p14:tracePt t="68838" x="6508750" y="5759450"/>
          <p14:tracePt t="68854" x="6572250" y="5759450"/>
          <p14:tracePt t="68871" x="6711950" y="5765800"/>
          <p14:tracePt t="68887" x="6978650" y="5765800"/>
          <p14:tracePt t="68904" x="7150100" y="5765800"/>
          <p14:tracePt t="68921" x="7277100" y="5765800"/>
          <p14:tracePt t="68938" x="7302500" y="5765800"/>
          <p14:tracePt t="68995" x="7283450" y="5765800"/>
          <p14:tracePt t="69002" x="7245350" y="5765800"/>
          <p14:tracePt t="69013" x="7194550" y="5765800"/>
          <p14:tracePt t="69014" x="7137400" y="5765800"/>
          <p14:tracePt t="69021" x="7023100" y="5765800"/>
          <p14:tracePt t="69038" x="6902450" y="5765800"/>
          <p14:tracePt t="69054" x="6832600" y="5765800"/>
          <p14:tracePt t="69071" x="6819900" y="5765800"/>
          <p14:tracePt t="69179" x="6832600" y="5765800"/>
          <p14:tracePt t="69203" x="6838950" y="5765800"/>
          <p14:tracePt t="69213" x="6845300" y="5765800"/>
          <p14:tracePt t="69227" x="6851650" y="5765800"/>
          <p14:tracePt t="69229" x="6864350" y="5765800"/>
          <p14:tracePt t="69237" x="6896100" y="5765800"/>
          <p14:tracePt t="69254" x="6953250" y="5765800"/>
          <p14:tracePt t="69272" x="7029450" y="5765800"/>
          <p14:tracePt t="69287" x="7099300" y="5765800"/>
          <p14:tracePt t="69304" x="7156450" y="5765800"/>
          <p14:tracePt t="69321" x="7162800" y="5765800"/>
          <p14:tracePt t="69387" x="7156450" y="5765800"/>
          <p14:tracePt t="69397" x="7112000" y="5765800"/>
          <p14:tracePt t="69404" x="7048500" y="5765800"/>
          <p14:tracePt t="69405" x="6870700" y="5753100"/>
          <p14:tracePt t="69421" x="6673850" y="5753100"/>
          <p14:tracePt t="69438" x="6553200" y="5753100"/>
          <p14:tracePt t="69454" x="6445250" y="5746750"/>
          <p14:tracePt t="69472" x="6388100" y="5746750"/>
          <p14:tracePt t="69563" x="6400800" y="5746750"/>
          <p14:tracePt t="69571" x="6407150" y="5746750"/>
          <p14:tracePt t="69579" x="6419850" y="5746750"/>
          <p14:tracePt t="69587" x="6496050" y="5746750"/>
          <p14:tracePt t="69604" x="6540500" y="5746750"/>
          <p14:tracePt t="69605" x="6559550" y="5746750"/>
          <p14:tracePt t="69621" x="6578600" y="5746750"/>
          <p14:tracePt t="69683" x="6572250" y="5746750"/>
          <p14:tracePt t="69697" x="6553200" y="5746750"/>
          <p14:tracePt t="69704" x="6540500" y="5746750"/>
          <p14:tracePt t="69707" x="6464300" y="5746750"/>
          <p14:tracePt t="69721" x="6318250" y="5772150"/>
          <p14:tracePt t="69738" x="6121400" y="5791200"/>
          <p14:tracePt t="69754" x="5969000" y="5822950"/>
          <p14:tracePt t="69773" x="5962650" y="5822950"/>
          <p14:tracePt t="69827" x="5956300" y="5829300"/>
          <p14:tracePt t="69867" x="6013450" y="5842000"/>
          <p14:tracePt t="69875" x="6089650" y="5854700"/>
          <p14:tracePt t="69883" x="6178550" y="5873750"/>
          <p14:tracePt t="69889" x="6477000" y="5918200"/>
          <p14:tracePt t="69904" x="6616700" y="5949950"/>
          <p14:tracePt t="69921" x="6845300" y="5981700"/>
          <p14:tracePt t="69938" x="6991350" y="5981700"/>
          <p14:tracePt t="69954" x="7073900" y="5981700"/>
          <p14:tracePt t="69972" x="7124700" y="5975350"/>
          <p14:tracePt t="69988" x="7137400" y="5969000"/>
          <p14:tracePt t="70004" x="7143750" y="5969000"/>
          <p14:tracePt t="70059" x="7143750" y="5956300"/>
          <p14:tracePt t="70067" x="7118350" y="5937250"/>
          <p14:tracePt t="70075" x="7080250" y="5918200"/>
          <p14:tracePt t="70083" x="7029450" y="5899150"/>
          <p14:tracePt t="70088" x="6870700" y="5842000"/>
          <p14:tracePt t="70104" x="6718300" y="5803900"/>
          <p14:tracePt t="70121" x="6546850" y="5784850"/>
          <p14:tracePt t="70137" x="6496050" y="5784850"/>
          <p14:tracePt t="70154" x="6394450" y="5791200"/>
          <p14:tracePt t="70170" x="6273800" y="5842000"/>
          <p14:tracePt t="70187" x="6242050" y="5867400"/>
          <p14:tracePt t="70204" x="6235700" y="5886450"/>
          <p14:tracePt t="70221" x="6235700" y="5905500"/>
          <p14:tracePt t="70237" x="6235700" y="5924550"/>
          <p14:tracePt t="70254" x="6254750" y="5943600"/>
          <p14:tracePt t="70271" x="6311900" y="5956300"/>
          <p14:tracePt t="70288" x="6400800" y="5962650"/>
          <p14:tracePt t="70304" x="6457950" y="5969000"/>
          <p14:tracePt t="70321" x="6584950" y="5969000"/>
          <p14:tracePt t="70337" x="6718300" y="5956300"/>
          <p14:tracePt t="70354" x="6845300" y="5880100"/>
          <p14:tracePt t="70371" x="6864350" y="5835650"/>
          <p14:tracePt t="70388" x="6858000" y="5810250"/>
          <p14:tracePt t="70404" x="6826250" y="5784850"/>
          <p14:tracePt t="70421" x="6750050" y="5759450"/>
          <p14:tracePt t="70437" x="6642100" y="5746750"/>
          <p14:tracePt t="70455" x="6572250" y="5746750"/>
          <p14:tracePt t="70471" x="6559550" y="5746750"/>
          <p14:tracePt t="70488" x="6470650" y="5772150"/>
          <p14:tracePt t="70504" x="6432550" y="5797550"/>
          <p14:tracePt t="70731" x="6400800" y="5797550"/>
          <p14:tracePt t="70739" x="6330950" y="5797550"/>
          <p14:tracePt t="70747" x="6197600" y="5797550"/>
          <p14:tracePt t="70754" x="5410200" y="5746750"/>
          <p14:tracePt t="70772" x="5219700" y="5727700"/>
          <p14:tracePt t="70788" x="4921250" y="5708650"/>
          <p14:tracePt t="70804" x="4889500" y="5708650"/>
          <p14:tracePt t="70899" x="4902200" y="5708650"/>
          <p14:tracePt t="70907" x="4921250" y="5708650"/>
          <p14:tracePt t="70913" x="4953000" y="5708650"/>
          <p14:tracePt t="70921" x="5048250" y="5708650"/>
          <p14:tracePt t="70937" x="5168900" y="5708650"/>
          <p14:tracePt t="70937" x="5238750" y="5708650"/>
          <p14:tracePt t="70955" x="5314950" y="5708650"/>
          <p14:tracePt t="70971" x="5384800" y="5708650"/>
          <p14:tracePt t="70987" x="5499100" y="5708650"/>
          <p14:tracePt t="71004" x="5568950" y="5708650"/>
          <p14:tracePt t="71021" x="5575300" y="5708650"/>
          <p14:tracePt t="71611" x="5562600" y="5708650"/>
          <p14:tracePt t="71699" x="5556250" y="5708650"/>
          <p14:tracePt t="71904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Exponential Decay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Half-Life </a:t>
            </a:r>
            <a:r>
              <a:rPr lang="en-US" i="1" smtClean="0"/>
              <a:t>T</a:t>
            </a:r>
            <a:r>
              <a:rPr lang="en-US" i="1" baseline="-25000" smtClean="0"/>
              <a:t>½</a:t>
            </a:r>
            <a:r>
              <a:rPr lang="en-US" smtClean="0"/>
              <a:t> : Length of time required for </a:t>
            </a:r>
            <a:r>
              <a:rPr lang="en-US" i="1" smtClean="0"/>
              <a:t>y</a:t>
            </a:r>
            <a:r>
              <a:rPr lang="en-US" i="1" baseline="-25000" smtClean="0"/>
              <a:t>t</a:t>
            </a:r>
            <a:r>
              <a:rPr lang="en-US" smtClean="0"/>
              <a:t> to decrease to ½ its original value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Note: Doubling time </a:t>
            </a:r>
            <a:r>
              <a:rPr lang="en-US" i="1" smtClean="0"/>
              <a:t>T</a:t>
            </a:r>
            <a:r>
              <a:rPr lang="en-US" i="1" baseline="-25000" smtClean="0"/>
              <a:t>2</a:t>
            </a:r>
            <a:r>
              <a:rPr lang="en-US" smtClean="0"/>
              <a:t> is same value</a:t>
            </a:r>
            <a:endParaRPr lang="en-US" i="1" baseline="-25000" smtClean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500188" y="3124200"/>
          <a:ext cx="6142037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5" imgW="1701720" imgH="279360" progId="Equation.3">
                  <p:embed/>
                </p:oleObj>
              </mc:Choice>
              <mc:Fallback>
                <p:oleObj name="Equation" r:id="rId5" imgW="1701720" imgH="279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3124200"/>
                        <a:ext cx="6142037" cy="1009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3467100" y="4267200"/>
          <a:ext cx="220980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7" imgW="761760" imgH="393480" progId="Equation.3">
                  <p:embed/>
                </p:oleObj>
              </mc:Choice>
              <mc:Fallback>
                <p:oleObj name="Equation" r:id="rId7" imgW="76176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4267200"/>
                        <a:ext cx="2209800" cy="11414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06"/>
    </mc:Choice>
    <mc:Fallback xmlns="">
      <p:transition spd="slow" advTm="10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29" x="3257550" y="2438400"/>
          <p14:tracePt t="13976" x="3263900" y="2438400"/>
          <p14:tracePt t="13984" x="3270250" y="2444750"/>
          <p14:tracePt t="13992" x="3295650" y="2451100"/>
          <p14:tracePt t="14008" x="3346450" y="2463800"/>
          <p14:tracePt t="14024" x="3422650" y="2489200"/>
          <p14:tracePt t="14040" x="3511550" y="2495550"/>
          <p14:tracePt t="14056" x="3702050" y="2501900"/>
          <p14:tracePt t="14080" x="3822700" y="2501900"/>
          <p14:tracePt t="14090" x="3930650" y="2482850"/>
          <p14:tracePt t="14122" x="4032250" y="2444750"/>
          <p14:tracePt t="14128" x="4121150" y="2393950"/>
          <p14:tracePt t="14139" x="4184650" y="2330450"/>
          <p14:tracePt t="14157" x="4235450" y="2260600"/>
          <p14:tracePt t="14176" x="4254500" y="2190750"/>
          <p14:tracePt t="14192" x="4260850" y="2139950"/>
          <p14:tracePt t="14208" x="4260850" y="2101850"/>
          <p14:tracePt t="14224" x="4235450" y="2051050"/>
          <p14:tracePt t="14240" x="4191000" y="2000250"/>
          <p14:tracePt t="14240" x="4165600" y="1981200"/>
          <p14:tracePt t="14257" x="4102100" y="1930400"/>
          <p14:tracePt t="14272" x="4057650" y="1905000"/>
          <p14:tracePt t="14289" x="4006850" y="1892300"/>
          <p14:tracePt t="14305" x="3924300" y="1873250"/>
          <p14:tracePt t="14322" x="3848100" y="1866900"/>
          <p14:tracePt t="14338" x="3759200" y="1866900"/>
          <p14:tracePt t="14355" x="3670300" y="1866900"/>
          <p14:tracePt t="14372" x="3594100" y="1866900"/>
          <p14:tracePt t="14388" x="3517900" y="1879600"/>
          <p14:tracePt t="14405" x="3454400" y="1885950"/>
          <p14:tracePt t="14423" x="3403600" y="1905000"/>
          <p14:tracePt t="14439" x="3365500" y="1924050"/>
          <p14:tracePt t="14456" x="3327400" y="1949450"/>
          <p14:tracePt t="14472" x="3276600" y="2006600"/>
          <p14:tracePt t="14489" x="3232150" y="2051050"/>
          <p14:tracePt t="14505" x="3206750" y="2108200"/>
          <p14:tracePt t="14522" x="3187700" y="2152650"/>
          <p14:tracePt t="14539" x="3181350" y="2184400"/>
          <p14:tracePt t="14555" x="3168650" y="2222500"/>
          <p14:tracePt t="14572" x="3168650" y="2254250"/>
          <p14:tracePt t="14589" x="3168650" y="2298700"/>
          <p14:tracePt t="14605" x="3168650" y="2355850"/>
          <p14:tracePt t="14622" x="3187700" y="2406650"/>
          <p14:tracePt t="14638" x="3238500" y="2476500"/>
          <p14:tracePt t="14656" x="3263900" y="2514600"/>
          <p14:tracePt t="14672" x="3289300" y="2546350"/>
          <p14:tracePt t="14689" x="3314700" y="2578100"/>
          <p14:tracePt t="14705" x="3340100" y="2597150"/>
          <p14:tracePt t="14722" x="3352800" y="2609850"/>
          <p14:tracePt t="14738" x="3378200" y="2628900"/>
          <p14:tracePt t="14755" x="3409950" y="2641600"/>
          <p14:tracePt t="14772" x="3441700" y="2654300"/>
          <p14:tracePt t="14789" x="3486150" y="2667000"/>
          <p14:tracePt t="14805" x="3505200" y="2667000"/>
          <p14:tracePt t="14822" x="3556000" y="2667000"/>
          <p14:tracePt t="14838" x="3619500" y="2667000"/>
          <p14:tracePt t="14838" x="3651250" y="2660650"/>
          <p14:tracePt t="14856" x="3702050" y="2641600"/>
          <p14:tracePt t="14888" x="3746500" y="2609850"/>
          <p14:tracePt t="14889" x="3778250" y="2584450"/>
          <p14:tracePt t="14905" x="3797300" y="2527300"/>
          <p14:tracePt t="14922" x="3797300" y="2476500"/>
          <p14:tracePt t="14938" x="3797300" y="2406650"/>
          <p14:tracePt t="14955" x="3790950" y="2355850"/>
          <p14:tracePt t="14972" x="3778250" y="2305050"/>
          <p14:tracePt t="14989" x="3740150" y="2247900"/>
          <p14:tracePt t="15005" x="3702050" y="2190750"/>
          <p14:tracePt t="15022" x="3670300" y="2139950"/>
          <p14:tracePt t="15038" x="3638550" y="2095500"/>
          <p14:tracePt t="15038" x="3613150" y="2070100"/>
          <p14:tracePt t="15056" x="3581400" y="2032000"/>
          <p14:tracePt t="15072" x="3556000" y="2019300"/>
          <p14:tracePt t="15089" x="3543300" y="2012950"/>
          <p14:tracePt t="15105" x="3530600" y="2000250"/>
          <p14:tracePt t="15122" x="3498850" y="1993900"/>
          <p14:tracePt t="15138" x="3473450" y="1987550"/>
          <p14:tracePt t="15155" x="3448050" y="1987550"/>
          <p14:tracePt t="15172" x="3416300" y="1987550"/>
          <p14:tracePt t="15189" x="3384550" y="1987550"/>
          <p14:tracePt t="15205" x="3346450" y="1987550"/>
          <p14:tracePt t="15222" x="3314700" y="1987550"/>
          <p14:tracePt t="15238" x="3282950" y="1993900"/>
          <p14:tracePt t="15238" x="3270250" y="1993900"/>
          <p14:tracePt t="15256" x="3244850" y="2012950"/>
          <p14:tracePt t="15272" x="3206750" y="2044700"/>
          <p14:tracePt t="15289" x="3168650" y="2089150"/>
          <p14:tracePt t="15305" x="3136900" y="2133600"/>
          <p14:tracePt t="15322" x="3117850" y="2178050"/>
          <p14:tracePt t="15338" x="3111500" y="2203450"/>
          <p14:tracePt t="15355" x="3111500" y="2235200"/>
          <p14:tracePt t="15373" x="3111500" y="2260600"/>
          <p14:tracePt t="15389" x="3111500" y="2286000"/>
          <p14:tracePt t="15405" x="3111500" y="2298700"/>
          <p14:tracePt t="15422" x="3111500" y="2311400"/>
          <p14:tracePt t="15472" x="3117850" y="2317750"/>
          <p14:tracePt t="15504" x="3124200" y="2324100"/>
          <p14:tracePt t="15504" x="3130550" y="2330450"/>
          <p14:tracePt t="15520" x="3143250" y="2330450"/>
          <p14:tracePt t="15528" x="3155950" y="2330450"/>
          <p14:tracePt t="15536" x="3168650" y="2336800"/>
          <p14:tracePt t="15543" x="3200400" y="2343150"/>
          <p14:tracePt t="15555" x="3251200" y="2349500"/>
          <p14:tracePt t="15572" x="3321050" y="2362200"/>
          <p14:tracePt t="15588" x="3435350" y="2368550"/>
          <p14:tracePt t="15604" x="3581400" y="2374900"/>
          <p14:tracePt t="15622" x="3746500" y="2381250"/>
          <p14:tracePt t="15638" x="3898900" y="2381250"/>
          <p14:tracePt t="15638" x="3981450" y="2381250"/>
          <p14:tracePt t="15656" x="4108450" y="2381250"/>
          <p14:tracePt t="15672" x="4203700" y="2381250"/>
          <p14:tracePt t="15688" x="4260850" y="2381250"/>
          <p14:tracePt t="15705" x="4286250" y="2381250"/>
          <p14:tracePt t="15722" x="4311650" y="2381250"/>
          <p14:tracePt t="15738" x="4318000" y="2381250"/>
          <p14:tracePt t="15755" x="4330700" y="2381250"/>
          <p14:tracePt t="15772" x="4337050" y="2381250"/>
          <p14:tracePt t="15789" x="4356100" y="2381250"/>
          <p14:tracePt t="15805" x="4375150" y="2381250"/>
          <p14:tracePt t="15822" x="4394200" y="2381250"/>
          <p14:tracePt t="15838" x="4413250" y="2381250"/>
          <p14:tracePt t="15838" x="4425950" y="2387600"/>
          <p14:tracePt t="15856" x="4451350" y="2400300"/>
          <p14:tracePt t="15872" x="4476750" y="2419350"/>
          <p14:tracePt t="15889" x="4495800" y="2432050"/>
          <p14:tracePt t="15905" x="4514850" y="2444750"/>
          <p14:tracePt t="15922" x="4527550" y="2457450"/>
          <p14:tracePt t="15938" x="4546600" y="2470150"/>
          <p14:tracePt t="15955" x="4565650" y="2482850"/>
          <p14:tracePt t="15972" x="4584700" y="2495550"/>
          <p14:tracePt t="15988" x="4603750" y="2508250"/>
          <p14:tracePt t="16005" x="4610100" y="2514600"/>
          <p14:tracePt t="16022" x="4616450" y="2514600"/>
          <p14:tracePt t="16038" x="4629150" y="2520950"/>
          <p14:tracePt t="16055" x="4660900" y="2527300"/>
          <p14:tracePt t="16073" x="4705350" y="2533650"/>
          <p14:tracePt t="16088" x="4756150" y="2533650"/>
          <p14:tracePt t="16106" x="4845050" y="2533650"/>
          <p14:tracePt t="16122" x="4940300" y="2533650"/>
          <p14:tracePt t="16139" x="5067300" y="2533650"/>
          <p14:tracePt t="16155" x="5200650" y="2546350"/>
          <p14:tracePt t="16172" x="5340350" y="2559050"/>
          <p14:tracePt t="16188" x="5499100" y="2565400"/>
          <p14:tracePt t="16205" x="5651500" y="2584450"/>
          <p14:tracePt t="16222" x="5835650" y="2584450"/>
          <p14:tracePt t="16239" x="6102350" y="2584450"/>
          <p14:tracePt t="16256" x="6292850" y="2584450"/>
          <p14:tracePt t="16272" x="6457950" y="2584450"/>
          <p14:tracePt t="16288" x="6578600" y="2584450"/>
          <p14:tracePt t="16305" x="6692900" y="2590800"/>
          <p14:tracePt t="16322" x="6769100" y="2590800"/>
          <p14:tracePt t="16338" x="6851650" y="2590800"/>
          <p14:tracePt t="16356" x="6921500" y="2590800"/>
          <p14:tracePt t="16372" x="6991350" y="2590800"/>
          <p14:tracePt t="16389" x="7061200" y="2590800"/>
          <p14:tracePt t="16405" x="7112000" y="2590800"/>
          <p14:tracePt t="16422" x="7156450" y="2590800"/>
          <p14:tracePt t="16439" x="7226300" y="2590800"/>
          <p14:tracePt t="16456" x="7232650" y="2590800"/>
          <p14:tracePt t="16472" x="7270750" y="2590800"/>
          <p14:tracePt t="16488" x="7302500" y="2590800"/>
          <p14:tracePt t="16505" x="7321550" y="2590800"/>
          <p14:tracePt t="16560" x="7327900" y="2590800"/>
          <p14:tracePt t="16560" x="7340600" y="2590800"/>
          <p14:tracePt t="16576" x="7353300" y="2590800"/>
          <p14:tracePt t="16584" x="7359650" y="2590800"/>
          <p14:tracePt t="16605" x="7378700" y="2590800"/>
          <p14:tracePt t="16605" x="7385050" y="2590800"/>
          <p14:tracePt t="16621" x="7391400" y="2590800"/>
          <p14:tracePt t="16824" x="7385050" y="2590800"/>
          <p14:tracePt t="16824" x="7359650" y="2590800"/>
          <p14:tracePt t="16840" x="7346950" y="2590800"/>
          <p14:tracePt t="16848" x="7315200" y="2590800"/>
          <p14:tracePt t="16856" x="7245350" y="2603500"/>
          <p14:tracePt t="16864" x="7200900" y="2609850"/>
          <p14:tracePt t="16872" x="7016750" y="2635250"/>
          <p14:tracePt t="16888" x="6699250" y="2667000"/>
          <p14:tracePt t="16906" x="6400800" y="2667000"/>
          <p14:tracePt t="16922" x="6026150" y="2667000"/>
          <p14:tracePt t="16939" x="5683250" y="2654300"/>
          <p14:tracePt t="16955" x="5346700" y="2654300"/>
          <p14:tracePt t="16972" x="4972050" y="2654300"/>
          <p14:tracePt t="16988" x="4635500" y="2654300"/>
          <p14:tracePt t="17005" x="4267200" y="2654300"/>
          <p14:tracePt t="17021" x="3892550" y="2654300"/>
          <p14:tracePt t="17038" x="3556000" y="2698750"/>
          <p14:tracePt t="17055" x="3308350" y="2724150"/>
          <p14:tracePt t="17072" x="3009900" y="2781300"/>
          <p14:tracePt t="17088" x="2717800" y="2800350"/>
          <p14:tracePt t="17105" x="2508250" y="2832100"/>
          <p14:tracePt t="17122" x="2286000" y="2857500"/>
          <p14:tracePt t="17139" x="2108200" y="2889250"/>
          <p14:tracePt t="17155" x="2070100" y="2895600"/>
          <p14:tracePt t="17172" x="1930400" y="2914650"/>
          <p14:tracePt t="17188" x="1809750" y="2927350"/>
          <p14:tracePt t="17205" x="1701800" y="2940050"/>
          <p14:tracePt t="17222" x="1612900" y="2959100"/>
          <p14:tracePt t="17239" x="1593850" y="2959100"/>
          <p14:tracePt t="17255" x="1549400" y="2959100"/>
          <p14:tracePt t="17272" x="1543050" y="2965450"/>
          <p14:tracePt t="17288" x="1530350" y="2965450"/>
          <p14:tracePt t="17305" x="1517650" y="2971800"/>
          <p14:tracePt t="17322" x="1511300" y="2971800"/>
          <p14:tracePt t="17472" x="1517650" y="2978150"/>
          <p14:tracePt t="17481" x="1530350" y="2984500"/>
          <p14:tracePt t="17488" x="1549400" y="2984500"/>
          <p14:tracePt t="17491" x="1587500" y="2990850"/>
          <p14:tracePt t="17505" x="1638300" y="2997200"/>
          <p14:tracePt t="17522" x="1676400" y="3003550"/>
          <p14:tracePt t="17538" x="1720850" y="3003550"/>
          <p14:tracePt t="17555" x="1771650" y="3003550"/>
          <p14:tracePt t="17572" x="1835150" y="3003550"/>
          <p14:tracePt t="17588" x="1905000" y="3003550"/>
          <p14:tracePt t="17605" x="1968500" y="3003550"/>
          <p14:tracePt t="17622" x="2032000" y="3003550"/>
          <p14:tracePt t="17639" x="2057400" y="3003550"/>
          <p14:tracePt t="17654" x="2076450" y="3003550"/>
          <p14:tracePt t="18488" x="2095500" y="3003550"/>
          <p14:tracePt t="18488" x="2114550" y="3003550"/>
          <p14:tracePt t="18505" x="2152650" y="3003550"/>
          <p14:tracePt t="18521" x="2273300" y="3003550"/>
          <p14:tracePt t="18522" x="2413000" y="3003550"/>
          <p14:tracePt t="18538" x="2597150" y="3035300"/>
          <p14:tracePt t="18555" x="2768600" y="3048000"/>
          <p14:tracePt t="18572" x="2933700" y="3060700"/>
          <p14:tracePt t="18588" x="3073400" y="3060700"/>
          <p14:tracePt t="18605" x="3168650" y="3060700"/>
          <p14:tracePt t="18622" x="3244850" y="3060700"/>
          <p14:tracePt t="18638" x="3314700" y="3060700"/>
          <p14:tracePt t="18656" x="3359150" y="3060700"/>
          <p14:tracePt t="18671" x="3397250" y="3060700"/>
          <p14:tracePt t="18688" x="3448050" y="3060700"/>
          <p14:tracePt t="18705" x="3530600" y="3060700"/>
          <p14:tracePt t="18722" x="3575050" y="3060700"/>
          <p14:tracePt t="18738" x="3676650" y="3060700"/>
          <p14:tracePt t="18755" x="3816350" y="3060700"/>
          <p14:tracePt t="18771" x="3981450" y="3060700"/>
          <p14:tracePt t="18788" x="4152900" y="3060700"/>
          <p14:tracePt t="18805" x="4191000" y="3060700"/>
          <p14:tracePt t="18822" x="4324350" y="3060700"/>
          <p14:tracePt t="18838" x="4508500" y="3054350"/>
          <p14:tracePt t="18856" x="4648200" y="3054350"/>
          <p14:tracePt t="18872" x="4743450" y="3054350"/>
          <p14:tracePt t="18888" x="4883150" y="3054350"/>
          <p14:tracePt t="18905" x="5003800" y="3067050"/>
          <p14:tracePt t="18922" x="5111750" y="3079750"/>
          <p14:tracePt t="18939" x="5213350" y="3079750"/>
          <p14:tracePt t="18955" x="5302250" y="3079750"/>
          <p14:tracePt t="18972" x="5372100" y="3079750"/>
          <p14:tracePt t="18988" x="5422900" y="3079750"/>
          <p14:tracePt t="19005" x="5441950" y="3079750"/>
          <p14:tracePt t="19022" x="5461000" y="3079750"/>
          <p14:tracePt t="19038" x="5473700" y="3079750"/>
          <p14:tracePt t="19038" x="5492750" y="3086100"/>
          <p14:tracePt t="19088" x="5505450" y="3086100"/>
          <p14:tracePt t="19095" x="5518150" y="3086100"/>
          <p14:tracePt t="19105" x="5524500" y="3086100"/>
          <p14:tracePt t="19465" x="5537200" y="3086100"/>
          <p14:tracePt t="19465" x="5562600" y="3086100"/>
          <p14:tracePt t="19473" x="5588000" y="3079750"/>
          <p14:tracePt t="19489" x="5619750" y="3073400"/>
          <p14:tracePt t="19490" x="5689600" y="3067050"/>
          <p14:tracePt t="19506" x="5753100" y="3054350"/>
          <p14:tracePt t="19523" x="5829300" y="3041650"/>
          <p14:tracePt t="19540" x="5899150" y="3035300"/>
          <p14:tracePt t="19556" x="5905500" y="3035300"/>
          <p14:tracePt t="19573" x="5975350" y="3028950"/>
          <p14:tracePt t="19589" x="6089650" y="3022600"/>
          <p14:tracePt t="19606" x="6203950" y="3022600"/>
          <p14:tracePt t="19622" x="6305550" y="3022600"/>
          <p14:tracePt t="19639" x="6337300" y="3022600"/>
          <p14:tracePt t="19704" x="6362700" y="3022600"/>
          <p14:tracePt t="19705" x="6388100" y="3022600"/>
          <p14:tracePt t="19722" x="6413500" y="3022600"/>
          <p14:tracePt t="19723" x="6483350" y="3022600"/>
          <p14:tracePt t="19739" x="6559550" y="3022600"/>
          <p14:tracePt t="19756" x="6661150" y="3022600"/>
          <p14:tracePt t="19773" x="6781800" y="3022600"/>
          <p14:tracePt t="19789" x="6934200" y="3022600"/>
          <p14:tracePt t="19806" x="7118350" y="3022600"/>
          <p14:tracePt t="19823" x="7366000" y="3022600"/>
          <p14:tracePt t="19839" x="7385050" y="3022600"/>
          <p14:tracePt t="19856" x="7505700" y="3022600"/>
          <p14:tracePt t="19873" x="7620000" y="3022600"/>
          <p14:tracePt t="19889" x="7626350" y="3022600"/>
          <p14:tracePt t="19953" x="7632700" y="3022600"/>
          <p14:tracePt t="19965" x="7645400" y="3022600"/>
          <p14:tracePt t="19972" x="7658100" y="3022600"/>
          <p14:tracePt t="19973" x="7683500" y="3009900"/>
          <p14:tracePt t="19989" x="7721600" y="3003550"/>
          <p14:tracePt t="20006" x="7753350" y="3003550"/>
          <p14:tracePt t="20022" x="7791450" y="2997200"/>
          <p14:tracePt t="20039" x="7848600" y="2990850"/>
          <p14:tracePt t="20057" x="7880350" y="2984500"/>
          <p14:tracePt t="20073" x="7899400" y="2984500"/>
          <p14:tracePt t="20089" x="7924800" y="2978150"/>
          <p14:tracePt t="20864" x="7829550" y="2997200"/>
          <p14:tracePt t="20874" x="7670800" y="3048000"/>
          <p14:tracePt t="20882" x="7600950" y="3060700"/>
          <p14:tracePt t="20892" x="7537450" y="3073400"/>
          <p14:tracePt t="20907" x="7493000" y="3086100"/>
          <p14:tracePt t="20908" x="7486650" y="3086100"/>
          <p14:tracePt t="20923" x="7054850" y="3168650"/>
          <p14:tracePt t="20940" x="6965950" y="3181350"/>
          <p14:tracePt t="20957" x="6737350" y="3238500"/>
          <p14:tracePt t="20973" x="6343650" y="3371850"/>
          <p14:tracePt t="20990" x="5949950" y="3556000"/>
          <p14:tracePt t="21007" x="5575300" y="3759200"/>
          <p14:tracePt t="21023" x="5226050" y="3962400"/>
          <p14:tracePt t="21040" x="4972050" y="4121150"/>
          <p14:tracePt t="21059" x="4851400" y="4210050"/>
          <p14:tracePt t="21074" x="4768850" y="4254500"/>
          <p14:tracePt t="21091" x="4730750" y="4273550"/>
          <p14:tracePt t="21107" x="4711700" y="4279900"/>
          <p14:tracePt t="21124" x="4699000" y="4286250"/>
          <p14:tracePt t="21140" x="4679950" y="4292600"/>
          <p14:tracePt t="21157" x="4648200" y="4311650"/>
          <p14:tracePt t="21173" x="4603750" y="4337050"/>
          <p14:tracePt t="21190" x="4552950" y="4368800"/>
          <p14:tracePt t="21207" x="4540250" y="4381500"/>
          <p14:tracePt t="21224" x="4527550" y="4381500"/>
          <p14:tracePt t="21345" x="4521200" y="4381500"/>
          <p14:tracePt t="21353" x="4514850" y="4387850"/>
          <p14:tracePt t="21356" x="4489450" y="4394200"/>
          <p14:tracePt t="21373" x="4445000" y="4406900"/>
          <p14:tracePt t="21390" x="4394200" y="4419600"/>
          <p14:tracePt t="21407" x="4318000" y="4445000"/>
          <p14:tracePt t="21424" x="4229100" y="4476750"/>
          <p14:tracePt t="21440" x="4121150" y="4533900"/>
          <p14:tracePt t="21473" x="4089400" y="4565650"/>
          <p14:tracePt t="21474" x="4064000" y="4584700"/>
          <p14:tracePt t="21490" x="4038600" y="4610100"/>
          <p14:tracePt t="21507" x="4019550" y="4629150"/>
          <p14:tracePt t="21524" x="4006850" y="4654550"/>
          <p14:tracePt t="21561" x="4000500" y="4660900"/>
          <p14:tracePt t="21562" x="4000500" y="4667250"/>
          <p14:tracePt t="21573" x="4000500" y="4679950"/>
          <p14:tracePt t="21590" x="4000500" y="4686300"/>
          <p14:tracePt t="21833" x="3987800" y="4686300"/>
          <p14:tracePt t="21857" x="3962400" y="4686300"/>
          <p14:tracePt t="21865" x="3937000" y="4686300"/>
          <p14:tracePt t="21873" x="3829050" y="4686300"/>
          <p14:tracePt t="21890" x="3771900" y="4686300"/>
          <p14:tracePt t="21891" x="3632200" y="4686300"/>
          <p14:tracePt t="21907" x="3467100" y="4686300"/>
          <p14:tracePt t="21924" x="3244850" y="4660900"/>
          <p14:tracePt t="21940" x="2990850" y="4660900"/>
          <p14:tracePt t="21957" x="2743200" y="4629150"/>
          <p14:tracePt t="21974" x="2590800" y="4622800"/>
          <p14:tracePt t="21990" x="2482850" y="4622800"/>
          <p14:tracePt t="22007" x="2400300" y="4629150"/>
          <p14:tracePt t="22024" x="2355850" y="4641850"/>
          <p14:tracePt t="22040" x="2311400" y="4660900"/>
          <p14:tracePt t="22040" x="2298700" y="4660900"/>
          <p14:tracePt t="22058" x="2266950" y="4667250"/>
          <p14:tracePt t="22073" x="2260600" y="4667250"/>
          <p14:tracePt t="22090" x="2254250" y="4679950"/>
          <p14:tracePt t="22137" x="2241550" y="4686300"/>
          <p14:tracePt t="22153" x="2222500" y="4699000"/>
          <p14:tracePt t="22166" x="2203450" y="4705350"/>
          <p14:tracePt t="22169" x="2184400" y="4711700"/>
          <p14:tracePt t="22178" x="2139950" y="4718050"/>
          <p14:tracePt t="22190" x="2114550" y="4730750"/>
          <p14:tracePt t="22207" x="2082800" y="4730750"/>
          <p14:tracePt t="22223" x="2044700" y="4743450"/>
          <p14:tracePt t="22240" x="2006600" y="4749800"/>
          <p14:tracePt t="22240" x="1993900" y="4749800"/>
          <p14:tracePt t="22258" x="1974850" y="4749800"/>
          <p14:tracePt t="22273" x="1955800" y="4756150"/>
          <p14:tracePt t="22290" x="1930400" y="4756150"/>
          <p14:tracePt t="22307" x="1911350" y="4762500"/>
          <p14:tracePt t="28297" x="1905000" y="4673600"/>
          <p14:tracePt t="28305" x="1866900" y="4578350"/>
          <p14:tracePt t="28330" x="1860550" y="4527550"/>
          <p14:tracePt t="28338" x="1847850" y="4495800"/>
          <p14:tracePt t="28345" x="1841500" y="4451350"/>
          <p14:tracePt t="28357" x="1835150" y="4432300"/>
          <p14:tracePt t="28373" x="1835150" y="4400550"/>
          <p14:tracePt t="28390" x="1828800" y="4375150"/>
          <p14:tracePt t="28406" x="1822450" y="4330700"/>
          <p14:tracePt t="28423" x="1803400" y="4248150"/>
          <p14:tracePt t="28440" x="1733550" y="4070350"/>
          <p14:tracePt t="28458" x="1682750" y="3949700"/>
          <p14:tracePt t="28473" x="1619250" y="3848100"/>
          <p14:tracePt t="28490" x="1587500" y="3778250"/>
          <p14:tracePt t="28506" x="1574800" y="3740150"/>
          <p14:tracePt t="28523" x="1562100" y="3702050"/>
          <p14:tracePt t="28540" x="1555750" y="3689350"/>
          <p14:tracePt t="28557" x="1549400" y="3676650"/>
          <p14:tracePt t="28573" x="1549400" y="3670300"/>
          <p14:tracePt t="28641" x="1555750" y="3670300"/>
          <p14:tracePt t="28666" x="1562100" y="3670300"/>
          <p14:tracePt t="28673" x="1581150" y="3670300"/>
          <p14:tracePt t="28690" x="1587500" y="3670300"/>
          <p14:tracePt t="28691" x="1612900" y="3683000"/>
          <p14:tracePt t="28706" x="1644650" y="3702050"/>
          <p14:tracePt t="28723" x="1663700" y="3721100"/>
          <p14:tracePt t="28740" x="1682750" y="3746500"/>
          <p14:tracePt t="28757" x="1695450" y="3765550"/>
          <p14:tracePt t="28773" x="1714500" y="3790950"/>
          <p14:tracePt t="28790" x="1727200" y="3810000"/>
          <p14:tracePt t="28806" x="1739900" y="3829050"/>
          <p14:tracePt t="28823" x="1752600" y="3848100"/>
          <p14:tracePt t="28932" x="1758950" y="3848100"/>
          <p14:tracePt t="28953" x="1771650" y="3848100"/>
          <p14:tracePt t="28961" x="1790700" y="3848100"/>
          <p14:tracePt t="28969" x="1841500" y="3848100"/>
          <p14:tracePt t="28977" x="2000250" y="3816350"/>
          <p14:tracePt t="28990" x="2152650" y="3759200"/>
          <p14:tracePt t="29006" x="2298700" y="3657600"/>
          <p14:tracePt t="29023" x="2406650" y="3536950"/>
          <p14:tracePt t="29040" x="2470150" y="3352800"/>
          <p14:tracePt t="29058" x="2489200" y="3270250"/>
          <p14:tracePt t="29074" x="2514600" y="3232150"/>
          <p14:tracePt t="29090" x="2514600" y="3219450"/>
          <p14:tracePt t="29106" x="2514600" y="3187700"/>
          <p14:tracePt t="29123" x="2514600" y="3168650"/>
          <p14:tracePt t="29140" x="2514600" y="3143250"/>
          <p14:tracePt t="29156" x="2508250" y="3117850"/>
          <p14:tracePt t="29173" x="2501900" y="3079750"/>
          <p14:tracePt t="29190" x="2495550" y="3054350"/>
          <p14:tracePt t="29206" x="2482850" y="3035300"/>
          <p14:tracePt t="29223" x="2476500" y="3016250"/>
          <p14:tracePt t="29240" x="2470150" y="3009900"/>
          <p14:tracePt t="29258" x="2463800" y="3009900"/>
          <p14:tracePt t="29274" x="2457450" y="2997200"/>
          <p14:tracePt t="29290" x="2451100" y="2997200"/>
          <p14:tracePt t="29306" x="2444750" y="2997200"/>
          <p14:tracePt t="29323" x="2425700" y="2997200"/>
          <p14:tracePt t="29340" x="2387600" y="2997200"/>
          <p14:tracePt t="29356" x="2343150" y="3003550"/>
          <p14:tracePt t="29373" x="2298700" y="3022600"/>
          <p14:tracePt t="29390" x="2266950" y="3048000"/>
          <p14:tracePt t="29407" x="2228850" y="3073400"/>
          <p14:tracePt t="29423" x="2190750" y="3105150"/>
          <p14:tracePt t="29440" x="2133600" y="3155950"/>
          <p14:tracePt t="29458" x="2108200" y="3175000"/>
          <p14:tracePt t="29473" x="2082800" y="3206750"/>
          <p14:tracePt t="29490" x="2063750" y="3225800"/>
          <p14:tracePt t="29507" x="2051050" y="3244850"/>
          <p14:tracePt t="29523" x="2038350" y="3263900"/>
          <p14:tracePt t="29540" x="2032000" y="3270250"/>
          <p14:tracePt t="29556" x="2019300" y="3289300"/>
          <p14:tracePt t="29573" x="2006600" y="3314700"/>
          <p14:tracePt t="29590" x="1987550" y="3359150"/>
          <p14:tracePt t="29606" x="1974850" y="3397250"/>
          <p14:tracePt t="29623" x="1962150" y="3429000"/>
          <p14:tracePt t="29640" x="1943100" y="3473450"/>
          <p14:tracePt t="29657" x="1936750" y="3511550"/>
          <p14:tracePt t="29673" x="1924050" y="3549650"/>
          <p14:tracePt t="29690" x="1917700" y="3581400"/>
          <p14:tracePt t="29707" x="1917700" y="3613150"/>
          <p14:tracePt t="29723" x="1911350" y="3663950"/>
          <p14:tracePt t="29740" x="1911350" y="3702050"/>
          <p14:tracePt t="29756" x="1911350" y="3721100"/>
          <p14:tracePt t="29773" x="1924050" y="3759200"/>
          <p14:tracePt t="29790" x="1936750" y="3790950"/>
          <p14:tracePt t="29807" x="1949450" y="3810000"/>
          <p14:tracePt t="29823" x="1955800" y="3822700"/>
          <p14:tracePt t="29840" x="1962150" y="3829050"/>
          <p14:tracePt t="29857" x="1962150" y="3835400"/>
          <p14:tracePt t="29873" x="1968500" y="3841750"/>
          <p14:tracePt t="29890" x="1981200" y="3841750"/>
          <p14:tracePt t="29907" x="2000250" y="3848100"/>
          <p14:tracePt t="29923" x="2012950" y="3848100"/>
          <p14:tracePt t="29940" x="2038350" y="3854450"/>
          <p14:tracePt t="29956" x="2063750" y="3854450"/>
          <p14:tracePt t="29973" x="2089150" y="3854450"/>
          <p14:tracePt t="29990" x="2120900" y="3854450"/>
          <p14:tracePt t="30007" x="2152650" y="3848100"/>
          <p14:tracePt t="30024" x="2197100" y="3822700"/>
          <p14:tracePt t="30040" x="2241550" y="3778250"/>
          <p14:tracePt t="30057" x="2260600" y="3752850"/>
          <p14:tracePt t="30073" x="2286000" y="3727450"/>
          <p14:tracePt t="30090" x="2298700" y="3708400"/>
          <p14:tracePt t="30107" x="2305050" y="3689350"/>
          <p14:tracePt t="30123" x="2311400" y="3676650"/>
          <p14:tracePt t="30140" x="2311400" y="3670300"/>
          <p14:tracePt t="30210" x="2311400" y="3663950"/>
          <p14:tracePt t="30217" x="2311400" y="3657600"/>
          <p14:tracePt t="30225" x="2311400" y="3651250"/>
          <p14:tracePt t="30240" x="2305050" y="3644900"/>
          <p14:tracePt t="30242" x="2298700" y="3638550"/>
          <p14:tracePt t="30242" x="2292350" y="3638550"/>
          <p14:tracePt t="30258" x="2279650" y="3619500"/>
          <p14:tracePt t="30273" x="2260600" y="3594100"/>
          <p14:tracePt t="30290" x="2241550" y="3562350"/>
          <p14:tracePt t="30307" x="2209800" y="3530600"/>
          <p14:tracePt t="30323" x="2159000" y="3498850"/>
          <p14:tracePt t="30340" x="2114550" y="3473450"/>
          <p14:tracePt t="30356" x="2076450" y="3460750"/>
          <p14:tracePt t="30373" x="2025650" y="3441700"/>
          <p14:tracePt t="30390" x="1981200" y="3435350"/>
          <p14:tracePt t="30407" x="1943100" y="3435350"/>
          <p14:tracePt t="30423" x="1879600" y="3441700"/>
          <p14:tracePt t="30441" x="1828800" y="3473450"/>
          <p14:tracePt t="30457" x="1758950" y="3524250"/>
          <p14:tracePt t="30473" x="1714500" y="3581400"/>
          <p14:tracePt t="30490" x="1682750" y="3670300"/>
          <p14:tracePt t="30506" x="1670050" y="3759200"/>
          <p14:tracePt t="30523" x="1670050" y="3835400"/>
          <p14:tracePt t="30540" x="1689100" y="3917950"/>
          <p14:tracePt t="30556" x="1720850" y="3987800"/>
          <p14:tracePt t="30573" x="1752600" y="4044950"/>
          <p14:tracePt t="30590" x="1790700" y="4095750"/>
          <p14:tracePt t="30607" x="1803400" y="4114800"/>
          <p14:tracePt t="30623" x="1809750" y="4121150"/>
          <p14:tracePt t="30640" x="1816100" y="4121150"/>
          <p14:tracePt t="30656" x="1828800" y="4127500"/>
          <p14:tracePt t="30673" x="1854200" y="4127500"/>
          <p14:tracePt t="30690" x="1892300" y="4133850"/>
          <p14:tracePt t="30706" x="1930400" y="4133850"/>
          <p14:tracePt t="30723" x="1968500" y="4140200"/>
          <p14:tracePt t="30740" x="2006600" y="4140200"/>
          <p14:tracePt t="30756" x="2051050" y="4140200"/>
          <p14:tracePt t="30773" x="2089150" y="4140200"/>
          <p14:tracePt t="30790" x="2120900" y="4140200"/>
          <p14:tracePt t="30806" x="2159000" y="4140200"/>
          <p14:tracePt t="30823" x="2184400" y="4121150"/>
          <p14:tracePt t="30840" x="2209800" y="4102100"/>
          <p14:tracePt t="30857" x="2247900" y="4064000"/>
          <p14:tracePt t="30873" x="2266950" y="4038600"/>
          <p14:tracePt t="30889" x="2279650" y="4013200"/>
          <p14:tracePt t="30906" x="2279650" y="4006850"/>
          <p14:tracePt t="30923" x="2279650" y="3994150"/>
          <p14:tracePt t="30940" x="2286000" y="3987800"/>
          <p14:tracePt t="30985" x="2286000" y="3981450"/>
          <p14:tracePt t="31000" x="2286000" y="3975100"/>
          <p14:tracePt t="31017" x="2279650" y="3968750"/>
          <p14:tracePt t="31937" x="2292350" y="3968750"/>
          <p14:tracePt t="31949" x="2368550" y="3968750"/>
          <p14:tracePt t="31949" x="2514600" y="3968750"/>
          <p14:tracePt t="31956" x="3270250" y="3968750"/>
          <p14:tracePt t="31973" x="4387850" y="3968750"/>
          <p14:tracePt t="31990" x="5727700" y="3911600"/>
          <p14:tracePt t="32006" x="6908800" y="3714750"/>
          <p14:tracePt t="32023" x="7664450" y="3486150"/>
          <p14:tracePt t="32040" x="8039100" y="3327400"/>
          <p14:tracePt t="32056" x="8102600" y="3270250"/>
          <p14:tracePt t="32072" x="8108950" y="3257550"/>
          <p14:tracePt t="32113" x="8108950" y="3251200"/>
          <p14:tracePt t="32160" x="8108950" y="3244850"/>
          <p14:tracePt t="32169" x="8108950" y="3238500"/>
          <p14:tracePt t="32189" x="8089900" y="3213100"/>
          <p14:tracePt t="32190" x="8051800" y="3187700"/>
          <p14:tracePt t="32206" x="8026400" y="3162300"/>
          <p14:tracePt t="32224" x="7981950" y="3124200"/>
          <p14:tracePt t="32239" x="7899400" y="3048000"/>
          <p14:tracePt t="32257" x="7893050" y="3041650"/>
          <p14:tracePt t="32297" x="7854950" y="3022600"/>
          <p14:tracePt t="32304" x="7791450" y="3003550"/>
          <p14:tracePt t="32309" x="7626350" y="2971800"/>
          <p14:tracePt t="32323" x="7334250" y="2959100"/>
          <p14:tracePt t="32340" x="6997700" y="2959100"/>
          <p14:tracePt t="32356" x="6667500" y="2978150"/>
          <p14:tracePt t="32373" x="6546850" y="2997200"/>
          <p14:tracePt t="32389" x="6324600" y="3041650"/>
          <p14:tracePt t="32406" x="6127750" y="3105150"/>
          <p14:tracePt t="32423" x="5956300" y="3168650"/>
          <p14:tracePt t="32440" x="5797550" y="3276600"/>
          <p14:tracePt t="32458" x="5715000" y="3340100"/>
          <p14:tracePt t="32473" x="5683250" y="3371850"/>
          <p14:tracePt t="32490" x="5657850" y="3416300"/>
          <p14:tracePt t="32506" x="5657850" y="3448050"/>
          <p14:tracePt t="32523" x="5657850" y="3479800"/>
          <p14:tracePt t="32539" x="5657850" y="3511550"/>
          <p14:tracePt t="32556" x="5670550" y="3530600"/>
          <p14:tracePt t="32574" x="5689600" y="3556000"/>
          <p14:tracePt t="32589" x="5702300" y="3568700"/>
          <p14:tracePt t="32607" x="5721350" y="3581400"/>
          <p14:tracePt t="32624" x="5734050" y="3581400"/>
          <p14:tracePt t="32640" x="5740400" y="3587750"/>
          <p14:tracePt t="32697" x="5746750" y="3587750"/>
          <p14:tracePt t="32738" x="5753100" y="3587750"/>
          <p14:tracePt t="33385" x="5734050" y="3587750"/>
          <p14:tracePt t="33393" x="5657850" y="3587750"/>
          <p14:tracePt t="33406" x="5549900" y="3587750"/>
          <p14:tracePt t="33407" x="5213350" y="3587750"/>
          <p14:tracePt t="33423" x="4845050" y="3587750"/>
          <p14:tracePt t="33440" x="4489450" y="3587750"/>
          <p14:tracePt t="33456" x="4095750" y="3613150"/>
          <p14:tracePt t="33473" x="3790950" y="3657600"/>
          <p14:tracePt t="33489" x="3511550" y="3733800"/>
          <p14:tracePt t="33506" x="3225800" y="3822700"/>
          <p14:tracePt t="33523" x="3022600" y="3873500"/>
          <p14:tracePt t="33540" x="2851150" y="3930650"/>
          <p14:tracePt t="33556" x="2743200" y="3962400"/>
          <p14:tracePt t="33573" x="2673350" y="3987800"/>
          <p14:tracePt t="33589" x="2654300" y="3987800"/>
          <p14:tracePt t="33606" x="2641600" y="3994150"/>
          <p14:tracePt t="33623" x="2622550" y="4000500"/>
          <p14:tracePt t="33623" x="2616200" y="4000500"/>
          <p14:tracePt t="33657" x="2571750" y="4019550"/>
          <p14:tracePt t="33657" x="2495550" y="4032250"/>
          <p14:tracePt t="33673" x="2381250" y="4051300"/>
          <p14:tracePt t="33689" x="2235200" y="4070350"/>
          <p14:tracePt t="33706" x="2089150" y="4102100"/>
          <p14:tracePt t="33723" x="1993900" y="4108450"/>
          <p14:tracePt t="33739" x="1924050" y="4121150"/>
          <p14:tracePt t="33756" x="1898650" y="4121150"/>
          <p14:tracePt t="33773" x="1885950" y="4121150"/>
          <p14:tracePt t="33944" x="1892300" y="4121150"/>
          <p14:tracePt t="33952" x="1905000" y="4121150"/>
          <p14:tracePt t="33959" x="1917700" y="4121150"/>
          <p14:tracePt t="33973" x="1936750" y="4114800"/>
          <p14:tracePt t="33989" x="1943100" y="4095750"/>
          <p14:tracePt t="34006" x="1955800" y="4064000"/>
          <p14:tracePt t="34022" x="1962150" y="4057650"/>
          <p14:tracePt t="34040" x="1962150" y="4038600"/>
          <p14:tracePt t="34056" x="1962150" y="4025900"/>
          <p14:tracePt t="34073" x="1962150" y="4019550"/>
          <p14:tracePt t="34090" x="1962150" y="4013200"/>
          <p14:tracePt t="34106" x="1962150" y="4006850"/>
          <p14:tracePt t="34123" x="1962150" y="4000500"/>
          <p14:tracePt t="34139" x="1962150" y="3994150"/>
          <p14:tracePt t="34156" x="1962150" y="3987800"/>
          <p14:tracePt t="34173" x="1962150" y="3981450"/>
          <p14:tracePt t="34189" x="1962150" y="3968750"/>
          <p14:tracePt t="34206" x="1962150" y="3962400"/>
          <p14:tracePt t="34223" x="1962150" y="3949700"/>
          <p14:tracePt t="34239" x="1962150" y="3937000"/>
          <p14:tracePt t="34257" x="1962150" y="3930650"/>
          <p14:tracePt t="34297" x="1962150" y="3924300"/>
          <p14:tracePt t="34305" x="1962150" y="3917950"/>
          <p14:tracePt t="34321" x="1962150" y="3911600"/>
          <p14:tracePt t="34323" x="1962150" y="3898900"/>
          <p14:tracePt t="34339" x="1968500" y="3892550"/>
          <p14:tracePt t="34356" x="1974850" y="3879850"/>
          <p14:tracePt t="34373" x="1974850" y="3873500"/>
          <p14:tracePt t="34390" x="1974850" y="3867150"/>
          <p14:tracePt t="34513" x="1981200" y="3860800"/>
          <p14:tracePt t="34515" x="2000250" y="3860800"/>
          <p14:tracePt t="34528" x="2019300" y="3860800"/>
          <p14:tracePt t="34539" x="2038350" y="3873500"/>
          <p14:tracePt t="34545" x="2114550" y="3905250"/>
          <p14:tracePt t="34556" x="2190750" y="3937000"/>
          <p14:tracePt t="34573" x="2286000" y="3975100"/>
          <p14:tracePt t="34589" x="2381250" y="4006850"/>
          <p14:tracePt t="34606" x="2508250" y="4032250"/>
          <p14:tracePt t="34623" x="2622550" y="4044950"/>
          <p14:tracePt t="34639" x="2813050" y="4051300"/>
          <p14:tracePt t="34658" x="2927350" y="4051300"/>
          <p14:tracePt t="34673" x="3028950" y="4051300"/>
          <p14:tracePt t="34690" x="3086100" y="4051300"/>
          <p14:tracePt t="34706" x="3111500" y="4044950"/>
          <p14:tracePt t="34723" x="3124200" y="4044950"/>
          <p14:tracePt t="34801" x="3111500" y="4044950"/>
          <p14:tracePt t="34809" x="3079750" y="4032250"/>
          <p14:tracePt t="34817" x="3048000" y="4025900"/>
          <p14:tracePt t="34823" x="2971800" y="4013200"/>
          <p14:tracePt t="34839" x="2819400" y="4000500"/>
          <p14:tracePt t="34857" x="2698750" y="4000500"/>
          <p14:tracePt t="34873" x="2590800" y="4000500"/>
          <p14:tracePt t="34890" x="2476500" y="4000500"/>
          <p14:tracePt t="34906" x="2368550" y="4000500"/>
          <p14:tracePt t="34923" x="2286000" y="4000500"/>
          <p14:tracePt t="34939" x="2209800" y="3994150"/>
          <p14:tracePt t="34956" x="2146300" y="3981450"/>
          <p14:tracePt t="34973" x="2114550" y="3975100"/>
          <p14:tracePt t="34990" x="2101850" y="3975100"/>
          <p14:tracePt t="35006" x="2089150" y="3968750"/>
          <p14:tracePt t="35041" x="2082800" y="3962400"/>
          <p14:tracePt t="35042" x="2070100" y="3956050"/>
          <p14:tracePt t="35057" x="2063750" y="3949700"/>
          <p14:tracePt t="35073" x="2044700" y="3937000"/>
          <p14:tracePt t="35090" x="2012950" y="3911600"/>
          <p14:tracePt t="35106" x="1981200" y="3886200"/>
          <p14:tracePt t="35124" x="1955800" y="3860800"/>
          <p14:tracePt t="35139" x="1917700" y="3835400"/>
          <p14:tracePt t="35157" x="1885950" y="3810000"/>
          <p14:tracePt t="35173" x="1866900" y="3790950"/>
          <p14:tracePt t="35190" x="1847850" y="3778250"/>
          <p14:tracePt t="35206" x="1828800" y="3759200"/>
          <p14:tracePt t="35223" x="1816100" y="3746500"/>
          <p14:tracePt t="35239" x="1790700" y="3733800"/>
          <p14:tracePt t="35257" x="1778000" y="3727450"/>
          <p14:tracePt t="35273" x="1765300" y="3721100"/>
          <p14:tracePt t="35289" x="1752600" y="3721100"/>
          <p14:tracePt t="35306" x="1746250" y="3721100"/>
          <p14:tracePt t="35323" x="1739900" y="3714750"/>
          <p14:tracePt t="35361" x="1733550" y="3714750"/>
          <p14:tracePt t="35377" x="1727200" y="3714750"/>
          <p14:tracePt t="35393" x="1720850" y="3714750"/>
          <p14:tracePt t="35393" x="1714500" y="3714750"/>
          <p14:tracePt t="35441" x="1708150" y="3714750"/>
          <p14:tracePt t="35564" x="1720850" y="3714750"/>
          <p14:tracePt t="35592" x="1727200" y="3714750"/>
          <p14:tracePt t="35600" x="1746250" y="3714750"/>
          <p14:tracePt t="35608" x="1752600" y="3714750"/>
          <p14:tracePt t="35615" x="1765300" y="3721100"/>
          <p14:tracePt t="35623" x="1803400" y="3727450"/>
          <p14:tracePt t="35639" x="1866900" y="3759200"/>
          <p14:tracePt t="35657" x="1905000" y="3765550"/>
          <p14:tracePt t="35674" x="1924050" y="3771900"/>
          <p14:tracePt t="35689" x="1936750" y="3771900"/>
          <p14:tracePt t="35706" x="1949450" y="3778250"/>
          <p14:tracePt t="35769" x="1955800" y="3778250"/>
          <p14:tracePt t="35785" x="1962150" y="3784600"/>
          <p14:tracePt t="35873" x="1968500" y="3784600"/>
          <p14:tracePt t="35881" x="1974850" y="3797300"/>
          <p14:tracePt t="35896" x="1987550" y="3810000"/>
          <p14:tracePt t="35906" x="1987550" y="3816350"/>
          <p14:tracePt t="35907" x="2000250" y="3835400"/>
          <p14:tracePt t="35923" x="2012950" y="3860800"/>
          <p14:tracePt t="35940" x="2025650" y="3892550"/>
          <p14:tracePt t="35956" x="2038350" y="3917950"/>
          <p14:tracePt t="35973" x="2051050" y="3937000"/>
          <p14:tracePt t="35989" x="2057400" y="3949700"/>
          <p14:tracePt t="36006" x="2070100" y="3962400"/>
          <p14:tracePt t="36023" x="2070100" y="3968750"/>
          <p14:tracePt t="36039" x="2076450" y="3975100"/>
          <p14:tracePt t="36568" x="2108200" y="3962400"/>
          <p14:tracePt t="36576" x="2152650" y="3930650"/>
          <p14:tracePt t="36584" x="2216150" y="3886200"/>
          <p14:tracePt t="36593" x="2266950" y="3860800"/>
          <p14:tracePt t="36599" x="2343150" y="3822700"/>
          <p14:tracePt t="36606" x="2533650" y="3752850"/>
          <p14:tracePt t="36622" x="2692400" y="3702050"/>
          <p14:tracePt t="36640" x="2825750" y="3683000"/>
          <p14:tracePt t="36656" x="2933700" y="3657600"/>
          <p14:tracePt t="36674" x="2965450" y="3657600"/>
          <p14:tracePt t="36689" x="2990850" y="3657600"/>
          <p14:tracePt t="36706" x="3016250" y="3657600"/>
          <p14:tracePt t="36723" x="3041650" y="3657600"/>
          <p14:tracePt t="36739" x="3086100" y="3657600"/>
          <p14:tracePt t="36756" x="3149600" y="3657600"/>
          <p14:tracePt t="36773" x="3219450" y="3657600"/>
          <p14:tracePt t="36789" x="3257550" y="3657600"/>
          <p14:tracePt t="36806" x="3295650" y="3657600"/>
          <p14:tracePt t="36823" x="3327400" y="3657600"/>
          <p14:tracePt t="36840" x="3340100" y="3657600"/>
          <p14:tracePt t="36856" x="3371850" y="3657600"/>
          <p14:tracePt t="36873" x="3390900" y="3657600"/>
          <p14:tracePt t="36889" x="3397250" y="3657600"/>
          <p14:tracePt t="37065" x="3397250" y="3651250"/>
          <p14:tracePt t="37074" x="3422650" y="3651250"/>
          <p14:tracePt t="37081" x="3479800" y="3651250"/>
          <p14:tracePt t="37090" x="3562350" y="3663950"/>
          <p14:tracePt t="37100" x="3594100" y="3670300"/>
          <p14:tracePt t="37107" x="3657600" y="3676650"/>
          <p14:tracePt t="37124" x="3714750" y="3676650"/>
          <p14:tracePt t="37140" x="3759200" y="3676650"/>
          <p14:tracePt t="37157" x="3784600" y="3676650"/>
          <p14:tracePt t="37174" x="3816350" y="3676650"/>
          <p14:tracePt t="37191" x="3835400" y="3676650"/>
          <p14:tracePt t="37208" x="3867150" y="3676650"/>
          <p14:tracePt t="37224" x="3905250" y="3676650"/>
          <p14:tracePt t="37240" x="3962400" y="3676650"/>
          <p14:tracePt t="37258" x="4064000" y="3695700"/>
          <p14:tracePt t="37274" x="4089400" y="3695700"/>
          <p14:tracePt t="37290" x="4114800" y="3695700"/>
          <p14:tracePt t="37307" x="4127500" y="3695700"/>
          <p14:tracePt t="37466" x="4133850" y="3702050"/>
          <p14:tracePt t="37473" x="4133850" y="3733800"/>
          <p14:tracePt t="37489" x="4133850" y="3759200"/>
          <p14:tracePt t="37507" x="4133850" y="3765550"/>
          <p14:tracePt t="37507" x="4140200" y="3790950"/>
          <p14:tracePt t="37524" x="4140200" y="3810000"/>
          <p14:tracePt t="37540" x="4140200" y="3822700"/>
          <p14:tracePt t="37557" x="4140200" y="3835400"/>
          <p14:tracePt t="37574" x="4133850" y="3835400"/>
          <p14:tracePt t="37591" x="4133850" y="3841750"/>
          <p14:tracePt t="37607" x="4127500" y="3841750"/>
          <p14:tracePt t="37649" x="4121150" y="3841750"/>
          <p14:tracePt t="37665" x="4114800" y="3848100"/>
          <p14:tracePt t="39209" x="4114800" y="3854450"/>
          <p14:tracePt t="39217" x="4114800" y="3873500"/>
          <p14:tracePt t="39225" x="4127500" y="3892550"/>
          <p14:tracePt t="39241" x="4165600" y="3937000"/>
          <p14:tracePt t="39257" x="4210050" y="3968750"/>
          <p14:tracePt t="39258" x="4273550" y="4006850"/>
          <p14:tracePt t="39274" x="4343400" y="4044950"/>
          <p14:tracePt t="39290" x="4406900" y="4070350"/>
          <p14:tracePt t="39307" x="4476750" y="4089400"/>
          <p14:tracePt t="39323" x="4552950" y="4089400"/>
          <p14:tracePt t="39340" x="4648200" y="4095750"/>
          <p14:tracePt t="39357" x="4686300" y="4095750"/>
          <p14:tracePt t="39374" x="4781550" y="4076700"/>
          <p14:tracePt t="39390" x="4895850" y="4044950"/>
          <p14:tracePt t="39407" x="5003800" y="4032250"/>
          <p14:tracePt t="39423" x="5156200" y="4000500"/>
          <p14:tracePt t="39442" x="5251450" y="3987800"/>
          <p14:tracePt t="39457" x="5340350" y="3975100"/>
          <p14:tracePt t="39474" x="5391150" y="3968750"/>
          <p14:tracePt t="39490" x="5429250" y="3956050"/>
          <p14:tracePt t="39507" x="5480050" y="3949700"/>
          <p14:tracePt t="39523" x="5524500" y="3943350"/>
          <p14:tracePt t="39540" x="5568950" y="3937000"/>
          <p14:tracePt t="39557" x="5588000" y="3930650"/>
          <p14:tracePt t="39574" x="5607050" y="3930650"/>
          <p14:tracePt t="39810" x="5638800" y="3930650"/>
          <p14:tracePt t="39818" x="5695950" y="3962400"/>
          <p14:tracePt t="39825" x="5753100" y="3987800"/>
          <p14:tracePt t="39833" x="5791200" y="4006850"/>
          <p14:tracePt t="39840" x="5880100" y="4038600"/>
          <p14:tracePt t="39857" x="5956300" y="4057650"/>
          <p14:tracePt t="39874" x="5962650" y="4064000"/>
          <p14:tracePt t="40976" x="5956300" y="4057650"/>
          <p14:tracePt t="41000" x="5949950" y="4057650"/>
          <p14:tracePt t="41024" x="5943600" y="4051300"/>
          <p14:tracePt t="41040" x="5937250" y="4051300"/>
          <p14:tracePt t="41056" x="5930900" y="4044950"/>
          <p14:tracePt t="41072" x="5924550" y="4044950"/>
          <p14:tracePt t="41096" x="5918200" y="4038600"/>
          <p14:tracePt t="41104" x="5911850" y="4032250"/>
          <p14:tracePt t="41104" x="5905500" y="4025900"/>
          <p14:tracePt t="41128" x="5899150" y="4019550"/>
          <p14:tracePt t="41139" x="5886450" y="4006850"/>
          <p14:tracePt t="41145" x="5867400" y="3987800"/>
          <p14:tracePt t="41156" x="5835650" y="3943350"/>
          <p14:tracePt t="41172" x="5816600" y="3898900"/>
          <p14:tracePt t="41189" x="5797550" y="3835400"/>
          <p14:tracePt t="41206" x="5778500" y="3784600"/>
          <p14:tracePt t="41222" x="5778500" y="3759200"/>
          <p14:tracePt t="41239" x="5778500" y="3740150"/>
          <p14:tracePt t="41256" x="5778500" y="3733800"/>
          <p14:tracePt t="41352" x="5765800" y="3727450"/>
          <p14:tracePt t="41360" x="5753100" y="3727450"/>
          <p14:tracePt t="41369" x="5740400" y="3733800"/>
          <p14:tracePt t="41376" x="5702300" y="3752850"/>
          <p14:tracePt t="41389" x="5689600" y="3759200"/>
          <p14:tracePt t="41406" x="5676900" y="3765550"/>
          <p14:tracePt t="41423" x="5670550" y="3765550"/>
          <p14:tracePt t="41472" x="5664200" y="3771900"/>
          <p14:tracePt t="41480" x="5651500" y="3778250"/>
          <p14:tracePt t="41496" x="5645150" y="3790950"/>
          <p14:tracePt t="41504" x="5613400" y="3803650"/>
          <p14:tracePt t="41514" x="5607050" y="3803650"/>
          <p14:tracePt t="41522" x="5575300" y="3816350"/>
          <p14:tracePt t="41539" x="5530850" y="3816350"/>
          <p14:tracePt t="41556" x="5492750" y="3816350"/>
          <p14:tracePt t="41572" x="5461000" y="3816350"/>
          <p14:tracePt t="41589" x="5441950" y="3816350"/>
          <p14:tracePt t="41606" x="5422900" y="3816350"/>
          <p14:tracePt t="41623" x="5403850" y="3816350"/>
          <p14:tracePt t="41639" x="5397500" y="3816350"/>
          <p14:tracePt t="41856" x="5397500" y="3810000"/>
          <p14:tracePt t="41865" x="5403850" y="3803650"/>
          <p14:tracePt t="41872" x="5422900" y="3771900"/>
          <p14:tracePt t="41889" x="5429250" y="3752850"/>
          <p14:tracePt t="41890" x="5461000" y="3708400"/>
          <p14:tracePt t="41906" x="5480050" y="3683000"/>
          <p14:tracePt t="41923" x="5492750" y="3663950"/>
          <p14:tracePt t="41939" x="5499100" y="3644900"/>
          <p14:tracePt t="42000" x="5499100" y="3638550"/>
          <p14:tracePt t="42016" x="5499100" y="3632200"/>
          <p14:tracePt t="42032" x="5499100" y="3625850"/>
          <p14:tracePt t="42048" x="5499100" y="3606800"/>
          <p14:tracePt t="42056" x="5499100" y="3594100"/>
          <p14:tracePt t="42057" x="5499100" y="3568700"/>
          <p14:tracePt t="42072" x="5499100" y="3556000"/>
          <p14:tracePt t="42089" x="5499100" y="3549650"/>
          <p14:tracePt t="42224" x="5505450" y="3549650"/>
          <p14:tracePt t="42232" x="5511800" y="3549650"/>
          <p14:tracePt t="42240" x="5524500" y="3549650"/>
          <p14:tracePt t="42242" x="5530850" y="3549650"/>
          <p14:tracePt t="42255" x="5588000" y="3543300"/>
          <p14:tracePt t="42272" x="5613400" y="3530600"/>
          <p14:tracePt t="42288" x="5632450" y="3524250"/>
          <p14:tracePt t="42305" x="5638800" y="3524250"/>
          <p14:tracePt t="42321" x="5645150" y="3517900"/>
          <p14:tracePt t="42583" x="5651500" y="3511550"/>
          <p14:tracePt t="42599" x="5657850" y="3505200"/>
          <p14:tracePt t="42605" x="5664200" y="3505200"/>
          <p14:tracePt t="42624" x="5670550" y="3498850"/>
          <p14:tracePt t="42648" x="5676900" y="3498850"/>
          <p14:tracePt t="42656" x="5689600" y="3486150"/>
          <p14:tracePt t="42672" x="5695950" y="3486150"/>
          <p14:tracePt t="42681" x="5702300" y="3479800"/>
          <p14:tracePt t="42689" x="5715000" y="3467100"/>
          <p14:tracePt t="42706" x="5734050" y="3454400"/>
          <p14:tracePt t="42722" x="5746750" y="3448050"/>
          <p14:tracePt t="42739" x="5753100" y="3441700"/>
          <p14:tracePt t="42756" x="5765800" y="3435350"/>
          <p14:tracePt t="42773" x="5772150" y="3429000"/>
          <p14:tracePt t="42789" x="5772150" y="3422650"/>
          <p14:tracePt t="42805" x="5784850" y="3422650"/>
          <p14:tracePt t="42821" x="5791200" y="3416300"/>
          <p14:tracePt t="42887" x="5797550" y="3409950"/>
          <p14:tracePt t="43455" x="5835650" y="3409950"/>
          <p14:tracePt t="43464" x="5924550" y="3409950"/>
          <p14:tracePt t="43464" x="6007100" y="3409950"/>
          <p14:tracePt t="43472" x="6305550" y="3441700"/>
          <p14:tracePt t="43489" x="6483350" y="3492500"/>
          <p14:tracePt t="43506" x="6578600" y="3505200"/>
          <p14:tracePt t="43522" x="6597650" y="3517900"/>
          <p14:tracePt t="43689" x="6604000" y="3524250"/>
          <p14:tracePt t="43698" x="6616700" y="3530600"/>
          <p14:tracePt t="43698" x="6642100" y="3536950"/>
          <p14:tracePt t="43706" x="6686550" y="3543300"/>
          <p14:tracePt t="43722" x="6743700" y="3562350"/>
          <p14:tracePt t="43739" x="6807200" y="3581400"/>
          <p14:tracePt t="43756" x="6870700" y="3594100"/>
          <p14:tracePt t="43773" x="6915150" y="3600450"/>
          <p14:tracePt t="43790" x="6953250" y="3606800"/>
          <p14:tracePt t="43806" x="6997700" y="3606800"/>
          <p14:tracePt t="43822" x="7029450" y="3606800"/>
          <p14:tracePt t="43839" x="7061200" y="3606800"/>
          <p14:tracePt t="43856" x="7073900" y="3606800"/>
          <p14:tracePt t="43903" x="7080250" y="3606800"/>
          <p14:tracePt t="43911" x="7086600" y="3606800"/>
          <p14:tracePt t="43959" x="7092950" y="3606800"/>
          <p14:tracePt t="43991" x="7099300" y="3606800"/>
          <p14:tracePt t="43999" x="7105650" y="3606800"/>
          <p14:tracePt t="44255" x="7105650" y="3613150"/>
          <p14:tracePt t="44272" x="7112000" y="3613150"/>
          <p14:tracePt t="44296" x="7118350" y="3613150"/>
          <p14:tracePt t="44304" x="7124700" y="3613150"/>
          <p14:tracePt t="44336" x="7131050" y="3613150"/>
          <p14:tracePt t="44847" x="7099300" y="3625850"/>
          <p14:tracePt t="44855" x="7016750" y="3644900"/>
          <p14:tracePt t="44864" x="6800850" y="3683000"/>
          <p14:tracePt t="44871" x="6432550" y="3708400"/>
          <p14:tracePt t="44876" x="5772150" y="3727450"/>
          <p14:tracePt t="44889" x="5060950" y="3740150"/>
          <p14:tracePt t="44906" x="4025900" y="3740150"/>
          <p14:tracePt t="44922" x="3187700" y="3740150"/>
          <p14:tracePt t="44939" x="2705100" y="3733800"/>
          <p14:tracePt t="44956" x="2565400" y="3733800"/>
          <p14:tracePt t="44972" x="2552700" y="3733800"/>
          <p14:tracePt t="45039" x="2559050" y="3733800"/>
          <p14:tracePt t="45047" x="2565400" y="3733800"/>
          <p14:tracePt t="45055" x="2578100" y="3733800"/>
          <p14:tracePt t="45056" x="2590800" y="3733800"/>
          <p14:tracePt t="45071" x="2603500" y="3733800"/>
          <p14:tracePt t="45088" x="2616200" y="3727450"/>
          <p14:tracePt t="45224" x="2616200" y="3721100"/>
          <p14:tracePt t="45232" x="2628900" y="3721100"/>
          <p14:tracePt t="45240" x="2647950" y="3721100"/>
          <p14:tracePt t="45240" x="2660650" y="3721100"/>
          <p14:tracePt t="45256" x="2679700" y="3721100"/>
          <p14:tracePt t="45257" x="2781300" y="3740150"/>
          <p14:tracePt t="45272" x="2921000" y="3765550"/>
          <p14:tracePt t="45289" x="3098800" y="3803650"/>
          <p14:tracePt t="45306" x="3263900" y="3822700"/>
          <p14:tracePt t="45322" x="3397250" y="3841750"/>
          <p14:tracePt t="45339" x="3473450" y="3854450"/>
          <p14:tracePt t="45355" x="3536950" y="3854450"/>
          <p14:tracePt t="45371" x="3581400" y="3854450"/>
          <p14:tracePt t="45388" x="3619500" y="3854450"/>
          <p14:tracePt t="45404" x="3638550" y="3854450"/>
          <p14:tracePt t="45421" x="3676650" y="3854450"/>
          <p14:tracePt t="45438" x="3695700" y="3854450"/>
          <p14:tracePt t="45455" x="3721100" y="3848100"/>
          <p14:tracePt t="45471" x="3746500" y="3835400"/>
          <p14:tracePt t="45488" x="3752850" y="3835400"/>
          <p14:tracePt t="45505" x="3759200" y="3822700"/>
          <p14:tracePt t="45521" x="3765550" y="3822700"/>
          <p14:tracePt t="45568" x="3771900" y="3816350"/>
          <p14:tracePt t="45583" x="3778250" y="3816350"/>
          <p14:tracePt t="45599" x="3784600" y="3816350"/>
          <p14:tracePt t="45616" x="3790950" y="3816350"/>
          <p14:tracePt t="45655" x="3797300" y="3816350"/>
          <p14:tracePt t="45663" x="3797300" y="3822700"/>
          <p14:tracePt t="45671" x="3797300" y="3873500"/>
          <p14:tracePt t="45681" x="3784600" y="3917950"/>
          <p14:tracePt t="45688" x="3683000" y="4019550"/>
          <p14:tracePt t="45705" x="3549650" y="4114800"/>
          <p14:tracePt t="45721" x="3352800" y="4216400"/>
          <p14:tracePt t="45738" x="2914650" y="4330700"/>
          <p14:tracePt t="45755" x="2368550" y="4400550"/>
          <p14:tracePt t="45771" x="1714500" y="4406900"/>
          <p14:tracePt t="45789" x="1041400" y="4305300"/>
          <p14:tracePt t="45806" x="488950" y="4210050"/>
          <p14:tracePt t="45822" x="114300" y="4076700"/>
          <p14:tracePt t="45822" x="19050" y="4038600"/>
          <p14:tracePt t="45840" x="0" y="4006850"/>
          <p14:tracePt t="45855" x="0" y="3943350"/>
          <p14:tracePt t="45871" x="0" y="3924300"/>
          <p14:tracePt t="45888" x="0" y="3905250"/>
          <p14:tracePt t="45904" x="0" y="3898900"/>
          <p14:tracePt t="45921" x="0" y="3892550"/>
          <p14:tracePt t="45938" x="0" y="3886200"/>
          <p14:tracePt t="45954" x="19050" y="3879850"/>
          <p14:tracePt t="45971" x="25400" y="3879850"/>
          <p14:tracePt t="45988" x="38100" y="3879850"/>
          <p14:tracePt t="46023" x="44450" y="3879850"/>
          <p14:tracePt t="46040" x="50800" y="3879850"/>
          <p14:tracePt t="46040" x="57150" y="3879850"/>
          <p14:tracePt t="46055" x="63500" y="3873500"/>
          <p14:tracePt t="46072" x="76200" y="3873500"/>
          <p14:tracePt t="46089" x="82550" y="3873500"/>
          <p14:tracePt t="46106" x="120650" y="3873500"/>
          <p14:tracePt t="46121" x="190500" y="3873500"/>
          <p14:tracePt t="46138" x="311150" y="3873500"/>
          <p14:tracePt t="46154" x="520700" y="3886200"/>
          <p14:tracePt t="46171" x="857250" y="3937000"/>
          <p14:tracePt t="46188" x="1263650" y="3987800"/>
          <p14:tracePt t="46204" x="1816100" y="4083050"/>
          <p14:tracePt t="46221" x="2438400" y="4197350"/>
          <p14:tracePt t="46238" x="3003550" y="4279900"/>
          <p14:tracePt t="46255" x="3308350" y="4279900"/>
          <p14:tracePt t="46272" x="3340100" y="4267200"/>
          <p14:tracePt t="46343" x="3346450" y="4267200"/>
          <p14:tracePt t="46383" x="3340100" y="4267200"/>
          <p14:tracePt t="46391" x="3282950" y="4267200"/>
          <p14:tracePt t="46399" x="3244850" y="4286250"/>
          <p14:tracePt t="46407" x="3181350" y="4292600"/>
          <p14:tracePt t="46415" x="3124200" y="4311650"/>
          <p14:tracePt t="46423" x="3016250" y="4343400"/>
          <p14:tracePt t="46438" x="2940050" y="4362450"/>
          <p14:tracePt t="46454" x="2870200" y="4387850"/>
          <p14:tracePt t="46471" x="2844800" y="4387850"/>
          <p14:tracePt t="46488" x="2825750" y="4387850"/>
          <p14:tracePt t="46505" x="2819400" y="4387850"/>
          <p14:tracePt t="46521" x="2800350" y="4387850"/>
          <p14:tracePt t="46539" x="2774950" y="4387850"/>
          <p14:tracePt t="46555" x="2743200" y="4387850"/>
          <p14:tracePt t="46572" x="2686050" y="4343400"/>
          <p14:tracePt t="46589" x="2641600" y="4305300"/>
          <p14:tracePt t="46605" x="2552700" y="4229100"/>
          <p14:tracePt t="46621" x="2432050" y="4127500"/>
          <p14:tracePt t="46638" x="2330450" y="4057650"/>
          <p14:tracePt t="46655" x="2273300" y="4013200"/>
          <p14:tracePt t="46760" x="2279650" y="4013200"/>
          <p14:tracePt t="46768" x="2343150" y="4019550"/>
          <p14:tracePt t="46776" x="2444750" y="4051300"/>
          <p14:tracePt t="46784" x="2565400" y="4076700"/>
          <p14:tracePt t="46792" x="3257550" y="4191000"/>
          <p14:tracePt t="46806" x="4260850" y="4330700"/>
          <p14:tracePt t="46806" x="4883150" y="4419600"/>
          <p14:tracePt t="46824" x="5524500" y="4521200"/>
          <p14:tracePt t="46839" x="7156450" y="4679950"/>
          <p14:tracePt t="46856" x="7861300" y="4705350"/>
          <p14:tracePt t="46872" x="8102600" y="4673600"/>
          <p14:tracePt t="46889" x="8172450" y="4648200"/>
          <p14:tracePt t="46905" x="8274050" y="4597400"/>
          <p14:tracePt t="46922" x="8318500" y="4578350"/>
          <p14:tracePt t="46939" x="8331200" y="4572000"/>
          <p14:tracePt t="47032" x="8331200" y="4565650"/>
          <p14:tracePt t="47048" x="8337550" y="4559300"/>
          <p14:tracePt t="47057" x="8350250" y="4559300"/>
          <p14:tracePt t="47079" x="8356600" y="4559300"/>
          <p14:tracePt t="47097" x="8362950" y="4552950"/>
          <p14:tracePt t="47175" x="8350250" y="4533900"/>
          <p14:tracePt t="47183" x="8286750" y="4483100"/>
          <p14:tracePt t="47191" x="8216900" y="4438650"/>
          <p14:tracePt t="47232" x="8178800" y="4400550"/>
          <p14:tracePt t="47239" x="7867650" y="4178300"/>
          <p14:tracePt t="47256" x="7797800" y="4127500"/>
          <p14:tracePt t="47272" x="7772400" y="4114800"/>
          <p14:tracePt t="47273" x="7702550" y="4076700"/>
          <p14:tracePt t="47289" x="7683500" y="4064000"/>
          <p14:tracePt t="47305" x="7670800" y="4064000"/>
          <p14:tracePt t="47322" x="7651750" y="4064000"/>
          <p14:tracePt t="47339" x="7626350" y="4070350"/>
          <p14:tracePt t="47355" x="7613650" y="4076700"/>
          <p14:tracePt t="47372" x="7613650" y="4083050"/>
          <p14:tracePt t="47389" x="7613650" y="4089400"/>
          <p14:tracePt t="47519" x="7607300" y="4089400"/>
          <p14:tracePt t="47522" x="7556500" y="4076700"/>
          <p14:tracePt t="47539" x="7499350" y="4064000"/>
          <p14:tracePt t="47556" x="7391400" y="4044950"/>
          <p14:tracePt t="47556" x="7359650" y="4038600"/>
          <p14:tracePt t="47685" x="7359650" y="4032250"/>
          <p14:tracePt t="47688" x="7353300" y="4019550"/>
          <p14:tracePt t="47706" x="7289800" y="4013200"/>
          <p14:tracePt t="47706" x="6858000" y="4006850"/>
          <p14:tracePt t="47722" x="5962650" y="3975100"/>
          <p14:tracePt t="47739" x="4749800" y="3975100"/>
          <p14:tracePt t="47756" x="3486150" y="3975100"/>
          <p14:tracePt t="47772" x="2406650" y="4057650"/>
          <p14:tracePt t="47789" x="1663700" y="4171950"/>
          <p14:tracePt t="47805" x="1206500" y="4229100"/>
          <p14:tracePt t="47822" x="996950" y="4248150"/>
          <p14:tracePt t="47822" x="952500" y="4254500"/>
          <p14:tracePt t="47841" x="927100" y="4260850"/>
          <p14:tracePt t="47936" x="946150" y="4260850"/>
          <p14:tracePt t="47944" x="977900" y="4248150"/>
          <p14:tracePt t="47944" x="1022350" y="4216400"/>
          <p14:tracePt t="47960" x="1060450" y="4197350"/>
          <p14:tracePt t="47960" x="1104900" y="4165600"/>
          <p14:tracePt t="47972" x="1200150" y="4076700"/>
          <p14:tracePt t="47989" x="1314450" y="3968750"/>
          <p14:tracePt t="48005" x="1460500" y="3822700"/>
          <p14:tracePt t="48022" x="1600200" y="3676650"/>
          <p14:tracePt t="48039" x="1708150" y="3524250"/>
          <p14:tracePt t="48057" x="1733550" y="3492500"/>
          <p14:tracePt t="48072" x="1733550" y="3486150"/>
          <p14:tracePt t="48089" x="1739900" y="3479800"/>
          <p14:tracePt t="48152" x="1720850" y="3479800"/>
          <p14:tracePt t="48160" x="1682750" y="3479800"/>
          <p14:tracePt t="48168" x="1619250" y="3524250"/>
          <p14:tracePt t="48176" x="1358900" y="3708400"/>
          <p14:tracePt t="48189" x="1085850" y="3879850"/>
          <p14:tracePt t="48206" x="844550" y="4013200"/>
          <p14:tracePt t="48222" x="723900" y="4083050"/>
          <p14:tracePt t="48239" x="685800" y="4108450"/>
          <p14:tracePt t="48255" x="679450" y="4108450"/>
          <p14:tracePt t="48304" x="692150" y="4108450"/>
          <p14:tracePt t="48312" x="711200" y="4108450"/>
          <p14:tracePt t="48315" x="755650" y="4076700"/>
          <p14:tracePt t="48322" x="889000" y="3987800"/>
          <p14:tracePt t="48339" x="1054100" y="3848100"/>
          <p14:tracePt t="48356" x="1377950" y="3625850"/>
          <p14:tracePt t="48372" x="1695450" y="3416300"/>
          <p14:tracePt t="48389" x="1822450" y="3340100"/>
          <p14:tracePt t="48405" x="1892300" y="3295650"/>
          <p14:tracePt t="48422" x="1898650" y="3295650"/>
          <p14:tracePt t="48459" x="1905000" y="3308350"/>
          <p14:tracePt t="48487" x="1885950" y="3371850"/>
          <p14:tracePt t="48496" x="1860550" y="3454400"/>
          <p14:tracePt t="48504" x="1778000" y="3651250"/>
          <p14:tracePt t="48522" x="1733550" y="3746500"/>
          <p14:tracePt t="48522" x="1695450" y="3879850"/>
          <p14:tracePt t="48539" x="1689100" y="3943350"/>
          <p14:tracePt t="48556" x="1689100" y="3962400"/>
          <p14:tracePt t="48572" x="1701800" y="3981450"/>
          <p14:tracePt t="48589" x="1746250" y="3994150"/>
          <p14:tracePt t="48605" x="1860550" y="3994150"/>
          <p14:tracePt t="48622" x="2044700" y="3968750"/>
          <p14:tracePt t="48639" x="2444750" y="3854450"/>
          <p14:tracePt t="48656" x="2578100" y="3797300"/>
          <p14:tracePt t="48672" x="2622550" y="3778250"/>
          <p14:tracePt t="48760" x="2597150" y="3797300"/>
          <p14:tracePt t="48767" x="2559050" y="3848100"/>
          <p14:tracePt t="48767" x="2514600" y="3905250"/>
          <p14:tracePt t="48784" x="2463800" y="3956050"/>
          <p14:tracePt t="48791" x="2438400" y="3981450"/>
          <p14:tracePt t="48799" x="2406650" y="4025900"/>
          <p14:tracePt t="48808" x="2374900" y="4064000"/>
          <p14:tracePt t="48822" x="2355850" y="4083050"/>
          <p14:tracePt t="48822" x="2349500" y="4089400"/>
          <p14:tracePt t="48840" x="2349500" y="4095750"/>
          <p14:tracePt t="49032" x="2343150" y="4095750"/>
          <p14:tracePt t="49032" x="2336800" y="4108450"/>
          <p14:tracePt t="49048" x="2336800" y="4127500"/>
          <p14:tracePt t="49048" x="2336800" y="4159250"/>
          <p14:tracePt t="49056" x="2336800" y="4248150"/>
          <p14:tracePt t="49072" x="2349500" y="4362450"/>
          <p14:tracePt t="49089" x="2432050" y="4489450"/>
          <p14:tracePt t="49106" x="2552700" y="4622800"/>
          <p14:tracePt t="49122" x="2787650" y="4768850"/>
          <p14:tracePt t="49139" x="2863850" y="4800600"/>
          <p14:tracePt t="49155" x="3429000" y="4895850"/>
          <p14:tracePt t="49172" x="4356100" y="4991100"/>
          <p14:tracePt t="49189" x="5378450" y="5003800"/>
          <p14:tracePt t="49205" x="6413500" y="4997450"/>
          <p14:tracePt t="49222" x="7308850" y="4864100"/>
          <p14:tracePt t="49239" x="7772400" y="4781550"/>
          <p14:tracePt t="49255" x="7918450" y="4718050"/>
          <p14:tracePt t="49272" x="7981950" y="4660900"/>
          <p14:tracePt t="49289" x="8013700" y="4629150"/>
          <p14:tracePt t="49306" x="8032750" y="4597400"/>
          <p14:tracePt t="49322" x="8039100" y="4578350"/>
          <p14:tracePt t="49339" x="8045450" y="4559300"/>
          <p14:tracePt t="49355" x="8051800" y="4552950"/>
          <p14:tracePt t="49856" x="8045450" y="4546600"/>
          <p14:tracePt t="49871" x="8032750" y="4546600"/>
          <p14:tracePt t="49879" x="8026400" y="4552950"/>
          <p14:tracePt t="49896" x="8020050" y="4552950"/>
          <p14:tracePt t="50743" x="8013700" y="4552950"/>
          <p14:tracePt t="50792" x="8001000" y="4527550"/>
          <p14:tracePt t="50799" x="7981950" y="4495800"/>
          <p14:tracePt t="50808" x="7956550" y="4457700"/>
          <p14:tracePt t="50816" x="7937500" y="4432300"/>
          <p14:tracePt t="50822" x="7899400" y="4375150"/>
          <p14:tracePt t="50838" x="7854950" y="4324350"/>
          <p14:tracePt t="50856" x="7823200" y="4292600"/>
          <p14:tracePt t="50873" x="7778750" y="4254500"/>
          <p14:tracePt t="50889" x="7721600" y="4216400"/>
          <p14:tracePt t="50905" x="7607300" y="4178300"/>
          <p14:tracePt t="50922" x="7493000" y="4146550"/>
          <p14:tracePt t="50938" x="7315200" y="4089400"/>
          <p14:tracePt t="50956" x="7086600" y="4032250"/>
          <p14:tracePt t="50972" x="6965950" y="4013200"/>
          <p14:tracePt t="50989" x="6902450" y="4000500"/>
          <p14:tracePt t="51005" x="6743700" y="3975100"/>
          <p14:tracePt t="51022" x="6604000" y="3956050"/>
          <p14:tracePt t="51038" x="6375400" y="3924300"/>
          <p14:tracePt t="51056" x="6229350" y="3905250"/>
          <p14:tracePt t="51072" x="6070600" y="3886200"/>
          <p14:tracePt t="51089" x="5924550" y="3860800"/>
          <p14:tracePt t="51105" x="5784850" y="3841750"/>
          <p14:tracePt t="51122" x="5702300" y="3841750"/>
          <p14:tracePt t="51138" x="5645150" y="3841750"/>
          <p14:tracePt t="51155" x="5607050" y="3841750"/>
          <p14:tracePt t="51172" x="5581650" y="3841750"/>
          <p14:tracePt t="51189" x="5543550" y="3841750"/>
          <p14:tracePt t="51205" x="5486400" y="3841750"/>
          <p14:tracePt t="51222" x="5391150" y="3841750"/>
          <p14:tracePt t="51238" x="5226050" y="3841750"/>
          <p14:tracePt t="51256" x="5099050" y="3841750"/>
          <p14:tracePt t="51272" x="5003800" y="3841750"/>
          <p14:tracePt t="51289" x="4933950" y="3841750"/>
          <p14:tracePt t="51305" x="4895850" y="3841750"/>
          <p14:tracePt t="51322" x="4857750" y="3848100"/>
          <p14:tracePt t="51338" x="4845050" y="3848100"/>
          <p14:tracePt t="51355" x="4826000" y="3848100"/>
          <p14:tracePt t="51372" x="4813300" y="3854450"/>
          <p14:tracePt t="51389" x="4806950" y="3860800"/>
          <p14:tracePt t="51405" x="4800600" y="3860800"/>
          <p14:tracePt t="51528" x="4806950" y="3860800"/>
          <p14:tracePt t="51536" x="4819650" y="3860800"/>
          <p14:tracePt t="51543" x="4864100" y="3860800"/>
          <p14:tracePt t="51555" x="4914900" y="3860800"/>
          <p14:tracePt t="51572" x="4946650" y="3860800"/>
          <p14:tracePt t="51589" x="5041900" y="3860800"/>
          <p14:tracePt t="51605" x="5156200" y="3860800"/>
          <p14:tracePt t="51622" x="5264150" y="3860800"/>
          <p14:tracePt t="51638" x="5486400" y="3848100"/>
          <p14:tracePt t="51656" x="5676900" y="3829050"/>
          <p14:tracePt t="51672" x="5848350" y="3829050"/>
          <p14:tracePt t="51688" x="6019800" y="3829050"/>
          <p14:tracePt t="51705" x="6165850" y="3829050"/>
          <p14:tracePt t="51722" x="6286500" y="3829050"/>
          <p14:tracePt t="51738" x="6400800" y="3829050"/>
          <p14:tracePt t="51755" x="6546850" y="3829050"/>
          <p14:tracePt t="51772" x="6692900" y="3829050"/>
          <p14:tracePt t="51789" x="6800850" y="3829050"/>
          <p14:tracePt t="51805" x="6940550" y="3848100"/>
          <p14:tracePt t="51822" x="7092950" y="3860800"/>
          <p14:tracePt t="51838" x="7270750" y="3873500"/>
          <p14:tracePt t="51856" x="7315200" y="3873500"/>
          <p14:tracePt t="51872" x="7346950" y="3879850"/>
          <p14:tracePt t="51889" x="7423150" y="3879850"/>
          <p14:tracePt t="51905" x="7505700" y="3879850"/>
          <p14:tracePt t="51922" x="7556500" y="3879850"/>
          <p14:tracePt t="51938" x="7594600" y="3879850"/>
          <p14:tracePt t="51955" x="7620000" y="3879850"/>
          <p14:tracePt t="51972" x="7632700" y="3879850"/>
          <p14:tracePt t="51989" x="7639050" y="3879850"/>
          <p14:tracePt t="52367" x="7620000" y="3879850"/>
          <p14:tracePt t="52372" x="7594600" y="3892550"/>
          <p14:tracePt t="52389" x="7550150" y="3905250"/>
          <p14:tracePt t="52389" x="7423150" y="3943350"/>
          <p14:tracePt t="52406" x="7397750" y="3949700"/>
          <p14:tracePt t="52422" x="7188200" y="4013200"/>
          <p14:tracePt t="52439" x="7029450" y="4051300"/>
          <p14:tracePt t="52456" x="6864350" y="4108450"/>
          <p14:tracePt t="52472" x="6553200" y="4241800"/>
          <p14:tracePt t="52488" x="6369050" y="4337050"/>
          <p14:tracePt t="52505" x="6203950" y="4406900"/>
          <p14:tracePt t="52521" x="6057900" y="4495800"/>
          <p14:tracePt t="52538" x="5937250" y="4552950"/>
          <p14:tracePt t="52554" x="5835650" y="4597400"/>
          <p14:tracePt t="52572" x="5759450" y="4641850"/>
          <p14:tracePt t="52588" x="5689600" y="4692650"/>
          <p14:tracePt t="52605" x="5632450" y="4743450"/>
          <p14:tracePt t="52622" x="5594350" y="4787900"/>
          <p14:tracePt t="52639" x="5562600" y="4845050"/>
          <p14:tracePt t="52656" x="5543550" y="4876800"/>
          <p14:tracePt t="52672" x="5543550" y="4889500"/>
          <p14:tracePt t="52688" x="5543550" y="4895850"/>
          <p14:tracePt t="52705" x="5543550" y="4902200"/>
          <p14:tracePt t="52722" x="5543550" y="4914900"/>
          <p14:tracePt t="52739" x="5543550" y="4921250"/>
          <p14:tracePt t="52755" x="5549900" y="4933950"/>
          <p14:tracePt t="52772" x="5556250" y="4940300"/>
          <p14:tracePt t="52788" x="5568950" y="4953000"/>
          <p14:tracePt t="52805" x="5581650" y="4959350"/>
          <p14:tracePt t="52822" x="5607050" y="4972050"/>
          <p14:tracePt t="52839" x="5676900" y="4978400"/>
          <p14:tracePt t="52856" x="5746750" y="4984750"/>
          <p14:tracePt t="52872" x="5835650" y="4984750"/>
          <p14:tracePt t="52888" x="5918200" y="4959350"/>
          <p14:tracePt t="52907" x="5981700" y="4895850"/>
          <p14:tracePt t="52922" x="5994400" y="4851400"/>
          <p14:tracePt t="52939" x="6007100" y="4806950"/>
          <p14:tracePt t="52955" x="6007100" y="4775200"/>
          <p14:tracePt t="52972" x="6007100" y="4756150"/>
          <p14:tracePt t="52988" x="6000750" y="4737100"/>
          <p14:tracePt t="53005" x="6000750" y="4724400"/>
          <p14:tracePt t="53022" x="5988050" y="4718050"/>
          <p14:tracePt t="53039" x="5969000" y="4692650"/>
          <p14:tracePt t="53056" x="5943600" y="4667250"/>
          <p14:tracePt t="53072" x="5880100" y="4622800"/>
          <p14:tracePt t="53088" x="5816600" y="4584700"/>
          <p14:tracePt t="53105" x="5740400" y="4540250"/>
          <p14:tracePt t="53122" x="5657850" y="4508500"/>
          <p14:tracePt t="53139" x="5549900" y="4483100"/>
          <p14:tracePt t="53155" x="5448300" y="4451350"/>
          <p14:tracePt t="53173" x="5302250" y="4425950"/>
          <p14:tracePt t="53189" x="5143500" y="4400550"/>
          <p14:tracePt t="53205" x="4965700" y="4375150"/>
          <p14:tracePt t="53222" x="4800600" y="4362450"/>
          <p14:tracePt t="53239" x="4584700" y="4343400"/>
          <p14:tracePt t="53256" x="4489450" y="4337050"/>
          <p14:tracePt t="53272" x="4400550" y="4330700"/>
          <p14:tracePt t="53288" x="4311650" y="4330700"/>
          <p14:tracePt t="53305" x="4222750" y="4330700"/>
          <p14:tracePt t="53322" x="4121150" y="4330700"/>
          <p14:tracePt t="53339" x="4019550" y="4330700"/>
          <p14:tracePt t="53355" x="3905250" y="4330700"/>
          <p14:tracePt t="53372" x="3771900" y="4337050"/>
          <p14:tracePt t="53388" x="3663950" y="4368800"/>
          <p14:tracePt t="53406" x="3568700" y="4419600"/>
          <p14:tracePt t="53422" x="3486150" y="4451350"/>
          <p14:tracePt t="53439" x="3359150" y="4527550"/>
          <p14:tracePt t="53456" x="3302000" y="4572000"/>
          <p14:tracePt t="53472" x="3251200" y="4629150"/>
          <p14:tracePt t="53488" x="3206750" y="4699000"/>
          <p14:tracePt t="53505" x="3155950" y="4775200"/>
          <p14:tracePt t="53522" x="3117850" y="4845050"/>
          <p14:tracePt t="53538" x="3086100" y="4908550"/>
          <p14:tracePt t="53555" x="3073400" y="4940300"/>
          <p14:tracePt t="53572" x="3054350" y="4997450"/>
          <p14:tracePt t="53588" x="3048000" y="5054600"/>
          <p14:tracePt t="53605" x="3048000" y="5111750"/>
          <p14:tracePt t="53622" x="3073400" y="5181600"/>
          <p14:tracePt t="53622" x="3079750" y="5200650"/>
          <p14:tracePt t="53639" x="3124200" y="5257800"/>
          <p14:tracePt t="53656" x="3155950" y="5289550"/>
          <p14:tracePt t="53672" x="3206750" y="5308600"/>
          <p14:tracePt t="53688" x="3263900" y="5327650"/>
          <p14:tracePt t="53705" x="3333750" y="5340350"/>
          <p14:tracePt t="53722" x="3409950" y="5359400"/>
          <p14:tracePt t="53738" x="3498850" y="5372100"/>
          <p14:tracePt t="53755" x="3625850" y="5378450"/>
          <p14:tracePt t="53772" x="3784600" y="5410200"/>
          <p14:tracePt t="53788" x="3924300" y="5422900"/>
          <p14:tracePt t="53805" x="4057650" y="5441950"/>
          <p14:tracePt t="53822" x="4140200" y="5461000"/>
          <p14:tracePt t="53839" x="4330700" y="5480050"/>
          <p14:tracePt t="53856" x="4489450" y="5486400"/>
          <p14:tracePt t="53872" x="4679950" y="5486400"/>
          <p14:tracePt t="53889" x="4800600" y="5486400"/>
          <p14:tracePt t="53905" x="4984750" y="5454650"/>
          <p14:tracePt t="53923" x="5194300" y="5391150"/>
          <p14:tracePt t="53939" x="5378450" y="5327650"/>
          <p14:tracePt t="53955" x="5473700" y="5289550"/>
          <p14:tracePt t="53972" x="5499100" y="5276850"/>
          <p14:tracePt t="53988" x="5588000" y="5213350"/>
          <p14:tracePt t="54005" x="5632450" y="5168900"/>
          <p14:tracePt t="54022" x="5664200" y="5124450"/>
          <p14:tracePt t="54039" x="5702300" y="5054600"/>
          <p14:tracePt t="54056" x="5715000" y="4991100"/>
          <p14:tracePt t="54072" x="5740400" y="4927600"/>
          <p14:tracePt t="54089" x="5765800" y="4870450"/>
          <p14:tracePt t="54105" x="5772150" y="4819650"/>
          <p14:tracePt t="54122" x="5791200" y="4775200"/>
          <p14:tracePt t="54138" x="5797550" y="4724400"/>
          <p14:tracePt t="54155" x="5803900" y="4667250"/>
          <p14:tracePt t="54172" x="5803900" y="4629150"/>
          <p14:tracePt t="54189" x="5797550" y="4597400"/>
          <p14:tracePt t="54205" x="5778500" y="4552950"/>
          <p14:tracePt t="54222" x="5734050" y="4508500"/>
          <p14:tracePt t="54238" x="5651500" y="4432300"/>
          <p14:tracePt t="54256" x="5607050" y="4400550"/>
          <p14:tracePt t="54272" x="5549900" y="4368800"/>
          <p14:tracePt t="54289" x="5505450" y="4356100"/>
          <p14:tracePt t="54305" x="5429250" y="4324350"/>
          <p14:tracePt t="54322" x="5327650" y="4298950"/>
          <p14:tracePt t="54338" x="5213350" y="4267200"/>
          <p14:tracePt t="54355" x="5080000" y="4254500"/>
          <p14:tracePt t="54372" x="4959350" y="4248150"/>
          <p14:tracePt t="54388" x="4826000" y="4241800"/>
          <p14:tracePt t="54405" x="4673600" y="4241800"/>
          <p14:tracePt t="54422" x="4533900" y="4241800"/>
          <p14:tracePt t="54439" x="4330700" y="4241800"/>
          <p14:tracePt t="54457" x="4191000" y="4241800"/>
          <p14:tracePt t="54473" x="4076700" y="4260850"/>
          <p14:tracePt t="54490" x="3949700" y="4305300"/>
          <p14:tracePt t="54506" x="3829050" y="4356100"/>
          <p14:tracePt t="54523" x="3702050" y="4406900"/>
          <p14:tracePt t="54539" x="3606800" y="4451350"/>
          <p14:tracePt t="54556" x="3536950" y="4483100"/>
          <p14:tracePt t="54573" x="3441700" y="4533900"/>
          <p14:tracePt t="54589" x="3359150" y="4597400"/>
          <p14:tracePt t="54605" x="3289300" y="4660900"/>
          <p14:tracePt t="54623" x="3149600" y="4781550"/>
          <p14:tracePt t="54640" x="3092450" y="4851400"/>
          <p14:tracePt t="54657" x="3048000" y="4921250"/>
          <p14:tracePt t="54673" x="3009900" y="4991100"/>
          <p14:tracePt t="54690" x="2997200" y="5035550"/>
          <p14:tracePt t="54706" x="2990850" y="5080000"/>
          <p14:tracePt t="54723" x="2990850" y="5118100"/>
          <p14:tracePt t="54739" x="2990850" y="5149850"/>
          <p14:tracePt t="54757" x="3003550" y="5194300"/>
          <p14:tracePt t="54773" x="3022600" y="5238750"/>
          <p14:tracePt t="54790" x="3048000" y="5283200"/>
          <p14:tracePt t="54806" x="3105150" y="5359400"/>
          <p14:tracePt t="54823" x="3181350" y="5454650"/>
          <p14:tracePt t="54840" x="3308350" y="5588000"/>
          <p14:tracePt t="54857" x="3409950" y="5664200"/>
          <p14:tracePt t="54874" x="3530600" y="5721350"/>
          <p14:tracePt t="54889" x="3651250" y="5759450"/>
          <p14:tracePt t="54906" x="3784600" y="5791200"/>
          <p14:tracePt t="54924" x="3905250" y="5791200"/>
          <p14:tracePt t="54939" x="4044950" y="5791200"/>
          <p14:tracePt t="54956" x="4191000" y="5791200"/>
          <p14:tracePt t="54973" x="4362450" y="5791200"/>
          <p14:tracePt t="54990" x="4559300" y="5784850"/>
          <p14:tracePt t="55006" x="4749800" y="5765800"/>
          <p14:tracePt t="55023" x="4940300" y="5734050"/>
          <p14:tracePt t="55039" x="5175250" y="5683250"/>
          <p14:tracePt t="55057" x="5340350" y="5632450"/>
          <p14:tracePt t="55073" x="5441950" y="5600700"/>
          <p14:tracePt t="55089" x="5518150" y="5568950"/>
          <p14:tracePt t="55106" x="5549900" y="5549900"/>
          <p14:tracePt t="55123" x="5626100" y="5492750"/>
          <p14:tracePt t="55139" x="5702300" y="5435600"/>
          <p14:tracePt t="55156" x="5803900" y="5346700"/>
          <p14:tracePt t="55173" x="5867400" y="5257800"/>
          <p14:tracePt t="55190" x="5899150" y="5200650"/>
          <p14:tracePt t="55207" x="5911850" y="5156200"/>
          <p14:tracePt t="55223" x="5949950" y="5016500"/>
          <p14:tracePt t="55241" x="5956300" y="4933950"/>
          <p14:tracePt t="55257" x="5956300" y="4921250"/>
          <p14:tracePt t="55273" x="5937250" y="4857750"/>
          <p14:tracePt t="55289" x="5880100" y="4762500"/>
          <p14:tracePt t="55306" x="5816600" y="4679950"/>
          <p14:tracePt t="55323" x="5715000" y="4591050"/>
          <p14:tracePt t="55339" x="5613400" y="4521200"/>
          <p14:tracePt t="55356" x="5480050" y="4451350"/>
          <p14:tracePt t="55373" x="5327650" y="4375150"/>
          <p14:tracePt t="55389" x="5143500" y="4318000"/>
          <p14:tracePt t="55406" x="4953000" y="4260850"/>
          <p14:tracePt t="55423" x="4718050" y="4222750"/>
          <p14:tracePt t="55440" x="4616450" y="4222750"/>
          <p14:tracePt t="55457" x="4381500" y="4229100"/>
          <p14:tracePt t="55473" x="4184650" y="4260850"/>
          <p14:tracePt t="55489" x="3968750" y="4292600"/>
          <p14:tracePt t="55506" x="3803650" y="4337050"/>
          <p14:tracePt t="55523" x="3657600" y="4375150"/>
          <p14:tracePt t="55539" x="3530600" y="4413250"/>
          <p14:tracePt t="55556" x="3517900" y="4413250"/>
          <p14:tracePt t="55573" x="3441700" y="4457700"/>
          <p14:tracePt t="55589" x="3365500" y="4508500"/>
          <p14:tracePt t="55606" x="3282950" y="4572000"/>
          <p14:tracePt t="55623" x="3194050" y="4654550"/>
          <p14:tracePt t="55639" x="3136900" y="4711700"/>
          <p14:tracePt t="55657" x="3079750" y="4775200"/>
          <p14:tracePt t="55673" x="3022600" y="4851400"/>
          <p14:tracePt t="55689" x="2965450" y="4940300"/>
          <p14:tracePt t="55707" x="2940050" y="4997450"/>
          <p14:tracePt t="55723" x="2921000" y="5073650"/>
          <p14:tracePt t="55740" x="2921000" y="5143500"/>
          <p14:tracePt t="55756" x="2921000" y="5207000"/>
          <p14:tracePt t="55773" x="2959100" y="5276850"/>
          <p14:tracePt t="55789" x="2978150" y="5295900"/>
          <p14:tracePt t="55806" x="3009900" y="5308600"/>
          <p14:tracePt t="55823" x="3041650" y="5321300"/>
          <p14:tracePt t="55840" x="3092450" y="5340350"/>
          <p14:tracePt t="55857" x="3143250" y="5353050"/>
          <p14:tracePt t="55873" x="3206750" y="5372100"/>
          <p14:tracePt t="55889" x="3263900" y="5391150"/>
          <p14:tracePt t="55906" x="3333750" y="5403850"/>
          <p14:tracePt t="55923" x="3435350" y="5422900"/>
          <p14:tracePt t="55939" x="3575050" y="5435600"/>
          <p14:tracePt t="55957" x="3752850" y="5467350"/>
          <p14:tracePt t="55973" x="3962400" y="5486400"/>
          <p14:tracePt t="55990" x="4248150" y="5537200"/>
          <p14:tracePt t="56006" x="4514850" y="5562600"/>
          <p14:tracePt t="56023" x="4749800" y="5568950"/>
          <p14:tracePt t="56039" x="5054600" y="5530850"/>
          <p14:tracePt t="56057" x="5251450" y="5492750"/>
          <p14:tracePt t="56073" x="5397500" y="5441950"/>
          <p14:tracePt t="56089" x="5556250" y="5391150"/>
          <p14:tracePt t="56106" x="5715000" y="5321300"/>
          <p14:tracePt t="56122" x="5803900" y="5276850"/>
          <p14:tracePt t="56139" x="5861050" y="5238750"/>
          <p14:tracePt t="56177" x="5899150" y="5207000"/>
          <p14:tracePt t="56177" x="5937250" y="5162550"/>
          <p14:tracePt t="56189" x="5975350" y="5111750"/>
          <p14:tracePt t="56206" x="6019800" y="5035550"/>
          <p14:tracePt t="56223" x="6064250" y="4953000"/>
          <p14:tracePt t="56223" x="6076950" y="4914900"/>
          <p14:tracePt t="56241" x="6089650" y="4838700"/>
          <p14:tracePt t="56256" x="6089650" y="4775200"/>
          <p14:tracePt t="56273" x="6089650" y="4724400"/>
          <p14:tracePt t="56289" x="6076950" y="4679950"/>
          <p14:tracePt t="56306" x="6032500" y="4635500"/>
          <p14:tracePt t="56322" x="5962650" y="4572000"/>
          <p14:tracePt t="56339" x="5918200" y="4546600"/>
          <p14:tracePt t="56356" x="5816600" y="4495800"/>
          <p14:tracePt t="56373" x="5727700" y="4457700"/>
          <p14:tracePt t="56389" x="5638800" y="4419600"/>
          <p14:tracePt t="56406" x="5454650" y="4362450"/>
          <p14:tracePt t="56422" x="5207000" y="4292600"/>
          <p14:tracePt t="56440" x="5054600" y="4254500"/>
          <p14:tracePt t="56457" x="4883150" y="4235450"/>
          <p14:tracePt t="56473" x="4718050" y="4235450"/>
          <p14:tracePt t="56489" x="4565650" y="4235450"/>
          <p14:tracePt t="56506" x="4400550" y="4235450"/>
          <p14:tracePt t="56523" x="4267200" y="4260850"/>
          <p14:tracePt t="56540" x="4121150" y="4298950"/>
          <p14:tracePt t="56556" x="4000500" y="4330700"/>
          <p14:tracePt t="56573" x="3892550" y="4381500"/>
          <p14:tracePt t="56589" x="3752850" y="4425950"/>
          <p14:tracePt t="56606" x="3613150" y="4483100"/>
          <p14:tracePt t="56623" x="3498850" y="4559300"/>
          <p14:tracePt t="56640" x="3282950" y="4660900"/>
          <p14:tracePt t="56657" x="3143250" y="4730750"/>
          <p14:tracePt t="56673" x="3054350" y="4787900"/>
          <p14:tracePt t="56689" x="2990850" y="4838700"/>
          <p14:tracePt t="56706" x="2959100" y="4864100"/>
          <p14:tracePt t="56722" x="2946400" y="4876800"/>
          <p14:tracePt t="56739" x="2940050" y="4889500"/>
          <p14:tracePt t="56784" x="2940050" y="4895850"/>
          <p14:tracePt t="56793" x="2946400" y="4902200"/>
          <p14:tracePt t="56806" x="2946400" y="4908550"/>
          <p14:tracePt t="56822" x="3009900" y="4914900"/>
          <p14:tracePt t="56823" x="3155950" y="4933950"/>
          <p14:tracePt t="56839" x="3606800" y="4908550"/>
          <p14:tracePt t="56857" x="3994150" y="4800600"/>
          <p14:tracePt t="56873" x="4356100" y="4686300"/>
          <p14:tracePt t="56889" x="4654550" y="4552950"/>
          <p14:tracePt t="56906" x="4800600" y="4451350"/>
          <p14:tracePt t="56922" x="4864100" y="4368800"/>
          <p14:tracePt t="56939" x="4883150" y="4318000"/>
          <p14:tracePt t="56956" x="4883150" y="4279900"/>
          <p14:tracePt t="56973" x="4883150" y="4229100"/>
          <p14:tracePt t="56989" x="4832350" y="4152900"/>
          <p14:tracePt t="57006" x="4762500" y="4083050"/>
          <p14:tracePt t="57022" x="4622800" y="3987800"/>
          <p14:tracePt t="57039" x="4152900" y="3778250"/>
          <p14:tracePt t="57057" x="3689350" y="3625850"/>
          <p14:tracePt t="57073" x="3162300" y="3486150"/>
          <p14:tracePt t="57089" x="2724150" y="3416300"/>
          <p14:tracePt t="57106" x="2330450" y="3365500"/>
          <p14:tracePt t="57122" x="2114550" y="3365500"/>
          <p14:tracePt t="57139" x="1974850" y="3365500"/>
          <p14:tracePt t="57156" x="1898650" y="3378200"/>
          <p14:tracePt t="57173" x="1854200" y="3397250"/>
          <p14:tracePt t="57189" x="1816100" y="3409950"/>
          <p14:tracePt t="57206" x="1790700" y="3429000"/>
          <p14:tracePt t="57222" x="1778000" y="3441700"/>
          <p14:tracePt t="57239" x="1771650" y="3448050"/>
          <p14:tracePt t="57304" x="1771650" y="3460750"/>
          <p14:tracePt t="57315" x="1797050" y="3467100"/>
          <p14:tracePt t="57320" x="1847850" y="3473450"/>
          <p14:tracePt t="57324" x="2025650" y="3505200"/>
          <p14:tracePt t="57339" x="2432050" y="3549650"/>
          <p14:tracePt t="57356" x="2952750" y="3594100"/>
          <p14:tracePt t="57372" x="3524250" y="3632200"/>
          <p14:tracePt t="57390" x="4038600" y="3644900"/>
          <p14:tracePt t="57406" x="4464050" y="3644900"/>
          <p14:tracePt t="57423" x="4781550" y="3644900"/>
          <p14:tracePt t="57439" x="5054600" y="3644900"/>
          <p14:tracePt t="57457" x="5194300" y="3644900"/>
          <p14:tracePt t="57473" x="5295900" y="3644900"/>
          <p14:tracePt t="57490" x="5416550" y="3644900"/>
          <p14:tracePt t="57506" x="5524500" y="3644900"/>
          <p14:tracePt t="57523" x="5626100" y="3644900"/>
          <p14:tracePt t="57539" x="5695950" y="3644900"/>
          <p14:tracePt t="57556" x="5753100" y="3644900"/>
          <p14:tracePt t="57572" x="5778500" y="3644900"/>
          <p14:tracePt t="57589" x="5803900" y="3644900"/>
          <p14:tracePt t="57606" x="5810250" y="3644900"/>
          <p14:tracePt t="57623" x="5829300" y="3644900"/>
          <p14:tracePt t="57639" x="5854700" y="3638550"/>
          <p14:tracePt t="57657" x="5867400" y="3638550"/>
          <p14:tracePt t="57695" x="5873750" y="3638550"/>
          <p14:tracePt t="57792" x="5861050" y="3638550"/>
          <p14:tracePt t="57800" x="5848350" y="3638550"/>
          <p14:tracePt t="57808" x="5803900" y="3651250"/>
          <p14:tracePt t="57816" x="5772150" y="3657600"/>
          <p14:tracePt t="57822" x="5683250" y="3708400"/>
          <p14:tracePt t="57839" x="5530850" y="3765550"/>
          <p14:tracePt t="57857" x="5461000" y="3790950"/>
          <p14:tracePt t="57872" x="5378450" y="3810000"/>
          <p14:tracePt t="57889" x="5270500" y="3829050"/>
          <p14:tracePt t="57906" x="5156200" y="3841750"/>
          <p14:tracePt t="57923" x="5022850" y="3867150"/>
          <p14:tracePt t="57939" x="4889500" y="3886200"/>
          <p14:tracePt t="57956" x="4768850" y="3898900"/>
          <p14:tracePt t="57972" x="4660900" y="3911600"/>
          <p14:tracePt t="57990" x="4572000" y="3924300"/>
          <p14:tracePt t="58006" x="4527550" y="3937000"/>
          <p14:tracePt t="58023" x="4521200" y="3937000"/>
          <p14:tracePt t="58039" x="4508500" y="3943350"/>
          <p14:tracePt t="58056" x="4495800" y="3943350"/>
          <p14:tracePt t="58072" x="4470400" y="3949700"/>
          <p14:tracePt t="58089" x="4445000" y="3949700"/>
          <p14:tracePt t="58106" x="4425950" y="3956050"/>
          <p14:tracePt t="58123" x="4419600" y="3956050"/>
          <p14:tracePt t="58139" x="4413250" y="3962400"/>
          <p14:tracePt t="59136" x="4413250" y="3968750"/>
          <p14:tracePt t="59138" x="4413250" y="4025900"/>
          <p14:tracePt t="59156" x="4419600" y="4089400"/>
          <p14:tracePt t="59157" x="4432300" y="4133850"/>
          <p14:tracePt t="59173" x="4438650" y="4140200"/>
          <p14:tracePt t="59189" x="4489450" y="4197350"/>
          <p14:tracePt t="59206" x="4514850" y="4235450"/>
          <p14:tracePt t="59222" x="4533900" y="4267200"/>
          <p14:tracePt t="59222" x="4546600" y="4286250"/>
          <p14:tracePt t="59241" x="4572000" y="4324350"/>
          <p14:tracePt t="59256" x="4584700" y="4375150"/>
          <p14:tracePt t="59273" x="4610100" y="4445000"/>
          <p14:tracePt t="59289" x="4622800" y="4546600"/>
          <p14:tracePt t="59306" x="4641850" y="4654550"/>
          <p14:tracePt t="59322" x="4654550" y="4749800"/>
          <p14:tracePt t="59339" x="4654550" y="4845050"/>
          <p14:tracePt t="59356" x="4660900" y="4908550"/>
          <p14:tracePt t="59373" x="4660900" y="4940300"/>
          <p14:tracePt t="59389" x="4660900" y="4953000"/>
          <p14:tracePt t="59406" x="4660900" y="4965700"/>
          <p14:tracePt t="59422" x="4648200" y="4984750"/>
          <p14:tracePt t="59439" x="4603750" y="5022850"/>
          <p14:tracePt t="59456" x="4546600" y="5054600"/>
          <p14:tracePt t="59473" x="4502150" y="5073650"/>
          <p14:tracePt t="59489" x="4464050" y="5092700"/>
          <p14:tracePt t="59507" x="4413250" y="5111750"/>
          <p14:tracePt t="59522" x="4368800" y="5130800"/>
          <p14:tracePt t="59539" x="4324350" y="5143500"/>
          <p14:tracePt t="59556" x="4267200" y="5168900"/>
          <p14:tracePt t="59573" x="4235450" y="5181600"/>
          <p14:tracePt t="59589" x="4178300" y="5200650"/>
          <p14:tracePt t="59606" x="4121150" y="5213350"/>
          <p14:tracePt t="59622" x="4064000" y="5226050"/>
          <p14:tracePt t="59639" x="3994150" y="5232400"/>
          <p14:tracePt t="59656" x="3956050" y="5238750"/>
          <p14:tracePt t="59673" x="3917950" y="5238750"/>
          <p14:tracePt t="59689" x="3879850" y="5238750"/>
          <p14:tracePt t="59706" x="3848100" y="5238750"/>
          <p14:tracePt t="59723" x="3835400" y="5238750"/>
          <p14:tracePt t="59739" x="3822700" y="5238750"/>
          <p14:tracePt t="59756" x="3816350" y="5238750"/>
          <p14:tracePt t="59772" x="3810000" y="5238750"/>
          <p14:tracePt t="59789" x="3803650" y="5238750"/>
          <p14:tracePt t="59806" x="3797300" y="5238750"/>
          <p14:tracePt t="60249" x="3803650" y="5238750"/>
          <p14:tracePt t="60256" x="3810000" y="5238750"/>
          <p14:tracePt t="60260" x="3816350" y="5238750"/>
          <p14:tracePt t="60272" x="3829050" y="5238750"/>
          <p14:tracePt t="60289" x="3835400" y="5238750"/>
          <p14:tracePt t="60306" x="3854450" y="5238750"/>
          <p14:tracePt t="60322" x="3892550" y="5232400"/>
          <p14:tracePt t="60339" x="3937000" y="5213350"/>
          <p14:tracePt t="60356" x="4019550" y="5175250"/>
          <p14:tracePt t="60373" x="4108450" y="5124450"/>
          <p14:tracePt t="60389" x="4229100" y="5067300"/>
          <p14:tracePt t="60406" x="4356100" y="5022850"/>
          <p14:tracePt t="60422" x="4533900" y="4972050"/>
          <p14:tracePt t="60440" x="4635500" y="4940300"/>
          <p14:tracePt t="60456" x="4718050" y="4908550"/>
          <p14:tracePt t="60473" x="4794250" y="4876800"/>
          <p14:tracePt t="60489" x="4870450" y="4845050"/>
          <p14:tracePt t="60506" x="4908550" y="4826000"/>
          <p14:tracePt t="60523" x="4933950" y="4806950"/>
          <p14:tracePt t="60539" x="4959350" y="4787900"/>
          <p14:tracePt t="60556" x="4972050" y="4781550"/>
          <p14:tracePt t="60573" x="4978400" y="4775200"/>
          <p14:tracePt t="60588" x="4984750" y="4768850"/>
          <p14:tracePt t="60605" x="4984750" y="4762500"/>
          <p14:tracePt t="60622" x="4984750" y="4756150"/>
          <p14:tracePt t="60664" x="4984750" y="4749800"/>
          <p14:tracePt t="60671" x="4984750" y="4743450"/>
          <p14:tracePt t="60687" x="4991100" y="4737100"/>
          <p14:tracePt t="60689" x="4997450" y="4724400"/>
          <p14:tracePt t="60705" x="5003800" y="4718050"/>
          <p14:tracePt t="60721" x="5003800" y="4705350"/>
          <p14:tracePt t="60738" x="5003800" y="4699000"/>
          <p14:tracePt t="60776" x="5003800" y="4692650"/>
          <p14:tracePt t="60824" x="5003800" y="4679950"/>
          <p14:tracePt t="60840" x="4991100" y="4679950"/>
          <p14:tracePt t="60848" x="4984750" y="4679950"/>
          <p14:tracePt t="60854" x="4965700" y="4679950"/>
          <p14:tracePt t="60872" x="4959350" y="4679950"/>
          <p14:tracePt t="60873" x="4933950" y="4679950"/>
          <p14:tracePt t="60889" x="4908550" y="4679950"/>
          <p14:tracePt t="60906" x="4889500" y="4679950"/>
          <p14:tracePt t="60922" x="4864100" y="4679950"/>
          <p14:tracePt t="60938" x="4845050" y="4686300"/>
          <p14:tracePt t="60955" x="4832350" y="4686300"/>
          <p14:tracePt t="60972" x="4826000" y="4692650"/>
          <p14:tracePt t="60988" x="4819650" y="4699000"/>
          <p14:tracePt t="61006" x="4813300" y="4705350"/>
          <p14:tracePt t="61023" x="4806950" y="4705350"/>
          <p14:tracePt t="61039" x="4800600" y="4711700"/>
          <p14:tracePt t="61152" x="4800600" y="4718050"/>
          <p14:tracePt t="61160" x="4800600" y="4724400"/>
          <p14:tracePt t="61176" x="4806950" y="4724400"/>
          <p14:tracePt t="61184" x="4813300" y="4730750"/>
          <p14:tracePt t="61189" x="4838700" y="4730750"/>
          <p14:tracePt t="61206" x="4864100" y="4730750"/>
          <p14:tracePt t="61222" x="4895850" y="4730750"/>
          <p14:tracePt t="61239" x="4933950" y="4730750"/>
          <p14:tracePt t="61257" x="4953000" y="4730750"/>
          <p14:tracePt t="61272" x="4965700" y="4730750"/>
          <p14:tracePt t="61289" x="4978400" y="4730750"/>
          <p14:tracePt t="61306" x="4984750" y="4730750"/>
          <p14:tracePt t="61322" x="4991100" y="4730750"/>
          <p14:tracePt t="61339" x="5010150" y="4730750"/>
          <p14:tracePt t="61356" x="5029200" y="4730750"/>
          <p14:tracePt t="61372" x="5048250" y="4730750"/>
          <p14:tracePt t="61389" x="5067300" y="4730750"/>
          <p14:tracePt t="61406" x="5080000" y="4730750"/>
          <p14:tracePt t="61422" x="5099050" y="4730750"/>
          <p14:tracePt t="61440" x="5111750" y="4730750"/>
          <p14:tracePt t="61457" x="5124450" y="4730750"/>
          <p14:tracePt t="61472" x="5130800" y="4730750"/>
          <p14:tracePt t="61511" x="5137150" y="4730750"/>
          <p14:tracePt t="61514" x="5143500" y="4730750"/>
          <p14:tracePt t="61522" x="5149850" y="4730750"/>
          <p14:tracePt t="61539" x="5156200" y="4730750"/>
          <p14:tracePt t="61556" x="5162550" y="4730750"/>
          <p14:tracePt t="61572" x="5181600" y="4730750"/>
          <p14:tracePt t="61589" x="5187950" y="4730750"/>
          <p14:tracePt t="61606" x="5213350" y="4730750"/>
          <p14:tracePt t="61622" x="5232400" y="4730750"/>
          <p14:tracePt t="61639" x="5264150" y="4730750"/>
          <p14:tracePt t="61657" x="5283200" y="4730750"/>
          <p14:tracePt t="61672" x="5295900" y="4730750"/>
          <p14:tracePt t="61689" x="5302250" y="4730750"/>
          <p14:tracePt t="61706" x="5314950" y="4730750"/>
          <p14:tracePt t="61722" x="5321300" y="4730750"/>
          <p14:tracePt t="61738" x="5334000" y="4730750"/>
          <p14:tracePt t="61755" x="5346700" y="4730750"/>
          <p14:tracePt t="62079" x="5346700" y="4737100"/>
          <p14:tracePt t="62088" x="5340350" y="4737100"/>
          <p14:tracePt t="62096" x="5334000" y="4743450"/>
          <p14:tracePt t="62104" x="5327650" y="4743450"/>
          <p14:tracePt t="62108" x="5321300" y="4756150"/>
          <p14:tracePt t="62122" x="5314950" y="4762500"/>
          <p14:tracePt t="62139" x="5295900" y="4781550"/>
          <p14:tracePt t="62155" x="5276850" y="4800600"/>
          <p14:tracePt t="62172" x="5245100" y="4845050"/>
          <p14:tracePt t="62189" x="5219700" y="4902200"/>
          <p14:tracePt t="62205" x="5175250" y="4997450"/>
          <p14:tracePt t="62222" x="5149850" y="5099050"/>
          <p14:tracePt t="62239" x="5105400" y="5257800"/>
          <p14:tracePt t="62257" x="5080000" y="5359400"/>
          <p14:tracePt t="62272" x="5060950" y="5429250"/>
          <p14:tracePt t="62289" x="5054600" y="5480050"/>
          <p14:tracePt t="62306" x="5054600" y="5499100"/>
          <p14:tracePt t="63704" x="5073650" y="5499100"/>
          <p14:tracePt t="63712" x="5086350" y="5499100"/>
          <p14:tracePt t="63722" x="5105400" y="5492750"/>
          <p14:tracePt t="63725" x="5137150" y="5473700"/>
          <p14:tracePt t="63739" x="5168900" y="5448300"/>
          <p14:tracePt t="63755" x="5181600" y="5416550"/>
          <p14:tracePt t="63772" x="5207000" y="5334000"/>
          <p14:tracePt t="63789" x="5219700" y="5245100"/>
          <p14:tracePt t="63806" x="5219700" y="5194300"/>
          <p14:tracePt t="63822" x="5219700" y="5156200"/>
          <p14:tracePt t="63838" x="5219700" y="5130800"/>
          <p14:tracePt t="63856" x="5213350" y="5111750"/>
          <p14:tracePt t="63872" x="5194300" y="5092700"/>
          <p14:tracePt t="63889" x="5168900" y="5067300"/>
          <p14:tracePt t="63906" x="5149850" y="5048250"/>
          <p14:tracePt t="63922" x="5124450" y="5022850"/>
          <p14:tracePt t="63939" x="5080000" y="4991100"/>
          <p14:tracePt t="63955" x="5048250" y="4972050"/>
          <p14:tracePt t="63972" x="5029200" y="4965700"/>
          <p14:tracePt t="63989" x="5010150" y="4959350"/>
          <p14:tracePt t="64005" x="4997450" y="4953000"/>
          <p14:tracePt t="64023" x="4965700" y="4953000"/>
          <p14:tracePt t="64039" x="4908550" y="4953000"/>
          <p14:tracePt t="64057" x="4851400" y="4965700"/>
          <p14:tracePt t="64073" x="4800600" y="4991100"/>
          <p14:tracePt t="64089" x="4768850" y="5016500"/>
          <p14:tracePt t="64106" x="4749800" y="5048250"/>
          <p14:tracePt t="64122" x="4718050" y="5086350"/>
          <p14:tracePt t="64139" x="4705350" y="5130800"/>
          <p14:tracePt t="64156" x="4692650" y="5168900"/>
          <p14:tracePt t="64172" x="4692650" y="5219700"/>
          <p14:tracePt t="64189" x="4692650" y="5289550"/>
          <p14:tracePt t="64206" x="4711700" y="5346700"/>
          <p14:tracePt t="64222" x="4743450" y="5397500"/>
          <p14:tracePt t="64239" x="4775200" y="5441950"/>
          <p14:tracePt t="64256" x="4794250" y="5454650"/>
          <p14:tracePt t="64272" x="4826000" y="5473700"/>
          <p14:tracePt t="64289" x="4883150" y="5480050"/>
          <p14:tracePt t="64306" x="4940300" y="5480050"/>
          <p14:tracePt t="64322" x="5003800" y="5486400"/>
          <p14:tracePt t="64339" x="5073650" y="5486400"/>
          <p14:tracePt t="64356" x="5080000" y="5486400"/>
          <p14:tracePt t="64392" x="5086350" y="5486400"/>
          <p14:tracePt t="64393" x="5099050" y="5486400"/>
          <p14:tracePt t="64405" x="5137150" y="5473700"/>
          <p14:tracePt t="64422" x="5194300" y="5435600"/>
          <p14:tracePt t="64440" x="5219700" y="5410200"/>
          <p14:tracePt t="64456" x="5245100" y="5384800"/>
          <p14:tracePt t="64472" x="5264150" y="5346700"/>
          <p14:tracePt t="64489" x="5270500" y="5308600"/>
          <p14:tracePt t="64505" x="5270500" y="5283200"/>
          <p14:tracePt t="64522" x="5270500" y="5264150"/>
          <p14:tracePt t="64539" x="5270500" y="5238750"/>
          <p14:tracePt t="64556" x="5270500" y="5207000"/>
          <p14:tracePt t="64572" x="5251450" y="5162550"/>
          <p14:tracePt t="64589" x="5232400" y="5130800"/>
          <p14:tracePt t="64605" x="5226050" y="5118100"/>
          <p14:tracePt t="64622" x="5207000" y="5086350"/>
          <p14:tracePt t="64640" x="5194300" y="5067300"/>
          <p14:tracePt t="64656" x="5168900" y="5029200"/>
          <p14:tracePt t="64672" x="5149850" y="5010150"/>
          <p14:tracePt t="64689" x="5124450" y="4991100"/>
          <p14:tracePt t="64705" x="5105400" y="4978400"/>
          <p14:tracePt t="64722" x="5073650" y="4972050"/>
          <p14:tracePt t="64738" x="5054600" y="4972050"/>
          <p14:tracePt t="64755" x="5029200" y="4972050"/>
          <p14:tracePt t="64791" x="5016500" y="4972050"/>
          <p14:tracePt t="64792" x="5010150" y="4972050"/>
          <p14:tracePt t="64805" x="4978400" y="4978400"/>
          <p14:tracePt t="64822" x="4946650" y="4997450"/>
          <p14:tracePt t="64839" x="4908550" y="5029200"/>
          <p14:tracePt t="64856" x="4889500" y="5048250"/>
          <p14:tracePt t="64872" x="4876800" y="5073650"/>
          <p14:tracePt t="64889" x="4870450" y="5099050"/>
          <p14:tracePt t="64905" x="4864100" y="5130800"/>
          <p14:tracePt t="64922" x="4864100" y="5156200"/>
          <p14:tracePt t="64939" x="4864100" y="5181600"/>
          <p14:tracePt t="64956" x="4870450" y="5207000"/>
          <p14:tracePt t="64972" x="4883150" y="5232400"/>
          <p14:tracePt t="64989" x="4889500" y="5245100"/>
          <p14:tracePt t="65005" x="4895850" y="5251450"/>
          <p14:tracePt t="65022" x="4902200" y="5264150"/>
          <p14:tracePt t="65064" x="4908550" y="5270500"/>
          <p14:tracePt t="65075" x="4921250" y="5283200"/>
          <p14:tracePt t="65089" x="4921250" y="5289550"/>
          <p14:tracePt t="65089" x="4933950" y="5295900"/>
          <p14:tracePt t="65106" x="4953000" y="5308600"/>
          <p14:tracePt t="65122" x="4972050" y="5314950"/>
          <p14:tracePt t="65139" x="5003800" y="5327650"/>
          <p14:tracePt t="65156" x="5041900" y="5334000"/>
          <p14:tracePt t="65172" x="5073650" y="5334000"/>
          <p14:tracePt t="65216" x="5080000" y="5334000"/>
          <p14:tracePt t="65223" x="5099050" y="5334000"/>
          <p14:tracePt t="65231" x="5111750" y="5334000"/>
          <p14:tracePt t="65239" x="5156200" y="5334000"/>
          <p14:tracePt t="65256" x="5181600" y="5327650"/>
          <p14:tracePt t="65272" x="5207000" y="5321300"/>
          <p14:tracePt t="65289" x="5238750" y="5295900"/>
          <p14:tracePt t="65305" x="5270500" y="5270500"/>
          <p14:tracePt t="65322" x="5289550" y="5238750"/>
          <p14:tracePt t="65339" x="5302250" y="5200650"/>
          <p14:tracePt t="65356" x="5308600" y="5162550"/>
          <p14:tracePt t="65372" x="5308600" y="5124450"/>
          <p14:tracePt t="65389" x="5308600" y="5099050"/>
          <p14:tracePt t="65405" x="5302250" y="5073650"/>
          <p14:tracePt t="65422" x="5283200" y="5029200"/>
          <p14:tracePt t="65439" x="5264150" y="5010150"/>
          <p14:tracePt t="65456" x="5251450" y="4997450"/>
          <p14:tracePt t="65472" x="5238750" y="4978400"/>
          <p14:tracePt t="65489" x="5219700" y="4959350"/>
          <p14:tracePt t="65505" x="5181600" y="4940300"/>
          <p14:tracePt t="65522" x="5175250" y="4940300"/>
          <p14:tracePt t="65539" x="5168900" y="4940300"/>
          <p14:tracePt t="65555" x="5143500" y="4933950"/>
          <p14:tracePt t="65572" x="5111750" y="4933950"/>
          <p14:tracePt t="65590" x="5073650" y="4933950"/>
          <p14:tracePt t="65605" x="5035550" y="4933950"/>
          <p14:tracePt t="65622" x="5003800" y="4933950"/>
          <p14:tracePt t="65622" x="4991100" y="4940300"/>
          <p14:tracePt t="65640" x="4953000" y="4959350"/>
          <p14:tracePt t="65656" x="4908550" y="4984750"/>
          <p14:tracePt t="65673" x="4883150" y="5010150"/>
          <p14:tracePt t="65689" x="4851400" y="5041900"/>
          <p14:tracePt t="65706" x="4826000" y="5067300"/>
          <p14:tracePt t="65723" x="4806950" y="5092700"/>
          <p14:tracePt t="65739" x="4794250" y="5118100"/>
          <p14:tracePt t="65755" x="4794250" y="5137150"/>
          <p14:tracePt t="65772" x="4781550" y="5168900"/>
          <p14:tracePt t="65789" x="4781550" y="5194300"/>
          <p14:tracePt t="65806" x="4781550" y="5219700"/>
          <p14:tracePt t="65822" x="4781550" y="5238750"/>
          <p14:tracePt t="65839" x="4787900" y="5270500"/>
          <p14:tracePt t="65856" x="4794250" y="5295900"/>
          <p14:tracePt t="65873" x="4806950" y="5314950"/>
          <p14:tracePt t="65889" x="4806950" y="5327650"/>
          <p14:tracePt t="65906" x="4819650" y="5340350"/>
          <p14:tracePt t="65922" x="4826000" y="5346700"/>
          <p14:tracePt t="65939" x="4845050" y="5359400"/>
          <p14:tracePt t="65955" x="4870450" y="5365750"/>
          <p14:tracePt t="65972" x="4914900" y="5384800"/>
          <p14:tracePt t="65989" x="4972050" y="5391150"/>
          <p14:tracePt t="66006" x="5016500" y="5403850"/>
          <p14:tracePt t="66022" x="5041900" y="5403850"/>
          <p14:tracePt t="66039" x="5060950" y="5410200"/>
          <p14:tracePt t="66056" x="5099050" y="5410200"/>
          <p14:tracePt t="66072" x="5130800" y="5410200"/>
          <p14:tracePt t="66089" x="5168900" y="5410200"/>
          <p14:tracePt t="66106" x="5207000" y="5397500"/>
          <p14:tracePt t="66122" x="5226050" y="5397500"/>
          <p14:tracePt t="66139" x="5251450" y="5391150"/>
          <p14:tracePt t="66155" x="5276850" y="5378450"/>
          <p14:tracePt t="66172" x="5308600" y="5359400"/>
          <p14:tracePt t="66189" x="5334000" y="5340350"/>
          <p14:tracePt t="66205" x="5359400" y="5321300"/>
          <p14:tracePt t="66222" x="5378450" y="5302250"/>
          <p14:tracePt t="66239" x="5403850" y="5245100"/>
          <p14:tracePt t="66256" x="5416550" y="5213350"/>
          <p14:tracePt t="66272" x="5416550" y="5162550"/>
          <p14:tracePt t="66289" x="5416550" y="5124450"/>
          <p14:tracePt t="66306" x="5403850" y="5086350"/>
          <p14:tracePt t="66322" x="5397500" y="5054600"/>
          <p14:tracePt t="66340" x="5372100" y="5022850"/>
          <p14:tracePt t="66355" x="5353050" y="4997450"/>
          <p14:tracePt t="66372" x="5321300" y="4965700"/>
          <p14:tracePt t="66389" x="5289550" y="4946650"/>
          <p14:tracePt t="66406" x="5251450" y="4933950"/>
          <p14:tracePt t="66422" x="5207000" y="4921250"/>
          <p14:tracePt t="66422" x="5194300" y="4914900"/>
          <p14:tracePt t="66440" x="5162550" y="4908550"/>
          <p14:tracePt t="66456" x="5124450" y="4895850"/>
          <p14:tracePt t="66472" x="5105400" y="4895850"/>
          <p14:tracePt t="66489" x="5067300" y="4895850"/>
          <p14:tracePt t="66506" x="5035550" y="4895850"/>
          <p14:tracePt t="66522" x="5016500" y="4895850"/>
          <p14:tracePt t="66539" x="4984750" y="4902200"/>
          <p14:tracePt t="66555" x="4959350" y="4914900"/>
          <p14:tracePt t="66572" x="4927600" y="4933950"/>
          <p14:tracePt t="66589" x="4889500" y="4953000"/>
          <p14:tracePt t="66606" x="4857750" y="4978400"/>
          <p14:tracePt t="66622" x="4838700" y="4997450"/>
          <p14:tracePt t="66638" x="4819650" y="5016500"/>
          <p14:tracePt t="66655" x="4800600" y="5054600"/>
          <p14:tracePt t="66672" x="4794250" y="5080000"/>
          <p14:tracePt t="66689" x="4794250" y="5099050"/>
          <p14:tracePt t="66705" x="4794250" y="5111750"/>
          <p14:tracePt t="66722" x="4794250" y="5118100"/>
          <p14:tracePt t="66739" x="4794250" y="5124450"/>
          <p14:tracePt t="66755" x="4794250" y="5130800"/>
          <p14:tracePt t="66824" x="4794250" y="5137150"/>
          <p14:tracePt t="66839" x="4794250" y="5143500"/>
          <p14:tracePt t="66879" x="4800600" y="5143500"/>
          <p14:tracePt t="66912" x="4806950" y="5149850"/>
          <p14:tracePt t="66959" x="4813300" y="5156200"/>
          <p14:tracePt t="66968" x="4813300" y="5162550"/>
          <p14:tracePt t="67063" x="4813300" y="5168900"/>
          <p14:tracePt t="67088" x="4819650" y="5168900"/>
          <p14:tracePt t="67103" x="4826000" y="5168900"/>
          <p14:tracePt t="67111" x="4838700" y="5168900"/>
          <p14:tracePt t="67119" x="4851400" y="5156200"/>
          <p14:tracePt t="67123" x="4870450" y="5105400"/>
          <p14:tracePt t="67139" x="4895850" y="5048250"/>
          <p14:tracePt t="67155" x="4921250" y="4959350"/>
          <p14:tracePt t="67172" x="4940300" y="4870450"/>
          <p14:tracePt t="67189" x="4953000" y="4800600"/>
          <p14:tracePt t="67205" x="4953000" y="4749800"/>
          <p14:tracePt t="67205" x="4953000" y="4737100"/>
          <p14:tracePt t="67224" x="4953000" y="4718050"/>
          <p14:tracePt t="67239" x="4946650" y="4686300"/>
          <p14:tracePt t="67257" x="4933950" y="4667250"/>
          <p14:tracePt t="67272" x="4921250" y="4654550"/>
          <p14:tracePt t="67289" x="4914900" y="4654550"/>
          <p14:tracePt t="67305" x="4902200" y="4648200"/>
          <p14:tracePt t="67322" x="4895850" y="4641850"/>
          <p14:tracePt t="67338" x="4883150" y="4635500"/>
          <p14:tracePt t="67355" x="4883150" y="4629150"/>
          <p14:tracePt t="67615" x="4889500" y="4635500"/>
          <p14:tracePt t="67623" x="4895850" y="4641850"/>
          <p14:tracePt t="67624" x="4908550" y="4648200"/>
          <p14:tracePt t="67640" x="4921250" y="4654550"/>
          <p14:tracePt t="67656" x="4946650" y="4667250"/>
          <p14:tracePt t="67672" x="4978400" y="4673600"/>
          <p14:tracePt t="67689" x="5003800" y="4679950"/>
          <p14:tracePt t="67705" x="5041900" y="4686300"/>
          <p14:tracePt t="67722" x="5067300" y="4686300"/>
          <p14:tracePt t="67738" x="5092700" y="4686300"/>
          <p14:tracePt t="67755" x="5111750" y="4686300"/>
          <p14:tracePt t="67772" x="5137150" y="4686300"/>
          <p14:tracePt t="67790" x="5149850" y="4686300"/>
          <p14:tracePt t="67805" x="5162550" y="4686300"/>
          <p14:tracePt t="67822" x="5181600" y="4686300"/>
          <p14:tracePt t="67838" x="5219700" y="4686300"/>
          <p14:tracePt t="67856" x="5251450" y="4686300"/>
          <p14:tracePt t="67872" x="5276850" y="4686300"/>
          <p14:tracePt t="67889" x="5295900" y="4686300"/>
          <p14:tracePt t="67905" x="5308600" y="4686300"/>
          <p14:tracePt t="67922" x="5321300" y="4686300"/>
          <p14:tracePt t="67938" x="5327650" y="4686300"/>
          <p14:tracePt t="67955" x="5340350" y="4686300"/>
          <p14:tracePt t="67972" x="5359400" y="4686300"/>
          <p14:tracePt t="67989" x="5378450" y="4679950"/>
          <p14:tracePt t="68005" x="5397500" y="4679950"/>
          <p14:tracePt t="68022" x="5416550" y="4673600"/>
          <p14:tracePt t="68488" x="5441950" y="4673600"/>
          <p14:tracePt t="68498" x="5461000" y="4673600"/>
          <p14:tracePt t="68503" x="5486400" y="4673600"/>
          <p14:tracePt t="68509" x="5511800" y="4673600"/>
          <p14:tracePt t="68522" x="5530850" y="4673600"/>
          <p14:tracePt t="68538" x="5543550" y="4673600"/>
          <p14:tracePt t="68983" x="5537200" y="4673600"/>
          <p14:tracePt t="68991" x="5518150" y="4673600"/>
          <p14:tracePt t="68999" x="5492750" y="4673600"/>
          <p14:tracePt t="69005" x="5473700" y="4673600"/>
          <p14:tracePt t="69039" x="5461000" y="4673600"/>
          <p14:tracePt t="69040" x="5454650" y="4673600"/>
          <p14:tracePt t="69215" x="5461000" y="4673600"/>
          <p14:tracePt t="69223" x="5473700" y="4673600"/>
          <p14:tracePt t="69231" x="5486400" y="4673600"/>
          <p14:tracePt t="69239" x="5492750" y="4673600"/>
          <p14:tracePt t="69353" x="5486400" y="4673600"/>
          <p14:tracePt t="69375" x="5473700" y="4673600"/>
          <p14:tracePt t="69383" x="5441950" y="4679950"/>
          <p14:tracePt t="69391" x="5410200" y="4679950"/>
          <p14:tracePt t="69399" x="5372100" y="4686300"/>
          <p14:tracePt t="69405" x="5289550" y="4686300"/>
          <p14:tracePt t="69422" x="5238750" y="4686300"/>
          <p14:tracePt t="69439" x="5175250" y="4686300"/>
          <p14:tracePt t="69456" x="5149850" y="4686300"/>
          <p14:tracePt t="69472" x="5130800" y="4686300"/>
          <p14:tracePt t="69488" x="5118100" y="4686300"/>
          <p14:tracePt t="69505" x="5111750" y="4686300"/>
          <p14:tracePt t="69751" x="5092700" y="4692650"/>
          <p14:tracePt t="69767" x="5080000" y="4692650"/>
          <p14:tracePt t="69776" x="5073650" y="4692650"/>
          <p14:tracePt t="69784" x="5067300" y="4692650"/>
          <p14:tracePt t="69807" x="5060950" y="4692650"/>
          <p14:tracePt t="69967" x="5067300" y="4692650"/>
          <p14:tracePt t="69975" x="5080000" y="4692650"/>
          <p14:tracePt t="69983" x="5092700" y="4692650"/>
          <p14:tracePt t="69991" x="5124450" y="4692650"/>
          <p14:tracePt t="70005" x="5156200" y="4692650"/>
          <p14:tracePt t="70021" x="5181600" y="4692650"/>
          <p14:tracePt t="70038" x="5219700" y="4692650"/>
          <p14:tracePt t="70056" x="5257800" y="4692650"/>
          <p14:tracePt t="70072" x="5289550" y="4692650"/>
          <p14:tracePt t="70088" x="5321300" y="4692650"/>
          <p14:tracePt t="70105" x="5340350" y="4692650"/>
          <p14:tracePt t="70122" x="5365750" y="4692650"/>
          <p14:tracePt t="70139" x="5378450" y="4692650"/>
          <p14:tracePt t="70155" x="5397500" y="4692650"/>
          <p14:tracePt t="70188" x="5403850" y="4692650"/>
          <p14:tracePt t="70189" x="5410200" y="4692650"/>
          <p14:tracePt t="70205" x="5416550" y="4692650"/>
          <p14:tracePt t="70247" x="5422900" y="4692650"/>
          <p14:tracePt t="72672" x="5461000" y="4699000"/>
          <p14:tracePt t="72683" x="5524500" y="4711700"/>
          <p14:tracePt t="72683" x="5594350" y="4724400"/>
          <p14:tracePt t="72691" x="5727700" y="4743450"/>
          <p14:tracePt t="72707" x="5867400" y="4762500"/>
          <p14:tracePt t="72724" x="5994400" y="4768850"/>
          <p14:tracePt t="72741" x="6045200" y="4775200"/>
          <p14:tracePt t="72757" x="6076950" y="4775200"/>
          <p14:tracePt t="72774" x="6102350" y="4775200"/>
          <p14:tracePt t="72790" x="6121400" y="4775200"/>
          <p14:tracePt t="72807" x="6127750" y="4775200"/>
          <p14:tracePt t="72824" x="6134100" y="4775200"/>
          <p14:tracePt t="73236" x="0" y="0"/>
        </p14:tracePtLst>
      </p14:laserTraceLst>
    </p:ext>
  </p:extLst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847</TotalTime>
  <Words>197</Words>
  <Application>Microsoft Office PowerPoint</Application>
  <PresentationFormat>On-screen Show (4:3)</PresentationFormat>
  <Paragraphs>58</Paragraphs>
  <Slides>24</Slides>
  <Notes>0</Notes>
  <HiddenSlides>0</HiddenSlides>
  <MMClips>22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Axis</vt:lpstr>
      <vt:lpstr>Equation</vt:lpstr>
      <vt:lpstr>Intermediate Physics for Medicine and Biology Chapter 2: Exponential Decay and Growth</vt:lpstr>
      <vt:lpstr>Textbook</vt:lpstr>
      <vt:lpstr>Exponential Growth</vt:lpstr>
      <vt:lpstr>Exponential Growth</vt:lpstr>
      <vt:lpstr>Exponential Growth: Compounding</vt:lpstr>
      <vt:lpstr>Exponential Growth</vt:lpstr>
      <vt:lpstr>Exponential Growth</vt:lpstr>
      <vt:lpstr>Exponential Decay</vt:lpstr>
      <vt:lpstr>Exponential Decay</vt:lpstr>
      <vt:lpstr>Exponential Decay</vt:lpstr>
      <vt:lpstr>Semilog Paper</vt:lpstr>
      <vt:lpstr>Semilog Paper: Example</vt:lpstr>
      <vt:lpstr>Variable Rates</vt:lpstr>
      <vt:lpstr>Variable Rates: Example</vt:lpstr>
      <vt:lpstr>Variable Rates: Example</vt:lpstr>
      <vt:lpstr>Clearance</vt:lpstr>
      <vt:lpstr>Multiple Decay Paths</vt:lpstr>
      <vt:lpstr>Decay Plus Input at a Constant Rate</vt:lpstr>
      <vt:lpstr>Decay with Multiple Half-Lives: Fitting Exponentials</vt:lpstr>
      <vt:lpstr>Log-Log Plots</vt:lpstr>
      <vt:lpstr>Log-Log Plots</vt:lpstr>
      <vt:lpstr>Example: Food Consumption</vt:lpstr>
      <vt:lpstr>Example: Basal Metabolic Rate</vt:lpstr>
      <vt:lpstr>Problem Assignment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Yasser</dc:creator>
  <cp:lastModifiedBy>Yasser</cp:lastModifiedBy>
  <cp:revision>70</cp:revision>
  <cp:lastPrinted>1601-01-01T00:00:00Z</cp:lastPrinted>
  <dcterms:created xsi:type="dcterms:W3CDTF">1601-01-01T00:00:00Z</dcterms:created>
  <dcterms:modified xsi:type="dcterms:W3CDTF">2013-08-23T22:15:03Z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