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300" r:id="rId3"/>
    <p:sldId id="258" r:id="rId4"/>
    <p:sldId id="259" r:id="rId5"/>
    <p:sldId id="260" r:id="rId6"/>
    <p:sldId id="262" r:id="rId7"/>
    <p:sldId id="263" r:id="rId8"/>
    <p:sldId id="264" r:id="rId9"/>
    <p:sldId id="279" r:id="rId10"/>
    <p:sldId id="299" r:id="rId11"/>
    <p:sldId id="280" r:id="rId12"/>
    <p:sldId id="298" r:id="rId13"/>
    <p:sldId id="289" r:id="rId14"/>
    <p:sldId id="290" r:id="rId15"/>
    <p:sldId id="291" r:id="rId16"/>
    <p:sldId id="292" r:id="rId17"/>
    <p:sldId id="293" r:id="rId18"/>
    <p:sldId id="294" r:id="rId19"/>
    <p:sldId id="297" r:id="rId20"/>
    <p:sldId id="29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914400"/>
            <a:ext cx="8686800" cy="2514600"/>
            <a:chOff x="0" y="576"/>
            <a:chExt cx="5472" cy="1584"/>
          </a:xfrm>
        </p:grpSpPr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/>
              <a:ahLst/>
              <a:cxnLst>
                <a:cxn ang="0">
                  <a:pos x="1000" y="1000"/>
                </a:cxn>
                <a:cxn ang="0">
                  <a:pos x="0" y="1000"/>
                </a:cxn>
                <a:cxn ang="0">
                  <a:pos x="0" y="0"/>
                </a:cxn>
                <a:cxn ang="0">
                  <a:pos x="1000" y="0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1"/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0" y="0"/>
                </a:cxn>
                <a:cxn ang="0">
                  <a:pos x="1000" y="1000"/>
                </a:cxn>
                <a:cxn ang="0">
                  <a:pos x="0" y="1000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22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22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0866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D42-5A70-4D92-A1F9-D6EC8EE7B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01C2C-C926-4BAD-A709-8A31BB2C3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3" y="96838"/>
            <a:ext cx="1919287" cy="5999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96838"/>
            <a:ext cx="5607050" cy="5999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59A1F-7087-44FF-BA42-57970D43E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C0000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63F83-EBEB-4D34-83E9-265E4420B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49FFF-DAA4-4F78-8FFD-793649703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0E1EA-A4B1-4C29-B54F-47212808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3E524-766A-4947-B35B-18F9DE9E5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65EB7-1FB9-4BAD-9014-8DA60C686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0C056-F7AE-485A-99EC-F502CD92E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1A8D9-DF2C-4FA7-B36A-065FA1A4B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C7064-AE2F-4765-8360-2EE87BD53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1377950"/>
            <a:ext cx="2133600" cy="101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447800" y="1377950"/>
            <a:ext cx="7239000" cy="101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96838"/>
            <a:ext cx="7158037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981200"/>
            <a:ext cx="76612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61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45EBD090-4C60-42AB-A171-5A2C49F74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09" name="Freeform 9"/>
          <p:cNvSpPr>
            <a:spLocks noChangeArrowheads="1"/>
          </p:cNvSpPr>
          <p:nvPr/>
        </p:nvSpPr>
        <p:spPr bwMode="auto">
          <a:xfrm>
            <a:off x="838200" y="561975"/>
            <a:ext cx="152400" cy="1066800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10" name="Freeform 10"/>
          <p:cNvSpPr>
            <a:spLocks noChangeArrowheads="1"/>
          </p:cNvSpPr>
          <p:nvPr/>
        </p:nvSpPr>
        <p:spPr bwMode="auto">
          <a:xfrm>
            <a:off x="8262938" y="269875"/>
            <a:ext cx="152400" cy="1073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+mn-lt"/>
          <a:cs typeface="+mn-cs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  <a:cs typeface="+mn-cs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10.bin"/><Relationship Id="rId3" Type="http://schemas.openxmlformats.org/officeDocument/2006/relationships/audio" Target="../media/media9.wav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6.wmf"/><Relationship Id="rId2" Type="http://schemas.microsoft.com/office/2007/relationships/media" Target="../media/media9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4.png"/><Relationship Id="rId10" Type="http://schemas.openxmlformats.org/officeDocument/2006/relationships/image" Target="../media/image15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2.wav"/><Relationship Id="rId7" Type="http://schemas.openxmlformats.org/officeDocument/2006/relationships/image" Target="../media/image20.wmf"/><Relationship Id="rId2" Type="http://schemas.microsoft.com/office/2007/relationships/media" Target="../media/media12.wav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media14.wav"/><Relationship Id="rId7" Type="http://schemas.openxmlformats.org/officeDocument/2006/relationships/oleObject" Target="../embeddings/oleObject13.bin"/><Relationship Id="rId2" Type="http://schemas.microsoft.com/office/2007/relationships/media" Target="../media/media14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audio" Target="../media/media15.wav"/><Relationship Id="rId7" Type="http://schemas.openxmlformats.org/officeDocument/2006/relationships/oleObject" Target="../embeddings/oleObject15.bin"/><Relationship Id="rId2" Type="http://schemas.microsoft.com/office/2007/relationships/media" Target="../media/media15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media16.wav"/><Relationship Id="rId7" Type="http://schemas.openxmlformats.org/officeDocument/2006/relationships/oleObject" Target="../embeddings/oleObject17.bin"/><Relationship Id="rId2" Type="http://schemas.microsoft.com/office/2007/relationships/media" Target="../media/media16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akland.edu/~roth/hobbie.ht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6.wav"/><Relationship Id="rId7" Type="http://schemas.openxmlformats.org/officeDocument/2006/relationships/image" Target="../media/image6.wmf"/><Relationship Id="rId12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.wmf"/><Relationship Id="rId5" Type="http://schemas.openxmlformats.org/officeDocument/2006/relationships/image" Target="../media/image9.pn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media7.wav"/><Relationship Id="rId7" Type="http://schemas.openxmlformats.org/officeDocument/2006/relationships/image" Target="../media/image10.wmf"/><Relationship Id="rId2" Type="http://schemas.microsoft.com/office/2007/relationships/media" Target="../media/media7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239000" cy="16002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00"/>
                </a:solidFill>
              </a:rPr>
              <a:t>Intermediate Physics for Medicine and Biology </a:t>
            </a:r>
            <a:r>
              <a:rPr lang="en-US" sz="2400" b="1" dirty="0" smtClean="0">
                <a:solidFill>
                  <a:srgbClr val="C00000"/>
                </a:solidFill>
              </a:rPr>
              <a:t>Chapter 4</a:t>
            </a:r>
            <a:r>
              <a:rPr lang="en-US" sz="2800" b="1" dirty="0" smtClean="0">
                <a:solidFill>
                  <a:srgbClr val="C00000"/>
                </a:solidFill>
              </a:rPr>
              <a:t>: </a:t>
            </a:r>
            <a:r>
              <a:rPr lang="de-DE" sz="2800" b="1" dirty="0">
                <a:solidFill>
                  <a:srgbClr val="C00000"/>
                </a:solidFill>
              </a:rPr>
              <a:t>Transport in an Infinite Medium</a:t>
            </a:r>
            <a:endParaRPr lang="en-US" sz="3600" b="1" dirty="0" smtClean="0">
              <a:solidFill>
                <a:srgbClr val="C0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581400"/>
            <a:ext cx="7391400" cy="1905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Professor Yasser M. Kadah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algn="ctr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Web: </a:t>
            </a:r>
            <a:r>
              <a:rPr lang="en-US" sz="2400" b="1" u="sng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http://www.k-space.org</a:t>
            </a:r>
          </a:p>
        </p:txBody>
      </p:sp>
      <p:pic>
        <p:nvPicPr>
          <p:cNvPr id="15364" name="Picture 3" descr="C:\Documents and Settings\YASSER.YMK\Desktop\Logo\logo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4475" y="5068888"/>
            <a:ext cx="1268413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Solvent Drag (Drift)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One simple way that solute particles can move is to drift with constant velocity. </a:t>
            </a:r>
          </a:p>
          <a:p>
            <a:pPr lvl="1"/>
            <a:r>
              <a:rPr lang="en-US" smtClean="0"/>
              <a:t>Carried along by the solvent,</a:t>
            </a:r>
          </a:p>
          <a:p>
            <a:r>
              <a:rPr lang="en-US" smtClean="0"/>
              <a:t>Process called </a:t>
            </a:r>
            <a:r>
              <a:rPr lang="en-US" i="1" smtClean="0"/>
              <a:t>drift or solvent drag.</a:t>
            </a:r>
            <a:endParaRPr lang="en-US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800600"/>
            <a:ext cx="2636838" cy="10572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37"/>
    </mc:Choice>
    <mc:Fallback>
      <p:transition spd="slow" advTm="9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104" x="2901950" y="3879850"/>
          <p14:tracePt t="28434" x="2882900" y="3898900"/>
          <p14:tracePt t="28441" x="2870200" y="3905250"/>
          <p14:tracePt t="28449" x="2838450" y="3917950"/>
          <p14:tracePt t="28465" x="2819400" y="3917950"/>
          <p14:tracePt t="28466" x="2794000" y="3917950"/>
          <p14:tracePt t="28481" x="2755900" y="3924300"/>
          <p14:tracePt t="28498" x="2705100" y="3930650"/>
          <p14:tracePt t="28514" x="2660650" y="3943350"/>
          <p14:tracePt t="28531" x="2603500" y="3949700"/>
          <p14:tracePt t="28548" x="2540000" y="3956050"/>
          <p14:tracePt t="28565" x="2470150" y="3975100"/>
          <p14:tracePt t="28581" x="2387600" y="3994150"/>
          <p14:tracePt t="28598" x="2324100" y="4013200"/>
          <p14:tracePt t="28614" x="2260600" y="4038600"/>
          <p14:tracePt t="28631" x="2235200" y="4044950"/>
          <p14:tracePt t="28647" x="2228850" y="4051300"/>
          <p14:tracePt t="28777" x="2260600" y="4057650"/>
          <p14:tracePt t="28785" x="2266950" y="4057650"/>
          <p14:tracePt t="28790" x="2286000" y="4057650"/>
          <p14:tracePt t="28797" x="2349500" y="4070350"/>
          <p14:tracePt t="28814" x="2413000" y="4070350"/>
          <p14:tracePt t="28831" x="2457450" y="4070350"/>
          <p14:tracePt t="28848" x="2489200" y="4070350"/>
          <p14:tracePt t="28864" x="2501900" y="4070350"/>
          <p14:tracePt t="29001" x="2476500" y="4070350"/>
          <p14:tracePt t="29009" x="2451100" y="4070350"/>
          <p14:tracePt t="29017" x="2406650" y="4070350"/>
          <p14:tracePt t="29024" x="2362200" y="4070350"/>
          <p14:tracePt t="29031" x="2266950" y="4070350"/>
          <p14:tracePt t="29048" x="2228850" y="4070350"/>
          <p14:tracePt t="29064" x="2209800" y="4070350"/>
          <p14:tracePt t="29081" x="2203450" y="4070350"/>
          <p14:tracePt t="29161" x="2209800" y="4070350"/>
          <p14:tracePt t="29173" x="2228850" y="4070350"/>
          <p14:tracePt t="29181" x="2260600" y="4070350"/>
          <p14:tracePt t="29190" x="2292350" y="4070350"/>
          <p14:tracePt t="29197" x="2400300" y="4070350"/>
          <p14:tracePt t="29214" x="2514600" y="4070350"/>
          <p14:tracePt t="29231" x="2660650" y="4070350"/>
          <p14:tracePt t="29248" x="2838450" y="4070350"/>
          <p14:tracePt t="29248" x="2933700" y="4070350"/>
          <p14:tracePt t="29265" x="3111500" y="4070350"/>
          <p14:tracePt t="29281" x="3302000" y="4070350"/>
          <p14:tracePt t="29297" x="3486150" y="4070350"/>
          <p14:tracePt t="29314" x="3663950" y="4070350"/>
          <p14:tracePt t="29331" x="3816350" y="4070350"/>
          <p14:tracePt t="29347" x="3981450" y="4070350"/>
          <p14:tracePt t="29364" x="4127500" y="4070350"/>
          <p14:tracePt t="29381" x="4273550" y="4070350"/>
          <p14:tracePt t="29397" x="4438650" y="4070350"/>
          <p14:tracePt t="29414" x="4552950" y="4070350"/>
          <p14:tracePt t="29431" x="4641850" y="4070350"/>
          <p14:tracePt t="29447" x="4813300" y="4070350"/>
          <p14:tracePt t="29464" x="5092700" y="4070350"/>
          <p14:tracePt t="29482" x="5257800" y="4070350"/>
          <p14:tracePt t="29497" x="5391150" y="4070350"/>
          <p14:tracePt t="29515" x="5505450" y="4070350"/>
          <p14:tracePt t="29531" x="5575300" y="4070350"/>
          <p14:tracePt t="29548" x="5632450" y="4070350"/>
          <p14:tracePt t="29564" x="5676900" y="4070350"/>
          <p14:tracePt t="29581" x="5702300" y="4070350"/>
          <p14:tracePt t="29597" x="5727700" y="4070350"/>
          <p14:tracePt t="29614" x="5746750" y="4070350"/>
          <p14:tracePt t="29631" x="5753100" y="4070350"/>
          <p14:tracePt t="30281" x="5772150" y="4070350"/>
          <p14:tracePt t="30289" x="5803900" y="4070350"/>
          <p14:tracePt t="30297" x="5873750" y="4070350"/>
          <p14:tracePt t="30314" x="5924550" y="4070350"/>
          <p14:tracePt t="30315" x="6045200" y="4070350"/>
          <p14:tracePt t="30331" x="6184900" y="4070350"/>
          <p14:tracePt t="30348" x="6311900" y="4070350"/>
          <p14:tracePt t="30364" x="6426200" y="4070350"/>
          <p14:tracePt t="30381" x="6534150" y="4070350"/>
          <p14:tracePt t="30397" x="6629400" y="4070350"/>
          <p14:tracePt t="30414" x="6667500" y="4070350"/>
          <p14:tracePt t="30431" x="6680200" y="4070350"/>
          <p14:tracePt t="30641" x="6673850" y="4070350"/>
          <p14:tracePt t="30648" x="6629400" y="4076700"/>
          <p14:tracePt t="30656" x="6559550" y="4089400"/>
          <p14:tracePt t="30665" x="6394450" y="4102100"/>
          <p14:tracePt t="30673" x="6305550" y="4102100"/>
          <p14:tracePt t="30681" x="6096000" y="4102100"/>
          <p14:tracePt t="30697" x="5899150" y="4102100"/>
          <p14:tracePt t="30714" x="5715000" y="4102100"/>
          <p14:tracePt t="30731" x="5518150" y="4102100"/>
          <p14:tracePt t="30747" x="5353050" y="4102100"/>
          <p14:tracePt t="30764" x="5207000" y="4102100"/>
          <p14:tracePt t="30781" x="5048250" y="4102100"/>
          <p14:tracePt t="30798" x="4895850" y="4102100"/>
          <p14:tracePt t="30814" x="4756150" y="4102100"/>
          <p14:tracePt t="30831" x="4641850" y="4102100"/>
          <p14:tracePt t="30848" x="4489450" y="4102100"/>
          <p14:tracePt t="30864" x="4292600" y="4102100"/>
          <p14:tracePt t="30882" x="4178300" y="4102100"/>
          <p14:tracePt t="30897" x="4064000" y="4102100"/>
          <p14:tracePt t="30914" x="3962400" y="4102100"/>
          <p14:tracePt t="30931" x="3867150" y="4102100"/>
          <p14:tracePt t="30947" x="3752850" y="4102100"/>
          <p14:tracePt t="30964" x="3638550" y="4102100"/>
          <p14:tracePt t="30981" x="3536950" y="4102100"/>
          <p14:tracePt t="30997" x="3422650" y="4102100"/>
          <p14:tracePt t="31014" x="3340100" y="4102100"/>
          <p14:tracePt t="31031" x="3244850" y="4102100"/>
          <p14:tracePt t="31047" x="3168650" y="4102100"/>
          <p14:tracePt t="31064" x="3111500" y="4102100"/>
          <p14:tracePt t="31081" x="3067050" y="4102100"/>
          <p14:tracePt t="31097" x="3003550" y="4102100"/>
          <p14:tracePt t="31114" x="2952750" y="4102100"/>
          <p14:tracePt t="31131" x="2889250" y="4102100"/>
          <p14:tracePt t="31147" x="2832100" y="4102100"/>
          <p14:tracePt t="31165" x="2768600" y="4095750"/>
          <p14:tracePt t="31181" x="2705100" y="4083050"/>
          <p14:tracePt t="31198" x="2641600" y="4076700"/>
          <p14:tracePt t="31214" x="2578100" y="4070350"/>
          <p14:tracePt t="31231" x="2514600" y="4064000"/>
          <p14:tracePt t="31247" x="2451100" y="4057650"/>
          <p14:tracePt t="31264" x="2400300" y="4057650"/>
          <p14:tracePt t="31281" x="2355850" y="4057650"/>
          <p14:tracePt t="31298" x="2298700" y="4057650"/>
          <p14:tracePt t="31314" x="2254250" y="4057650"/>
          <p14:tracePt t="31331" x="2228850" y="4057650"/>
          <p14:tracePt t="31347" x="2209800" y="4057650"/>
          <p14:tracePt t="31393" x="2203450" y="4057650"/>
          <p14:tracePt t="31409" x="2197100" y="4057650"/>
          <p14:tracePt t="31423" x="2190750" y="4057650"/>
          <p14:tracePt t="31433" x="2178050" y="4057650"/>
          <p14:tracePt t="31449" x="2165350" y="4057650"/>
          <p14:tracePt t="31465" x="2159000" y="4057650"/>
          <p14:tracePt t="31465" x="2152650" y="4057650"/>
          <p14:tracePt t="32160" x="2159000" y="4057650"/>
          <p14:tracePt t="32168" x="2197100" y="4057650"/>
          <p14:tracePt t="32181" x="2254250" y="4057650"/>
          <p14:tracePt t="32185" x="2387600" y="4057650"/>
          <p14:tracePt t="32197" x="2508250" y="4051300"/>
          <p14:tracePt t="32214" x="2647950" y="4051300"/>
          <p14:tracePt t="32231" x="2787650" y="4051300"/>
          <p14:tracePt t="32247" x="2895600" y="4051300"/>
          <p14:tracePt t="32247" x="2952750" y="4051300"/>
          <p14:tracePt t="32265" x="3035300" y="4051300"/>
          <p14:tracePt t="32281" x="3124200" y="4051300"/>
          <p14:tracePt t="32297" x="3213100" y="4051300"/>
          <p14:tracePt t="32314" x="3302000" y="4057650"/>
          <p14:tracePt t="32331" x="3371850" y="4057650"/>
          <p14:tracePt t="32347" x="3467100" y="4064000"/>
          <p14:tracePt t="32364" x="3562350" y="4064000"/>
          <p14:tracePt t="32380" x="3670300" y="4064000"/>
          <p14:tracePt t="32398" x="3790950" y="4064000"/>
          <p14:tracePt t="32414" x="3930650" y="4064000"/>
          <p14:tracePt t="32431" x="4076700" y="4064000"/>
          <p14:tracePt t="32447" x="4241800" y="4064000"/>
          <p14:tracePt t="32464" x="4400550" y="4064000"/>
          <p14:tracePt t="32480" x="4654550" y="4064000"/>
          <p14:tracePt t="32497" x="4800600" y="4064000"/>
          <p14:tracePt t="32514" x="4902200" y="4064000"/>
          <p14:tracePt t="32531" x="4997450" y="4064000"/>
          <p14:tracePt t="32547" x="5137150" y="4064000"/>
          <p14:tracePt t="32564" x="5251450" y="4064000"/>
          <p14:tracePt t="32580" x="5397500" y="4064000"/>
          <p14:tracePt t="32597" x="5518150" y="4070350"/>
          <p14:tracePt t="32614" x="5613400" y="4070350"/>
          <p14:tracePt t="32631" x="5676900" y="4070350"/>
          <p14:tracePt t="32647" x="5702300" y="4070350"/>
          <p14:tracePt t="32664" x="5721350" y="4070350"/>
          <p14:tracePt t="33481" x="5676900" y="4070350"/>
          <p14:tracePt t="33490" x="5619750" y="4076700"/>
          <p14:tracePt t="33497" x="5416550" y="4114800"/>
          <p14:tracePt t="33513" x="5289550" y="4152900"/>
          <p14:tracePt t="33513" x="5111750" y="4235450"/>
          <p14:tracePt t="33530" x="4965700" y="4337050"/>
          <p14:tracePt t="33547" x="4800600" y="4521200"/>
          <p14:tracePt t="33564" x="4724400" y="4673600"/>
          <p14:tracePt t="33581" x="4686300" y="4813300"/>
          <p14:tracePt t="33597" x="4673600" y="4902200"/>
          <p14:tracePt t="33614" x="4673600" y="4978400"/>
          <p14:tracePt t="33630" x="4673600" y="5041900"/>
          <p14:tracePt t="33647" x="4699000" y="5124450"/>
          <p14:tracePt t="33664" x="4762500" y="5264150"/>
          <p14:tracePt t="33681" x="4838700" y="5353050"/>
          <p14:tracePt t="33698" x="4927600" y="5429250"/>
          <p14:tracePt t="33715" x="5016500" y="5480050"/>
          <p14:tracePt t="33732" x="5092700" y="5524500"/>
          <p14:tracePt t="33748" x="5162550" y="5562600"/>
          <p14:tracePt t="33765" x="5200650" y="5588000"/>
          <p14:tracePt t="33782" x="5251450" y="5607050"/>
          <p14:tracePt t="33798" x="5295900" y="5626100"/>
          <p14:tracePt t="33815" x="5353050" y="5626100"/>
          <p14:tracePt t="33831" x="5397500" y="5632450"/>
          <p14:tracePt t="33848" x="5429250" y="5638800"/>
          <p14:tracePt t="33865" x="5480050" y="5638800"/>
          <p14:tracePt t="33882" x="5511800" y="5638800"/>
          <p14:tracePt t="33898" x="5562600" y="5638800"/>
          <p14:tracePt t="33915" x="5613400" y="5626100"/>
          <p14:tracePt t="33931" x="5670550" y="5588000"/>
          <p14:tracePt t="33948" x="5727700" y="5537200"/>
          <p14:tracePt t="33965" x="5784850" y="5480050"/>
          <p14:tracePt t="33982" x="5810250" y="5448300"/>
          <p14:tracePt t="33998" x="5835650" y="5403850"/>
          <p14:tracePt t="34015" x="5835650" y="5378450"/>
          <p14:tracePt t="34031" x="5835650" y="5334000"/>
          <p14:tracePt t="34048" x="5835650" y="5295900"/>
          <p14:tracePt t="34065" x="5822950" y="5245100"/>
          <p14:tracePt t="34082" x="5803900" y="5226050"/>
          <p14:tracePt t="34098" x="5784850" y="5200650"/>
          <p14:tracePt t="34115" x="5759450" y="5175250"/>
          <p14:tracePt t="34132" x="5740400" y="5156200"/>
          <p14:tracePt t="34148" x="5702300" y="5137150"/>
          <p14:tracePt t="34165" x="5645150" y="5105400"/>
          <p14:tracePt t="34181" x="5613400" y="5092700"/>
          <p14:tracePt t="34198" x="5568950" y="5080000"/>
          <p14:tracePt t="34215" x="5530850" y="5067300"/>
          <p14:tracePt t="34231" x="5492750" y="5048250"/>
          <p14:tracePt t="34248" x="5461000" y="5048250"/>
          <p14:tracePt t="34265" x="5422900" y="5048250"/>
          <p14:tracePt t="34282" x="5391150" y="5048250"/>
          <p14:tracePt t="34298" x="5365750" y="5048250"/>
          <p14:tracePt t="34315" x="5334000" y="5048250"/>
          <p14:tracePt t="34331" x="5321300" y="5067300"/>
          <p14:tracePt t="34348" x="5302250" y="5086350"/>
          <p14:tracePt t="34365" x="5283200" y="5118100"/>
          <p14:tracePt t="34381" x="5270500" y="5149850"/>
          <p14:tracePt t="34398" x="5264150" y="5181600"/>
          <p14:tracePt t="34415" x="5264150" y="5219700"/>
          <p14:tracePt t="34431" x="5264150" y="5270500"/>
          <p14:tracePt t="34448" x="5264150" y="5308600"/>
          <p14:tracePt t="34465" x="5264150" y="5359400"/>
          <p14:tracePt t="34482" x="5264150" y="5391150"/>
          <p14:tracePt t="34498" x="5264150" y="5416550"/>
          <p14:tracePt t="34514" x="5264150" y="5435600"/>
          <p14:tracePt t="34531" x="5270500" y="5480050"/>
          <p14:tracePt t="34547" x="5276850" y="5499100"/>
          <p14:tracePt t="34564" x="5283200" y="5511800"/>
          <p14:tracePt t="34581" x="5289550" y="5530850"/>
          <p14:tracePt t="34598" x="5289550" y="5537200"/>
          <p14:tracePt t="34615" x="5302250" y="5549900"/>
          <p14:tracePt t="34649" x="5308600" y="5549900"/>
          <p14:tracePt t="34666" x="5314950" y="5549900"/>
          <p14:tracePt t="34666" x="5321300" y="5556250"/>
          <p14:tracePt t="34681" x="5327650" y="5556250"/>
          <p14:tracePt t="34698" x="5340350" y="5568950"/>
          <p14:tracePt t="34715" x="5353050" y="5568950"/>
          <p14:tracePt t="34731" x="5372100" y="5581650"/>
          <p14:tracePt t="34748" x="5384800" y="5588000"/>
          <p14:tracePt t="34765" x="5403850" y="5594350"/>
          <p14:tracePt t="34781" x="5429250" y="5600700"/>
          <p14:tracePt t="34798" x="5454650" y="5613400"/>
          <p14:tracePt t="34815" x="5492750" y="5613400"/>
          <p14:tracePt t="34832" x="5524500" y="5613400"/>
          <p14:tracePt t="34848" x="5556250" y="5619750"/>
          <p14:tracePt t="34865" x="5613400" y="5626100"/>
          <p14:tracePt t="34882" x="5638800" y="5626100"/>
          <p14:tracePt t="34898" x="5664200" y="5626100"/>
          <p14:tracePt t="34915" x="5683250" y="5626100"/>
          <p14:tracePt t="34932" x="5708650" y="5626100"/>
          <p14:tracePt t="34948" x="5721350" y="5613400"/>
          <p14:tracePt t="34965" x="5759450" y="5581650"/>
          <p14:tracePt t="34981" x="5778500" y="5549900"/>
          <p14:tracePt t="34998" x="5797550" y="5518150"/>
          <p14:tracePt t="35015" x="5810250" y="5473700"/>
          <p14:tracePt t="35031" x="5822950" y="5441950"/>
          <p14:tracePt t="35048" x="5822950" y="5416550"/>
          <p14:tracePt t="35065" x="5822950" y="5359400"/>
          <p14:tracePt t="35082" x="5822950" y="5334000"/>
          <p14:tracePt t="35098" x="5816600" y="5295900"/>
          <p14:tracePt t="35115" x="5810250" y="5276850"/>
          <p14:tracePt t="35131" x="5797550" y="5257800"/>
          <p14:tracePt t="35148" x="5791200" y="5251450"/>
          <p14:tracePt t="35165" x="5778500" y="5238750"/>
          <p14:tracePt t="35241" x="5778500" y="5232400"/>
          <p14:tracePt t="35273" x="5772150" y="5232400"/>
          <p14:tracePt t="35281" x="5746750" y="5219700"/>
          <p14:tracePt t="35291" x="5740400" y="5219700"/>
          <p14:tracePt t="35298" x="5721350" y="5207000"/>
          <p14:tracePt t="35315" x="5689600" y="5200650"/>
          <p14:tracePt t="35332" x="5670550" y="5194300"/>
          <p14:tracePt t="35348" x="5651500" y="5187950"/>
          <p14:tracePt t="35365" x="5632450" y="5187950"/>
          <p14:tracePt t="35381" x="5626100" y="5181600"/>
          <p14:tracePt t="35398" x="5619750" y="5181600"/>
          <p14:tracePt t="35473" x="5613400" y="5181600"/>
          <p14:tracePt t="35482" x="5613400" y="5175250"/>
          <p14:tracePt t="35490" x="5600700" y="5175250"/>
          <p14:tracePt t="35498" x="5594350" y="5168900"/>
          <p14:tracePt t="35514" x="5562600" y="5156200"/>
          <p14:tracePt t="35515" x="5537200" y="5156200"/>
          <p14:tracePt t="35532" x="5499100" y="5149850"/>
          <p14:tracePt t="35548" x="5473700" y="5143500"/>
          <p14:tracePt t="35565" x="5454650" y="5143500"/>
          <p14:tracePt t="35581" x="5429250" y="5143500"/>
          <p14:tracePt t="35598" x="5410200" y="5143500"/>
          <p14:tracePt t="35615" x="5391150" y="5143500"/>
          <p14:tracePt t="35632" x="5372100" y="5143500"/>
          <p14:tracePt t="35648" x="5359400" y="5149850"/>
          <p14:tracePt t="35648" x="5346700" y="5149850"/>
          <p14:tracePt t="35666" x="5334000" y="5162550"/>
          <p14:tracePt t="35682" x="5302250" y="5187950"/>
          <p14:tracePt t="35698" x="5270500" y="5219700"/>
          <p14:tracePt t="35715" x="5245100" y="5245100"/>
          <p14:tracePt t="35731" x="5226050" y="5270500"/>
          <p14:tracePt t="35748" x="5219700" y="5295900"/>
          <p14:tracePt t="35765" x="5219700" y="5321300"/>
          <p14:tracePt t="35781" x="5213350" y="5346700"/>
          <p14:tracePt t="35798" x="5213350" y="5365750"/>
          <p14:tracePt t="35815" x="5213350" y="5397500"/>
          <p14:tracePt t="35832" x="5213350" y="5422900"/>
          <p14:tracePt t="35848" x="5213350" y="5448300"/>
          <p14:tracePt t="35865" x="5219700" y="5480050"/>
          <p14:tracePt t="35882" x="5226050" y="5486400"/>
          <p14:tracePt t="35898" x="5232400" y="5505450"/>
          <p14:tracePt t="35915" x="5245100" y="5524500"/>
          <p14:tracePt t="35932" x="5257800" y="5543550"/>
          <p14:tracePt t="35949" x="5270500" y="5556250"/>
          <p14:tracePt t="35965" x="5276850" y="5562600"/>
          <p14:tracePt t="35981" x="5289550" y="5575300"/>
          <p14:tracePt t="35998" x="5302250" y="5588000"/>
          <p14:tracePt t="36015" x="5308600" y="5594350"/>
          <p14:tracePt t="36031" x="5314950" y="5600700"/>
          <p14:tracePt t="36048" x="5334000" y="5607050"/>
          <p14:tracePt t="36065" x="5359400" y="5619750"/>
          <p14:tracePt t="36082" x="5384800" y="5632450"/>
          <p14:tracePt t="36098" x="5410200" y="5651500"/>
          <p14:tracePt t="36115" x="5441950" y="5664200"/>
          <p14:tracePt t="36131" x="5473700" y="5683250"/>
          <p14:tracePt t="36149" x="5486400" y="5695950"/>
          <p14:tracePt t="36165" x="5511800" y="5702300"/>
          <p14:tracePt t="36182" x="5530850" y="5715000"/>
          <p14:tracePt t="36198" x="5556250" y="5715000"/>
          <p14:tracePt t="36215" x="5588000" y="5721350"/>
          <p14:tracePt t="36231" x="5632450" y="5721350"/>
          <p14:tracePt t="36248" x="5676900" y="5721350"/>
          <p14:tracePt t="36265" x="5746750" y="5708650"/>
          <p14:tracePt t="36282" x="5784850" y="5683250"/>
          <p14:tracePt t="36298" x="5816600" y="5657850"/>
          <p14:tracePt t="36315" x="5842000" y="5632450"/>
          <p14:tracePt t="36331" x="5867400" y="5594350"/>
          <p14:tracePt t="36348" x="5873750" y="5556250"/>
          <p14:tracePt t="36365" x="5886450" y="5511800"/>
          <p14:tracePt t="36381" x="5892800" y="5467350"/>
          <p14:tracePt t="36398" x="5892800" y="5422900"/>
          <p14:tracePt t="36415" x="5892800" y="5378450"/>
          <p14:tracePt t="36431" x="5892800" y="5353050"/>
          <p14:tracePt t="36448" x="5886450" y="5321300"/>
          <p14:tracePt t="36465" x="5867400" y="5276850"/>
          <p14:tracePt t="36482" x="5848350" y="5245100"/>
          <p14:tracePt t="36498" x="5816600" y="5200650"/>
          <p14:tracePt t="36515" x="5791200" y="5168900"/>
          <p14:tracePt t="36531" x="5765800" y="5143500"/>
          <p14:tracePt t="36548" x="5740400" y="5111750"/>
          <p14:tracePt t="36565" x="5715000" y="5092700"/>
          <p14:tracePt t="36581" x="5695950" y="5080000"/>
          <p14:tracePt t="36597" x="5676900" y="5067300"/>
          <p14:tracePt t="36615" x="5664200" y="5054600"/>
          <p14:tracePt t="36631" x="5645150" y="5041900"/>
          <p14:tracePt t="36648" x="5619750" y="5022850"/>
          <p14:tracePt t="36665" x="5575300" y="5010150"/>
          <p14:tracePt t="36682" x="5556250" y="5003800"/>
          <p14:tracePt t="36698" x="5537200" y="4997450"/>
          <p14:tracePt t="36715" x="5511800" y="4997450"/>
          <p14:tracePt t="36731" x="5480050" y="4997450"/>
          <p14:tracePt t="36748" x="5454650" y="4997450"/>
          <p14:tracePt t="36765" x="5422900" y="4997450"/>
          <p14:tracePt t="36781" x="5384800" y="5022850"/>
          <p14:tracePt t="36798" x="5340350" y="5060950"/>
          <p14:tracePt t="36815" x="5302250" y="5092700"/>
          <p14:tracePt t="36831" x="5270500" y="5118100"/>
          <p14:tracePt t="36848" x="5251450" y="5156200"/>
          <p14:tracePt t="36865" x="5226050" y="5219700"/>
          <p14:tracePt t="36882" x="5219700" y="5251450"/>
          <p14:tracePt t="36898" x="5219700" y="5295900"/>
          <p14:tracePt t="36915" x="5207000" y="5353050"/>
          <p14:tracePt t="36931" x="5207000" y="5397500"/>
          <p14:tracePt t="36948" x="5207000" y="5448300"/>
          <p14:tracePt t="36965" x="5207000" y="5486400"/>
          <p14:tracePt t="36982" x="5207000" y="5518150"/>
          <p14:tracePt t="36998" x="5207000" y="5556250"/>
          <p14:tracePt t="37015" x="5207000" y="5581650"/>
          <p14:tracePt t="37031" x="5207000" y="5619750"/>
          <p14:tracePt t="37048" x="5207000" y="5645150"/>
          <p14:tracePt t="37064" x="5232400" y="5702300"/>
          <p14:tracePt t="37082" x="5245100" y="5734050"/>
          <p14:tracePt t="37098" x="5257800" y="5753100"/>
          <p14:tracePt t="37115" x="5270500" y="5772150"/>
          <p14:tracePt t="37131" x="5289550" y="5791200"/>
          <p14:tracePt t="37148" x="5321300" y="5810250"/>
          <p14:tracePt t="37164" x="5340350" y="5816600"/>
          <p14:tracePt t="37181" x="5365750" y="5829300"/>
          <p14:tracePt t="37198" x="5403850" y="5842000"/>
          <p14:tracePt t="37215" x="5429250" y="5842000"/>
          <p14:tracePt t="37231" x="5480050" y="5854700"/>
          <p14:tracePt t="37248" x="5543550" y="5867400"/>
          <p14:tracePt t="37265" x="5632450" y="5873750"/>
          <p14:tracePt t="37282" x="5676900" y="5873750"/>
          <p14:tracePt t="37298" x="5721350" y="5873750"/>
          <p14:tracePt t="37315" x="5740400" y="5861050"/>
          <p14:tracePt t="37331" x="5778500" y="5829300"/>
          <p14:tracePt t="37348" x="5797550" y="5784850"/>
          <p14:tracePt t="37365" x="5829300" y="5715000"/>
          <p14:tracePt t="37381" x="5854700" y="5645150"/>
          <p14:tracePt t="37398" x="5861050" y="5562600"/>
          <p14:tracePt t="37415" x="5873750" y="5480050"/>
          <p14:tracePt t="37431" x="5873750" y="5403850"/>
          <p14:tracePt t="37448" x="5873750" y="5334000"/>
          <p14:tracePt t="37464" x="5873750" y="5226050"/>
          <p14:tracePt t="37482" x="5873750" y="5162550"/>
          <p14:tracePt t="37498" x="5854700" y="5099050"/>
          <p14:tracePt t="37515" x="5822950" y="5035550"/>
          <p14:tracePt t="37531" x="5797550" y="4991100"/>
          <p14:tracePt t="37548" x="5778500" y="4965700"/>
          <p14:tracePt t="37564" x="5759450" y="4940300"/>
          <p14:tracePt t="37581" x="5746750" y="4927600"/>
          <p14:tracePt t="37598" x="5727700" y="4908550"/>
          <p14:tracePt t="37614" x="5708650" y="4902200"/>
          <p14:tracePt t="37631" x="5683250" y="4902200"/>
          <p14:tracePt t="37647" x="5645150" y="4902200"/>
          <p14:tracePt t="37665" x="5581650" y="4902200"/>
          <p14:tracePt t="37682" x="5511800" y="4946650"/>
          <p14:tracePt t="37698" x="5448300" y="4984750"/>
          <p14:tracePt t="37714" x="5384800" y="5035550"/>
          <p14:tracePt t="37731" x="5321300" y="5099050"/>
          <p14:tracePt t="37748" x="5283200" y="5168900"/>
          <p14:tracePt t="37764" x="5245100" y="5232400"/>
          <p14:tracePt t="37781" x="5232400" y="5276850"/>
          <p14:tracePt t="37799" x="5213350" y="5327650"/>
          <p14:tracePt t="37814" x="5207000" y="5378450"/>
          <p14:tracePt t="37831" x="5200650" y="5422900"/>
          <p14:tracePt t="37848" x="5194300" y="5480050"/>
          <p14:tracePt t="37848" x="5187950" y="5505450"/>
          <p14:tracePt t="37866" x="5181600" y="5556250"/>
          <p14:tracePt t="37882" x="5175250" y="5607050"/>
          <p14:tracePt t="37898" x="5175250" y="5670550"/>
          <p14:tracePt t="37915" x="5187950" y="5734050"/>
          <p14:tracePt t="37931" x="5207000" y="5784850"/>
          <p14:tracePt t="37948" x="5232400" y="5848350"/>
          <p14:tracePt t="37966" x="5270500" y="5892800"/>
          <p14:tracePt t="37981" x="5308600" y="5937250"/>
          <p14:tracePt t="37998" x="5372100" y="5969000"/>
          <p14:tracePt t="38014" x="5454650" y="5994400"/>
          <p14:tracePt t="38031" x="5543550" y="6000750"/>
          <p14:tracePt t="38048" x="5638800" y="6000750"/>
          <p14:tracePt t="38065" x="5778500" y="6000750"/>
          <p14:tracePt t="38082" x="5848350" y="6000750"/>
          <p14:tracePt t="38098" x="5905500" y="5969000"/>
          <p14:tracePt t="38114" x="5956300" y="5924550"/>
          <p14:tracePt t="38131" x="5981700" y="5835650"/>
          <p14:tracePt t="38148" x="5994400" y="5715000"/>
          <p14:tracePt t="38165" x="5994400" y="5600700"/>
          <p14:tracePt t="38181" x="5988050" y="5499100"/>
          <p14:tracePt t="38198" x="5956300" y="5391150"/>
          <p14:tracePt t="38214" x="5911850" y="5276850"/>
          <p14:tracePt t="38231" x="5842000" y="5156200"/>
          <p14:tracePt t="38248" x="5765800" y="5054600"/>
          <p14:tracePt t="38265" x="5657850" y="4908550"/>
          <p14:tracePt t="38282" x="5600700" y="4864100"/>
          <p14:tracePt t="38298" x="5562600" y="4832350"/>
          <p14:tracePt t="38314" x="5537200" y="4813300"/>
          <p14:tracePt t="38331" x="5511800" y="4794250"/>
          <p14:tracePt t="38348" x="5480050" y="4775200"/>
          <p14:tracePt t="38365" x="5461000" y="4775200"/>
          <p14:tracePt t="38381" x="5429250" y="4775200"/>
          <p14:tracePt t="38398" x="5378450" y="4775200"/>
          <p14:tracePt t="38414" x="5321300" y="4832350"/>
          <p14:tracePt t="38431" x="5264150" y="4895850"/>
          <p14:tracePt t="38448" x="5226050" y="4959350"/>
          <p14:tracePt t="38465" x="5194300" y="5048250"/>
          <p14:tracePt t="38482" x="5181600" y="5137150"/>
          <p14:tracePt t="38498" x="5168900" y="5226050"/>
          <p14:tracePt t="38514" x="5156200" y="5346700"/>
          <p14:tracePt t="38531" x="5156200" y="5461000"/>
          <p14:tracePt t="38548" x="5156200" y="5562600"/>
          <p14:tracePt t="38565" x="5156200" y="5638800"/>
          <p14:tracePt t="38581" x="5168900" y="5683250"/>
          <p14:tracePt t="38598" x="5181600" y="5715000"/>
          <p14:tracePt t="38614" x="5194300" y="5734050"/>
          <p14:tracePt t="38632" x="5200650" y="5746750"/>
          <p14:tracePt t="38648" x="5207000" y="5759450"/>
          <p14:tracePt t="38664" x="5213350" y="5765800"/>
          <p14:tracePt t="38681" x="5251450" y="5784850"/>
          <p14:tracePt t="38698" x="5302250" y="5810250"/>
          <p14:tracePt t="38715" x="5378450" y="5829300"/>
          <p14:tracePt t="38732" x="5448300" y="5842000"/>
          <p14:tracePt t="38748" x="5530850" y="5842000"/>
          <p14:tracePt t="38765" x="5581650" y="5842000"/>
          <p14:tracePt t="38781" x="5645150" y="5797550"/>
          <p14:tracePt t="38798" x="5683250" y="5734050"/>
          <p14:tracePt t="38814" x="5715000" y="5645150"/>
          <p14:tracePt t="38831" x="5753100" y="5543550"/>
          <p14:tracePt t="38848" x="5772150" y="5467350"/>
          <p14:tracePt t="38848" x="5778500" y="5441950"/>
          <p14:tracePt t="38866" x="5784850" y="5378450"/>
          <p14:tracePt t="38882" x="5791200" y="5327650"/>
          <p14:tracePt t="38898" x="5791200" y="5289550"/>
          <p14:tracePt t="38914" x="5791200" y="5257800"/>
          <p14:tracePt t="38931" x="5784850" y="5213350"/>
          <p14:tracePt t="38948" x="5753100" y="5149850"/>
          <p14:tracePt t="38965" x="5715000" y="5092700"/>
          <p14:tracePt t="38982" x="5664200" y="5016500"/>
          <p14:tracePt t="38999" x="5619750" y="4965700"/>
          <p14:tracePt t="39015" x="5575300" y="4921250"/>
          <p14:tracePt t="39032" x="5562600" y="4908550"/>
          <p14:tracePt t="39048" x="5543550" y="4889500"/>
          <p14:tracePt t="39048" x="5530850" y="4889500"/>
          <p14:tracePt t="39066" x="5511800" y="4889500"/>
          <p14:tracePt t="39082" x="5448300" y="4895850"/>
          <p14:tracePt t="39098" x="5359400" y="4991100"/>
          <p14:tracePt t="39115" x="5283200" y="5067300"/>
          <p14:tracePt t="39132" x="5251450" y="5137150"/>
          <p14:tracePt t="39148" x="5232400" y="5213350"/>
          <p14:tracePt t="39165" x="5219700" y="5289550"/>
          <p14:tracePt t="39181" x="5219700" y="5378450"/>
          <p14:tracePt t="39198" x="5219700" y="5486400"/>
          <p14:tracePt t="39214" x="5226050" y="5562600"/>
          <p14:tracePt t="39231" x="5264150" y="5657850"/>
          <p14:tracePt t="39248" x="5302250" y="5715000"/>
          <p14:tracePt t="39248" x="5327650" y="5740400"/>
          <p14:tracePt t="39265" x="5365750" y="5791200"/>
          <p14:tracePt t="39282" x="5403850" y="5816600"/>
          <p14:tracePt t="39298" x="5429250" y="5829300"/>
          <p14:tracePt t="39314" x="5473700" y="5848350"/>
          <p14:tracePt t="39331" x="5530850" y="5867400"/>
          <p14:tracePt t="39348" x="5613400" y="5880100"/>
          <p14:tracePt t="39364" x="5708650" y="5892800"/>
          <p14:tracePt t="39381" x="5829300" y="5892800"/>
          <p14:tracePt t="39398" x="5937250" y="5892800"/>
          <p14:tracePt t="39414" x="6013450" y="5854700"/>
          <p14:tracePt t="39431" x="6057900" y="5810250"/>
          <p14:tracePt t="39448" x="6083300" y="5734050"/>
          <p14:tracePt t="39464" x="6096000" y="5581650"/>
          <p14:tracePt t="39482" x="6096000" y="5492750"/>
          <p14:tracePt t="39498" x="6096000" y="5403850"/>
          <p14:tracePt t="39515" x="6070600" y="5340350"/>
          <p14:tracePt t="39531" x="6051550" y="5283200"/>
          <p14:tracePt t="39548" x="6026150" y="5232400"/>
          <p14:tracePt t="39564" x="5981700" y="5175250"/>
          <p14:tracePt t="39582" x="5924550" y="5118100"/>
          <p14:tracePt t="39598" x="5867400" y="5080000"/>
          <p14:tracePt t="39615" x="5816600" y="5048250"/>
          <p14:tracePt t="39631" x="5746750" y="5016500"/>
          <p14:tracePt t="39648" x="5676900" y="4991100"/>
          <p14:tracePt t="39665" x="5651500" y="4972050"/>
          <p14:tracePt t="39681" x="5581650" y="4953000"/>
          <p14:tracePt t="39697" x="5537200" y="4953000"/>
          <p14:tracePt t="39715" x="5480050" y="4946650"/>
          <p14:tracePt t="39731" x="5435600" y="4946650"/>
          <p14:tracePt t="39749" x="5372100" y="4959350"/>
          <p14:tracePt t="39765" x="5302250" y="5010150"/>
          <p14:tracePt t="39781" x="5238750" y="5080000"/>
          <p14:tracePt t="39798" x="5194300" y="5137150"/>
          <p14:tracePt t="39815" x="5162550" y="5207000"/>
          <p14:tracePt t="39831" x="5143500" y="5257800"/>
          <p14:tracePt t="39848" x="5137150" y="5321300"/>
          <p14:tracePt t="39865" x="5137150" y="5416550"/>
          <p14:tracePt t="39882" x="5137150" y="5480050"/>
          <p14:tracePt t="39898" x="5137150" y="5543550"/>
          <p14:tracePt t="39915" x="5156200" y="5594350"/>
          <p14:tracePt t="39931" x="5168900" y="5638800"/>
          <p14:tracePt t="39948" x="5187950" y="5664200"/>
          <p14:tracePt t="39964" x="5200650" y="5689600"/>
          <p14:tracePt t="39981" x="5226050" y="5715000"/>
          <p14:tracePt t="39998" x="5238750" y="5734050"/>
          <p14:tracePt t="40016" x="5264150" y="5753100"/>
          <p14:tracePt t="40032" x="5295900" y="5765800"/>
          <p14:tracePt t="40049" x="5321300" y="5772150"/>
          <p14:tracePt t="40065" x="5384800" y="5791200"/>
          <p14:tracePt t="40083" x="5422900" y="5797550"/>
          <p14:tracePt t="40099" x="5461000" y="5797550"/>
          <p14:tracePt t="40116" x="5492750" y="5797550"/>
          <p14:tracePt t="40132" x="5511800" y="5797550"/>
          <p14:tracePt t="40149" x="5549900" y="5772150"/>
          <p14:tracePt t="40165" x="5568950" y="5746750"/>
          <p14:tracePt t="40182" x="5600700" y="5715000"/>
          <p14:tracePt t="40199" x="5619750" y="5689600"/>
          <p14:tracePt t="40216" x="5632450" y="5664200"/>
          <p14:tracePt t="40232" x="5645150" y="5638800"/>
          <p14:tracePt t="40249" x="5651500" y="5626100"/>
          <p14:tracePt t="40265" x="5670550" y="5594350"/>
          <p14:tracePt t="40283" x="5683250" y="5581650"/>
          <p14:tracePt t="40299" x="5695950" y="5549900"/>
          <p14:tracePt t="40316" x="5708650" y="5524500"/>
          <p14:tracePt t="40332" x="5721350" y="5505450"/>
          <p14:tracePt t="40349" x="5734050" y="5486400"/>
          <p14:tracePt t="40365" x="5740400" y="5467350"/>
          <p14:tracePt t="40382" x="5746750" y="5454650"/>
          <p14:tracePt t="40399" x="5753100" y="5441950"/>
          <p14:tracePt t="40416" x="5753100" y="5435600"/>
          <p14:tracePt t="40432" x="5753100" y="5416550"/>
          <p14:tracePt t="40449" x="5753100" y="5391150"/>
          <p14:tracePt t="40465" x="5753100" y="5314950"/>
          <p14:tracePt t="40483" x="5753100" y="5245100"/>
          <p14:tracePt t="40499" x="5740400" y="5194300"/>
          <p14:tracePt t="40516" x="5721350" y="5156200"/>
          <p14:tracePt t="40532" x="5715000" y="5130800"/>
          <p14:tracePt t="40549" x="5708650" y="5118100"/>
          <p14:tracePt t="40565" x="5702300" y="5105400"/>
          <p14:tracePt t="40582" x="5695950" y="5099050"/>
          <p14:tracePt t="40599" x="5670550" y="5086350"/>
          <p14:tracePt t="40616" x="5632450" y="5080000"/>
          <p14:tracePt t="40632" x="5568950" y="5067300"/>
          <p14:tracePt t="40649" x="5505450" y="5067300"/>
          <p14:tracePt t="40665" x="5416550" y="5067300"/>
          <p14:tracePt t="40683" x="5359400" y="5099050"/>
          <p14:tracePt t="40698" x="5308600" y="5149850"/>
          <p14:tracePt t="40715" x="5270500" y="5187950"/>
          <p14:tracePt t="40731" x="5232400" y="5232400"/>
          <p14:tracePt t="40748" x="5226050" y="5257800"/>
          <p14:tracePt t="40765" x="5219700" y="5276850"/>
          <p14:tracePt t="40782" x="5219700" y="5295900"/>
          <p14:tracePt t="40799" x="5219700" y="5314950"/>
          <p14:tracePt t="40815" x="5219700" y="5334000"/>
          <p14:tracePt t="40832" x="5219700" y="5365750"/>
          <p14:tracePt t="40849" x="5226050" y="5410200"/>
          <p14:tracePt t="40866" x="5232400" y="5473700"/>
          <p14:tracePt t="40883" x="5251450" y="5518150"/>
          <p14:tracePt t="40899" x="5264150" y="5543550"/>
          <p14:tracePt t="40915" x="5270500" y="5556250"/>
          <p14:tracePt t="40932" x="5289550" y="5575300"/>
          <p14:tracePt t="40949" x="5295900" y="5588000"/>
          <p14:tracePt t="40965" x="5308600" y="5600700"/>
          <p14:tracePt t="40982" x="5314950" y="5607050"/>
          <p14:tracePt t="40999" x="5327650" y="5613400"/>
          <p14:tracePt t="41016" x="5340350" y="5613400"/>
          <p14:tracePt t="41449" x="5321300" y="5613400"/>
          <p14:tracePt t="41457" x="5295900" y="5613400"/>
          <p14:tracePt t="41465" x="5257800" y="5613400"/>
          <p14:tracePt t="41466" x="5162550" y="5613400"/>
          <p14:tracePt t="41482" x="5041900" y="5619750"/>
          <p14:tracePt t="41498" x="4895850" y="5645150"/>
          <p14:tracePt t="41514" x="4724400" y="5670550"/>
          <p14:tracePt t="41532" x="4559300" y="5695950"/>
          <p14:tracePt t="41548" x="4445000" y="5708650"/>
          <p14:tracePt t="41565" x="4375150" y="5721350"/>
          <p14:tracePt t="41581" x="4349750" y="5727700"/>
          <p14:tracePt t="41729" x="4337050" y="5727700"/>
          <p14:tracePt t="41730" x="4324350" y="5727700"/>
          <p14:tracePt t="41748" x="4305300" y="5727700"/>
          <p14:tracePt t="41753" x="4273550" y="5715000"/>
          <p14:tracePt t="41764" x="4241800" y="5689600"/>
          <p14:tracePt t="41781" x="4216400" y="5664200"/>
          <p14:tracePt t="41798" x="4178300" y="5626100"/>
          <p14:tracePt t="41814" x="4140200" y="5575300"/>
          <p14:tracePt t="41831" x="4083050" y="5511800"/>
          <p14:tracePt t="41848" x="3962400" y="5378450"/>
          <p14:tracePt t="41866" x="3886200" y="5302250"/>
          <p14:tracePt t="41882" x="3848100" y="5251450"/>
          <p14:tracePt t="41898" x="3835400" y="5238750"/>
          <p14:tracePt t="42017" x="3848100" y="5238750"/>
          <p14:tracePt t="42026" x="3854450" y="5238750"/>
          <p14:tracePt t="42033" x="3860800" y="5238750"/>
          <p14:tracePt t="42034" x="3873500" y="5238750"/>
          <p14:tracePt t="42048" x="3886200" y="5238750"/>
          <p14:tracePt t="42064" x="3930650" y="5238750"/>
          <p14:tracePt t="42082" x="3962400" y="5232400"/>
          <p14:tracePt t="42098" x="3968750" y="5207000"/>
          <p14:tracePt t="42114" x="3975100" y="5143500"/>
          <p14:tracePt t="42131" x="3975100" y="5080000"/>
          <p14:tracePt t="42148" x="3949700" y="5022850"/>
          <p14:tracePt t="42165" x="3930650" y="4972050"/>
          <p14:tracePt t="42181" x="3911600" y="4940300"/>
          <p14:tracePt t="42198" x="3892550" y="4914900"/>
          <p14:tracePt t="42214" x="3873500" y="4895850"/>
          <p14:tracePt t="42231" x="3860800" y="4883150"/>
          <p14:tracePt t="42248" x="3841750" y="4876800"/>
          <p14:tracePt t="42248" x="3829050" y="4876800"/>
          <p14:tracePt t="42265" x="3790950" y="4876800"/>
          <p14:tracePt t="42282" x="3746500" y="4876800"/>
          <p14:tracePt t="42298" x="3702050" y="4889500"/>
          <p14:tracePt t="42314" x="3657600" y="4921250"/>
          <p14:tracePt t="42331" x="3619500" y="4953000"/>
          <p14:tracePt t="42348" x="3581400" y="4991100"/>
          <p14:tracePt t="42364" x="3562350" y="5016500"/>
          <p14:tracePt t="42381" x="3556000" y="5048250"/>
          <p14:tracePt t="42398" x="3536950" y="5080000"/>
          <p14:tracePt t="42414" x="3530600" y="5124450"/>
          <p14:tracePt t="42449" x="3530600" y="5130800"/>
          <p14:tracePt t="42450" x="3524250" y="5156200"/>
          <p14:tracePt t="42464" x="3524250" y="5219700"/>
          <p14:tracePt t="42481" x="3524250" y="5264150"/>
          <p14:tracePt t="42498" x="3530600" y="5283200"/>
          <p14:tracePt t="42514" x="3543300" y="5308600"/>
          <p14:tracePt t="42531" x="3549650" y="5334000"/>
          <p14:tracePt t="42548" x="3562350" y="5359400"/>
          <p14:tracePt t="42564" x="3581400" y="5384800"/>
          <p14:tracePt t="42581" x="3594100" y="5410200"/>
          <p14:tracePt t="42598" x="3619500" y="5429250"/>
          <p14:tracePt t="42614" x="3638550" y="5467350"/>
          <p14:tracePt t="42631" x="3657600" y="5492750"/>
          <p14:tracePt t="42648" x="3670300" y="5511800"/>
          <p14:tracePt t="42664" x="3689350" y="5537200"/>
          <p14:tracePt t="42682" x="3702050" y="5556250"/>
          <p14:tracePt t="42698" x="3708400" y="5568950"/>
          <p14:tracePt t="42714" x="3714750" y="5575300"/>
          <p14:tracePt t="42731" x="3727450" y="5594350"/>
          <p14:tracePt t="42749" x="3733800" y="5600700"/>
          <p14:tracePt t="42764" x="3740150" y="5607050"/>
          <p14:tracePt t="42780" x="3740150" y="5613400"/>
          <p14:tracePt t="42798" x="3746500" y="5613400"/>
          <p14:tracePt t="42815" x="3752850" y="5613400"/>
          <p14:tracePt t="42831" x="3765550" y="5619750"/>
          <p14:tracePt t="42849" x="3778250" y="5626100"/>
          <p14:tracePt t="42864" x="3803650" y="5632450"/>
          <p14:tracePt t="42882" x="3829050" y="5632450"/>
          <p14:tracePt t="42898" x="3854450" y="5632450"/>
          <p14:tracePt t="42914" x="3879850" y="5632450"/>
          <p14:tracePt t="42931" x="3892550" y="5626100"/>
          <p14:tracePt t="42948" x="3905250" y="5588000"/>
          <p14:tracePt t="42964" x="3924300" y="5524500"/>
          <p14:tracePt t="42981" x="3943350" y="5473700"/>
          <p14:tracePt t="42998" x="3962400" y="5441950"/>
          <p14:tracePt t="43015" x="3975100" y="5410200"/>
          <p14:tracePt t="43031" x="3981450" y="5391150"/>
          <p14:tracePt t="43048" x="4000500" y="5359400"/>
          <p14:tracePt t="43064" x="4013200" y="5289550"/>
          <p14:tracePt t="43082" x="4019550" y="5226050"/>
          <p14:tracePt t="43098" x="4019550" y="5156200"/>
          <p14:tracePt t="43115" x="4019550" y="5086350"/>
          <p14:tracePt t="43131" x="4013200" y="5048250"/>
          <p14:tracePt t="43148" x="3994150" y="5022850"/>
          <p14:tracePt t="43164" x="3987800" y="5003800"/>
          <p14:tracePt t="43181" x="3975100" y="4991100"/>
          <p14:tracePt t="43198" x="3962400" y="4972050"/>
          <p14:tracePt t="43214" x="3943350" y="4959350"/>
          <p14:tracePt t="43231" x="3905250" y="4953000"/>
          <p14:tracePt t="43248" x="3854450" y="4953000"/>
          <p14:tracePt t="43264" x="3765550" y="4959350"/>
          <p14:tracePt t="43281" x="3708400" y="4984750"/>
          <p14:tracePt t="43298" x="3638550" y="5010150"/>
          <p14:tracePt t="43314" x="3587750" y="5035550"/>
          <p14:tracePt t="43331" x="3549650" y="5060950"/>
          <p14:tracePt t="43348" x="3530600" y="5080000"/>
          <p14:tracePt t="43364" x="3517900" y="5124450"/>
          <p14:tracePt t="43381" x="3498850" y="5162550"/>
          <p14:tracePt t="43398" x="3486150" y="5219700"/>
          <p14:tracePt t="43414" x="3467100" y="5302250"/>
          <p14:tracePt t="43431" x="3454400" y="5365750"/>
          <p14:tracePt t="43448" x="3448050" y="5429250"/>
          <p14:tracePt t="43464" x="3460750" y="5537200"/>
          <p14:tracePt t="43482" x="3486150" y="5607050"/>
          <p14:tracePt t="43498" x="3511550" y="5651500"/>
          <p14:tracePt t="43514" x="3543300" y="5695950"/>
          <p14:tracePt t="43531" x="3562350" y="5727700"/>
          <p14:tracePt t="43548" x="3587750" y="5753100"/>
          <p14:tracePt t="43565" x="3606800" y="5778500"/>
          <p14:tracePt t="43581" x="3625850" y="5797550"/>
          <p14:tracePt t="43598" x="3657600" y="5810250"/>
          <p14:tracePt t="43614" x="3714750" y="5829300"/>
          <p14:tracePt t="43631" x="3790950" y="5842000"/>
          <p14:tracePt t="43648" x="3879850" y="5848350"/>
          <p14:tracePt t="43664" x="4057650" y="5861050"/>
          <p14:tracePt t="43682" x="4171950" y="5861050"/>
          <p14:tracePt t="43698" x="4235450" y="5854700"/>
          <p14:tracePt t="43714" x="4298950" y="5803900"/>
          <p14:tracePt t="43731" x="4318000" y="5753100"/>
          <p14:tracePt t="43748" x="4330700" y="5664200"/>
          <p14:tracePt t="43764" x="4330700" y="5562600"/>
          <p14:tracePt t="43781" x="4330700" y="5473700"/>
          <p14:tracePt t="43797" x="4330700" y="5378450"/>
          <p14:tracePt t="43815" x="4318000" y="5270500"/>
          <p14:tracePt t="43831" x="4298950" y="5181600"/>
          <p14:tracePt t="43848" x="4267200" y="5105400"/>
          <p14:tracePt t="43864" x="4235450" y="5048250"/>
          <p14:tracePt t="43882" x="4210050" y="5010150"/>
          <p14:tracePt t="43898" x="4191000" y="4991100"/>
          <p14:tracePt t="43914" x="4159250" y="4972050"/>
          <p14:tracePt t="43931" x="4133850" y="4953000"/>
          <p14:tracePt t="43948" x="4102100" y="4940300"/>
          <p14:tracePt t="43964" x="4064000" y="4927600"/>
          <p14:tracePt t="43981" x="4013200" y="4921250"/>
          <p14:tracePt t="43998" x="3981450" y="4921250"/>
          <p14:tracePt t="44015" x="3937000" y="4921250"/>
          <p14:tracePt t="44031" x="3860800" y="4933950"/>
          <p14:tracePt t="44048" x="3778250" y="4959350"/>
          <p14:tracePt t="44048" x="3727450" y="4972050"/>
          <p14:tracePt t="44066" x="3644900" y="5003800"/>
          <p14:tracePt t="44082" x="3575050" y="5048250"/>
          <p14:tracePt t="44098" x="3511550" y="5099050"/>
          <p14:tracePt t="44114" x="3479800" y="5143500"/>
          <p14:tracePt t="44131" x="3454400" y="5187950"/>
          <p14:tracePt t="44148" x="3435350" y="5226050"/>
          <p14:tracePt t="44164" x="3429000" y="5264150"/>
          <p14:tracePt t="44181" x="3422650" y="5321300"/>
          <p14:tracePt t="44197" x="3422650" y="5365750"/>
          <p14:tracePt t="44214" x="3429000" y="5435600"/>
          <p14:tracePt t="44231" x="3441700" y="5511800"/>
          <p14:tracePt t="44248" x="3454400" y="5568950"/>
          <p14:tracePt t="44264" x="3473450" y="5619750"/>
          <p14:tracePt t="44282" x="3486150" y="5657850"/>
          <p14:tracePt t="44298" x="3505200" y="5695950"/>
          <p14:tracePt t="44314" x="3517900" y="5727700"/>
          <p14:tracePt t="44331" x="3530600" y="5746750"/>
          <p14:tracePt t="44348" x="3543300" y="5765800"/>
          <p14:tracePt t="44364" x="3568700" y="5784850"/>
          <p14:tracePt t="44381" x="3613150" y="5810250"/>
          <p14:tracePt t="44397" x="3670300" y="5829300"/>
          <p14:tracePt t="44414" x="3740150" y="5835650"/>
          <p14:tracePt t="44431" x="3803650" y="5842000"/>
          <p14:tracePt t="44448" x="3860800" y="5842000"/>
          <p14:tracePt t="44464" x="3905250" y="5842000"/>
          <p14:tracePt t="44481" x="3937000" y="5835650"/>
          <p14:tracePt t="44498" x="3968750" y="5816600"/>
          <p14:tracePt t="44514" x="4006850" y="5784850"/>
          <p14:tracePt t="44531" x="4038600" y="5753100"/>
          <p14:tracePt t="44548" x="4076700" y="5715000"/>
          <p14:tracePt t="44565" x="4102100" y="5689600"/>
          <p14:tracePt t="44581" x="4121150" y="5670550"/>
          <p14:tracePt t="44598" x="4133850" y="5651500"/>
          <p14:tracePt t="44614" x="4146550" y="5626100"/>
          <p14:tracePt t="44631" x="4159250" y="5588000"/>
          <p14:tracePt t="44647" x="4165600" y="5505450"/>
          <p14:tracePt t="44664" x="4165600" y="5416550"/>
          <p14:tracePt t="44681" x="4165600" y="5378450"/>
          <p14:tracePt t="44698" x="4165600" y="5340350"/>
          <p14:tracePt t="44714" x="4165600" y="5302250"/>
          <p14:tracePt t="44731" x="4146550" y="5257800"/>
          <p14:tracePt t="44748" x="4133850" y="5219700"/>
          <p14:tracePt t="44764" x="4114800" y="5181600"/>
          <p14:tracePt t="44781" x="4089400" y="5156200"/>
          <p14:tracePt t="44798" x="4070350" y="5137150"/>
          <p14:tracePt t="44814" x="4064000" y="5130800"/>
          <p14:tracePt t="44831" x="4057650" y="5124450"/>
          <p14:tracePt t="44847" x="4051300" y="5118100"/>
          <p14:tracePt t="44864" x="4032250" y="5105400"/>
          <p14:tracePt t="44881" x="4000500" y="5092700"/>
          <p14:tracePt t="44898" x="3968750" y="5080000"/>
          <p14:tracePt t="44914" x="3930650" y="5073650"/>
          <p14:tracePt t="44931" x="3873500" y="5067300"/>
          <p14:tracePt t="44948" x="3810000" y="5067300"/>
          <p14:tracePt t="44964" x="3765550" y="5067300"/>
          <p14:tracePt t="44981" x="3740150" y="5067300"/>
          <p14:tracePt t="44998" x="3714750" y="5067300"/>
          <p14:tracePt t="45014" x="3689350" y="5073650"/>
          <p14:tracePt t="45032" x="3676650" y="5080000"/>
          <p14:tracePt t="45047" x="3657600" y="5092700"/>
          <p14:tracePt t="45047" x="3651250" y="5099050"/>
          <p14:tracePt t="45066" x="3632200" y="5118100"/>
          <p14:tracePt t="45081" x="3606800" y="5137150"/>
          <p14:tracePt t="45099" x="3581400" y="5162550"/>
          <p14:tracePt t="45114" x="3543300" y="5213350"/>
          <p14:tracePt t="45132" x="3498850" y="5264150"/>
          <p14:tracePt t="45149" x="3486150" y="5314950"/>
          <p14:tracePt t="45165" x="3467100" y="5378450"/>
          <p14:tracePt t="45182" x="3460750" y="5429250"/>
          <p14:tracePt t="45199" x="3460750" y="5467350"/>
          <p14:tracePt t="45215" x="3460750" y="5505450"/>
          <p14:tracePt t="45232" x="3460750" y="5537200"/>
          <p14:tracePt t="45248" x="3467100" y="5568950"/>
          <p14:tracePt t="45248" x="3473450" y="5600700"/>
          <p14:tracePt t="45266" x="3492500" y="5626100"/>
          <p14:tracePt t="45282" x="3517900" y="5664200"/>
          <p14:tracePt t="45299" x="3543300" y="5695950"/>
          <p14:tracePt t="45315" x="3568700" y="5715000"/>
          <p14:tracePt t="45332" x="3600450" y="5721350"/>
          <p14:tracePt t="45348" x="3632200" y="5734050"/>
          <p14:tracePt t="45366" x="3670300" y="5734050"/>
          <p14:tracePt t="45382" x="3721100" y="5734050"/>
          <p14:tracePt t="45399" x="3803650" y="5721350"/>
          <p14:tracePt t="45415" x="3911600" y="5670550"/>
          <p14:tracePt t="45432" x="3981450" y="5619750"/>
          <p14:tracePt t="45448" x="4044950" y="5562600"/>
          <p14:tracePt t="45465" x="4114800" y="5480050"/>
          <p14:tracePt t="45482" x="4146550" y="5416550"/>
          <p14:tracePt t="45499" x="4159250" y="5378450"/>
          <p14:tracePt t="45515" x="4171950" y="5321300"/>
          <p14:tracePt t="45532" x="4178300" y="5251450"/>
          <p14:tracePt t="45549" x="4178300" y="5181600"/>
          <p14:tracePt t="45565" x="4171950" y="5105400"/>
          <p14:tracePt t="45582" x="4152900" y="5022850"/>
          <p14:tracePt t="45599" x="4108450" y="4940300"/>
          <p14:tracePt t="45615" x="4044950" y="4857750"/>
          <p14:tracePt t="45632" x="3987800" y="4781550"/>
          <p14:tracePt t="45649" x="3949700" y="4749800"/>
          <p14:tracePt t="45649" x="3917950" y="4730750"/>
          <p14:tracePt t="45666" x="3873500" y="4718050"/>
          <p14:tracePt t="45682" x="3816350" y="4705350"/>
          <p14:tracePt t="45699" x="3771900" y="4705350"/>
          <p14:tracePt t="45715" x="3721100" y="4705350"/>
          <p14:tracePt t="45732" x="3644900" y="4724400"/>
          <p14:tracePt t="45748" x="3625850" y="4737100"/>
          <p14:tracePt t="45765" x="3600450" y="4756150"/>
          <p14:tracePt t="45782" x="3575050" y="4787900"/>
          <p14:tracePt t="45799" x="3549650" y="4826000"/>
          <p14:tracePt t="45815" x="3517900" y="4883150"/>
          <p14:tracePt t="45832" x="3498850" y="4927600"/>
          <p14:tracePt t="45849" x="3486150" y="4965700"/>
          <p14:tracePt t="45865" x="3448050" y="5054600"/>
          <p14:tracePt t="45882" x="3448050" y="5099050"/>
          <p14:tracePt t="45899" x="3448050" y="5143500"/>
          <p14:tracePt t="45915" x="3448050" y="5200650"/>
          <p14:tracePt t="45932" x="3448050" y="5238750"/>
          <p14:tracePt t="45949" x="3448050" y="5270500"/>
          <p14:tracePt t="45965" x="3473450" y="5314950"/>
          <p14:tracePt t="45982" x="3492500" y="5340350"/>
          <p14:tracePt t="45999" x="3511550" y="5365750"/>
          <p14:tracePt t="46016" x="3524250" y="5378450"/>
          <p14:tracePt t="46032" x="3543300" y="5391150"/>
          <p14:tracePt t="46049" x="3575050" y="5416550"/>
          <p14:tracePt t="46065" x="3638550" y="5441950"/>
          <p14:tracePt t="46083" x="3689350" y="5467350"/>
          <p14:tracePt t="46098" x="3740150" y="5480050"/>
          <p14:tracePt t="46115" x="3784600" y="5480050"/>
          <p14:tracePt t="46132" x="3822700" y="5486400"/>
          <p14:tracePt t="46149" x="3848100" y="5486400"/>
          <p14:tracePt t="46165" x="3860800" y="5486400"/>
          <p14:tracePt t="46182" x="3879850" y="5486400"/>
          <p14:tracePt t="46198" x="3905250" y="5473700"/>
          <p14:tracePt t="46215" x="3930650" y="5448300"/>
          <p14:tracePt t="46232" x="3962400" y="5403850"/>
          <p14:tracePt t="46249" x="3994150" y="5359400"/>
          <p14:tracePt t="46265" x="4038600" y="5302250"/>
          <p14:tracePt t="46282" x="4057650" y="5251450"/>
          <p14:tracePt t="46298" x="4089400" y="5181600"/>
          <p14:tracePt t="46315" x="4102100" y="5086350"/>
          <p14:tracePt t="46332" x="4108450" y="4978400"/>
          <p14:tracePt t="46349" x="4108450" y="4889500"/>
          <p14:tracePt t="46365" x="4095750" y="4826000"/>
          <p14:tracePt t="46382" x="4076700" y="4775200"/>
          <p14:tracePt t="46398" x="4064000" y="4749800"/>
          <p14:tracePt t="46415" x="4051300" y="4743450"/>
          <p14:tracePt t="46432" x="4032250" y="4743450"/>
          <p14:tracePt t="46449" x="3981450" y="4743450"/>
          <p14:tracePt t="46465" x="3829050" y="4756150"/>
          <p14:tracePt t="46483" x="3708400" y="4806950"/>
          <p14:tracePt t="46499" x="3619500" y="4857750"/>
          <p14:tracePt t="46515" x="3556000" y="4908550"/>
          <p14:tracePt t="46532" x="3517900" y="4946650"/>
          <p14:tracePt t="46549" x="3486150" y="4997450"/>
          <p14:tracePt t="46565" x="3467100" y="5048250"/>
          <p14:tracePt t="46582" x="3454400" y="5124450"/>
          <p14:tracePt t="46599" x="3429000" y="5219700"/>
          <p14:tracePt t="46615" x="3403600" y="5340350"/>
          <p14:tracePt t="46632" x="3390900" y="5454650"/>
          <p14:tracePt t="46649" x="3378200" y="5556250"/>
          <p14:tracePt t="46665" x="3378200" y="5670550"/>
          <p14:tracePt t="46682" x="3378200" y="5721350"/>
          <p14:tracePt t="46698" x="3384550" y="5765800"/>
          <p14:tracePt t="46715" x="3416300" y="5822950"/>
          <p14:tracePt t="46732" x="3441700" y="5854700"/>
          <p14:tracePt t="46749" x="3486150" y="5905500"/>
          <p14:tracePt t="46765" x="3536950" y="5930900"/>
          <p14:tracePt t="46782" x="3632200" y="5962650"/>
          <p14:tracePt t="46798" x="3752850" y="5981700"/>
          <p14:tracePt t="46815" x="3867150" y="5981700"/>
          <p14:tracePt t="46832" x="3968750" y="5981700"/>
          <p14:tracePt t="46849" x="4038600" y="5962650"/>
          <p14:tracePt t="46865" x="4133850" y="5911850"/>
          <p14:tracePt t="46882" x="4197350" y="5854700"/>
          <p14:tracePt t="46899" x="4235450" y="5784850"/>
          <p14:tracePt t="46915" x="4260850" y="5676900"/>
          <p14:tracePt t="46931" x="4279900" y="5549900"/>
          <p14:tracePt t="46949" x="4279900" y="5454650"/>
          <p14:tracePt t="46965" x="4279900" y="5378450"/>
          <p14:tracePt t="46982" x="4279900" y="5314950"/>
          <p14:tracePt t="46998" x="4273550" y="5251450"/>
          <p14:tracePt t="47016" x="4241800" y="5200650"/>
          <p14:tracePt t="47032" x="4210050" y="5143500"/>
          <p14:tracePt t="47049" x="4178300" y="5105400"/>
          <p14:tracePt t="47049" x="4159250" y="5092700"/>
          <p14:tracePt t="47066" x="4133850" y="5060950"/>
          <p14:tracePt t="47082" x="4076700" y="5029200"/>
          <p14:tracePt t="47099" x="4013200" y="4997450"/>
          <p14:tracePt t="47115" x="3937000" y="4978400"/>
          <p14:tracePt t="47132" x="3854450" y="4978400"/>
          <p14:tracePt t="47149" x="3784600" y="4978400"/>
          <p14:tracePt t="47165" x="3695700" y="4984750"/>
          <p14:tracePt t="47182" x="3619500" y="5022850"/>
          <p14:tracePt t="47198" x="3562350" y="5054600"/>
          <p14:tracePt t="47215" x="3498850" y="5099050"/>
          <p14:tracePt t="47232" x="3460750" y="5137150"/>
          <p14:tracePt t="47249" x="3409950" y="5187950"/>
          <p14:tracePt t="47265" x="3365500" y="5283200"/>
          <p14:tracePt t="47282" x="3340100" y="5353050"/>
          <p14:tracePt t="47298" x="3321050" y="5410200"/>
          <p14:tracePt t="47315" x="3302000" y="5480050"/>
          <p14:tracePt t="47332" x="3302000" y="5530850"/>
          <p14:tracePt t="47348" x="3302000" y="5568950"/>
          <p14:tracePt t="47365" x="3302000" y="5613400"/>
          <p14:tracePt t="47382" x="3308350" y="5651500"/>
          <p14:tracePt t="47398" x="3327400" y="5683250"/>
          <p14:tracePt t="47415" x="3365500" y="5721350"/>
          <p14:tracePt t="47432" x="3397250" y="5746750"/>
          <p14:tracePt t="47449" x="3448050" y="5759450"/>
          <p14:tracePt t="47465" x="3536950" y="5778500"/>
          <p14:tracePt t="47483" x="3600450" y="5784850"/>
          <p14:tracePt t="47498" x="3670300" y="5784850"/>
          <p14:tracePt t="47515" x="3740150" y="5784850"/>
          <p14:tracePt t="47532" x="3810000" y="5759450"/>
          <p14:tracePt t="47549" x="3867150" y="5721350"/>
          <p14:tracePt t="47565" x="3911600" y="5689600"/>
          <p14:tracePt t="47582" x="3943350" y="5657850"/>
          <p14:tracePt t="47598" x="3968750" y="5619750"/>
          <p14:tracePt t="47616" x="4000500" y="5568950"/>
          <p14:tracePt t="47632" x="4019550" y="5499100"/>
          <p14:tracePt t="47648" x="4038600" y="5372100"/>
          <p14:tracePt t="47666" x="4038600" y="5276850"/>
          <p14:tracePt t="47682" x="4038600" y="5194300"/>
          <p14:tracePt t="47699" x="4038600" y="5137150"/>
          <p14:tracePt t="47715" x="4025900" y="5099050"/>
          <p14:tracePt t="47732" x="4019550" y="5073650"/>
          <p14:tracePt t="47748" x="4006850" y="5067300"/>
          <p14:tracePt t="47765" x="4000500" y="5054600"/>
          <p14:tracePt t="47782" x="3994150" y="5041900"/>
          <p14:tracePt t="47799" x="3981450" y="5035550"/>
          <p14:tracePt t="47815" x="3962400" y="5035550"/>
          <p14:tracePt t="47832" x="3949700" y="5035550"/>
          <p14:tracePt t="47848" x="3892550" y="5035550"/>
          <p14:tracePt t="47866" x="3822700" y="5054600"/>
          <p14:tracePt t="47882" x="3752850" y="5092700"/>
          <p14:tracePt t="47899" x="3683000" y="5143500"/>
          <p14:tracePt t="47915" x="3594100" y="5232400"/>
          <p14:tracePt t="47932" x="3524250" y="5314950"/>
          <p14:tracePt t="47948" x="3467100" y="5403850"/>
          <p14:tracePt t="47965" x="3429000" y="5467350"/>
          <p14:tracePt t="47982" x="3416300" y="5537200"/>
          <p14:tracePt t="47998" x="3409950" y="5588000"/>
          <p14:tracePt t="48015" x="3409950" y="5638800"/>
          <p14:tracePt t="48032" x="3409950" y="5676900"/>
          <p14:tracePt t="48048" x="3416300" y="5702300"/>
          <p14:tracePt t="48065" x="3441700" y="5746750"/>
          <p14:tracePt t="48082" x="3460750" y="5765800"/>
          <p14:tracePt t="48099" x="3486150" y="5791200"/>
          <p14:tracePt t="48115" x="3511550" y="5803900"/>
          <p14:tracePt t="48132" x="3581400" y="5822950"/>
          <p14:tracePt t="48148" x="3670300" y="5829300"/>
          <p14:tracePt t="48165" x="3797300" y="5842000"/>
          <p14:tracePt t="48181" x="3898900" y="5842000"/>
          <p14:tracePt t="48198" x="3968750" y="5842000"/>
          <p14:tracePt t="48215" x="4006850" y="5842000"/>
          <p14:tracePt t="48232" x="4025900" y="5829300"/>
          <p14:tracePt t="48248" x="4038600" y="5810250"/>
          <p14:tracePt t="48248" x="4044950" y="5791200"/>
          <p14:tracePt t="48266" x="4051300" y="5740400"/>
          <p14:tracePt t="48282" x="4057650" y="5702300"/>
          <p14:tracePt t="48298" x="4057650" y="5689600"/>
          <p14:tracePt t="49169" x="4057650" y="5683250"/>
          <p14:tracePt t="49177" x="4133850" y="5683250"/>
          <p14:tracePt t="49182" x="4381500" y="5695950"/>
          <p14:tracePt t="49198" x="4565650" y="5734050"/>
          <p14:tracePt t="49214" x="4737100" y="5753100"/>
          <p14:tracePt t="49231" x="4832350" y="5765800"/>
          <p14:tracePt t="49247" x="4883150" y="5772150"/>
          <p14:tracePt t="49264" x="4940300" y="5772150"/>
          <p14:tracePt t="49281" x="4991100" y="5772150"/>
          <p14:tracePt t="49297" x="5067300" y="5740400"/>
          <p14:tracePt t="49314" x="5143500" y="5702300"/>
          <p14:tracePt t="49330" x="5213350" y="5657850"/>
          <p14:tracePt t="49348" x="5251450" y="5626100"/>
          <p14:tracePt t="49364" x="5270500" y="5600700"/>
          <p14:tracePt t="49381" x="5270500" y="5575300"/>
          <p14:tracePt t="49397" x="5270500" y="5549900"/>
          <p14:tracePt t="49414" x="5270500" y="5511800"/>
          <p14:tracePt t="49431" x="5270500" y="5480050"/>
          <p14:tracePt t="49447" x="5270500" y="5435600"/>
          <p14:tracePt t="49464" x="5270500" y="5416550"/>
          <p14:tracePt t="49482" x="5270500" y="5397500"/>
          <p14:tracePt t="49497" x="5270500" y="5365750"/>
          <p14:tracePt t="49514" x="5270500" y="5334000"/>
          <p14:tracePt t="49530" x="5270500" y="5321300"/>
          <p14:tracePt t="49547" x="5270500" y="5314950"/>
          <p14:tracePt t="49616" x="5270500" y="5308600"/>
          <p14:tracePt t="49624" x="5270500" y="5302250"/>
          <p14:tracePt t="49641" x="5270500" y="5295900"/>
          <p14:tracePt t="49649" x="5276850" y="5289550"/>
          <p14:tracePt t="49649" x="5283200" y="5276850"/>
          <p14:tracePt t="49665" x="5289550" y="5257800"/>
          <p14:tracePt t="49825" x="5283200" y="5251450"/>
          <p14:tracePt t="49833" x="5276850" y="5232400"/>
          <p14:tracePt t="49841" x="5270500" y="5226050"/>
          <p14:tracePt t="49847" x="5264150" y="5200650"/>
          <p14:tracePt t="49864" x="5251450" y="5162550"/>
          <p14:tracePt t="49881" x="5238750" y="5137150"/>
          <p14:tracePt t="49897" x="5232400" y="5124450"/>
          <p14:tracePt t="49914" x="5226050" y="5111750"/>
          <p14:tracePt t="49976" x="5213350" y="5105400"/>
          <p14:tracePt t="49984" x="5207000" y="5099050"/>
          <p14:tracePt t="49992" x="5200650" y="5099050"/>
          <p14:tracePt t="50000" x="5200650" y="5092700"/>
          <p14:tracePt t="50013" x="5187950" y="5086350"/>
          <p14:tracePt t="50014" x="5175250" y="5073650"/>
          <p14:tracePt t="50030" x="5143500" y="5060950"/>
          <p14:tracePt t="50047" x="5137150" y="5060950"/>
          <p14:tracePt t="50064" x="5105400" y="5060950"/>
          <p14:tracePt t="50082" x="5067300" y="5073650"/>
          <p14:tracePt t="50097" x="5022850" y="5099050"/>
          <p14:tracePt t="50114" x="4965700" y="5143500"/>
          <p14:tracePt t="50131" x="4927600" y="5181600"/>
          <p14:tracePt t="50148" x="4895850" y="5226050"/>
          <p14:tracePt t="50164" x="4864100" y="5276850"/>
          <p14:tracePt t="50181" x="4838700" y="5321300"/>
          <p14:tracePt t="50197" x="4819650" y="5359400"/>
          <p14:tracePt t="50214" x="4813300" y="5378450"/>
          <p14:tracePt t="50231" x="4806950" y="5403850"/>
          <p14:tracePt t="50247" x="4806950" y="5410200"/>
          <p14:tracePt t="50264" x="4806950" y="5416550"/>
          <p14:tracePt t="50345" x="4806950" y="5422900"/>
          <p14:tracePt t="50361" x="4819650" y="5429250"/>
          <p14:tracePt t="50377" x="4832350" y="5429250"/>
          <p14:tracePt t="50385" x="4838700" y="5435600"/>
          <p14:tracePt t="50392" x="4845050" y="5435600"/>
          <p14:tracePt t="50401" x="4851400" y="5435600"/>
          <p14:tracePt t="50414" x="4870450" y="5441950"/>
          <p14:tracePt t="50430" x="4876800" y="5441950"/>
          <p14:tracePt t="50447" x="4889500" y="5441950"/>
          <p14:tracePt t="50464" x="4914900" y="5448300"/>
          <p14:tracePt t="50481" x="4927600" y="5454650"/>
          <p14:tracePt t="50497" x="4959350" y="5454650"/>
          <p14:tracePt t="50514" x="4984750" y="5454650"/>
          <p14:tracePt t="50531" x="5035550" y="5467350"/>
          <p14:tracePt t="50547" x="5067300" y="5473700"/>
          <p14:tracePt t="50564" x="5105400" y="5473700"/>
          <p14:tracePt t="50581" x="5130800" y="5473700"/>
          <p14:tracePt t="50597" x="5149850" y="5473700"/>
          <p14:tracePt t="50614" x="5168900" y="5480050"/>
          <p14:tracePt t="50630" x="5194300" y="5486400"/>
          <p14:tracePt t="50630" x="5213350" y="5486400"/>
          <p14:tracePt t="50649" x="5251450" y="5492750"/>
          <p14:tracePt t="50665" x="5308600" y="5492750"/>
          <p14:tracePt t="50681" x="5372100" y="5492750"/>
          <p14:tracePt t="50697" x="5441950" y="5492750"/>
          <p14:tracePt t="50714" x="5499100" y="5492750"/>
          <p14:tracePt t="50730" x="5549900" y="5467350"/>
          <p14:tracePt t="50747" x="5600700" y="5416550"/>
          <p14:tracePt t="50764" x="5638800" y="5372100"/>
          <p14:tracePt t="50781" x="5664200" y="5340350"/>
          <p14:tracePt t="50797" x="5664200" y="5321300"/>
          <p14:tracePt t="50814" x="5664200" y="5295900"/>
          <p14:tracePt t="50830" x="5664200" y="5270500"/>
          <p14:tracePt t="50847" x="5638800" y="5226050"/>
          <p14:tracePt t="50864" x="5588000" y="5175250"/>
          <p14:tracePt t="50881" x="5556250" y="5149850"/>
          <p14:tracePt t="50897" x="5524500" y="5130800"/>
          <p14:tracePt t="50914" x="5492750" y="5124450"/>
          <p14:tracePt t="50931" x="5467350" y="5118100"/>
          <p14:tracePt t="50947" x="5435600" y="5118100"/>
          <p14:tracePt t="50965" x="5403850" y="5118100"/>
          <p14:tracePt t="50980" x="5378450" y="5118100"/>
          <p14:tracePt t="50998" x="5334000" y="5149850"/>
          <p14:tracePt t="51013" x="5264150" y="5200650"/>
          <p14:tracePt t="51030" x="5213350" y="5245100"/>
          <p14:tracePt t="51047" x="5175250" y="5308600"/>
          <p14:tracePt t="51065" x="5162550" y="5365750"/>
          <p14:tracePt t="51081" x="5156200" y="5435600"/>
          <p14:tracePt t="51097" x="5156200" y="5524500"/>
          <p14:tracePt t="51114" x="5162550" y="5613400"/>
          <p14:tracePt t="51131" x="5194300" y="5689600"/>
          <p14:tracePt t="51147" x="5226050" y="5746750"/>
          <p14:tracePt t="51164" x="5257800" y="5784850"/>
          <p14:tracePt t="51181" x="5283200" y="5816600"/>
          <p14:tracePt t="51198" x="5321300" y="5842000"/>
          <p14:tracePt t="51215" x="5353050" y="5854700"/>
          <p14:tracePt t="51232" x="5397500" y="5861050"/>
          <p14:tracePt t="51248" x="5473700" y="5861050"/>
          <p14:tracePt t="51266" x="5556250" y="5861050"/>
          <p14:tracePt t="51282" x="5632450" y="5835650"/>
          <p14:tracePt t="51299" x="5683250" y="5816600"/>
          <p14:tracePt t="51315" x="5727700" y="5791200"/>
          <p14:tracePt t="51332" x="5765800" y="5753100"/>
          <p14:tracePt t="51348" x="5797550" y="5689600"/>
          <p14:tracePt t="51365" x="5829300" y="5626100"/>
          <p14:tracePt t="51381" x="5848350" y="5549900"/>
          <p14:tracePt t="51398" x="5848350" y="5473700"/>
          <p14:tracePt t="51415" x="5842000" y="5410200"/>
          <p14:tracePt t="51432" x="5816600" y="5340350"/>
          <p14:tracePt t="51448" x="5778500" y="5245100"/>
          <p14:tracePt t="51466" x="5740400" y="5187950"/>
          <p14:tracePt t="51482" x="5708650" y="5162550"/>
          <p14:tracePt t="51499" x="5670550" y="5124450"/>
          <p14:tracePt t="51515" x="5626100" y="5111750"/>
          <p14:tracePt t="51532" x="5588000" y="5099050"/>
          <p14:tracePt t="51548" x="5556250" y="5099050"/>
          <p14:tracePt t="51565" x="5518150" y="5099050"/>
          <p14:tracePt t="51581" x="5480050" y="5099050"/>
          <p14:tracePt t="51599" x="5448300" y="5111750"/>
          <p14:tracePt t="51615" x="5410200" y="5130800"/>
          <p14:tracePt t="51632" x="5365750" y="5162550"/>
          <p14:tracePt t="51648" x="5302250" y="5232400"/>
          <p14:tracePt t="51667" x="5276850" y="5283200"/>
          <p14:tracePt t="51682" x="5257800" y="5340350"/>
          <p14:tracePt t="51699" x="5251450" y="5384800"/>
          <p14:tracePt t="51715" x="5251450" y="5416550"/>
          <p14:tracePt t="51732" x="5251450" y="5435600"/>
          <p14:tracePt t="51748" x="5257800" y="5461000"/>
          <p14:tracePt t="51765" x="5257800" y="5473700"/>
          <p14:tracePt t="51781" x="5264150" y="5480050"/>
          <p14:tracePt t="52402" x="5289550" y="5518150"/>
          <p14:tracePt t="52409" x="5321300" y="5543550"/>
          <p14:tracePt t="52409" x="5353050" y="5556250"/>
          <p14:tracePt t="52425" x="5378450" y="5568950"/>
          <p14:tracePt t="52433" x="5422900" y="5581650"/>
          <p14:tracePt t="52448" x="5492750" y="5607050"/>
          <p14:tracePt t="52450" x="5524500" y="5607050"/>
          <p14:tracePt t="52450" x="5543550" y="5607050"/>
          <p14:tracePt t="52466" x="5568950" y="5607050"/>
          <p14:tracePt t="52481" x="5594350" y="5607050"/>
          <p14:tracePt t="52498" x="5607050" y="5594350"/>
          <p14:tracePt t="52515" x="5626100" y="5575300"/>
          <p14:tracePt t="52531" x="5638800" y="5568950"/>
          <p14:tracePt t="52548" x="5651500" y="5549900"/>
          <p14:tracePt t="52565" x="5664200" y="5543550"/>
          <p14:tracePt t="52581" x="5676900" y="5530850"/>
          <p14:tracePt t="52598" x="5689600" y="5518150"/>
          <p14:tracePt t="52616" x="5702300" y="5486400"/>
          <p14:tracePt t="52631" x="5715000" y="5461000"/>
          <p14:tracePt t="52649" x="5715000" y="5435600"/>
          <p14:tracePt t="52665" x="5715000" y="5403850"/>
          <p14:tracePt t="52683" x="5715000" y="5391150"/>
          <p14:tracePt t="52698" x="5715000" y="5384800"/>
          <p14:tracePt t="52794" x="5715000" y="5378450"/>
          <p14:tracePt t="52810" x="5715000" y="5372100"/>
          <p14:tracePt t="53722" x="5734050" y="5372100"/>
          <p14:tracePt t="53729" x="5753100" y="5372100"/>
          <p14:tracePt t="53736" x="5765800" y="5372100"/>
          <p14:tracePt t="53961" x="5772150" y="5372100"/>
          <p14:tracePt t="53986" x="5759450" y="5372100"/>
          <p14:tracePt t="53994" x="5753100" y="5359400"/>
          <p14:tracePt t="53994" x="5746750" y="5359400"/>
          <p14:tracePt t="54026" x="5740400" y="5359400"/>
          <p14:tracePt t="54041" x="5734050" y="5353050"/>
          <p14:tracePt t="54097" x="5734050" y="5346700"/>
          <p14:tracePt t="54107" x="5727700" y="5327650"/>
          <p14:tracePt t="54107" x="5721350" y="5295900"/>
          <p14:tracePt t="54115" x="5702300" y="5238750"/>
          <p14:tracePt t="54131" x="5695950" y="5207000"/>
          <p14:tracePt t="54148" x="5683250" y="5181600"/>
          <p14:tracePt t="54165" x="5683250" y="5168900"/>
          <p14:tracePt t="54218" x="5676900" y="5168900"/>
          <p14:tracePt t="54233" x="5670550" y="5162550"/>
          <p14:tracePt t="54234" x="5664200" y="5156200"/>
          <p14:tracePt t="54249" x="5651500" y="5149850"/>
          <p14:tracePt t="54250" x="5626100" y="5137150"/>
          <p14:tracePt t="54266" x="5607050" y="5124450"/>
          <p14:tracePt t="54282" x="5575300" y="5105400"/>
          <p14:tracePt t="54299" x="5543550" y="5086350"/>
          <p14:tracePt t="54315" x="5505450" y="5080000"/>
          <p14:tracePt t="54332" x="5480050" y="5067300"/>
          <p14:tracePt t="54348" x="5473700" y="5067300"/>
          <p14:tracePt t="54365" x="5454650" y="5067300"/>
          <p14:tracePt t="54381" x="5435600" y="5067300"/>
          <p14:tracePt t="54398" x="5403850" y="5073650"/>
          <p14:tracePt t="54415" x="5365750" y="5092700"/>
          <p14:tracePt t="54432" x="5334000" y="5118100"/>
          <p14:tracePt t="54448" x="5308600" y="5137150"/>
          <p14:tracePt t="54466" x="5295900" y="5149850"/>
          <p14:tracePt t="54482" x="5276850" y="5168900"/>
          <p14:tracePt t="54498" x="5264150" y="5194300"/>
          <p14:tracePt t="54515" x="5257800" y="5238750"/>
          <p14:tracePt t="54532" x="5245100" y="5270500"/>
          <p14:tracePt t="54548" x="5245100" y="5302250"/>
          <p14:tracePt t="54565" x="5238750" y="5321300"/>
          <p14:tracePt t="54581" x="5238750" y="5346700"/>
          <p14:tracePt t="54598" x="5238750" y="5372100"/>
          <p14:tracePt t="54615" x="5238750" y="5391150"/>
          <p14:tracePt t="54632" x="5238750" y="5429250"/>
          <p14:tracePt t="54648" x="5238750" y="5467350"/>
          <p14:tracePt t="54666" x="5238750" y="5505450"/>
          <p14:tracePt t="54682" x="5245100" y="5530850"/>
          <p14:tracePt t="54698" x="5257800" y="5562600"/>
          <p14:tracePt t="54715" x="5264150" y="5588000"/>
          <p14:tracePt t="54732" x="5276850" y="5600700"/>
          <p14:tracePt t="54748" x="5295900" y="5607050"/>
          <p14:tracePt t="54765" x="5302250" y="5613400"/>
          <p14:tracePt t="54781" x="5321300" y="5619750"/>
          <p14:tracePt t="54798" x="5359400" y="5632450"/>
          <p14:tracePt t="54815" x="5391150" y="5638800"/>
          <p14:tracePt t="54832" x="5441950" y="5645150"/>
          <p14:tracePt t="54849" x="5499100" y="5651500"/>
          <p14:tracePt t="54849" x="5524500" y="5657850"/>
          <p14:tracePt t="54866" x="5575300" y="5664200"/>
          <p14:tracePt t="54882" x="5607050" y="5664200"/>
          <p14:tracePt t="54898" x="5638800" y="5664200"/>
          <p14:tracePt t="54915" x="5670550" y="5657850"/>
          <p14:tracePt t="54932" x="5695950" y="5645150"/>
          <p14:tracePt t="54948" x="5727700" y="5626100"/>
          <p14:tracePt t="54965" x="5746750" y="5607050"/>
          <p14:tracePt t="54981" x="5778500" y="5581650"/>
          <p14:tracePt t="54998" x="5797550" y="5543550"/>
          <p14:tracePt t="55015" x="5816600" y="5505450"/>
          <p14:tracePt t="55032" x="5822950" y="5467350"/>
          <p14:tracePt t="55048" x="5822950" y="5410200"/>
          <p14:tracePt t="55066" x="5822950" y="5391150"/>
          <p14:tracePt t="55082" x="5816600" y="5359400"/>
          <p14:tracePt t="55098" x="5797550" y="5327650"/>
          <p14:tracePt t="55115" x="5778500" y="5289550"/>
          <p14:tracePt t="55132" x="5759450" y="5264150"/>
          <p14:tracePt t="55148" x="5734050" y="5238750"/>
          <p14:tracePt t="55165" x="5721350" y="5226050"/>
          <p14:tracePt t="55181" x="5708650" y="5219700"/>
          <p14:tracePt t="55198" x="5695950" y="5207000"/>
          <p14:tracePt t="55215" x="5683250" y="5200650"/>
          <p14:tracePt t="55232" x="5670550" y="5187950"/>
          <p14:tracePt t="55248" x="5651500" y="5181600"/>
          <p14:tracePt t="55266" x="5645150" y="5175250"/>
          <p14:tracePt t="55282" x="5632450" y="5168900"/>
          <p14:tracePt t="55303" x="5619750" y="5168900"/>
          <p14:tracePt t="55315" x="5613400" y="5162550"/>
          <p14:tracePt t="55331" x="5600700" y="5162550"/>
          <p14:tracePt t="55348" x="5594350" y="5162550"/>
          <p14:tracePt t="55365" x="5588000" y="5156200"/>
          <p14:tracePt t="55381" x="5581650" y="5156200"/>
          <p14:tracePt t="55398" x="5575300" y="5156200"/>
          <p14:tracePt t="55415" x="5562600" y="5156200"/>
          <p14:tracePt t="55432" x="5549900" y="5156200"/>
          <p14:tracePt t="55448" x="5524500" y="5162550"/>
          <p14:tracePt t="55466" x="5499100" y="5175250"/>
          <p14:tracePt t="55481" x="5473700" y="5187950"/>
          <p14:tracePt t="55498" x="5441950" y="5207000"/>
          <p14:tracePt t="55514" x="5403850" y="5238750"/>
          <p14:tracePt t="55531" x="5384800" y="5257800"/>
          <p14:tracePt t="55548" x="5365750" y="5276850"/>
          <p14:tracePt t="55565" x="5359400" y="5289550"/>
          <p14:tracePt t="55581" x="5353050" y="5295900"/>
          <p14:tracePt t="55599" x="5346700" y="5314950"/>
          <p14:tracePt t="55615" x="5340350" y="5334000"/>
          <p14:tracePt t="55632" x="5327650" y="5365750"/>
          <p14:tracePt t="55648" x="5321300" y="5397500"/>
          <p14:tracePt t="55666" x="5321300" y="5422900"/>
          <p14:tracePt t="55682" x="5321300" y="5441950"/>
          <p14:tracePt t="55698" x="5314950" y="5454650"/>
          <p14:tracePt t="55715" x="5314950" y="5461000"/>
          <p14:tracePt t="55733" x="5314950" y="5467350"/>
          <p14:tracePt t="55748" x="5327650" y="5473700"/>
          <p14:tracePt t="55765" x="5334000" y="5486400"/>
          <p14:tracePt t="55782" x="5340350" y="5492750"/>
          <p14:tracePt t="55798" x="5359400" y="5511800"/>
          <p14:tracePt t="55815" x="5372100" y="5524500"/>
          <p14:tracePt t="55832" x="5378450" y="5530850"/>
          <p14:tracePt t="55848" x="5397500" y="5537200"/>
          <p14:tracePt t="55866" x="5416550" y="5543550"/>
          <p14:tracePt t="55882" x="5435600" y="5556250"/>
          <p14:tracePt t="55898" x="5467350" y="5562600"/>
          <p14:tracePt t="55914" x="5492750" y="5568950"/>
          <p14:tracePt t="55931" x="5511800" y="5575300"/>
          <p14:tracePt t="55949" x="5530850" y="5581650"/>
          <p14:tracePt t="55964" x="5549900" y="5581650"/>
          <p14:tracePt t="55982" x="5562600" y="5581650"/>
          <p14:tracePt t="55998" x="5575300" y="5581650"/>
          <p14:tracePt t="56015" x="5588000" y="5581650"/>
          <p14:tracePt t="56031" x="5613400" y="5581650"/>
          <p14:tracePt t="56048" x="5638800" y="5568950"/>
          <p14:tracePt t="56065" x="5695950" y="5518150"/>
          <p14:tracePt t="56082" x="5715000" y="5486400"/>
          <p14:tracePt t="56098" x="5734050" y="5454650"/>
          <p14:tracePt t="56115" x="5746750" y="5410200"/>
          <p14:tracePt t="56131" x="5753100" y="5365750"/>
          <p14:tracePt t="56148" x="5753100" y="5308600"/>
          <p14:tracePt t="56164" x="5753100" y="5264150"/>
          <p14:tracePt t="56181" x="5753100" y="5232400"/>
          <p14:tracePt t="56198" x="5740400" y="5200650"/>
          <p14:tracePt t="56215" x="5727700" y="5181600"/>
          <p14:tracePt t="56231" x="5721350" y="5162550"/>
          <p14:tracePt t="56249" x="5695950" y="5130800"/>
          <p14:tracePt t="56265" x="5683250" y="5118100"/>
          <p14:tracePt t="56282" x="5670550" y="5105400"/>
          <p14:tracePt t="56298" x="5651500" y="5099050"/>
          <p14:tracePt t="56315" x="5613400" y="5099050"/>
          <p14:tracePt t="56331" x="5575300" y="5099050"/>
          <p14:tracePt t="56348" x="5530850" y="5105400"/>
          <p14:tracePt t="56364" x="5486400" y="5118100"/>
          <p14:tracePt t="56381" x="5435600" y="5143500"/>
          <p14:tracePt t="56398" x="5391150" y="5162550"/>
          <p14:tracePt t="56415" x="5365750" y="5181600"/>
          <p14:tracePt t="56431" x="5327650" y="5207000"/>
          <p14:tracePt t="56448" x="5270500" y="5270500"/>
          <p14:tracePt t="56465" x="5245100" y="5308600"/>
          <p14:tracePt t="56482" x="5226050" y="5340350"/>
          <p14:tracePt t="56498" x="5213350" y="5384800"/>
          <p14:tracePt t="56515" x="5207000" y="5422900"/>
          <p14:tracePt t="56531" x="5207000" y="5467350"/>
          <p14:tracePt t="56548" x="5207000" y="5511800"/>
          <p14:tracePt t="56564" x="5207000" y="5537200"/>
          <p14:tracePt t="56581" x="5207000" y="5549900"/>
          <p14:tracePt t="56598" x="5219700" y="5562600"/>
          <p14:tracePt t="56615" x="5226050" y="5562600"/>
          <p14:tracePt t="56631" x="5232400" y="5575300"/>
          <p14:tracePt t="56648" x="5245100" y="5581650"/>
          <p14:tracePt t="56666" x="5264150" y="5594350"/>
          <p14:tracePt t="56682" x="5276850" y="5600700"/>
          <p14:tracePt t="56698" x="5308600" y="5600700"/>
          <p14:tracePt t="56715" x="5334000" y="5613400"/>
          <p14:tracePt t="56731" x="5353050" y="5613400"/>
          <p14:tracePt t="56749" x="5365750" y="5613400"/>
          <p14:tracePt t="56765" x="5391150" y="5619750"/>
          <p14:tracePt t="56782" x="5410200" y="5619750"/>
          <p14:tracePt t="56798" x="5429250" y="5619750"/>
          <p14:tracePt t="56815" x="5448300" y="5619750"/>
          <p14:tracePt t="56831" x="5461000" y="5619750"/>
          <p14:tracePt t="56848" x="5473700" y="5619750"/>
          <p14:tracePt t="56864" x="5492750" y="5619750"/>
          <p14:tracePt t="56882" x="5505450" y="5619750"/>
          <p14:tracePt t="56898" x="5511800" y="5619750"/>
          <p14:tracePt t="56915" x="5518150" y="5619750"/>
          <p14:tracePt t="56931" x="5524500" y="5619750"/>
          <p14:tracePt t="56948" x="5524500" y="5613400"/>
          <p14:tracePt t="57281" x="5537200" y="5613400"/>
          <p14:tracePt t="57291" x="5581650" y="5600700"/>
          <p14:tracePt t="57297" x="5657850" y="5568950"/>
          <p14:tracePt t="57307" x="5676900" y="5556250"/>
          <p14:tracePt t="57314" x="5695950" y="5549900"/>
          <p14:tracePt t="57331" x="5702300" y="5549900"/>
          <p14:tracePt t="57410" x="5721350" y="5537200"/>
          <p14:tracePt t="57417" x="5759450" y="5518150"/>
          <p14:tracePt t="57425" x="5797550" y="5492750"/>
          <p14:tracePt t="57425" x="5822950" y="5480050"/>
          <p14:tracePt t="57448" x="5867400" y="5454650"/>
          <p14:tracePt t="57450" x="5886450" y="5441950"/>
          <p14:tracePt t="57450" x="5892800" y="5435600"/>
          <p14:tracePt t="57466" x="5905500" y="5416550"/>
          <p14:tracePt t="57482" x="5918200" y="5397500"/>
          <p14:tracePt t="57498" x="5918200" y="5384800"/>
          <p14:tracePt t="57515" x="5918200" y="5372100"/>
          <p14:tracePt t="57531" x="5918200" y="5340350"/>
          <p14:tracePt t="57548" x="5905500" y="5295900"/>
          <p14:tracePt t="57564" x="5886450" y="5226050"/>
          <p14:tracePt t="57581" x="5867400" y="5168900"/>
          <p14:tracePt t="57598" x="5835650" y="5111750"/>
          <p14:tracePt t="57614" x="5797550" y="5054600"/>
          <p14:tracePt t="57630" x="5740400" y="5003800"/>
          <p14:tracePt t="57647" x="5689600" y="4991100"/>
          <p14:tracePt t="57663" x="5638800" y="4984750"/>
          <p14:tracePt t="57680" x="5562600" y="4984750"/>
          <p14:tracePt t="57697" x="5473700" y="5029200"/>
          <p14:tracePt t="57713" x="5384800" y="5080000"/>
          <p14:tracePt t="57730" x="5302250" y="5149850"/>
          <p14:tracePt t="57747" x="5245100" y="5200650"/>
          <p14:tracePt t="57764" x="5213350" y="5232400"/>
          <p14:tracePt t="57780" x="5194300" y="5270500"/>
          <p14:tracePt t="57798" x="5181600" y="5321300"/>
          <p14:tracePt t="57814" x="5162550" y="5372100"/>
          <p14:tracePt t="57831" x="5162550" y="5416550"/>
          <p14:tracePt t="57848" x="5162550" y="5473700"/>
          <p14:tracePt t="57866" x="5168900" y="5505450"/>
          <p14:tracePt t="57882" x="5175250" y="5530850"/>
          <p14:tracePt t="57898" x="5181600" y="5530850"/>
          <p14:tracePt t="57914" x="5187950" y="5537200"/>
          <p14:tracePt t="57931" x="5194300" y="5543550"/>
          <p14:tracePt t="57948" x="5219700" y="5556250"/>
          <p14:tracePt t="57965" x="5251450" y="5568950"/>
          <p14:tracePt t="57981" x="5295900" y="5600700"/>
          <p14:tracePt t="57998" x="5359400" y="5613400"/>
          <p14:tracePt t="58014" x="5441950" y="5632450"/>
          <p14:tracePt t="58031" x="5530850" y="5645150"/>
          <p14:tracePt t="58047" x="5600700" y="5645150"/>
          <p14:tracePt t="58064" x="5670550" y="5632450"/>
          <p14:tracePt t="58080" x="5734050" y="5594350"/>
          <p14:tracePt t="58097" x="5759450" y="5575300"/>
          <p14:tracePt t="58113" x="5778500" y="5556250"/>
          <p14:tracePt t="58130" x="5778500" y="5543550"/>
          <p14:tracePt t="58147" x="5791200" y="5524500"/>
          <p14:tracePt t="58164" x="5791200" y="5505450"/>
          <p14:tracePt t="58180" x="5791200" y="5492750"/>
          <p14:tracePt t="58197" x="5791200" y="5473700"/>
          <p14:tracePt t="58214" x="5791200" y="5467350"/>
          <p14:tracePt t="58231" x="5791200" y="5461000"/>
          <p14:tracePt t="58248" x="5791200" y="5441950"/>
          <p14:tracePt t="58265" x="5791200" y="5435600"/>
          <p14:tracePt t="58281" x="5791200" y="5416550"/>
          <p14:tracePt t="58297" x="5778500" y="5391150"/>
          <p14:tracePt t="58313" x="5772150" y="5340350"/>
          <p14:tracePt t="58330" x="5765800" y="5308600"/>
          <p14:tracePt t="58347" x="5753100" y="5257800"/>
          <p14:tracePt t="58363" x="5740400" y="5213350"/>
          <p14:tracePt t="58380" x="5727700" y="5162550"/>
          <p14:tracePt t="58397" x="5702300" y="5118100"/>
          <p14:tracePt t="58413" x="5689600" y="5086350"/>
          <p14:tracePt t="58430" x="5683250" y="5073650"/>
          <p14:tracePt t="58447" x="5670550" y="5060950"/>
          <p14:tracePt t="58489" x="5664200" y="5060950"/>
          <p14:tracePt t="58490" x="5657850" y="5060950"/>
          <p14:tracePt t="58498" x="5626100" y="5060950"/>
          <p14:tracePt t="58514" x="5581650" y="5073650"/>
          <p14:tracePt t="58531" x="5524500" y="5105400"/>
          <p14:tracePt t="58547" x="5467350" y="5149850"/>
          <p14:tracePt t="58564" x="5429250" y="5200650"/>
          <p14:tracePt t="58580" x="5403850" y="5245100"/>
          <p14:tracePt t="58597" x="5372100" y="5276850"/>
          <p14:tracePt t="58613" x="5359400" y="5295900"/>
          <p14:tracePt t="58630" x="5353050" y="5314950"/>
          <p14:tracePt t="58647" x="5346700" y="5340350"/>
          <p14:tracePt t="58663" x="5340350" y="5359400"/>
          <p14:tracePt t="58680" x="5340350" y="5384800"/>
          <p14:tracePt t="58697" x="5340350" y="5403850"/>
          <p14:tracePt t="58713" x="5334000" y="5422900"/>
          <p14:tracePt t="58731" x="5334000" y="5448300"/>
          <p14:tracePt t="58748" x="5334000" y="5480050"/>
          <p14:tracePt t="58765" x="5353050" y="5518150"/>
          <p14:tracePt t="58781" x="5365750" y="5543550"/>
          <p14:tracePt t="58798" x="5384800" y="5568950"/>
          <p14:tracePt t="58814" x="5391150" y="5581650"/>
          <p14:tracePt t="58831" x="5397500" y="5588000"/>
          <p14:tracePt t="58848" x="5410200" y="5588000"/>
          <p14:tracePt t="58848" x="5416550" y="5594350"/>
          <p14:tracePt t="58865" x="5448300" y="5594350"/>
          <p14:tracePt t="58882" x="5499100" y="5594350"/>
          <p14:tracePt t="58898" x="5568950" y="5594350"/>
          <p14:tracePt t="58914" x="5638800" y="5556250"/>
          <p14:tracePt t="58931" x="5715000" y="5499100"/>
          <p14:tracePt t="58948" x="5772150" y="5441950"/>
          <p14:tracePt t="58965" x="5803900" y="5359400"/>
          <p14:tracePt t="58981" x="5803900" y="5270500"/>
          <p14:tracePt t="58998" x="5803900" y="5168900"/>
          <p14:tracePt t="59014" x="5772150" y="5080000"/>
          <p14:tracePt t="59031" x="5721350" y="5003800"/>
          <p14:tracePt t="59047" x="5645150" y="4927600"/>
          <p14:tracePt t="59063" x="5568950" y="4889500"/>
          <p14:tracePt t="59080" x="5435600" y="4889500"/>
          <p14:tracePt t="59097" x="5321300" y="4914900"/>
          <p14:tracePt t="59113" x="5219700" y="4984750"/>
          <p14:tracePt t="59130" x="5105400" y="5073650"/>
          <p14:tracePt t="59147" x="5022850" y="5162550"/>
          <p14:tracePt t="59163" x="4978400" y="5257800"/>
          <p14:tracePt t="59180" x="4972050" y="5346700"/>
          <p14:tracePt t="59197" x="4972050" y="5416550"/>
          <p14:tracePt t="59214" x="4978400" y="5480050"/>
          <p14:tracePt t="59231" x="5003800" y="5549900"/>
          <p14:tracePt t="59231" x="5016500" y="5568950"/>
          <p14:tracePt t="59249" x="5048250" y="5613400"/>
          <p14:tracePt t="59265" x="5073650" y="5651500"/>
          <p14:tracePt t="59282" x="5099050" y="5670550"/>
          <p14:tracePt t="59298" x="5124450" y="5683250"/>
          <p14:tracePt t="59315" x="5149850" y="5702300"/>
          <p14:tracePt t="59331" x="5181600" y="5708650"/>
          <p14:tracePt t="59348" x="5245100" y="5721350"/>
          <p14:tracePt t="59364" x="5334000" y="5734050"/>
          <p14:tracePt t="59381" x="5429250" y="5746750"/>
          <p14:tracePt t="59397" x="5537200" y="5753100"/>
          <p14:tracePt t="59413" x="5632450" y="5753100"/>
          <p14:tracePt t="59430" x="5702300" y="5727700"/>
          <p14:tracePt t="59447" x="5740400" y="5689600"/>
          <p14:tracePt t="59463" x="5765800" y="5613400"/>
          <p14:tracePt t="59480" x="5772150" y="5492750"/>
          <p14:tracePt t="59497" x="5772150" y="5410200"/>
          <p14:tracePt t="59514" x="5759450" y="5353050"/>
          <p14:tracePt t="59531" x="5746750" y="5327650"/>
          <p14:tracePt t="59548" x="5734050" y="5314950"/>
          <p14:tracePt t="59564" x="5721350" y="5302250"/>
          <p14:tracePt t="59581" x="5702300" y="5295900"/>
          <p14:tracePt t="59598" x="5689600" y="5289550"/>
          <p14:tracePt t="59615" x="5676900" y="5276850"/>
          <p14:tracePt t="59631" x="5657850" y="5264150"/>
          <p14:tracePt t="59631" x="5638800" y="5251450"/>
          <p14:tracePt t="59649" x="5619750" y="5245100"/>
          <p14:tracePt t="59664" x="5568950" y="5226050"/>
          <p14:tracePt t="59682" x="5524500" y="5226050"/>
          <p14:tracePt t="59698" x="5473700" y="5226050"/>
          <p14:tracePt t="59715" x="5422900" y="5264150"/>
          <p14:tracePt t="59731" x="5359400" y="5314950"/>
          <p14:tracePt t="59748" x="5321300" y="5359400"/>
          <p14:tracePt t="59764" x="5308600" y="5391150"/>
          <p14:tracePt t="59782" x="5302250" y="5429250"/>
          <p14:tracePt t="59798" x="5302250" y="5467350"/>
          <p14:tracePt t="59815" x="5302250" y="5511800"/>
          <p14:tracePt t="59831" x="5327650" y="5562600"/>
          <p14:tracePt t="59848" x="5353050" y="5626100"/>
          <p14:tracePt t="59864" x="5384800" y="5683250"/>
          <p14:tracePt t="59882" x="5403850" y="5702300"/>
          <p14:tracePt t="59898" x="5422900" y="5727700"/>
          <p14:tracePt t="59915" x="5448300" y="5740400"/>
          <p14:tracePt t="59930" x="5499100" y="5746750"/>
          <p14:tracePt t="59947" x="5575300" y="5746750"/>
          <p14:tracePt t="59964" x="5670550" y="5721350"/>
          <p14:tracePt t="59980" x="5772150" y="5645150"/>
          <p14:tracePt t="59997" x="5880100" y="5549900"/>
          <p14:tracePt t="60013" x="5924550" y="5461000"/>
          <p14:tracePt t="60030" x="5943600" y="5384800"/>
          <p14:tracePt t="60047" x="5943600" y="5314950"/>
          <p14:tracePt t="60063" x="5930900" y="5245100"/>
          <p14:tracePt t="60080" x="5873750" y="5143500"/>
          <p14:tracePt t="60097" x="5822950" y="5092700"/>
          <p14:tracePt t="60115" x="5784850" y="5060950"/>
          <p14:tracePt t="60131" x="5708650" y="5041900"/>
          <p14:tracePt t="60148" x="5645150" y="5029200"/>
          <p14:tracePt t="60164" x="5562600" y="5029200"/>
          <p14:tracePt t="60181" x="5480050" y="5060950"/>
          <p14:tracePt t="60198" x="5378450" y="5137150"/>
          <p14:tracePt t="60215" x="5276850" y="5232400"/>
          <p14:tracePt t="60230" x="5194300" y="5327650"/>
          <p14:tracePt t="60247" x="5149850" y="5416550"/>
          <p14:tracePt t="60264" x="5137150" y="5524500"/>
          <p14:tracePt t="60282" x="5137150" y="5568950"/>
          <p14:tracePt t="60298" x="5156200" y="5626100"/>
          <p14:tracePt t="60314" x="5175250" y="5664200"/>
          <p14:tracePt t="60331" x="5207000" y="5689600"/>
          <p14:tracePt t="60348" x="5238750" y="5715000"/>
          <p14:tracePt t="60364" x="5283200" y="5734050"/>
          <p14:tracePt t="60381" x="5340350" y="5746750"/>
          <p14:tracePt t="60398" x="5416550" y="5753100"/>
          <p14:tracePt t="60414" x="5499100" y="5753100"/>
          <p14:tracePt t="60430" x="5588000" y="5746750"/>
          <p14:tracePt t="60447" x="5645150" y="5708650"/>
          <p14:tracePt t="60463" x="5727700" y="5638800"/>
          <p14:tracePt t="60480" x="5810250" y="5549900"/>
          <p14:tracePt t="60497" x="5822950" y="5499100"/>
          <p14:tracePt t="60513" x="5835650" y="5454650"/>
          <p14:tracePt t="60530" x="5835650" y="5416550"/>
          <p14:tracePt t="60547" x="5810250" y="5365750"/>
          <p14:tracePt t="60563" x="5778500" y="5295900"/>
          <p14:tracePt t="60580" x="5708650" y="5213350"/>
          <p14:tracePt t="60597" x="5651500" y="5156200"/>
          <p14:tracePt t="60615" x="5600700" y="5118100"/>
          <p14:tracePt t="60631" x="5549900" y="5105400"/>
          <p14:tracePt t="60648" x="5499100" y="5099050"/>
          <p14:tracePt t="60665" x="5448300" y="5118100"/>
          <p14:tracePt t="60681" x="5372100" y="5187950"/>
          <p14:tracePt t="60698" x="5289550" y="5276850"/>
          <p14:tracePt t="60714" x="5232400" y="5365750"/>
          <p14:tracePt t="60731" x="5207000" y="5448300"/>
          <p14:tracePt t="60748" x="5207000" y="5518150"/>
          <p14:tracePt t="60764" x="5207000" y="5562600"/>
          <p14:tracePt t="60781" x="5226050" y="5613400"/>
          <p14:tracePt t="60798" x="5257800" y="5657850"/>
          <p14:tracePt t="60814" x="5283200" y="5683250"/>
          <p14:tracePt t="60831" x="5314950" y="5695950"/>
          <p14:tracePt t="60848" x="5353050" y="5715000"/>
          <p14:tracePt t="60863" x="5384800" y="5721350"/>
          <p14:tracePt t="60880" x="5473700" y="5734050"/>
          <p14:tracePt t="60897" x="5537200" y="5740400"/>
          <p14:tracePt t="60913" x="5613400" y="5740400"/>
          <p14:tracePt t="60930" x="5670550" y="5727700"/>
          <p14:tracePt t="60947" x="5721350" y="5683250"/>
          <p14:tracePt t="60963" x="5765800" y="5638800"/>
          <p14:tracePt t="60980" x="5784850" y="5594350"/>
          <p14:tracePt t="60997" x="5797550" y="5562600"/>
          <p14:tracePt t="61014" x="5803900" y="5543550"/>
          <p14:tracePt t="61031" x="5803900" y="5524500"/>
          <p14:tracePt t="61048" x="5810250" y="5511800"/>
          <p14:tracePt t="61064" x="5810250" y="5499100"/>
          <p14:tracePt t="61080" x="5803900" y="5480050"/>
          <p14:tracePt t="61097" x="5797550" y="5480050"/>
          <p14:tracePt t="61113" x="5791200" y="5461000"/>
          <p14:tracePt t="61130" x="5784850" y="5454650"/>
          <p14:tracePt t="61147" x="5778500" y="5441950"/>
          <p14:tracePt t="63977" x="5772150" y="5435600"/>
          <p14:tracePt t="63985" x="5753100" y="5435600"/>
          <p14:tracePt t="63993" x="5721350" y="5435600"/>
          <p14:tracePt t="63999" x="5651500" y="5480050"/>
          <p14:tracePt t="64014" x="5568950" y="5537200"/>
          <p14:tracePt t="64031" x="5492750" y="5575300"/>
          <p14:tracePt t="64031" x="5461000" y="5588000"/>
          <p14:tracePt t="64049" x="5416550" y="5600700"/>
          <p14:tracePt t="64064" x="5226050" y="5619750"/>
          <p14:tracePt t="64082" x="5060950" y="5619750"/>
          <p14:tracePt t="64098" x="4819650" y="5613400"/>
          <p14:tracePt t="64114" x="4533900" y="5575300"/>
          <p14:tracePt t="64132" x="4330700" y="5549900"/>
          <p14:tracePt t="64148" x="4191000" y="5524500"/>
          <p14:tracePt t="64165" x="4133850" y="5505450"/>
          <p14:tracePt t="64181" x="4121150" y="5499100"/>
          <p14:tracePt t="64232" x="4121150" y="5492750"/>
          <p14:tracePt t="64248" x="4127500" y="5492750"/>
          <p14:tracePt t="64257" x="4127500" y="5486400"/>
          <p14:tracePt t="64263" x="4127500" y="5480050"/>
          <p14:tracePt t="64273" x="4127500" y="5473700"/>
          <p14:tracePt t="64281" x="4127500" y="5461000"/>
          <p14:tracePt t="64298" x="4127500" y="5448300"/>
          <p14:tracePt t="64314" x="4127500" y="5429250"/>
          <p14:tracePt t="64331" x="4127500" y="5422900"/>
          <p14:tracePt t="64347" x="4127500" y="5416550"/>
          <p14:tracePt t="64364" x="4127500" y="5403850"/>
          <p14:tracePt t="64401" x="4127500" y="5397500"/>
          <p14:tracePt t="64945" x="4127500" y="5384800"/>
          <p14:tracePt t="64953" x="4133850" y="5372100"/>
          <p14:tracePt t="64964" x="4133850" y="5346700"/>
          <p14:tracePt t="64965" x="4133850" y="5283200"/>
          <p14:tracePt t="64981" x="4102100" y="5207000"/>
          <p14:tracePt t="64998" x="4064000" y="5130800"/>
          <p14:tracePt t="65014" x="4025900" y="5067300"/>
          <p14:tracePt t="65032" x="3981450" y="5003800"/>
          <p14:tracePt t="65047" x="3937000" y="4946650"/>
          <p14:tracePt t="65065" x="3917950" y="4927600"/>
          <p14:tracePt t="65081" x="3892550" y="4908550"/>
          <p14:tracePt t="65098" x="3860800" y="4895850"/>
          <p14:tracePt t="65114" x="3841750" y="4883150"/>
          <p14:tracePt t="65131" x="3829050" y="4883150"/>
          <p14:tracePt t="65148" x="3816350" y="4883150"/>
          <p14:tracePt t="65165" x="3771900" y="4883150"/>
          <p14:tracePt t="65181" x="3733800" y="4889500"/>
          <p14:tracePt t="65198" x="3689350" y="4908550"/>
          <p14:tracePt t="65214" x="3644900" y="4940300"/>
          <p14:tracePt t="65231" x="3594100" y="4972050"/>
          <p14:tracePt t="65247" x="3536950" y="5048250"/>
          <p14:tracePt t="65265" x="3505200" y="5099050"/>
          <p14:tracePt t="65281" x="3479800" y="5162550"/>
          <p14:tracePt t="65298" x="3467100" y="5200650"/>
          <p14:tracePt t="65314" x="3454400" y="5251450"/>
          <p14:tracePt t="65330" x="3448050" y="5283200"/>
          <p14:tracePt t="65347" x="3448050" y="5321300"/>
          <p14:tracePt t="65364" x="3448050" y="5359400"/>
          <p14:tracePt t="65381" x="3448050" y="5391150"/>
          <p14:tracePt t="65398" x="3448050" y="5429250"/>
          <p14:tracePt t="65414" x="3448050" y="5467350"/>
          <p14:tracePt t="65431" x="3448050" y="5511800"/>
          <p14:tracePt t="65447" x="3467100" y="5581650"/>
          <p14:tracePt t="65465" x="3486150" y="5626100"/>
          <p14:tracePt t="65481" x="3517900" y="5670550"/>
          <p14:tracePt t="65497" x="3549650" y="5708650"/>
          <p14:tracePt t="65514" x="3581400" y="5721350"/>
          <p14:tracePt t="65531" x="3625850" y="5746750"/>
          <p14:tracePt t="65547" x="3663950" y="5759450"/>
          <p14:tracePt t="65564" x="3714750" y="5784850"/>
          <p14:tracePt t="65581" x="3759200" y="5797550"/>
          <p14:tracePt t="65597" x="3797300" y="5810250"/>
          <p14:tracePt t="65614" x="3829050" y="5816600"/>
          <p14:tracePt t="65631" x="3867150" y="5822950"/>
          <p14:tracePt t="65647" x="3924300" y="5829300"/>
          <p14:tracePt t="65665" x="3968750" y="5829300"/>
          <p14:tracePt t="65681" x="4006850" y="5829300"/>
          <p14:tracePt t="65697" x="4057650" y="5822950"/>
          <p14:tracePt t="65714" x="4108450" y="5797550"/>
          <p14:tracePt t="65731" x="4146550" y="5759450"/>
          <p14:tracePt t="65747" x="4171950" y="5708650"/>
          <p14:tracePt t="65764" x="4191000" y="5657850"/>
          <p14:tracePt t="65781" x="4197350" y="5619750"/>
          <p14:tracePt t="65797" x="4203700" y="5575300"/>
          <p14:tracePt t="65815" x="4203700" y="5524500"/>
          <p14:tracePt t="65831" x="4203700" y="5480050"/>
          <p14:tracePt t="65848" x="4178300" y="5391150"/>
          <p14:tracePt t="65866" x="4159250" y="5340350"/>
          <p14:tracePt t="65881" x="4133850" y="5308600"/>
          <p14:tracePt t="65897" x="4127500" y="5283200"/>
          <p14:tracePt t="65914" x="4121150" y="5264150"/>
          <p14:tracePt t="65931" x="4102100" y="5245100"/>
          <p14:tracePt t="65948" x="4095750" y="5232400"/>
          <p14:tracePt t="65964" x="4089400" y="5219700"/>
          <p14:tracePt t="65981" x="4070350" y="5187950"/>
          <p14:tracePt t="65998" x="4051300" y="5168900"/>
          <p14:tracePt t="66014" x="4025900" y="5137150"/>
          <p14:tracePt t="66031" x="4000500" y="5111750"/>
          <p14:tracePt t="66048" x="3962400" y="5080000"/>
          <p14:tracePt t="66065" x="3943350" y="5067300"/>
          <p14:tracePt t="66081" x="3924300" y="5060950"/>
          <p14:tracePt t="66097" x="3911600" y="5054600"/>
          <p14:tracePt t="66114" x="3898900" y="5048250"/>
          <p14:tracePt t="66131" x="3886200" y="5048250"/>
          <p14:tracePt t="66148" x="3873500" y="5048250"/>
          <p14:tracePt t="66164" x="3835400" y="5048250"/>
          <p14:tracePt t="66181" x="3797300" y="5048250"/>
          <p14:tracePt t="66197" x="3759200" y="5067300"/>
          <p14:tracePt t="66214" x="3714750" y="5099050"/>
          <p14:tracePt t="66231" x="3683000" y="5130800"/>
          <p14:tracePt t="66231" x="3663950" y="5143500"/>
          <p14:tracePt t="66249" x="3625850" y="5181600"/>
          <p14:tracePt t="66265" x="3613150" y="5200650"/>
          <p14:tracePt t="66281" x="3581400" y="5245100"/>
          <p14:tracePt t="66297" x="3556000" y="5276850"/>
          <p14:tracePt t="66314" x="3530600" y="5327650"/>
          <p14:tracePt t="66331" x="3511550" y="5372100"/>
          <p14:tracePt t="66347" x="3479800" y="5416550"/>
          <p14:tracePt t="66363" x="3460750" y="5461000"/>
          <p14:tracePt t="66381" x="3435350" y="5505450"/>
          <p14:tracePt t="66397" x="3429000" y="5543550"/>
          <p14:tracePt t="66414" x="3422650" y="5575300"/>
          <p14:tracePt t="66431" x="3422650" y="5594350"/>
          <p14:tracePt t="66447" x="3422650" y="5645150"/>
          <p14:tracePt t="66465" x="3422650" y="5670550"/>
          <p14:tracePt t="66481" x="3422650" y="5695950"/>
          <p14:tracePt t="66497" x="3422650" y="5715000"/>
          <p14:tracePt t="66514" x="3429000" y="5734050"/>
          <p14:tracePt t="66531" x="3435350" y="5746750"/>
          <p14:tracePt t="66548" x="3454400" y="5759450"/>
          <p14:tracePt t="66564" x="3486150" y="5772150"/>
          <p14:tracePt t="66581" x="3530600" y="5784850"/>
          <p14:tracePt t="66597" x="3587750" y="5797550"/>
          <p14:tracePt t="66614" x="3663950" y="5816600"/>
          <p14:tracePt t="66631" x="3733800" y="5829300"/>
          <p14:tracePt t="66648" x="3835400" y="5842000"/>
          <p14:tracePt t="66665" x="3892550" y="5854700"/>
          <p14:tracePt t="66681" x="3937000" y="5854700"/>
          <p14:tracePt t="66697" x="3968750" y="5854700"/>
          <p14:tracePt t="66714" x="4006850" y="5854700"/>
          <p14:tracePt t="66731" x="4038600" y="5835650"/>
          <p14:tracePt t="66748" x="4070350" y="5803900"/>
          <p14:tracePt t="66764" x="4108450" y="5765800"/>
          <p14:tracePt t="66781" x="4140200" y="5721350"/>
          <p14:tracePt t="66797" x="4152900" y="5664200"/>
          <p14:tracePt t="66814" x="4171950" y="5613400"/>
          <p14:tracePt t="66831" x="4178300" y="5562600"/>
          <p14:tracePt t="66848" x="4178300" y="5499100"/>
          <p14:tracePt t="66865" x="4171950" y="5391150"/>
          <p14:tracePt t="66882" x="4146550" y="5314950"/>
          <p14:tracePt t="66897" x="4121150" y="5238750"/>
          <p14:tracePt t="66914" x="4095750" y="5181600"/>
          <p14:tracePt t="66931" x="4083050" y="5130800"/>
          <p14:tracePt t="66947" x="4051300" y="5080000"/>
          <p14:tracePt t="66964" x="4006850" y="5010150"/>
          <p14:tracePt t="66981" x="3962400" y="4953000"/>
          <p14:tracePt t="66997" x="3917950" y="4908550"/>
          <p14:tracePt t="67014" x="3873500" y="4876800"/>
          <p14:tracePt t="67031" x="3835400" y="4857750"/>
          <p14:tracePt t="67048" x="3790950" y="4845050"/>
          <p14:tracePt t="67065" x="3765550" y="4838700"/>
          <p14:tracePt t="67081" x="3746500" y="4838700"/>
          <p14:tracePt t="67097" x="3702050" y="4851400"/>
          <p14:tracePt t="67114" x="3651250" y="4876800"/>
          <p14:tracePt t="67131" x="3587750" y="4927600"/>
          <p14:tracePt t="67148" x="3524250" y="4972050"/>
          <p14:tracePt t="67164" x="3467100" y="5016500"/>
          <p14:tracePt t="67181" x="3416300" y="5067300"/>
          <p14:tracePt t="67197" x="3378200" y="5124450"/>
          <p14:tracePt t="67214" x="3352800" y="5175250"/>
          <p14:tracePt t="67231" x="3340100" y="5232400"/>
          <p14:tracePt t="67248" x="3321050" y="5314950"/>
          <p14:tracePt t="67265" x="3314700" y="5372100"/>
          <p14:tracePt t="67281" x="3314700" y="5422900"/>
          <p14:tracePt t="67297" x="3314700" y="5467350"/>
          <p14:tracePt t="67314" x="3327400" y="5524500"/>
          <p14:tracePt t="67331" x="3346450" y="5562600"/>
          <p14:tracePt t="67347" x="3365500" y="5607050"/>
          <p14:tracePt t="67363" x="3390900" y="5632450"/>
          <p14:tracePt t="67380" x="3409950" y="5651500"/>
          <p14:tracePt t="67397" x="3441700" y="5683250"/>
          <p14:tracePt t="67413" x="3467100" y="5708650"/>
          <p14:tracePt t="67431" x="3486150" y="5721350"/>
          <p14:tracePt t="67447" x="3530600" y="5740400"/>
          <p14:tracePt t="67466" x="3568700" y="5759450"/>
          <p14:tracePt t="67481" x="3600450" y="5765800"/>
          <p14:tracePt t="67498" x="3651250" y="5772150"/>
          <p14:tracePt t="67514" x="3689350" y="5784850"/>
          <p14:tracePt t="67531" x="3721100" y="5784850"/>
          <p14:tracePt t="67547" x="3752850" y="5784850"/>
          <p14:tracePt t="67564" x="3765550" y="5784850"/>
          <p14:tracePt t="67581" x="3784600" y="5784850"/>
          <p14:tracePt t="67597" x="3803650" y="5784850"/>
          <p14:tracePt t="67614" x="3829050" y="5772150"/>
          <p14:tracePt t="67631" x="3860800" y="5753100"/>
          <p14:tracePt t="67647" x="3892550" y="5734050"/>
          <p14:tracePt t="67665" x="3917950" y="5708650"/>
          <p14:tracePt t="67681" x="3937000" y="5695950"/>
          <p14:tracePt t="67698" x="3956050" y="5676900"/>
          <p14:tracePt t="67714" x="3981450" y="5657850"/>
          <p14:tracePt t="67731" x="4000500" y="5638800"/>
          <p14:tracePt t="67747" x="4013200" y="5626100"/>
          <p14:tracePt t="67764" x="4019550" y="5619750"/>
          <p14:tracePt t="67780" x="4025900" y="5600700"/>
          <p14:tracePt t="67797" x="4025900" y="5594350"/>
          <p14:tracePt t="67814" x="4038600" y="5575300"/>
          <p14:tracePt t="67831" x="4038600" y="5562600"/>
          <p14:tracePt t="67847" x="4051300" y="5543550"/>
          <p14:tracePt t="67847" x="4051300" y="5537200"/>
          <p14:tracePt t="67865" x="4051300" y="5518150"/>
          <p14:tracePt t="67881" x="4057650" y="5505450"/>
          <p14:tracePt t="67898" x="4064000" y="5486400"/>
          <p14:tracePt t="67914" x="4064000" y="5480050"/>
          <p14:tracePt t="68392" x="4127500" y="5480050"/>
          <p14:tracePt t="68401" x="4191000" y="5505450"/>
          <p14:tracePt t="68408" x="4292600" y="5549900"/>
          <p14:tracePt t="68416" x="4406900" y="5600700"/>
          <p14:tracePt t="68424" x="4521200" y="5645150"/>
          <p14:tracePt t="68431" x="4699000" y="5734050"/>
          <p14:tracePt t="68447" x="4813300" y="5778500"/>
          <p14:tracePt t="68465" x="4832350" y="5784850"/>
          <p14:tracePt t="68504" x="4845050" y="5784850"/>
          <p14:tracePt t="68514" x="4857750" y="5784850"/>
          <p14:tracePt t="68514" x="4870450" y="5784850"/>
          <p14:tracePt t="68521" x="4876800" y="5784850"/>
          <p14:tracePt t="68530" x="4895850" y="5784850"/>
          <p14:tracePt t="68547" x="4902200" y="5784850"/>
          <p14:tracePt t="68649" x="4902200" y="5778500"/>
          <p14:tracePt t="68658" x="4902200" y="5759450"/>
          <p14:tracePt t="68682" x="4902200" y="5753100"/>
          <p14:tracePt t="68706" x="4895850" y="5746750"/>
          <p14:tracePt t="69018" x="4914900" y="5715000"/>
          <p14:tracePt t="69026" x="4965700" y="5664200"/>
          <p14:tracePt t="69034" x="5016500" y="5619750"/>
          <p14:tracePt t="69042" x="5048250" y="5588000"/>
          <p14:tracePt t="69042" x="5060950" y="5568950"/>
          <p14:tracePt t="69051" x="5073650" y="5556250"/>
          <p14:tracePt t="69066" x="5105400" y="5530850"/>
          <p14:tracePt t="69083" x="5118100" y="5518150"/>
          <p14:tracePt t="69099" x="5124450" y="5505450"/>
          <p14:tracePt t="69116" x="5124450" y="5499100"/>
          <p14:tracePt t="69210" x="5137150" y="5480050"/>
          <p14:tracePt t="69224" x="5143500" y="5461000"/>
          <p14:tracePt t="69225" x="5149850" y="5441950"/>
          <p14:tracePt t="69233" x="5168900" y="5397500"/>
          <p14:tracePt t="69249" x="5175250" y="5365750"/>
          <p14:tracePt t="69267" x="5175250" y="5334000"/>
          <p14:tracePt t="69283" x="5181600" y="5308600"/>
          <p14:tracePt t="69299" x="5187950" y="5270500"/>
          <p14:tracePt t="69316" x="5194300" y="5226050"/>
          <p14:tracePt t="69332" x="5194300" y="5200650"/>
          <p14:tracePt t="69349" x="5194300" y="5181600"/>
          <p14:tracePt t="69366" x="5194300" y="5162550"/>
          <p14:tracePt t="69383" x="5194300" y="5143500"/>
          <p14:tracePt t="69399" x="5187950" y="5137150"/>
          <p14:tracePt t="69416" x="5187950" y="5130800"/>
          <p14:tracePt t="69432" x="5175250" y="5118100"/>
          <p14:tracePt t="69449" x="5168900" y="5105400"/>
          <p14:tracePt t="69466" x="5149850" y="5092700"/>
          <p14:tracePt t="69483" x="5143500" y="5086350"/>
          <p14:tracePt t="69499" x="5111750" y="5067300"/>
          <p14:tracePt t="69516" x="5086350" y="5054600"/>
          <p14:tracePt t="69532" x="5054600" y="5048250"/>
          <p14:tracePt t="69550" x="5022850" y="5041900"/>
          <p14:tracePt t="69566" x="4997450" y="5041900"/>
          <p14:tracePt t="69583" x="4965700" y="5041900"/>
          <p14:tracePt t="69599" x="4933950" y="5054600"/>
          <p14:tracePt t="69616" x="4895850" y="5080000"/>
          <p14:tracePt t="69632" x="4857750" y="5111750"/>
          <p14:tracePt t="69649" x="4813300" y="5162550"/>
          <p14:tracePt t="69667" x="4775200" y="5219700"/>
          <p14:tracePt t="69683" x="4756150" y="5251450"/>
          <p14:tracePt t="69699" x="4749800" y="5295900"/>
          <p14:tracePt t="69716" x="4743450" y="5327650"/>
          <p14:tracePt t="69732" x="4743450" y="5359400"/>
          <p14:tracePt t="69749" x="4743450" y="5384800"/>
          <p14:tracePt t="69766" x="4749800" y="5410200"/>
          <p14:tracePt t="69783" x="4756150" y="5435600"/>
          <p14:tracePt t="69799" x="4768850" y="5454650"/>
          <p14:tracePt t="69816" x="4768850" y="5467350"/>
          <p14:tracePt t="69832" x="4775200" y="5480050"/>
          <p14:tracePt t="69849" x="4787900" y="5511800"/>
          <p14:tracePt t="69867" x="4794250" y="5537200"/>
          <p14:tracePt t="69883" x="4813300" y="5562600"/>
          <p14:tracePt t="69899" x="4838700" y="5588000"/>
          <p14:tracePt t="69917" x="4857750" y="5607050"/>
          <p14:tracePt t="69932" x="4883150" y="5619750"/>
          <p14:tracePt t="69950" x="4908550" y="5632450"/>
          <p14:tracePt t="69966" x="4959350" y="5645150"/>
          <p14:tracePt t="69983" x="5003800" y="5645150"/>
          <p14:tracePt t="69999" x="5048250" y="5651500"/>
          <p14:tracePt t="70016" x="5092700" y="5651500"/>
          <p14:tracePt t="70032" x="5149850" y="5651500"/>
          <p14:tracePt t="70049" x="5226050" y="5645150"/>
          <p14:tracePt t="70066" x="5289550" y="5619750"/>
          <p14:tracePt t="70083" x="5346700" y="5562600"/>
          <p14:tracePt t="70099" x="5397500" y="5505450"/>
          <p14:tracePt t="70116" x="5454650" y="5435600"/>
          <p14:tracePt t="70132" x="5486400" y="5365750"/>
          <p14:tracePt t="70149" x="5505450" y="5302250"/>
          <p14:tracePt t="70166" x="5511800" y="5251450"/>
          <p14:tracePt t="70183" x="5511800" y="5219700"/>
          <p14:tracePt t="70199" x="5511800" y="5200650"/>
          <p14:tracePt t="70216" x="5499100" y="5175250"/>
          <p14:tracePt t="70232" x="5486400" y="5156200"/>
          <p14:tracePt t="70249" x="5467350" y="5143500"/>
          <p14:tracePt t="70267" x="5448300" y="5130800"/>
          <p14:tracePt t="70283" x="5410200" y="5105400"/>
          <p14:tracePt t="70299" x="5372100" y="5073650"/>
          <p14:tracePt t="70316" x="5321300" y="5048250"/>
          <p14:tracePt t="70332" x="5276850" y="5029200"/>
          <p14:tracePt t="70349" x="5226050" y="5010150"/>
          <p14:tracePt t="70366" x="5181600" y="4997450"/>
          <p14:tracePt t="70383" x="5137150" y="4997450"/>
          <p14:tracePt t="70399" x="5092700" y="4997450"/>
          <p14:tracePt t="70416" x="5054600" y="4997450"/>
          <p14:tracePt t="70433" x="5029200" y="5003800"/>
          <p14:tracePt t="70449" x="4978400" y="5029200"/>
          <p14:tracePt t="70467" x="4940300" y="5054600"/>
          <p14:tracePt t="70483" x="4914900" y="5080000"/>
          <p14:tracePt t="70499" x="4876800" y="5124450"/>
          <p14:tracePt t="70516" x="4851400" y="5175250"/>
          <p14:tracePt t="70532" x="4851400" y="5207000"/>
          <p14:tracePt t="70549" x="4851400" y="5251450"/>
          <p14:tracePt t="70566" x="4851400" y="5283200"/>
          <p14:tracePt t="70582" x="4851400" y="5314950"/>
          <p14:tracePt t="70599" x="4870450" y="5340350"/>
          <p14:tracePt t="70616" x="4902200" y="5372100"/>
          <p14:tracePt t="70632" x="4940300" y="5397500"/>
          <p14:tracePt t="70649" x="4991100" y="5422900"/>
          <p14:tracePt t="70666" x="5073650" y="5441950"/>
          <p14:tracePt t="70683" x="5130800" y="5448300"/>
          <p14:tracePt t="70699" x="5175250" y="5454650"/>
          <p14:tracePt t="70716" x="5219700" y="5454650"/>
          <p14:tracePt t="70732" x="5251450" y="5454650"/>
          <p14:tracePt t="70749" x="5283200" y="5454650"/>
          <p14:tracePt t="70766" x="5314950" y="5454650"/>
          <p14:tracePt t="70782" x="5353050" y="5454650"/>
          <p14:tracePt t="70800" x="5391150" y="5448300"/>
          <p14:tracePt t="70816" x="5435600" y="5435600"/>
          <p14:tracePt t="70833" x="5454650" y="5435600"/>
          <p14:tracePt t="70833" x="5467350" y="5435600"/>
          <p14:tracePt t="70851" x="5486400" y="5435600"/>
          <p14:tracePt t="70867" x="5492750" y="5429250"/>
          <p14:tracePt t="71010" x="5473700" y="5429250"/>
          <p14:tracePt t="71019" x="5461000" y="5429250"/>
          <p14:tracePt t="71026" x="5435600" y="5429250"/>
          <p14:tracePt t="71033" x="5384800" y="5429250"/>
          <p14:tracePt t="71049" x="5270500" y="5429250"/>
          <p14:tracePt t="71066" x="5168900" y="5441950"/>
          <p14:tracePt t="71083" x="5035550" y="5461000"/>
          <p14:tracePt t="71100" x="4895850" y="5480050"/>
          <p14:tracePt t="71116" x="4756150" y="5499100"/>
          <p14:tracePt t="71133" x="4610100" y="5499100"/>
          <p14:tracePt t="71149" x="4457700" y="5499100"/>
          <p14:tracePt t="71166" x="4349750" y="5499100"/>
          <p14:tracePt t="71182" x="4260850" y="5499100"/>
          <p14:tracePt t="71200" x="4197350" y="5499100"/>
          <p14:tracePt t="71216" x="4133850" y="5499100"/>
          <p14:tracePt t="71233" x="4057650" y="5499100"/>
          <p14:tracePt t="71249" x="3898900" y="5499100"/>
          <p14:tracePt t="71267" x="3803650" y="5499100"/>
          <p14:tracePt t="71282" x="3752850" y="5499100"/>
          <p14:tracePt t="71299" x="3733800" y="5499100"/>
          <p14:tracePt t="71386" x="3740150" y="5499100"/>
          <p14:tracePt t="71402" x="3752850" y="5499100"/>
          <p14:tracePt t="71410" x="3759200" y="5499100"/>
          <p14:tracePt t="71419" x="3765550" y="5499100"/>
          <p14:tracePt t="71419" x="3771900" y="5499100"/>
          <p14:tracePt t="71434" x="3790950" y="5505450"/>
          <p14:tracePt t="71435" x="3797300" y="5505450"/>
          <p14:tracePt t="71449" x="3867150" y="5524500"/>
          <p14:tracePt t="71467" x="3949700" y="5543550"/>
          <p14:tracePt t="71482" x="4095750" y="5562600"/>
          <p14:tracePt t="71499" x="4286250" y="5581650"/>
          <p14:tracePt t="71515" x="4540250" y="5588000"/>
          <p14:tracePt t="71533" x="4730750" y="5607050"/>
          <p14:tracePt t="71549" x="4889500" y="5607050"/>
          <p14:tracePt t="71566" x="4965700" y="5607050"/>
          <p14:tracePt t="71582" x="5010150" y="5607050"/>
          <p14:tracePt t="71599" x="5022850" y="5607050"/>
          <p14:tracePt t="71616" x="5035550" y="5607050"/>
          <p14:tracePt t="71658" x="5041900" y="5607050"/>
          <p14:tracePt t="71666" x="5048250" y="5607050"/>
          <p14:tracePt t="71667" x="5067300" y="5607050"/>
          <p14:tracePt t="71683" x="5092700" y="5607050"/>
          <p14:tracePt t="71699" x="5124450" y="5607050"/>
          <p14:tracePt t="71716" x="5143500" y="5607050"/>
          <p14:tracePt t="71733" x="5149850" y="5607050"/>
          <p14:tracePt t="71794" x="5168900" y="5607050"/>
          <p14:tracePt t="71802" x="5194300" y="5607050"/>
          <p14:tracePt t="71810" x="5232400" y="5607050"/>
          <p14:tracePt t="71824" x="5251450" y="5607050"/>
          <p14:tracePt t="71824" x="5276850" y="5607050"/>
          <p14:tracePt t="71834" x="5295900" y="5607050"/>
          <p14:tracePt t="71835" x="5308600" y="5600700"/>
          <p14:tracePt t="71849" x="5334000" y="5600700"/>
          <p14:tracePt t="71867" x="5340350" y="5600700"/>
          <p14:tracePt t="72042" x="5314950" y="5600700"/>
          <p14:tracePt t="72051" x="5245100" y="5600700"/>
          <p14:tracePt t="72066" x="5187950" y="5600700"/>
          <p14:tracePt t="72082" x="5041900" y="5600700"/>
          <p14:tracePt t="72083" x="4762500" y="5600700"/>
          <p14:tracePt t="72099" x="4464050" y="5600700"/>
          <p14:tracePt t="72116" x="4178300" y="5600700"/>
          <p14:tracePt t="72132" x="3994150" y="5600700"/>
          <p14:tracePt t="72149" x="3854450" y="5600700"/>
          <p14:tracePt t="72166" x="3810000" y="5600700"/>
          <p14:tracePt t="72182" x="3803650" y="5600700"/>
          <p14:tracePt t="72371" x="3816350" y="5600700"/>
          <p14:tracePt t="72378" x="3829050" y="5600700"/>
          <p14:tracePt t="72391" x="3841750" y="5600700"/>
          <p14:tracePt t="72392" x="3860800" y="5600700"/>
          <p14:tracePt t="72399" x="3917950" y="5600700"/>
          <p14:tracePt t="72417" x="4000500" y="5600700"/>
          <p14:tracePt t="72432" x="4229100" y="5581650"/>
          <p14:tracePt t="72451" x="4406900" y="5556250"/>
          <p14:tracePt t="72467" x="4572000" y="5511800"/>
          <p14:tracePt t="72483" x="4718050" y="5448300"/>
          <p14:tracePt t="72499" x="4819650" y="5403850"/>
          <p14:tracePt t="72516" x="4857750" y="5384800"/>
          <p14:tracePt t="72533" x="4857750" y="5378450"/>
          <p14:tracePt t="72739" x="4870450" y="5365750"/>
          <p14:tracePt t="72754" x="4876800" y="5353050"/>
          <p14:tracePt t="72762" x="4889500" y="5334000"/>
          <p14:tracePt t="72770" x="4902200" y="5289550"/>
          <p14:tracePt t="72782" x="4921250" y="5251450"/>
          <p14:tracePt t="72799" x="4927600" y="5213350"/>
          <p14:tracePt t="72816" x="4933950" y="5194300"/>
          <p14:tracePt t="72832" x="4940300" y="5187950"/>
          <p14:tracePt t="73122" x="4946650" y="5187950"/>
          <p14:tracePt t="73778" x="4959350" y="5219700"/>
          <p14:tracePt t="73792" x="4965700" y="5264150"/>
          <p14:tracePt t="73794" x="4972050" y="5289550"/>
          <p14:tracePt t="73794" x="4984750" y="5327650"/>
          <p14:tracePt t="73803" x="4997450" y="5359400"/>
          <p14:tracePt t="73816" x="5010150" y="5410200"/>
          <p14:tracePt t="73832" x="5016500" y="5461000"/>
          <p14:tracePt t="73849" x="5022850" y="5505450"/>
          <p14:tracePt t="73866" x="5029200" y="5518150"/>
          <p14:tracePt t="77026" x="5029200" y="5530850"/>
          <p14:tracePt t="77034" x="4991100" y="5562600"/>
          <p14:tracePt t="77036" x="4959350" y="5575300"/>
          <p14:tracePt t="77049" x="4832350" y="5619750"/>
          <p14:tracePt t="77066" x="4756150" y="5645150"/>
          <p14:tracePt t="77082" x="4699000" y="5657850"/>
          <p14:tracePt t="77098" x="4654550" y="5664200"/>
          <p14:tracePt t="77115" x="4616450" y="5670550"/>
          <p14:tracePt t="77132" x="4603750" y="5676900"/>
          <p14:tracePt t="77149" x="4591050" y="5676900"/>
          <p14:tracePt t="77165" x="4565650" y="5683250"/>
          <p14:tracePt t="77182" x="4540250" y="5683250"/>
          <p14:tracePt t="77199" x="4502150" y="5683250"/>
          <p14:tracePt t="77215" x="4470400" y="5683250"/>
          <p14:tracePt t="77232" x="4445000" y="5683250"/>
          <p14:tracePt t="77249" x="4394200" y="5683250"/>
          <p14:tracePt t="77266" x="4356100" y="5683250"/>
          <p14:tracePt t="77282" x="4311650" y="5683250"/>
          <p14:tracePt t="77299" x="4273550" y="5683250"/>
          <p14:tracePt t="77315" x="4235450" y="5683250"/>
          <p14:tracePt t="77332" x="4171950" y="5683250"/>
          <p14:tracePt t="77349" x="4127500" y="5683250"/>
          <p14:tracePt t="77366" x="4089400" y="5683250"/>
          <p14:tracePt t="77382" x="4070350" y="5683250"/>
          <p14:tracePt t="77399" x="4057650" y="5683250"/>
          <p14:tracePt t="77415" x="4051300" y="5683250"/>
          <p14:tracePt t="77434" x="4044950" y="5683250"/>
          <p14:tracePt t="77497" x="4038600" y="5683250"/>
          <p14:tracePt t="77507" x="4025900" y="5683250"/>
          <p14:tracePt t="77508" x="4019550" y="5683250"/>
          <p14:tracePt t="77515" x="3994150" y="5683250"/>
          <p14:tracePt t="77533" x="3981450" y="5683250"/>
          <p14:tracePt t="77549" x="3968750" y="5683250"/>
          <p14:tracePt t="77566" x="3949700" y="5683250"/>
          <p14:tracePt t="77582" x="3943350" y="5683250"/>
          <p14:tracePt t="77599" x="3924300" y="5683250"/>
          <p14:tracePt t="77615" x="3911600" y="5683250"/>
          <p14:tracePt t="77632" x="3905250" y="5683250"/>
          <p14:tracePt t="77649" x="3898900" y="5683250"/>
          <p14:tracePt t="78370" x="3886200" y="5683250"/>
          <p14:tracePt t="78378" x="3835400" y="5683250"/>
          <p14:tracePt t="78385" x="3771900" y="5689600"/>
          <p14:tracePt t="78399" x="3676650" y="5689600"/>
          <p14:tracePt t="78415" x="3625850" y="5689600"/>
          <p14:tracePt t="78432" x="3594100" y="5689600"/>
          <p14:tracePt t="78449" x="3587750" y="5689600"/>
          <p14:tracePt t="79187" x="3581400" y="5689600"/>
          <p14:tracePt t="79210" x="3587750" y="5689600"/>
          <p14:tracePt t="79234" x="3594100" y="5689600"/>
          <p14:tracePt t="83737" x="3613150" y="5689600"/>
          <p14:tracePt t="83746" x="3632200" y="5689600"/>
          <p14:tracePt t="83829" x="3638550" y="5695950"/>
          <p14:tracePt t="83842" x="3644900" y="5695950"/>
          <p14:tracePt t="83866" x="3651250" y="5695950"/>
          <p14:tracePt t="83875" x="3651250" y="5702300"/>
          <p14:tracePt t="84042" x="3657600" y="5702300"/>
          <p14:tracePt t="84058" x="3689350" y="5702300"/>
          <p14:tracePt t="84074" x="3702050" y="5702300"/>
          <p14:tracePt t="84089" x="3708400" y="5702300"/>
          <p14:tracePt t="84105" x="3714750" y="5702300"/>
          <p14:tracePt t="84124" x="3721100" y="5702300"/>
          <p14:tracePt t="84129" x="3727450" y="5702300"/>
          <p14:tracePt t="84132" x="3759200" y="5702300"/>
          <p14:tracePt t="84148" x="3784600" y="5708650"/>
          <p14:tracePt t="84165" x="3810000" y="5715000"/>
          <p14:tracePt t="84546" x="3867150" y="5721350"/>
          <p14:tracePt t="84553" x="3962400" y="5727700"/>
          <p14:tracePt t="84559" x="4038600" y="5727700"/>
          <p14:tracePt t="84565" x="4210050" y="5727700"/>
          <p14:tracePt t="84582" x="4400550" y="5727700"/>
          <p14:tracePt t="84599" x="4546600" y="5727700"/>
          <p14:tracePt t="84615" x="4679950" y="5727700"/>
          <p14:tracePt t="84633" x="4762500" y="5727700"/>
          <p14:tracePt t="84648" x="4819650" y="5727700"/>
          <p14:tracePt t="84666" x="4826000" y="5727700"/>
          <p14:tracePt t="84802" x="4851400" y="5727700"/>
          <p14:tracePt t="84810" x="4864100" y="5727700"/>
          <p14:tracePt t="84824" x="4883150" y="5727700"/>
          <p14:tracePt t="84825" x="4902200" y="5727700"/>
          <p14:tracePt t="84832" x="4959350" y="5727700"/>
          <p14:tracePt t="84848" x="5022850" y="5727700"/>
          <p14:tracePt t="84865" x="5060950" y="5727700"/>
          <p14:tracePt t="84882" x="5086350" y="5727700"/>
          <p14:tracePt t="84898" x="5105400" y="5721350"/>
          <p14:tracePt t="84915" x="5124450" y="5715000"/>
          <p14:tracePt t="84932" x="5143500" y="5708650"/>
          <p14:tracePt t="84948" x="5175250" y="5695950"/>
          <p14:tracePt t="84965" x="5207000" y="5683250"/>
          <p14:tracePt t="84982" x="5226050" y="5676900"/>
          <p14:tracePt t="84999" x="5232400" y="5676900"/>
          <p14:tracePt t="85330" x="5238750" y="5670550"/>
          <p14:tracePt t="85337" x="5238750" y="5664200"/>
          <p14:tracePt t="85349" x="5232400" y="5664200"/>
          <p14:tracePt t="85351" x="5213350" y="5651500"/>
          <p14:tracePt t="85365" x="5194300" y="5645150"/>
          <p14:tracePt t="85381" x="5162550" y="5638800"/>
          <p14:tracePt t="85398" x="5143500" y="5632450"/>
          <p14:tracePt t="85415" x="5130800" y="5632450"/>
          <p14:tracePt t="85432" x="5124450" y="5632450"/>
          <p14:tracePt t="85448" x="5118100" y="5632450"/>
          <p14:tracePt t="85490" x="5111750" y="5626100"/>
          <p14:tracePt t="85690" x="5130800" y="5626100"/>
          <p14:tracePt t="85697" x="5175250" y="5626100"/>
          <p14:tracePt t="85714" x="5219700" y="5626100"/>
          <p14:tracePt t="85725" x="5251450" y="5626100"/>
          <p14:tracePt t="85732" x="5295900" y="5626100"/>
          <p14:tracePt t="85748" x="5314950" y="5626100"/>
          <p14:tracePt t="85765" x="5321300" y="5626100"/>
          <p14:tracePt t="85782" x="5327650" y="5626100"/>
          <p14:tracePt t="85803" x="5334000" y="5626100"/>
          <p14:tracePt t="85938" x="5359400" y="5626100"/>
          <p14:tracePt t="85938" x="5384800" y="5626100"/>
          <p14:tracePt t="85953" x="5416550" y="5638800"/>
          <p14:tracePt t="85962" x="5454650" y="5657850"/>
          <p14:tracePt t="85969" x="5537200" y="5689600"/>
          <p14:tracePt t="85982" x="5619750" y="5727700"/>
          <p14:tracePt t="85998" x="5695950" y="5746750"/>
          <p14:tracePt t="86015" x="5772150" y="5759450"/>
          <p14:tracePt t="86032" x="5822950" y="5765800"/>
          <p14:tracePt t="86048" x="5899150" y="5765800"/>
          <p14:tracePt t="86066" x="5943600" y="5765800"/>
          <p14:tracePt t="86082" x="6000750" y="5740400"/>
          <p14:tracePt t="86099" x="6076950" y="5683250"/>
          <p14:tracePt t="86115" x="6146800" y="5594350"/>
          <p14:tracePt t="86132" x="6184900" y="5461000"/>
          <p14:tracePt t="86149" x="6184900" y="5321300"/>
          <p14:tracePt t="86166" x="6165850" y="5200650"/>
          <p14:tracePt t="86183" x="6115050" y="5111750"/>
          <p14:tracePt t="86199" x="6057900" y="5054600"/>
          <p14:tracePt t="86216" x="5988050" y="5022850"/>
          <p14:tracePt t="86233" x="5905500" y="4978400"/>
          <p14:tracePt t="86249" x="5740400" y="4933950"/>
          <p14:tracePt t="86266" x="5619750" y="4908550"/>
          <p14:tracePt t="86283" x="5492750" y="4889500"/>
          <p14:tracePt t="86299" x="5365750" y="4883150"/>
          <p14:tracePt t="86316" x="5257800" y="4883150"/>
          <p14:tracePt t="86333" x="5156200" y="4889500"/>
          <p14:tracePt t="86349" x="5041900" y="4933950"/>
          <p14:tracePt t="86366" x="4959350" y="4978400"/>
          <p14:tracePt t="86383" x="4908550" y="5022850"/>
          <p14:tracePt t="86399" x="4864100" y="5060950"/>
          <p14:tracePt t="86416" x="4832350" y="5099050"/>
          <p14:tracePt t="86433" x="4813300" y="5156200"/>
          <p14:tracePt t="86450" x="4800600" y="5238750"/>
          <p14:tracePt t="86467" x="4800600" y="5302250"/>
          <p14:tracePt t="86483" x="4826000" y="5384800"/>
          <p14:tracePt t="86499" x="4864100" y="5480050"/>
          <p14:tracePt t="86516" x="4914900" y="5562600"/>
          <p14:tracePt t="86533" x="4965700" y="5651500"/>
          <p14:tracePt t="86550" x="5016500" y="5702300"/>
          <p14:tracePt t="86566" x="5060950" y="5753100"/>
          <p14:tracePt t="86583" x="5143500" y="5791200"/>
          <p14:tracePt t="86599" x="5194300" y="5816600"/>
          <p14:tracePt t="86616" x="5270500" y="5842000"/>
          <p14:tracePt t="86633" x="5359400" y="5854700"/>
          <p14:tracePt t="86633" x="5403850" y="5861050"/>
          <p14:tracePt t="86651" x="5486400" y="5867400"/>
          <p14:tracePt t="86668" x="5556250" y="5867400"/>
          <p14:tracePt t="86683" x="5619750" y="5861050"/>
          <p14:tracePt t="86700" x="5708650" y="5797550"/>
          <p14:tracePt t="86716" x="5772150" y="5740400"/>
          <p14:tracePt t="86733" x="5822950" y="5676900"/>
          <p14:tracePt t="86750" x="5842000" y="5619750"/>
          <p14:tracePt t="86766" x="5854700" y="5575300"/>
          <p14:tracePt t="86783" x="5854700" y="5537200"/>
          <p14:tracePt t="86800" x="5854700" y="5518150"/>
          <p14:tracePt t="86816" x="5842000" y="5486400"/>
          <p14:tracePt t="86833" x="5810250" y="5441950"/>
          <p14:tracePt t="86849" x="5784850" y="5416550"/>
          <p14:tracePt t="86867" x="5765800" y="5397500"/>
          <p14:tracePt t="86883" x="5753100" y="5391150"/>
          <p14:tracePt t="86899" x="5740400" y="5384800"/>
          <p14:tracePt t="86916" x="5734050" y="5378450"/>
          <p14:tracePt t="86933" x="5715000" y="5365750"/>
          <p14:tracePt t="86949" x="5676900" y="5340350"/>
          <p14:tracePt t="86966" x="5651500" y="5321300"/>
          <p14:tracePt t="86983" x="5638800" y="5308600"/>
          <p14:tracePt t="87290" x="5626100" y="5308600"/>
          <p14:tracePt t="87299" x="5613400" y="5308600"/>
          <p14:tracePt t="87300" x="5607050" y="5308600"/>
          <p14:tracePt t="87316" x="5594350" y="5308600"/>
          <p14:tracePt t="87317" x="5562600" y="5340350"/>
          <p14:tracePt t="87333" x="5524500" y="5403850"/>
          <p14:tracePt t="87349" x="5492750" y="5505450"/>
          <p14:tracePt t="87366" x="5461000" y="5632450"/>
          <p14:tracePt t="87383" x="5454650" y="5740400"/>
          <p14:tracePt t="87399" x="5454650" y="5803900"/>
          <p14:tracePt t="87416" x="5454650" y="5842000"/>
          <p14:tracePt t="87433" x="5461000" y="5854700"/>
          <p14:tracePt t="87449" x="5467350" y="5861050"/>
          <p14:tracePt t="87490" x="5473700" y="5867400"/>
          <p14:tracePt t="87514" x="5480050" y="5867400"/>
          <p14:tracePt t="87554" x="5486400" y="5867400"/>
          <p14:tracePt t="87564" x="5499100" y="5867400"/>
          <p14:tracePt t="87565" x="5511800" y="5873750"/>
          <p14:tracePt t="87582" x="5530850" y="5873750"/>
          <p14:tracePt t="87583" x="5581650" y="5886450"/>
          <p14:tracePt t="87599" x="5683250" y="5886450"/>
          <p14:tracePt t="87616" x="5822950" y="5886450"/>
          <p14:tracePt t="87633" x="6057900" y="5886450"/>
          <p14:tracePt t="87651" x="6203950" y="5886450"/>
          <p14:tracePt t="87682" x="6324600" y="5886450"/>
          <p14:tracePt t="87684" x="6432550" y="5873750"/>
          <p14:tracePt t="87699" x="6508750" y="5854700"/>
          <p14:tracePt t="87716" x="6578600" y="5822950"/>
          <p14:tracePt t="87733" x="6629400" y="5791200"/>
          <p14:tracePt t="87749" x="6667500" y="5772150"/>
          <p14:tracePt t="87766" x="6680200" y="5765800"/>
          <p14:tracePt t="87782" x="6692900" y="5753100"/>
          <p14:tracePt t="8919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Brownian Motion</a:t>
            </a:r>
          </a:p>
        </p:txBody>
      </p:sp>
      <p:sp>
        <p:nvSpPr>
          <p:cNvPr id="30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Application of thermal equilibrium at temperature T</a:t>
            </a:r>
          </a:p>
          <a:p>
            <a:r>
              <a:rPr lang="en-US" smtClean="0"/>
              <a:t>Kinetic energy in 1D =</a:t>
            </a:r>
          </a:p>
          <a:p>
            <a:r>
              <a:rPr lang="en-US" smtClean="0"/>
              <a:t>Kinetic energy in 3D =</a:t>
            </a:r>
          </a:p>
          <a:p>
            <a:r>
              <a:rPr lang="en-US" smtClean="0"/>
              <a:t>Random motion → mean velocity   </a:t>
            </a:r>
          </a:p>
          <a:p>
            <a:pPr lvl="1"/>
            <a:r>
              <a:rPr lang="en-US" smtClean="0"/>
              <a:t>can only deal with mean-square velocity  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529263" y="3048000"/>
          <a:ext cx="1252537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Equation" r:id="rId5" imgW="431640" imgH="215640" progId="Equation.3">
                  <p:embed/>
                </p:oleObj>
              </mc:Choice>
              <mc:Fallback>
                <p:oleObj name="Equation" r:id="rId5" imgW="43164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9263" y="3048000"/>
                        <a:ext cx="1252537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470525" y="3640138"/>
          <a:ext cx="143668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Equation" r:id="rId7" imgW="495000" imgH="215640" progId="Equation.3">
                  <p:embed/>
                </p:oleObj>
              </mc:Choice>
              <mc:Fallback>
                <p:oleObj name="Equation" r:id="rId7" imgW="4950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5" y="3640138"/>
                        <a:ext cx="1436688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8382000" y="4697413"/>
          <a:ext cx="436563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Equation" r:id="rId9" imgW="177480" imgH="228600" progId="Equation.3">
                  <p:embed/>
                </p:oleObj>
              </mc:Choice>
              <mc:Fallback>
                <p:oleObj name="Equation" r:id="rId9" imgW="17748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4697413"/>
                        <a:ext cx="436563" cy="560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1860550" y="5334000"/>
          <a:ext cx="5878513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Equation" r:id="rId11" imgW="2336760" imgH="444240" progId="Equation.3">
                  <p:embed/>
                </p:oleObj>
              </mc:Choice>
              <mc:Fallback>
                <p:oleObj name="Equation" r:id="rId11" imgW="2336760" imgH="4442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0550" y="5334000"/>
                        <a:ext cx="5878513" cy="11191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7539038" y="4195763"/>
          <a:ext cx="842962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Equation" r:id="rId13" imgW="342720" imgH="215640" progId="Equation.3">
                  <p:embed/>
                </p:oleObj>
              </mc:Choice>
              <mc:Fallback>
                <p:oleObj name="Equation" r:id="rId13" imgW="34272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9038" y="4195763"/>
                        <a:ext cx="842962" cy="528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09"/>
    </mc:Choice>
    <mc:Fallback>
      <p:transition spd="slow" advTm="131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233" x="6883400" y="3435350"/>
          <p14:tracePt t="29814" x="0" y="0"/>
        </p14:tracePtLst>
        <p14:tracePtLst>
          <p14:tracePt t="29962" x="6883400" y="3435350"/>
          <p14:tracePt t="30121" x="0" y="0"/>
        </p14:tracePtLst>
        <p14:tracePtLst>
          <p14:tracePt t="30337" x="6883400" y="3435350"/>
          <p14:tracePt t="30498" x="0" y="0"/>
        </p14:tracePtLst>
        <p14:tracePtLst>
          <p14:tracePt t="30641" x="6883400" y="3435350"/>
          <p14:tracePt t="30785" x="0" y="0"/>
        </p14:tracePtLst>
        <p14:tracePtLst>
          <p14:tracePt t="30915" x="6883400" y="3435350"/>
          <p14:tracePt t="32475" x="6877050" y="3435350"/>
          <p14:tracePt t="32483" x="6845300" y="3435350"/>
          <p14:tracePt t="32494" x="6807200" y="3441700"/>
          <p14:tracePt t="32495" x="6718300" y="3473450"/>
          <p14:tracePt t="32511" x="6635750" y="3498850"/>
          <p14:tracePt t="32528" x="6527800" y="3524250"/>
          <p14:tracePt t="32545" x="6432550" y="3536950"/>
          <p14:tracePt t="32561" x="6350000" y="3549650"/>
          <p14:tracePt t="32578" x="6292850" y="3556000"/>
          <p14:tracePt t="32595" x="6216650" y="3562350"/>
          <p14:tracePt t="32612" x="6172200" y="3568700"/>
          <p14:tracePt t="32628" x="6121400" y="3581400"/>
          <p14:tracePt t="32645" x="6083300" y="3581400"/>
          <p14:tracePt t="32661" x="6038850" y="3587750"/>
          <p14:tracePt t="32678" x="6013450" y="3587750"/>
          <p14:tracePt t="32947" x="6019800" y="3587750"/>
          <p14:tracePt t="32955" x="6032500" y="3587750"/>
          <p14:tracePt t="32963" x="6045200" y="3587750"/>
          <p14:tracePt t="32964" x="6064250" y="3587750"/>
          <p14:tracePt t="32978" x="6089650" y="3587750"/>
          <p14:tracePt t="32994" x="6121400" y="3587750"/>
          <p14:tracePt t="33011" x="6153150" y="3587750"/>
          <p14:tracePt t="33028" x="6159500" y="3587750"/>
          <p14:tracePt t="33067" x="6165850" y="3587750"/>
          <p14:tracePt t="33236" x="6172200" y="3587750"/>
          <p14:tracePt t="33388" x="6178550" y="3587750"/>
          <p14:tracePt t="33427" x="6184900" y="3587750"/>
          <p14:tracePt t="33435" x="6191250" y="3587750"/>
          <p14:tracePt t="33451" x="6197600" y="3587750"/>
          <p14:tracePt t="33467" x="6203950" y="3587750"/>
          <p14:tracePt t="33483" x="6210300" y="3587750"/>
          <p14:tracePt t="33484" x="6216650" y="3587750"/>
          <p14:tracePt t="33494" x="6229350" y="3587750"/>
          <p14:tracePt t="33511" x="6254750" y="3587750"/>
          <p14:tracePt t="33528" x="6267450" y="3587750"/>
          <p14:tracePt t="33544" x="6286500" y="3587750"/>
          <p14:tracePt t="33561" x="6305550" y="3587750"/>
          <p14:tracePt t="33578" x="6330950" y="3587750"/>
          <p14:tracePt t="33594" x="6369050" y="3587750"/>
          <p14:tracePt t="33612" x="6394450" y="3587750"/>
          <p14:tracePt t="33629" x="6407150" y="3587750"/>
          <p14:tracePt t="33645" x="6419850" y="3587750"/>
          <p14:tracePt t="33662" x="6426200" y="3587750"/>
          <p14:tracePt t="33732" x="6432550" y="3587750"/>
          <p14:tracePt t="33740" x="6438900" y="3587750"/>
          <p14:tracePt t="33756" x="6451600" y="3587750"/>
          <p14:tracePt t="33764" x="6457950" y="3587750"/>
          <p14:tracePt t="33765" x="6470650" y="3587750"/>
          <p14:tracePt t="33779" x="6502400" y="3587750"/>
          <p14:tracePt t="33779" x="6527800" y="3587750"/>
          <p14:tracePt t="33796" x="6597650" y="3587750"/>
          <p14:tracePt t="33812" x="6673850" y="3587750"/>
          <p14:tracePt t="33829" x="6731000" y="3587750"/>
          <p14:tracePt t="33845" x="6788150" y="3587750"/>
          <p14:tracePt t="33861" x="6819900" y="3587750"/>
          <p14:tracePt t="33878" x="6838950" y="3587750"/>
          <p14:tracePt t="33894" x="6845300" y="3587750"/>
          <p14:tracePt t="34443" x="6851650" y="3587750"/>
          <p14:tracePt t="34454" x="6902450" y="3587750"/>
          <p14:tracePt t="34461" x="6953250" y="3587750"/>
          <p14:tracePt t="34462" x="6965950" y="3587750"/>
          <p14:tracePt t="34478" x="7035800" y="3562350"/>
          <p14:tracePt t="34494" x="7080250" y="3536950"/>
          <p14:tracePt t="34510" x="7118350" y="3492500"/>
          <p14:tracePt t="34527" x="7131050" y="3448050"/>
          <p14:tracePt t="34543" x="7131050" y="3403600"/>
          <p14:tracePt t="34560" x="7124700" y="3365500"/>
          <p14:tracePt t="34577" x="7112000" y="3340100"/>
          <p14:tracePt t="34593" x="7112000" y="3333750"/>
          <p14:tracePt t="34635" x="7105650" y="3321050"/>
          <p14:tracePt t="34638" x="7092950" y="3314700"/>
          <p14:tracePt t="34643" x="7054850" y="3289300"/>
          <p14:tracePt t="34660" x="7004050" y="3251200"/>
          <p14:tracePt t="34677" x="6953250" y="3219450"/>
          <p14:tracePt t="34694" x="6908800" y="3187700"/>
          <p14:tracePt t="34711" x="6858000" y="3162300"/>
          <p14:tracePt t="34727" x="6826250" y="3143250"/>
          <p14:tracePt t="34744" x="6769100" y="3111500"/>
          <p14:tracePt t="34760" x="6711950" y="3079750"/>
          <p14:tracePt t="34777" x="6654800" y="3060700"/>
          <p14:tracePt t="34793" x="6629400" y="3048000"/>
          <p14:tracePt t="34810" x="6553200" y="3022600"/>
          <p14:tracePt t="34826" x="6540500" y="3022600"/>
          <p14:tracePt t="34907" x="6534150" y="3022600"/>
          <p14:tracePt t="34914" x="6521450" y="3016250"/>
          <p14:tracePt t="34923" x="6502400" y="3016250"/>
          <p14:tracePt t="34931" x="6451600" y="3016250"/>
          <p14:tracePt t="34944" x="6388100" y="3016250"/>
          <p14:tracePt t="34961" x="6324600" y="3016250"/>
          <p14:tracePt t="34978" x="6273800" y="3016250"/>
          <p14:tracePt t="34995" x="6197600" y="3016250"/>
          <p14:tracePt t="35011" x="6191250" y="3016250"/>
          <p14:tracePt t="35027" x="6178550" y="3016250"/>
          <p14:tracePt t="35044" x="6146800" y="3022600"/>
          <p14:tracePt t="35061" x="6102350" y="3028950"/>
          <p14:tracePt t="35078" x="6051550" y="3035300"/>
          <p14:tracePt t="35094" x="6007100" y="3048000"/>
          <p14:tracePt t="35111" x="5975350" y="3054350"/>
          <p14:tracePt t="35127" x="5962650" y="3054350"/>
          <p14:tracePt t="35186" x="5943600" y="3073400"/>
          <p14:tracePt t="35203" x="5899150" y="3098800"/>
          <p14:tracePt t="35211" x="5880100" y="3111500"/>
          <p14:tracePt t="35212" x="5842000" y="3130550"/>
          <p14:tracePt t="35227" x="5803900" y="3149600"/>
          <p14:tracePt t="35244" x="5772150" y="3162300"/>
          <p14:tracePt t="35261" x="5765800" y="3162300"/>
          <p14:tracePt t="35278" x="5759450" y="3168650"/>
          <p14:tracePt t="35294" x="5740400" y="3187700"/>
          <p14:tracePt t="35311" x="5708650" y="3213100"/>
          <p14:tracePt t="35327" x="5683250" y="3238500"/>
          <p14:tracePt t="35344" x="5657850" y="3270250"/>
          <p14:tracePt t="35361" x="5638800" y="3302000"/>
          <p14:tracePt t="35378" x="5613400" y="3352800"/>
          <p14:tracePt t="35394" x="5588000" y="3403600"/>
          <p14:tracePt t="35410" x="5581650" y="3435350"/>
          <p14:tracePt t="35427" x="5568950" y="3473450"/>
          <p14:tracePt t="35443" x="5562600" y="3505200"/>
          <p14:tracePt t="35460" x="5562600" y="3530600"/>
          <p14:tracePt t="35476" x="5562600" y="3568700"/>
          <p14:tracePt t="35493" x="5588000" y="3613150"/>
          <p14:tracePt t="35510" x="5600700" y="3632200"/>
          <p14:tracePt t="35571" x="5607050" y="3638550"/>
          <p14:tracePt t="35587" x="5613400" y="3638550"/>
          <p14:tracePt t="35595" x="5619750" y="3651250"/>
          <p14:tracePt t="35603" x="5626100" y="3651250"/>
          <p14:tracePt t="35611" x="5651500" y="3657600"/>
          <p14:tracePt t="35628" x="5689600" y="3670300"/>
          <p14:tracePt t="35644" x="5772150" y="3683000"/>
          <p14:tracePt t="35661" x="5886450" y="3683000"/>
          <p14:tracePt t="35678" x="6007100" y="3683000"/>
          <p14:tracePt t="35695" x="6057900" y="3683000"/>
          <p14:tracePt t="35711" x="6121400" y="3683000"/>
          <p14:tracePt t="35728" x="6197600" y="3683000"/>
          <p14:tracePt t="35744" x="6273800" y="3683000"/>
          <p14:tracePt t="35761" x="6356350" y="3657600"/>
          <p14:tracePt t="35777" x="6438900" y="3638550"/>
          <p14:tracePt t="35794" x="6559550" y="3587750"/>
          <p14:tracePt t="35811" x="6648450" y="3562350"/>
          <p14:tracePt t="35828" x="6711950" y="3543300"/>
          <p14:tracePt t="35844" x="6788150" y="3524250"/>
          <p14:tracePt t="35861" x="6870700" y="3498850"/>
          <p14:tracePt t="35877" x="6946900" y="3467100"/>
          <p14:tracePt t="35894" x="7010400" y="3435350"/>
          <p14:tracePt t="35910" x="7054850" y="3403600"/>
          <p14:tracePt t="35928" x="7086600" y="3365500"/>
          <p14:tracePt t="35943" x="7112000" y="3314700"/>
          <p14:tracePt t="35961" x="7118350" y="3276600"/>
          <p14:tracePt t="35978" x="7131050" y="3244850"/>
          <p14:tracePt t="35994" x="7131050" y="3213100"/>
          <p14:tracePt t="36011" x="7131050" y="3175000"/>
          <p14:tracePt t="36028" x="7131050" y="3149600"/>
          <p14:tracePt t="36044" x="7105650" y="3117850"/>
          <p14:tracePt t="36062" x="7080250" y="3079750"/>
          <p14:tracePt t="36078" x="7054850" y="3048000"/>
          <p14:tracePt t="36095" x="7023100" y="3028950"/>
          <p14:tracePt t="36112" x="6978650" y="3009900"/>
          <p14:tracePt t="36128" x="6902450" y="2990850"/>
          <p14:tracePt t="36145" x="6807200" y="2971800"/>
          <p14:tracePt t="36162" x="6699250" y="2959100"/>
          <p14:tracePt t="36179" x="6629400" y="2952750"/>
          <p14:tracePt t="36196" x="6565900" y="2946400"/>
          <p14:tracePt t="36212" x="6559550" y="2946400"/>
          <p14:tracePt t="36229" x="6489700" y="2946400"/>
          <p14:tracePt t="36245" x="6413500" y="2946400"/>
          <p14:tracePt t="36315" x="6400800" y="2946400"/>
          <p14:tracePt t="36323" x="6381750" y="2946400"/>
          <p14:tracePt t="36331" x="6375400" y="2952750"/>
          <p14:tracePt t="36332" x="6356350" y="2952750"/>
          <p14:tracePt t="36344" x="6311900" y="2959100"/>
          <p14:tracePt t="36361" x="6261100" y="2978150"/>
          <p14:tracePt t="36378" x="6229350" y="2997200"/>
          <p14:tracePt t="36393" x="6210300" y="2997200"/>
          <p14:tracePt t="36410" x="6159500" y="3016250"/>
          <p14:tracePt t="36427" x="6146800" y="3022600"/>
          <p14:tracePt t="36482" x="6140450" y="3022600"/>
          <p14:tracePt t="36490" x="6121400" y="3028950"/>
          <p14:tracePt t="36498" x="6096000" y="3041650"/>
          <p14:tracePt t="36506" x="6076950" y="3041650"/>
          <p14:tracePt t="36515" x="6070600" y="3048000"/>
          <p14:tracePt t="36526" x="6057900" y="3048000"/>
          <p14:tracePt t="36543" x="6045200" y="3048000"/>
          <p14:tracePt t="36560" x="6007100" y="3060700"/>
          <p14:tracePt t="36577" x="5962650" y="3079750"/>
          <p14:tracePt t="36596" x="5937250" y="3086100"/>
          <p14:tracePt t="36611" x="5905500" y="3086100"/>
          <p14:tracePt t="36627" x="5892800" y="3092450"/>
          <p14:tracePt t="36682" x="5873750" y="3092450"/>
          <p14:tracePt t="36690" x="5867400" y="3092450"/>
          <p14:tracePt t="36698" x="5848350" y="3092450"/>
          <p14:tracePt t="36706" x="5829300" y="3092450"/>
          <p14:tracePt t="36714" x="5784850" y="3092450"/>
          <p14:tracePt t="36727" x="5746750" y="3092450"/>
          <p14:tracePt t="36744" x="5740400" y="3092450"/>
          <p14:tracePt t="36761" x="5721350" y="3092450"/>
          <p14:tracePt t="36777" x="5695950" y="3092450"/>
          <p14:tracePt t="36794" x="5638800" y="3105150"/>
          <p14:tracePt t="36812" x="5600700" y="3111500"/>
          <p14:tracePt t="36828" x="5575300" y="3124200"/>
          <p14:tracePt t="36845" x="5543550" y="3155950"/>
          <p14:tracePt t="36861" x="5511800" y="3194050"/>
          <p14:tracePt t="36878" x="5486400" y="3238500"/>
          <p14:tracePt t="36895" x="5461000" y="3295650"/>
          <p14:tracePt t="36911" x="5454650" y="3340100"/>
          <p14:tracePt t="36928" x="5454650" y="3352800"/>
          <p14:tracePt t="37019" x="5454650" y="3359150"/>
          <p14:tracePt t="37027" x="5454650" y="3371850"/>
          <p14:tracePt t="37044" x="5473700" y="3397250"/>
          <p14:tracePt t="37048" x="5492750" y="3429000"/>
          <p14:tracePt t="37061" x="5505450" y="3448050"/>
          <p14:tracePt t="37077" x="5530850" y="3473450"/>
          <p14:tracePt t="37095" x="5543550" y="3492500"/>
          <p14:tracePt t="37112" x="5575300" y="3505200"/>
          <p14:tracePt t="37128" x="5581650" y="3505200"/>
          <p14:tracePt t="37144" x="5588000" y="3511550"/>
          <p14:tracePt t="37161" x="5607050" y="3511550"/>
          <p14:tracePt t="37177" x="5626100" y="3511550"/>
          <p14:tracePt t="37194" x="5645150" y="3517900"/>
          <p14:tracePt t="37211" x="5670550" y="3517900"/>
          <p14:tracePt t="37227" x="5689600" y="3530600"/>
          <p14:tracePt t="37244" x="5702300" y="3530600"/>
          <p14:tracePt t="37261" x="5734050" y="3536950"/>
          <p14:tracePt t="37277" x="5765800" y="3549650"/>
          <p14:tracePt t="37295" x="5829300" y="3556000"/>
          <p14:tracePt t="37312" x="5911850" y="3568700"/>
          <p14:tracePt t="37328" x="5988050" y="3581400"/>
          <p14:tracePt t="37346" x="6076950" y="3594100"/>
          <p14:tracePt t="37362" x="6146800" y="3594100"/>
          <p14:tracePt t="37379" x="6242050" y="3594100"/>
          <p14:tracePt t="37379" x="6292850" y="3594100"/>
          <p14:tracePt t="37396" x="6394450" y="3594100"/>
          <p14:tracePt t="37412" x="6477000" y="3594100"/>
          <p14:tracePt t="37428" x="6559550" y="3594100"/>
          <p14:tracePt t="37445" x="6597650" y="3594100"/>
          <p14:tracePt t="37462" x="6654800" y="3581400"/>
          <p14:tracePt t="37478" x="6705600" y="3581400"/>
          <p14:tracePt t="37495" x="6788150" y="3568700"/>
          <p14:tracePt t="37512" x="6877050" y="3549650"/>
          <p14:tracePt t="37528" x="6972300" y="3543300"/>
          <p14:tracePt t="37545" x="7048500" y="3530600"/>
          <p14:tracePt t="37562" x="7054850" y="3530600"/>
          <p14:tracePt t="37578" x="7086600" y="3524250"/>
          <p14:tracePt t="37595" x="7143750" y="3479800"/>
          <p14:tracePt t="37612" x="7175500" y="3435350"/>
          <p14:tracePt t="37628" x="7207250" y="3359150"/>
          <p14:tracePt t="37645" x="7207250" y="3295650"/>
          <p14:tracePt t="37662" x="7207250" y="3244850"/>
          <p14:tracePt t="37679" x="7188200" y="3181350"/>
          <p14:tracePt t="37695" x="7143750" y="3130550"/>
          <p14:tracePt t="37712" x="7099300" y="3079750"/>
          <p14:tracePt t="37728" x="7035800" y="3041650"/>
          <p14:tracePt t="37745" x="6953250" y="3003550"/>
          <p14:tracePt t="37762" x="6845300" y="2978150"/>
          <p14:tracePt t="37779" x="6680200" y="2933700"/>
          <p14:tracePt t="37796" x="6565900" y="2901950"/>
          <p14:tracePt t="37812" x="6470650" y="2889250"/>
          <p14:tracePt t="37828" x="6388100" y="2882900"/>
          <p14:tracePt t="37845" x="6305550" y="2870200"/>
          <p14:tracePt t="37862" x="6286500" y="2870200"/>
          <p14:tracePt t="37878" x="6229350" y="2870200"/>
          <p14:tracePt t="37895" x="6140450" y="2870200"/>
          <p14:tracePt t="37912" x="6108700" y="2870200"/>
          <p14:tracePt t="37928" x="6096000" y="2870200"/>
          <p14:tracePt t="37945" x="5969000" y="2870200"/>
          <p14:tracePt t="37962" x="5835650" y="2870200"/>
          <p14:tracePt t="37978" x="5829300" y="2870200"/>
          <p14:tracePt t="38052" x="5822950" y="2870200"/>
          <p14:tracePt t="38060" x="5797550" y="2901950"/>
          <p14:tracePt t="38071" x="5797550" y="2921000"/>
          <p14:tracePt t="38078" x="5772150" y="2965450"/>
          <p14:tracePt t="38095" x="5753100" y="2990850"/>
          <p14:tracePt t="38112" x="5734050" y="3022600"/>
          <p14:tracePt t="38128" x="5715000" y="3060700"/>
          <p14:tracePt t="38145" x="5689600" y="3111500"/>
          <p14:tracePt t="38161" x="5670550" y="3181350"/>
          <p14:tracePt t="38179" x="5651500" y="3244850"/>
          <p14:tracePt t="38195" x="5638800" y="3333750"/>
          <p14:tracePt t="38212" x="5632450" y="3403600"/>
          <p14:tracePt t="38228" x="5626100" y="3454400"/>
          <p14:tracePt t="38244" x="5619750" y="3498850"/>
          <p14:tracePt t="38262" x="5613400" y="3536950"/>
          <p14:tracePt t="38279" x="5613400" y="3575050"/>
          <p14:tracePt t="38295" x="5613400" y="3606800"/>
          <p14:tracePt t="38312" x="5613400" y="3644900"/>
          <p14:tracePt t="38328" x="5613400" y="3676650"/>
          <p14:tracePt t="38345" x="5613400" y="3695700"/>
          <p14:tracePt t="38362" x="5619750" y="3727450"/>
          <p14:tracePt t="38378" x="5638800" y="3765550"/>
          <p14:tracePt t="38396" x="5651500" y="3810000"/>
          <p14:tracePt t="38412" x="5664200" y="3835400"/>
          <p14:tracePt t="38428" x="5689600" y="3873500"/>
          <p14:tracePt t="38445" x="5715000" y="3905250"/>
          <p14:tracePt t="38462" x="5753100" y="3924300"/>
          <p14:tracePt t="38478" x="5816600" y="3949700"/>
          <p14:tracePt t="38495" x="5905500" y="3962400"/>
          <p14:tracePt t="38512" x="6013450" y="3975100"/>
          <p14:tracePt t="38528" x="6127750" y="3975100"/>
          <p14:tracePt t="38545" x="6242050" y="3975100"/>
          <p14:tracePt t="38562" x="6337300" y="3975100"/>
          <p14:tracePt t="38578" x="6445250" y="3968750"/>
          <p14:tracePt t="38595" x="6553200" y="3930650"/>
          <p14:tracePt t="38612" x="6629400" y="3892550"/>
          <p14:tracePt t="38628" x="6680200" y="3854450"/>
          <p14:tracePt t="38645" x="6724650" y="3810000"/>
          <p14:tracePt t="38662" x="6769100" y="3771900"/>
          <p14:tracePt t="38678" x="6800850" y="3740150"/>
          <p14:tracePt t="38695" x="6832600" y="3702050"/>
          <p14:tracePt t="38712" x="6858000" y="3663950"/>
          <p14:tracePt t="38728" x="6877050" y="3644900"/>
          <p14:tracePt t="38745" x="6896100" y="3632200"/>
          <p14:tracePt t="38761" x="6908800" y="3619500"/>
          <p14:tracePt t="38779" x="6953250" y="3581400"/>
          <p14:tracePt t="38796" x="6978650" y="3562350"/>
          <p14:tracePt t="38812" x="7010400" y="3530600"/>
          <p14:tracePt t="38828" x="7029450" y="3511550"/>
          <p14:tracePt t="38845" x="7029450" y="3492500"/>
          <p14:tracePt t="38861" x="7029450" y="3454400"/>
          <p14:tracePt t="38878" x="7029450" y="3416300"/>
          <p14:tracePt t="38895" x="7023100" y="3365500"/>
          <p14:tracePt t="38912" x="7016750" y="3333750"/>
          <p14:tracePt t="38928" x="6985000" y="3289300"/>
          <p14:tracePt t="38945" x="6959600" y="3244850"/>
          <p14:tracePt t="38961" x="6927850" y="3200400"/>
          <p14:tracePt t="38978" x="6877050" y="3136900"/>
          <p14:tracePt t="38997" x="6838950" y="3117850"/>
          <p14:tracePt t="39012" x="6800850" y="3098800"/>
          <p14:tracePt t="39029" x="6737350" y="3060700"/>
          <p14:tracePt t="39045" x="6718300" y="3054350"/>
          <p14:tracePt t="39062" x="6686550" y="3035300"/>
          <p14:tracePt t="39078" x="6597650" y="2997200"/>
          <p14:tracePt t="39095" x="6502400" y="2965450"/>
          <p14:tracePt t="39112" x="6413500" y="2927350"/>
          <p14:tracePt t="39128" x="6318250" y="2908300"/>
          <p14:tracePt t="39145" x="6286500" y="2901950"/>
          <p14:tracePt t="39162" x="6172200" y="2889250"/>
          <p14:tracePt t="39178" x="6070600" y="2882900"/>
          <p14:tracePt t="39196" x="5956300" y="2882900"/>
          <p14:tracePt t="39212" x="5854700" y="2882900"/>
          <p14:tracePt t="39229" x="5791200" y="2889250"/>
          <p14:tracePt t="39245" x="5784850" y="2889250"/>
          <p14:tracePt t="39348" x="5784850" y="2895600"/>
          <p14:tracePt t="39357" x="5765800" y="2914650"/>
          <p14:tracePt t="39363" x="5740400" y="2927350"/>
          <p14:tracePt t="39364" x="5727700" y="2940050"/>
          <p14:tracePt t="39378" x="5683250" y="2997200"/>
          <p14:tracePt t="39396" x="5670550" y="3035300"/>
          <p14:tracePt t="39412" x="5664200" y="3041650"/>
          <p14:tracePt t="39429" x="5657850" y="3073400"/>
          <p14:tracePt t="39445" x="5651500" y="3111500"/>
          <p14:tracePt t="39462" x="5651500" y="3149600"/>
          <p14:tracePt t="39478" x="5651500" y="3175000"/>
          <p14:tracePt t="39495" x="5651500" y="3213100"/>
          <p14:tracePt t="39512" x="5651500" y="3244850"/>
          <p14:tracePt t="39528" x="5651500" y="3276600"/>
          <p14:tracePt t="39545" x="5657850" y="3314700"/>
          <p14:tracePt t="39562" x="5670550" y="3352800"/>
          <p14:tracePt t="39578" x="5676900" y="3403600"/>
          <p14:tracePt t="39596" x="5689600" y="3441700"/>
          <p14:tracePt t="39612" x="5689600" y="3460750"/>
          <p14:tracePt t="39629" x="5695950" y="3479800"/>
          <p14:tracePt t="39645" x="5702300" y="3492500"/>
          <p14:tracePt t="39662" x="5702300" y="3505200"/>
          <p14:tracePt t="39678" x="5708650" y="3517900"/>
          <p14:tracePt t="39695" x="5721350" y="3536950"/>
          <p14:tracePt t="39711" x="5734050" y="3562350"/>
          <p14:tracePt t="39728" x="5746750" y="3581400"/>
          <p14:tracePt t="39745" x="5765800" y="3600450"/>
          <p14:tracePt t="39762" x="5791200" y="3625850"/>
          <p14:tracePt t="39778" x="5835650" y="3651250"/>
          <p14:tracePt t="39796" x="5899150" y="3663950"/>
          <p14:tracePt t="39811" x="5988050" y="3670300"/>
          <p14:tracePt t="39828" x="6096000" y="3676650"/>
          <p14:tracePt t="39845" x="6216650" y="3676650"/>
          <p14:tracePt t="39862" x="6311900" y="3676650"/>
          <p14:tracePt t="39878" x="6413500" y="3657600"/>
          <p14:tracePt t="39895" x="6470650" y="3638550"/>
          <p14:tracePt t="39911" x="6521450" y="3606800"/>
          <p14:tracePt t="39929" x="6565900" y="3575050"/>
          <p14:tracePt t="39945" x="6616700" y="3511550"/>
          <p14:tracePt t="39962" x="6654800" y="3460750"/>
          <p14:tracePt t="39978" x="6692900" y="3403600"/>
          <p14:tracePt t="39996" x="6705600" y="3390900"/>
          <p14:tracePt t="40012" x="6711950" y="3384550"/>
          <p14:tracePt t="40028" x="6718300" y="3371850"/>
          <p14:tracePt t="40045" x="6724650" y="3359150"/>
          <p14:tracePt t="40062" x="6724650" y="3352800"/>
          <p14:tracePt t="40707" x="6737350" y="3352800"/>
          <p14:tracePt t="40719" x="6788150" y="3352800"/>
          <p14:tracePt t="40720" x="6832600" y="3371850"/>
          <p14:tracePt t="40727" x="6940550" y="3403600"/>
          <p14:tracePt t="40744" x="7054850" y="3429000"/>
          <p14:tracePt t="40760" x="7118350" y="3441700"/>
          <p14:tracePt t="40777" x="7150100" y="3448050"/>
          <p14:tracePt t="40794" x="7162800" y="3448050"/>
          <p14:tracePt t="42497" x="0" y="0"/>
        </p14:tracePtLst>
        <p14:tracePtLst>
          <p14:tracePt t="43039" x="7143750" y="4102100"/>
          <p14:tracePt t="43278" x="0" y="0"/>
        </p14:tracePtLst>
        <p14:tracePtLst>
          <p14:tracePt t="43620" x="7118350" y="3962400"/>
          <p14:tracePt t="43786" x="0" y="0"/>
        </p14:tracePtLst>
        <p14:tracePtLst>
          <p14:tracePt t="44163" x="7118350" y="3962400"/>
          <p14:tracePt t="44329" x="0" y="0"/>
        </p14:tracePtLst>
        <p14:tracePtLst>
          <p14:tracePt t="44776" x="7118350" y="3962400"/>
          <p14:tracePt t="44927" x="0" y="0"/>
        </p14:tracePtLst>
        <p14:tracePtLst>
          <p14:tracePt t="45561" x="7118350" y="3962400"/>
          <p14:tracePt t="53746" x="7112000" y="3962400"/>
          <p14:tracePt t="53755" x="7080250" y="3968750"/>
          <p14:tracePt t="53763" x="7061200" y="3987800"/>
          <p14:tracePt t="53763" x="7023100" y="4006850"/>
          <p14:tracePt t="53777" x="6889750" y="4095750"/>
          <p14:tracePt t="53795" x="6762750" y="4165600"/>
          <p14:tracePt t="53812" x="6553200" y="4254500"/>
          <p14:tracePt t="53827" x="6223000" y="4375150"/>
          <p14:tracePt t="53844" x="5848350" y="4495800"/>
          <p14:tracePt t="53861" x="5378450" y="4622800"/>
          <p14:tracePt t="53878" x="4889500" y="4737100"/>
          <p14:tracePt t="53894" x="4591050" y="4806950"/>
          <p14:tracePt t="53911" x="4387850" y="4838700"/>
          <p14:tracePt t="53927" x="4210050" y="4857750"/>
          <p14:tracePt t="53944" x="4083050" y="4883150"/>
          <p14:tracePt t="53961" x="3968750" y="4889500"/>
          <p14:tracePt t="53977" x="3822700" y="4895850"/>
          <p14:tracePt t="53995" x="3733800" y="4895850"/>
          <p14:tracePt t="54011" x="3689350" y="4895850"/>
          <p14:tracePt t="54027" x="3663950" y="4895850"/>
          <p14:tracePt t="54044" x="3619500" y="4889500"/>
          <p14:tracePt t="54061" x="3575050" y="4883150"/>
          <p14:tracePt t="54078" x="3479800" y="4876800"/>
          <p14:tracePt t="54094" x="3346450" y="4876800"/>
          <p14:tracePt t="54112" x="3181350" y="4870450"/>
          <p14:tracePt t="54128" x="3060700" y="4851400"/>
          <p14:tracePt t="54144" x="2971800" y="4838700"/>
          <p14:tracePt t="54161" x="2921000" y="4832350"/>
          <p14:tracePt t="54178" x="2895600" y="4826000"/>
          <p14:tracePt t="54195" x="2882900" y="4826000"/>
          <p14:tracePt t="54211" x="2863850" y="4819650"/>
          <p14:tracePt t="54227" x="2832100" y="4813300"/>
          <p14:tracePt t="54244" x="2794000" y="4806950"/>
          <p14:tracePt t="54261" x="2768600" y="4806950"/>
          <p14:tracePt t="54278" x="2749550" y="4806950"/>
          <p14:tracePt t="54294" x="2736850" y="4806950"/>
          <p14:tracePt t="54403" x="2730500" y="4806950"/>
          <p14:tracePt t="54643" x="2736850" y="4806950"/>
          <p14:tracePt t="54654" x="2743200" y="4806950"/>
          <p14:tracePt t="54658" x="2749550" y="4806950"/>
          <p14:tracePt t="54667" x="2762250" y="4806950"/>
          <p14:tracePt t="54677" x="2787650" y="4806950"/>
          <p14:tracePt t="54693" x="2819400" y="4813300"/>
          <p14:tracePt t="54710" x="2851150" y="4813300"/>
          <p14:tracePt t="54727" x="2895600" y="4819650"/>
          <p14:tracePt t="54744" x="2959100" y="4819650"/>
          <p14:tracePt t="54761" x="3022600" y="4819650"/>
          <p14:tracePt t="54778" x="3079750" y="4819650"/>
          <p14:tracePt t="54795" x="3098800" y="4819650"/>
          <p14:tracePt t="54811" x="3105150" y="4819650"/>
          <p14:tracePt t="54827" x="3111500" y="4819650"/>
          <p14:tracePt t="54844" x="3124200" y="4819650"/>
          <p14:tracePt t="54861" x="3130550" y="4819650"/>
          <p14:tracePt t="54877" x="3136900" y="4819650"/>
          <p14:tracePt t="54914" x="3143250" y="4819650"/>
          <p14:tracePt t="54930" x="3149600" y="4819650"/>
          <p14:tracePt t="56651" x="3175000" y="4819650"/>
          <p14:tracePt t="56658" x="3244850" y="4819650"/>
          <p14:tracePt t="56659" x="3308350" y="4819650"/>
          <p14:tracePt t="56675" x="3365500" y="4819650"/>
          <p14:tracePt t="56675" x="3441700" y="4819650"/>
          <p14:tracePt t="56683" x="3524250" y="4819650"/>
          <p14:tracePt t="56694" x="3708400" y="4838700"/>
          <p14:tracePt t="56711" x="3886200" y="4870450"/>
          <p14:tracePt t="56727" x="4051300" y="4889500"/>
          <p14:tracePt t="56744" x="4216400" y="4902200"/>
          <p14:tracePt t="56761" x="4368800" y="4914900"/>
          <p14:tracePt t="56777" x="4572000" y="4914900"/>
          <p14:tracePt t="56795" x="4667250" y="4921250"/>
          <p14:tracePt t="56812" x="4743450" y="4921250"/>
          <p14:tracePt t="56827" x="4806950" y="4921250"/>
          <p14:tracePt t="56844" x="4845050" y="4921250"/>
          <p14:tracePt t="56861" x="4870450" y="4921250"/>
          <p14:tracePt t="56877" x="4883150" y="4921250"/>
          <p14:tracePt t="56894" x="4895850" y="4921250"/>
          <p14:tracePt t="56911" x="4902200" y="4921250"/>
          <p14:tracePt t="56928" x="4921250" y="4914900"/>
          <p14:tracePt t="56944" x="4933950" y="4914900"/>
          <p14:tracePt t="56961" x="4959350" y="4914900"/>
          <p14:tracePt t="56979" x="4972050" y="4914900"/>
          <p14:tracePt t="56995" x="4978400" y="4914900"/>
          <p14:tracePt t="57011" x="4984750" y="4908550"/>
          <p14:tracePt t="57028" x="4997450" y="4908550"/>
          <p14:tracePt t="57044" x="5010150" y="4908550"/>
          <p14:tracePt t="57061" x="5035550" y="4902200"/>
          <p14:tracePt t="57077" x="5067300" y="4895850"/>
          <p14:tracePt t="57094" x="5099050" y="4895850"/>
          <p14:tracePt t="57112" x="5124450" y="4889500"/>
          <p14:tracePt t="57127" x="5149850" y="4883150"/>
          <p14:tracePt t="57145" x="5181600" y="4883150"/>
          <p14:tracePt t="57160" x="5213350" y="4876800"/>
          <p14:tracePt t="57160" x="5226050" y="4876800"/>
          <p14:tracePt t="57179" x="5257800" y="4870450"/>
          <p14:tracePt t="57195" x="5276850" y="4864100"/>
          <p14:tracePt t="57211" x="5289550" y="4864100"/>
          <p14:tracePt t="57274" x="5295900" y="4864100"/>
          <p14:tracePt t="57563" x="5321300" y="4864100"/>
          <p14:tracePt t="57570" x="5391150" y="4864100"/>
          <p14:tracePt t="57578" x="5461000" y="4870450"/>
          <p14:tracePt t="57579" x="5657850" y="4902200"/>
          <p14:tracePt t="57594" x="5797550" y="4908550"/>
          <p14:tracePt t="57611" x="5892800" y="4914900"/>
          <p14:tracePt t="57627" x="6057900" y="4940300"/>
          <p14:tracePt t="57644" x="6254750" y="4972050"/>
          <p14:tracePt t="57661" x="6388100" y="4991100"/>
          <p14:tracePt t="57678" x="6438900" y="4997450"/>
          <p14:tracePt t="57694" x="6477000" y="5003800"/>
          <p14:tracePt t="57711" x="6534150" y="5003800"/>
          <p14:tracePt t="57727" x="6584950" y="5003800"/>
          <p14:tracePt t="57744" x="6629400" y="5003800"/>
          <p14:tracePt t="57761" x="6667500" y="5003800"/>
          <p14:tracePt t="57777" x="6711950" y="5003800"/>
          <p14:tracePt t="57794" x="6743700" y="5003800"/>
          <p14:tracePt t="57811" x="6775450" y="5003800"/>
          <p14:tracePt t="57827" x="6813550" y="5003800"/>
          <p14:tracePt t="57844" x="6845300" y="5003800"/>
          <p14:tracePt t="57861" x="6883400" y="5003800"/>
          <p14:tracePt t="57877" x="6915150" y="4997450"/>
          <p14:tracePt t="57894" x="6953250" y="4991100"/>
          <p14:tracePt t="57911" x="7010400" y="4978400"/>
          <p14:tracePt t="57927" x="7073900" y="4965700"/>
          <p14:tracePt t="57944" x="7143750" y="4946650"/>
          <p14:tracePt t="57961" x="7200900" y="4940300"/>
          <p14:tracePt t="57978" x="7245350" y="4927600"/>
          <p14:tracePt t="57996" x="7277100" y="4927600"/>
          <p14:tracePt t="58011" x="7289800" y="4927600"/>
          <p14:tracePt t="58027" x="7308850" y="4921250"/>
          <p14:tracePt t="58044" x="7327900" y="4921250"/>
          <p14:tracePt t="58060" x="7353300" y="4908550"/>
          <p14:tracePt t="58078" x="7385050" y="4902200"/>
          <p14:tracePt t="58094" x="7410450" y="4895850"/>
          <p14:tracePt t="58111" x="7435850" y="4889500"/>
          <p14:tracePt t="58127" x="7448550" y="4883150"/>
          <p14:tracePt t="58144" x="7461250" y="4876800"/>
          <p14:tracePt t="58161" x="7480300" y="4876800"/>
          <p14:tracePt t="58177" x="7493000" y="4870450"/>
          <p14:tracePt t="58196" x="7505700" y="4870450"/>
          <p14:tracePt t="58211" x="7518400" y="4864100"/>
          <p14:tracePt t="58227" x="7524750" y="4864100"/>
          <p14:tracePt t="58244" x="7531100" y="4857750"/>
          <p14:tracePt t="58261" x="7537450" y="4857750"/>
          <p14:tracePt t="58278" x="7543800" y="4857750"/>
          <p14:tracePt t="58295" x="7562850" y="4851400"/>
          <p14:tracePt t="58311" x="7588250" y="4845050"/>
          <p14:tracePt t="58327" x="7607300" y="4838700"/>
          <p14:tracePt t="58344" x="7620000" y="4838700"/>
          <p14:tracePt t="58361" x="7632700" y="4838700"/>
          <p14:tracePt t="58377" x="7658100" y="4832350"/>
          <p14:tracePt t="58395" x="7677150" y="4826000"/>
          <p14:tracePt t="58411" x="7721600" y="4826000"/>
          <p14:tracePt t="58427" x="7759700" y="4819650"/>
          <p14:tracePt t="58444" x="7797800" y="4813300"/>
          <p14:tracePt t="58460" x="7842250" y="4806950"/>
          <p14:tracePt t="58477" x="7880350" y="4806950"/>
          <p14:tracePt t="58494" x="7912100" y="4800600"/>
          <p14:tracePt t="58511" x="7943850" y="4800600"/>
          <p14:tracePt t="58527" x="7969250" y="4800600"/>
          <p14:tracePt t="58544" x="7994650" y="4800600"/>
          <p14:tracePt t="58561" x="8020050" y="4800600"/>
          <p14:tracePt t="58577" x="8051800" y="4800600"/>
          <p14:tracePt t="58595" x="8083550" y="4800600"/>
          <p14:tracePt t="58611" x="8108950" y="4800600"/>
          <p14:tracePt t="58627" x="8140700" y="4800600"/>
          <p14:tracePt t="58644" x="8159750" y="4800600"/>
          <p14:tracePt t="58660" x="8178800" y="4800600"/>
          <p14:tracePt t="58677" x="8191500" y="4800600"/>
          <p14:tracePt t="58694" x="8210550" y="4800600"/>
          <p14:tracePt t="58711" x="8223250" y="4800600"/>
          <p14:tracePt t="58727" x="8229600" y="4800600"/>
          <p14:tracePt t="58745" x="8248650" y="4800600"/>
          <p14:tracePt t="58761" x="8261350" y="4794250"/>
          <p14:tracePt t="58777" x="8280400" y="4794250"/>
          <p14:tracePt t="58795" x="8299450" y="4794250"/>
          <p14:tracePt t="58810" x="8305800" y="4794250"/>
          <p14:tracePt t="58828" x="8318500" y="4794250"/>
          <p14:tracePt t="58844" x="8324850" y="4794250"/>
          <p14:tracePt t="69795" x="8324850" y="4787900"/>
          <p14:tracePt t="69987" x="8305800" y="4781550"/>
          <p14:tracePt t="69994" x="8299450" y="4781550"/>
          <p14:tracePt t="70002" x="8286750" y="4781550"/>
          <p14:tracePt t="70010" x="8235950" y="4775200"/>
          <p14:tracePt t="70021" x="8210550" y="4768850"/>
          <p14:tracePt t="70027" x="8128000" y="4756150"/>
          <p14:tracePt t="70044" x="7937500" y="4730750"/>
          <p14:tracePt t="70061" x="7651750" y="4686300"/>
          <p14:tracePt t="70078" x="7277100" y="4635500"/>
          <p14:tracePt t="70094" x="6807200" y="4578350"/>
          <p14:tracePt t="70110" x="6343650" y="4508500"/>
          <p14:tracePt t="70127" x="5924550" y="4457700"/>
          <p14:tracePt t="70144" x="5429250" y="4387850"/>
          <p14:tracePt t="70161" x="5054600" y="4337050"/>
          <p14:tracePt t="70178" x="4527550" y="4254500"/>
          <p14:tracePt t="70195" x="4267200" y="4229100"/>
          <p14:tracePt t="70211" x="4095750" y="4222750"/>
          <p14:tracePt t="70227" x="3911600" y="4222750"/>
          <p14:tracePt t="70244" x="3740150" y="4216400"/>
          <p14:tracePt t="70261" x="3600450" y="4216400"/>
          <p14:tracePt t="70278" x="3473450" y="4216400"/>
          <p14:tracePt t="70294" x="3359150" y="4210050"/>
          <p14:tracePt t="70311" x="3270250" y="4203700"/>
          <p14:tracePt t="70328" x="3194050" y="4203700"/>
          <p14:tracePt t="70345" x="3136900" y="4191000"/>
          <p14:tracePt t="70361" x="3054350" y="4191000"/>
          <p14:tracePt t="70361" x="3022600" y="4191000"/>
          <p14:tracePt t="70379" x="2965450" y="4184650"/>
          <p14:tracePt t="70395" x="2921000" y="4178300"/>
          <p14:tracePt t="70412" x="2895600" y="4178300"/>
          <p14:tracePt t="70428" x="2882900" y="4178300"/>
          <p14:tracePt t="70578" x="2876550" y="4178300"/>
          <p14:tracePt t="70635" x="2844800" y="4191000"/>
          <p14:tracePt t="70643" x="2806700" y="4216400"/>
          <p14:tracePt t="70644" x="2717800" y="4260850"/>
          <p14:tracePt t="70661" x="2590800" y="4286250"/>
          <p14:tracePt t="70678" x="2495550" y="4305300"/>
          <p14:tracePt t="70694" x="2444750" y="4311650"/>
          <p14:tracePt t="70711" x="2349500" y="4330700"/>
          <p14:tracePt t="70727" x="2247900" y="4349750"/>
          <p14:tracePt t="70744" x="2171700" y="4356100"/>
          <p14:tracePt t="70761" x="2108200" y="4375150"/>
          <p14:tracePt t="70779" x="2095500" y="4381500"/>
          <p14:tracePt t="70827" x="2089150" y="4387850"/>
          <p14:tracePt t="70843" x="2089150" y="4394200"/>
          <p14:tracePt t="70930" x="2108200" y="4394200"/>
          <p14:tracePt t="70930" x="2120900" y="4400550"/>
          <p14:tracePt t="70946" x="2139950" y="4400550"/>
          <p14:tracePt t="70954" x="2152650" y="4406900"/>
          <p14:tracePt t="70970" x="2203450" y="4419600"/>
          <p14:tracePt t="70979" x="2216150" y="4419600"/>
          <p14:tracePt t="70980" x="2235200" y="4419600"/>
          <p14:tracePt t="71162" x="2241550" y="4425950"/>
          <p14:tracePt t="71171" x="2279650" y="4438650"/>
          <p14:tracePt t="71178" x="2349500" y="4457700"/>
          <p14:tracePt t="71179" x="2552700" y="4495800"/>
          <p14:tracePt t="71195" x="2717800" y="4521200"/>
          <p14:tracePt t="71210" x="3219450" y="4591050"/>
          <p14:tracePt t="71228" x="3867150" y="4654550"/>
          <p14:tracePt t="71245" x="4559300" y="4692650"/>
          <p14:tracePt t="71261" x="5143500" y="4692650"/>
          <p14:tracePt t="71278" x="5670550" y="4692650"/>
          <p14:tracePt t="71294" x="6096000" y="4692650"/>
          <p14:tracePt t="71311" x="6381750" y="4705350"/>
          <p14:tracePt t="71327" x="6597650" y="4718050"/>
          <p14:tracePt t="71344" x="6692900" y="4718050"/>
          <p14:tracePt t="71361" x="6781800" y="4718050"/>
          <p14:tracePt t="71361" x="6832600" y="4718050"/>
          <p14:tracePt t="71380" x="6921500" y="4718050"/>
          <p14:tracePt t="71395" x="7004050" y="4718050"/>
          <p14:tracePt t="71411" x="7080250" y="4718050"/>
          <p14:tracePt t="71428" x="7156450" y="4711700"/>
          <p14:tracePt t="71444" x="7200900" y="4705350"/>
          <p14:tracePt t="71461" x="7226300" y="4705350"/>
          <p14:tracePt t="71477" x="7245350" y="4705350"/>
          <p14:tracePt t="71494" x="7251700" y="4705350"/>
          <p14:tracePt t="73366" x="0" y="0"/>
        </p14:tracePtLst>
        <p14:tracePtLst>
          <p14:tracePt t="79945" x="2070100" y="6013450"/>
          <p14:tracePt t="80210" x="2076450" y="6013450"/>
          <p14:tracePt t="80217" x="2082800" y="6019800"/>
          <p14:tracePt t="80228" x="2101850" y="6032500"/>
          <p14:tracePt t="80229" x="2127250" y="6051550"/>
          <p14:tracePt t="80244" x="2152650" y="6070600"/>
          <p14:tracePt t="80261" x="2178050" y="6089650"/>
          <p14:tracePt t="80277" x="2190750" y="6096000"/>
          <p14:tracePt t="80294" x="2197100" y="6102350"/>
          <p14:tracePt t="80310" x="2203450" y="6108700"/>
          <p14:tracePt t="80327" x="2209800" y="6108700"/>
          <p14:tracePt t="80344" x="2216150" y="6108700"/>
          <p14:tracePt t="80378" x="2222500" y="6108700"/>
          <p14:tracePt t="80379" x="2228850" y="6108700"/>
          <p14:tracePt t="80417" x="2235200" y="6108700"/>
          <p14:tracePt t="80417" x="2247900" y="6115050"/>
          <p14:tracePt t="80426" x="2260600" y="6115050"/>
          <p14:tracePt t="80435" x="2266950" y="6121400"/>
          <p14:tracePt t="80444" x="2286000" y="6121400"/>
          <p14:tracePt t="80460" x="2305050" y="6127750"/>
          <p14:tracePt t="80477" x="2317750" y="6134100"/>
          <p14:tracePt t="80494" x="2324100" y="6134100"/>
          <p14:tracePt t="80510" x="2330450" y="6134100"/>
          <p14:tracePt t="81403" x="2349500" y="6134100"/>
          <p14:tracePt t="81411" x="2368550" y="6134100"/>
          <p14:tracePt t="81420" x="2381250" y="6134100"/>
          <p14:tracePt t="81428" x="2393950" y="6134100"/>
          <p14:tracePt t="81444" x="2400300" y="6134100"/>
          <p14:tracePt t="81499" x="2406650" y="6134100"/>
          <p14:tracePt t="81651" x="2413000" y="6134100"/>
          <p14:tracePt t="81659" x="2425700" y="6134100"/>
          <p14:tracePt t="81671" x="2432050" y="6134100"/>
          <p14:tracePt t="81675" x="2438400" y="6127750"/>
          <p14:tracePt t="81680" x="2463800" y="6127750"/>
          <p14:tracePt t="81694" x="2476500" y="6127750"/>
          <p14:tracePt t="81711" x="2489200" y="6121400"/>
          <p14:tracePt t="81728" x="2495550" y="6121400"/>
          <p14:tracePt t="81744" x="2508250" y="6121400"/>
          <p14:tracePt t="81907" x="2520950" y="6115050"/>
          <p14:tracePt t="81920" x="2533650" y="6115050"/>
          <p14:tracePt t="81921" x="2546350" y="6115050"/>
          <p14:tracePt t="81928" x="2559050" y="6115050"/>
          <p14:tracePt t="81945" x="2565400" y="6115050"/>
          <p14:tracePt t="81961" x="2565400" y="6108700"/>
          <p14:tracePt t="82131" x="2571750" y="6108700"/>
          <p14:tracePt t="82139" x="2578100" y="6102350"/>
          <p14:tracePt t="82147" x="2584450" y="6102350"/>
          <p14:tracePt t="82148" x="2590800" y="6096000"/>
          <p14:tracePt t="82161" x="2609850" y="6083300"/>
          <p14:tracePt t="82178" x="2628900" y="6070600"/>
          <p14:tracePt t="82195" x="2635250" y="6057900"/>
          <p14:tracePt t="82212" x="2647950" y="6045200"/>
          <p14:tracePt t="82228" x="2654300" y="6032500"/>
          <p14:tracePt t="82245" x="2654300" y="6026150"/>
          <p14:tracePt t="82261" x="2654300" y="6013450"/>
          <p14:tracePt t="82278" x="2654300" y="6007100"/>
          <p14:tracePt t="82295" x="2660650" y="6007100"/>
          <p14:tracePt t="82311" x="2660650" y="6000750"/>
          <p14:tracePt t="82328" x="2660650" y="5994400"/>
          <p14:tracePt t="82345" x="2660650" y="5988050"/>
          <p14:tracePt t="82361" x="2660650" y="5975350"/>
          <p14:tracePt t="82361" x="2667000" y="5962650"/>
          <p14:tracePt t="82380" x="2673350" y="5956300"/>
          <p14:tracePt t="82395" x="2673350" y="5943600"/>
          <p14:tracePt t="82412" x="2673350" y="5937250"/>
          <p14:tracePt t="82428" x="2679700" y="5930900"/>
          <p14:tracePt t="82444" x="2679700" y="5924550"/>
          <p14:tracePt t="82483" x="2679700" y="5918200"/>
          <p14:tracePt t="82484" x="2679700" y="5899150"/>
          <p14:tracePt t="82494" x="2679700" y="5873750"/>
          <p14:tracePt t="82511" x="2673350" y="5842000"/>
          <p14:tracePt t="82528" x="2673350" y="5810250"/>
          <p14:tracePt t="82545" x="2647950" y="5759450"/>
          <p14:tracePt t="82561" x="2628900" y="5702300"/>
          <p14:tracePt t="82578" x="2603500" y="5657850"/>
          <p14:tracePt t="82595" x="2603500" y="5651500"/>
          <p14:tracePt t="83084" x="2609850" y="5651500"/>
          <p14:tracePt t="83092" x="2628900" y="5651500"/>
          <p14:tracePt t="83100" x="2654300" y="5651500"/>
          <p14:tracePt t="83112" x="2679700" y="5651500"/>
          <p14:tracePt t="83113" x="2711450" y="5651500"/>
          <p14:tracePt t="83129" x="2743200" y="5651500"/>
          <p14:tracePt t="83146" x="2762250" y="5651500"/>
          <p14:tracePt t="83162" x="2781300" y="5651500"/>
          <p14:tracePt t="83179" x="2800350" y="5651500"/>
          <p14:tracePt t="83196" x="2806700" y="5651500"/>
          <p14:tracePt t="83212" x="2813050" y="5651500"/>
          <p14:tracePt t="83252" x="2819400" y="5651500"/>
          <p14:tracePt t="83268" x="2825750" y="5651500"/>
          <p14:tracePt t="83283" x="2832100" y="5651500"/>
          <p14:tracePt t="83299" x="2838450" y="5651500"/>
          <p14:tracePt t="83312" x="2844800" y="5651500"/>
          <p14:tracePt t="83572" x="2838450" y="5651500"/>
          <p14:tracePt t="83580" x="2762250" y="5651500"/>
          <p14:tracePt t="83580" x="2730500" y="5651500"/>
          <p14:tracePt t="83596" x="2673350" y="5651500"/>
          <p14:tracePt t="83604" x="2628900" y="5645150"/>
          <p14:tracePt t="83612" x="2552700" y="5638800"/>
          <p14:tracePt t="83629" x="2501900" y="5626100"/>
          <p14:tracePt t="83645" x="2489200" y="5626100"/>
          <p14:tracePt t="83964" x="2495550" y="5626100"/>
          <p14:tracePt t="83972" x="2501900" y="5626100"/>
          <p14:tracePt t="83980" x="2514600" y="5626100"/>
          <p14:tracePt t="83995" x="2520950" y="5626100"/>
          <p14:tracePt t="83996" x="2533650" y="5626100"/>
          <p14:tracePt t="84012" x="2540000" y="5626100"/>
          <p14:tracePt t="84204" x="2552700" y="5626100"/>
          <p14:tracePt t="84211" x="2565400" y="5626100"/>
          <p14:tracePt t="84229" x="2584450" y="5626100"/>
          <p14:tracePt t="84230" x="2597150" y="5626100"/>
          <p14:tracePt t="84245" x="2609850" y="5626100"/>
          <p14:tracePt t="84262" x="2616200" y="5626100"/>
          <p14:tracePt t="84279" x="2622550" y="5626100"/>
          <p14:tracePt t="84340" x="2628900" y="5626100"/>
          <p14:tracePt t="84643" x="2641600" y="5626100"/>
          <p14:tracePt t="84643" x="2654300" y="5626100"/>
          <p14:tracePt t="84659" x="2673350" y="5626100"/>
          <p14:tracePt t="84668" x="2686050" y="5626100"/>
          <p14:tracePt t="84678" x="2698750" y="5626100"/>
          <p14:tracePt t="84684" x="2705100" y="5626100"/>
          <p14:tracePt t="84740" x="2711450" y="5626100"/>
          <p14:tracePt t="84771" x="2724150" y="5626100"/>
          <p14:tracePt t="84779" x="2743200" y="5626100"/>
          <p14:tracePt t="84804" x="2749550" y="5626100"/>
          <p14:tracePt t="84811" x="2768600" y="5626100"/>
          <p14:tracePt t="84828" x="2774950" y="5626100"/>
          <p14:tracePt t="84829" x="2794000" y="5626100"/>
          <p14:tracePt t="84845" x="2800350" y="5626100"/>
          <p14:tracePt t="84862" x="2806700" y="5626100"/>
          <p14:tracePt t="85212" x="2800350" y="5626100"/>
          <p14:tracePt t="85213" x="2794000" y="5626100"/>
          <p14:tracePt t="85308" x="2787650" y="5626100"/>
          <p14:tracePt t="85324" x="2774950" y="5626100"/>
          <p14:tracePt t="85332" x="2768600" y="5626100"/>
          <p14:tracePt t="85340" x="2762250" y="5626100"/>
          <p14:tracePt t="85345" x="2730500" y="5626100"/>
          <p14:tracePt t="85362" x="2711450" y="5626100"/>
          <p14:tracePt t="85379" x="2667000" y="5626100"/>
          <p14:tracePt t="85396" x="2641600" y="5638800"/>
          <p14:tracePt t="85413" x="2616200" y="5651500"/>
          <p14:tracePt t="85429" x="2584450" y="5683250"/>
          <p14:tracePt t="85446" x="2565400" y="5715000"/>
          <p14:tracePt t="85462" x="2533650" y="5778500"/>
          <p14:tracePt t="85479" x="2527300" y="5816600"/>
          <p14:tracePt t="85495" x="2520950" y="5842000"/>
          <p14:tracePt t="85512" x="2520950" y="5861050"/>
          <p14:tracePt t="85529" x="2520950" y="5892800"/>
          <p14:tracePt t="85546" x="2520950" y="5911850"/>
          <p14:tracePt t="85562" x="2520950" y="5943600"/>
          <p14:tracePt t="85562" x="2520950" y="5949950"/>
          <p14:tracePt t="85580" x="2527300" y="5975350"/>
          <p14:tracePt t="85596" x="2540000" y="5994400"/>
          <p14:tracePt t="85612" x="2552700" y="6000750"/>
          <p14:tracePt t="85629" x="2565400" y="6013450"/>
          <p14:tracePt t="85646" x="2571750" y="6026150"/>
          <p14:tracePt t="85683" x="2578100" y="6032500"/>
          <p14:tracePt t="85700" x="2584450" y="6038850"/>
          <p14:tracePt t="85715" x="2590800" y="6045200"/>
          <p14:tracePt t="85740" x="2597150" y="6051550"/>
          <p14:tracePt t="85747" x="2603500" y="6051550"/>
          <p14:tracePt t="85748" x="2628900" y="6057900"/>
          <p14:tracePt t="85762" x="2660650" y="6057900"/>
          <p14:tracePt t="85762" x="2679700" y="6057900"/>
          <p14:tracePt t="85780" x="2717800" y="6057900"/>
          <p14:tracePt t="85796" x="2749550" y="6057900"/>
          <p14:tracePt t="85812" x="2768600" y="6057900"/>
          <p14:tracePt t="85829" x="2787650" y="6057900"/>
          <p14:tracePt t="85846" x="2800350" y="6057900"/>
          <p14:tracePt t="85862" x="2806700" y="6057900"/>
          <p14:tracePt t="85879" x="2813050" y="6045200"/>
          <p14:tracePt t="85895" x="2819400" y="6038850"/>
          <p14:tracePt t="85912" x="2825750" y="6026150"/>
          <p14:tracePt t="86060" x="2825750" y="6019800"/>
          <p14:tracePt t="86067" x="2838450" y="6019800"/>
          <p14:tracePt t="86072" x="2851150" y="6007100"/>
          <p14:tracePt t="86079" x="2882900" y="5994400"/>
          <p14:tracePt t="86095" x="2921000" y="5981700"/>
          <p14:tracePt t="86112" x="2978150" y="5975350"/>
          <p14:tracePt t="86128" x="3028950" y="5969000"/>
          <p14:tracePt t="86146" x="3086100" y="5969000"/>
          <p14:tracePt t="86162" x="3136900" y="5969000"/>
          <p14:tracePt t="86162" x="3155950" y="5969000"/>
          <p14:tracePt t="86180" x="3213100" y="5981700"/>
          <p14:tracePt t="86196" x="3244850" y="5988050"/>
          <p14:tracePt t="86212" x="3270250" y="5994400"/>
          <p14:tracePt t="86229" x="3282950" y="6000750"/>
          <p14:tracePt t="86245" x="3302000" y="6000750"/>
          <p14:tracePt t="86262" x="3327400" y="6007100"/>
          <p14:tracePt t="86279" x="3352800" y="6007100"/>
          <p14:tracePt t="86295" x="3371850" y="6007100"/>
          <p14:tracePt t="86312" x="3409950" y="6013450"/>
          <p14:tracePt t="86329" x="3460750" y="6013450"/>
          <p14:tracePt t="86346" x="3536950" y="6013450"/>
          <p14:tracePt t="86362" x="3625850" y="6013450"/>
          <p14:tracePt t="86362" x="3663950" y="6013450"/>
          <p14:tracePt t="86380" x="3714750" y="5994400"/>
          <p14:tracePt t="86396" x="3733800" y="5981700"/>
          <p14:tracePt t="86412" x="3740150" y="5956300"/>
          <p14:tracePt t="86429" x="3740150" y="5930900"/>
          <p14:tracePt t="86450" x="3727450" y="5892800"/>
          <p14:tracePt t="86462" x="3695700" y="5861050"/>
          <p14:tracePt t="86479" x="3657600" y="5822950"/>
          <p14:tracePt t="86495" x="3568700" y="5784850"/>
          <p14:tracePt t="86512" x="3448050" y="5753100"/>
          <p14:tracePt t="86529" x="3314700" y="5734050"/>
          <p14:tracePt t="86546" x="3187700" y="5734050"/>
          <p14:tracePt t="86562" x="3060700" y="5778500"/>
          <p14:tracePt t="86562" x="3009900" y="5829300"/>
          <p14:tracePt t="86579" x="2984500" y="5886450"/>
          <p14:tracePt t="86595" x="2971800" y="6083300"/>
          <p14:tracePt t="86612" x="3067050" y="6197600"/>
          <p14:tracePt t="86629" x="3314700" y="6324600"/>
          <p14:tracePt t="86645" x="3810000" y="6451600"/>
          <p14:tracePt t="86662" x="4387850" y="6527800"/>
          <p14:tracePt t="86679" x="5060950" y="6540500"/>
          <p14:tracePt t="86695" x="5746750" y="6540500"/>
          <p14:tracePt t="86712" x="6413500" y="6470650"/>
          <p14:tracePt t="86729" x="7004050" y="6318250"/>
          <p14:tracePt t="86745" x="7562850" y="6108700"/>
          <p14:tracePt t="86762" x="8001000" y="5911850"/>
          <p14:tracePt t="86779" x="8496300" y="5708650"/>
          <p14:tracePt t="86796" x="8667750" y="5626100"/>
          <p14:tracePt t="86812" x="8756650" y="5549900"/>
          <p14:tracePt t="86829" x="8820150" y="5480050"/>
          <p14:tracePt t="86845" x="8839200" y="5441950"/>
          <p14:tracePt t="86863" x="8845550" y="5429250"/>
          <p14:tracePt t="86899" x="8845550" y="5422900"/>
          <p14:tracePt t="86916" x="8845550" y="5416550"/>
          <p14:tracePt t="86979" x="8845550" y="5403850"/>
          <p14:tracePt t="86988" x="8877300" y="5365750"/>
          <p14:tracePt t="86994" x="8953500" y="5276850"/>
          <p14:tracePt t="87012" x="9023350" y="5200650"/>
          <p14:tracePt t="87013" x="9118600" y="5086350"/>
          <p14:tracePt t="87029" x="9137650" y="4959350"/>
          <p14:tracePt t="87045" x="9137650" y="4857750"/>
          <p14:tracePt t="87062" x="9137650" y="4781550"/>
          <p14:tracePt t="87079" x="9118600" y="4705350"/>
          <p14:tracePt t="87096" x="9055100" y="4622800"/>
          <p14:tracePt t="87112" x="8972550" y="4546600"/>
          <p14:tracePt t="87129" x="8877300" y="4483100"/>
          <p14:tracePt t="87145" x="8775700" y="4406900"/>
          <p14:tracePt t="87162" x="8667750" y="4337050"/>
          <p14:tracePt t="87179" x="8553450" y="4273550"/>
          <p14:tracePt t="87196" x="8496300" y="4248150"/>
          <p14:tracePt t="87212" x="8470900" y="4248150"/>
          <p14:tracePt t="87229" x="8445500" y="4248150"/>
          <p14:tracePt t="87245" x="8439150" y="4248150"/>
          <p14:tracePt t="87262" x="8388350" y="4279900"/>
          <p14:tracePt t="87279" x="8343900" y="4318000"/>
          <p14:tracePt t="87296" x="8286750" y="4400550"/>
          <p14:tracePt t="87312" x="8242300" y="4476750"/>
          <p14:tracePt t="87329" x="8204200" y="4559300"/>
          <p14:tracePt t="87345" x="8178800" y="4641850"/>
          <p14:tracePt t="87362" x="8159750" y="4718050"/>
          <p14:tracePt t="87378" x="8159750" y="4838700"/>
          <p14:tracePt t="87396" x="8159750" y="4914900"/>
          <p14:tracePt t="87412" x="8166100" y="4997450"/>
          <p14:tracePt t="87429" x="8197850" y="5092700"/>
          <p14:tracePt t="87445" x="8229600" y="5162550"/>
          <p14:tracePt t="87462" x="8255000" y="5226050"/>
          <p14:tracePt t="87478" x="8286750" y="5270500"/>
          <p14:tracePt t="87496" x="8318500" y="5308600"/>
          <p14:tracePt t="87512" x="8343900" y="5334000"/>
          <p14:tracePt t="87529" x="8382000" y="5359400"/>
          <p14:tracePt t="87545" x="8432800" y="5378450"/>
          <p14:tracePt t="87562" x="8496300" y="5378450"/>
          <p14:tracePt t="87579" x="8629650" y="5365750"/>
          <p14:tracePt t="87596" x="8712200" y="5314950"/>
          <p14:tracePt t="87611" x="8807450" y="5219700"/>
          <p14:tracePt t="87629" x="8864600" y="5143500"/>
          <p14:tracePt t="87645" x="8883650" y="5092700"/>
          <p14:tracePt t="87662" x="8902700" y="5041900"/>
          <p14:tracePt t="87679" x="8909050" y="5003800"/>
          <p14:tracePt t="87696" x="8909050" y="4953000"/>
          <p14:tracePt t="87712" x="8902700" y="4902200"/>
          <p14:tracePt t="87729" x="8883650" y="4851400"/>
          <p14:tracePt t="87745" x="8864600" y="4800600"/>
          <p14:tracePt t="87762" x="8845550" y="4762500"/>
          <p14:tracePt t="87779" x="8820150" y="4730750"/>
          <p14:tracePt t="87796" x="8801100" y="4711700"/>
          <p14:tracePt t="87812" x="8769350" y="4699000"/>
          <p14:tracePt t="87829" x="8731250" y="4686300"/>
          <p14:tracePt t="87845" x="8686800" y="4686300"/>
          <p14:tracePt t="87862" x="8629650" y="4686300"/>
          <p14:tracePt t="87879" x="8572500" y="4686300"/>
          <p14:tracePt t="87895" x="8515350" y="4705350"/>
          <p14:tracePt t="87912" x="8464550" y="4743450"/>
          <p14:tracePt t="87929" x="8426450" y="4781550"/>
          <p14:tracePt t="87945" x="8369300" y="4838700"/>
          <p14:tracePt t="87962" x="8312150" y="4908550"/>
          <p14:tracePt t="87979" x="8274050" y="4978400"/>
          <p14:tracePt t="87996" x="8261350" y="5029200"/>
          <p14:tracePt t="88012" x="8261350" y="5067300"/>
          <p14:tracePt t="88029" x="8261350" y="5092700"/>
          <p14:tracePt t="88046" x="8261350" y="5124450"/>
          <p14:tracePt t="88062" x="8274050" y="5162550"/>
          <p14:tracePt t="88079" x="8293100" y="5181600"/>
          <p14:tracePt t="88096" x="8305800" y="5207000"/>
          <p14:tracePt t="88113" x="8312150" y="5232400"/>
          <p14:tracePt t="88129" x="8331200" y="5251450"/>
          <p14:tracePt t="88145" x="8350250" y="5270500"/>
          <p14:tracePt t="88162" x="8375650" y="5289550"/>
          <p14:tracePt t="88179" x="8413750" y="5302250"/>
          <p14:tracePt t="88196" x="8451850" y="5308600"/>
          <p14:tracePt t="88212" x="8496300" y="5308600"/>
          <p14:tracePt t="88229" x="8534400" y="5308600"/>
          <p14:tracePt t="88246" x="8591550" y="5302250"/>
          <p14:tracePt t="88262" x="8661400" y="5264150"/>
          <p14:tracePt t="88279" x="8712200" y="5232400"/>
          <p14:tracePt t="88295" x="8756650" y="5194300"/>
          <p14:tracePt t="88312" x="8788400" y="5149850"/>
          <p14:tracePt t="88329" x="8794750" y="5111750"/>
          <p14:tracePt t="88346" x="8807450" y="5041900"/>
          <p14:tracePt t="88362" x="8813800" y="4972050"/>
          <p14:tracePt t="88379" x="8813800" y="4921250"/>
          <p14:tracePt t="88396" x="8813800" y="4883150"/>
          <p14:tracePt t="88412" x="8801100" y="4845050"/>
          <p14:tracePt t="88429" x="8794750" y="4813300"/>
          <p14:tracePt t="88445" x="8788400" y="4794250"/>
          <p14:tracePt t="88462" x="8769350" y="4768850"/>
          <p14:tracePt t="88480" x="8763000" y="4749800"/>
          <p14:tracePt t="88495" x="8750300" y="4737100"/>
          <p14:tracePt t="88512" x="8737600" y="4724400"/>
          <p14:tracePt t="88528" x="8724900" y="4724400"/>
          <p14:tracePt t="88545" x="8712200" y="4711700"/>
          <p14:tracePt t="88562" x="8699500" y="4711700"/>
          <p14:tracePt t="88579" x="8680450" y="4711700"/>
          <p14:tracePt t="88596" x="8674100" y="4711700"/>
          <p14:tracePt t="88613" x="8667750" y="4711700"/>
          <p14:tracePt t="88629" x="8655050" y="4711700"/>
          <p14:tracePt t="88646" x="8642350" y="4711700"/>
          <p14:tracePt t="88662" x="8629650" y="4711700"/>
          <p14:tracePt t="88679" x="8623300" y="4711700"/>
          <p14:tracePt t="88695" x="8616950" y="4711700"/>
          <p14:tracePt t="89195" x="8591550" y="4711700"/>
          <p14:tracePt t="89204" x="8489950" y="4711700"/>
          <p14:tracePt t="89206" x="8331200" y="4711700"/>
          <p14:tracePt t="89212" x="7899400" y="4699000"/>
          <p14:tracePt t="89228" x="7658100" y="4654550"/>
          <p14:tracePt t="89245" x="7543800" y="4641850"/>
          <p14:tracePt t="89262" x="7499350" y="4635500"/>
          <p14:tracePt t="89279" x="7493000" y="4635500"/>
          <p14:tracePt t="89295" x="7480300" y="4635500"/>
          <p14:tracePt t="89312" x="7467600" y="4635500"/>
          <p14:tracePt t="89328" x="7454900" y="4635500"/>
          <p14:tracePt t="89345" x="7448550" y="4635500"/>
          <p14:tracePt t="89604" x="7454900" y="4635500"/>
          <p14:tracePt t="89612" x="7467600" y="4635500"/>
          <p14:tracePt t="89620" x="7480300" y="4635500"/>
          <p14:tracePt t="89629" x="7505700" y="4635500"/>
          <p14:tracePt t="89629" x="7518400" y="4635500"/>
          <p14:tracePt t="89645" x="7531100" y="4635500"/>
          <p14:tracePt t="89646" x="7556500" y="4641850"/>
          <p14:tracePt t="89662" x="7594600" y="4641850"/>
          <p14:tracePt t="89678" x="7639050" y="4641850"/>
          <p14:tracePt t="89694" x="7658100" y="4641850"/>
          <p14:tracePt t="89712" x="7683500" y="4641850"/>
          <p14:tracePt t="89729" x="7696200" y="4641850"/>
          <p14:tracePt t="89745" x="7715250" y="4641850"/>
          <p14:tracePt t="89762" x="7740650" y="4641850"/>
          <p14:tracePt t="89762" x="7753350" y="4641850"/>
          <p14:tracePt t="89780" x="7791450" y="4641850"/>
          <p14:tracePt t="89796" x="7835900" y="4641850"/>
          <p14:tracePt t="89812" x="7867650" y="4641850"/>
          <p14:tracePt t="89828" x="7899400" y="4641850"/>
          <p14:tracePt t="89845" x="7918450" y="4641850"/>
          <p14:tracePt t="89862" x="7931150" y="4641850"/>
          <p14:tracePt t="89879" x="7937500" y="4641850"/>
          <p14:tracePt t="89895" x="7943850" y="4641850"/>
          <p14:tracePt t="89912" x="7956550" y="4641850"/>
          <p14:tracePt t="89928" x="7962900" y="4641850"/>
          <p14:tracePt t="89963" x="7969250" y="4641850"/>
          <p14:tracePt t="89980" x="7981950" y="4641850"/>
          <p14:tracePt t="90003" x="7988300" y="4641850"/>
          <p14:tracePt t="90075" x="7994650" y="4641850"/>
          <p14:tracePt t="90084" x="8001000" y="4641850"/>
          <p14:tracePt t="90251" x="8007350" y="4641850"/>
          <p14:tracePt t="90270" x="8013700" y="4641850"/>
          <p14:tracePt t="90644" x="8032750" y="4641850"/>
          <p14:tracePt t="90652" x="8070850" y="4641850"/>
          <p14:tracePt t="90662" x="8096250" y="4641850"/>
          <p14:tracePt t="90678" x="8210550" y="4641850"/>
          <p14:tracePt t="90679" x="8312150" y="4648200"/>
          <p14:tracePt t="90695" x="8413750" y="4648200"/>
          <p14:tracePt t="90712" x="8451850" y="4648200"/>
          <p14:tracePt t="90729" x="8464550" y="4648200"/>
          <p14:tracePt t="90955" x="8470900" y="4660900"/>
          <p14:tracePt t="90963" x="8477250" y="4692650"/>
          <p14:tracePt t="90971" x="8489950" y="4718050"/>
          <p14:tracePt t="90980" x="8489950" y="4768850"/>
          <p14:tracePt t="90988" x="8489950" y="4794250"/>
          <p14:tracePt t="90995" x="8489950" y="4845050"/>
          <p14:tracePt t="91012" x="8489950" y="4902200"/>
          <p14:tracePt t="91029" x="8483600" y="4959350"/>
          <p14:tracePt t="91045" x="8483600" y="4991100"/>
          <p14:tracePt t="91062" x="8483600" y="5016500"/>
          <p14:tracePt t="91078" x="8483600" y="5041900"/>
          <p14:tracePt t="91095" x="8496300" y="5054600"/>
          <p14:tracePt t="91112" x="8509000" y="5067300"/>
          <p14:tracePt t="91129" x="8534400" y="5080000"/>
          <p14:tracePt t="91145" x="8604250" y="5086350"/>
          <p14:tracePt t="91163" x="8693150" y="5086350"/>
          <p14:tracePt t="91178" x="8807450" y="5073650"/>
          <p14:tracePt t="91195" x="8870950" y="5041900"/>
          <p14:tracePt t="91212" x="8896350" y="5022850"/>
          <p14:tracePt t="91228" x="8915400" y="5003800"/>
          <p14:tracePt t="91245" x="8921750" y="4997450"/>
          <p14:tracePt t="91262" x="8921750" y="4978400"/>
          <p14:tracePt t="91279" x="8921750" y="4953000"/>
          <p14:tracePt t="91295" x="8921750" y="4933950"/>
          <p14:tracePt t="91312" x="8921750" y="4908550"/>
          <p14:tracePt t="91329" x="8915400" y="4883150"/>
          <p14:tracePt t="91345" x="8909050" y="4870450"/>
          <p14:tracePt t="91362" x="8902700" y="4857750"/>
          <p14:tracePt t="91378" x="8890000" y="4845050"/>
          <p14:tracePt t="91396" x="8883650" y="4838700"/>
          <p14:tracePt t="91412" x="8864600" y="4832350"/>
          <p14:tracePt t="91428" x="8845550" y="4826000"/>
          <p14:tracePt t="91445" x="8820150" y="4813300"/>
          <p14:tracePt t="91462" x="8782050" y="4806950"/>
          <p14:tracePt t="91478" x="8737600" y="4806950"/>
          <p14:tracePt t="91495" x="8693150" y="4800600"/>
          <p14:tracePt t="91512" x="8655050" y="4800600"/>
          <p14:tracePt t="91528" x="8623300" y="4794250"/>
          <p14:tracePt t="91545" x="8597900" y="4794250"/>
          <p14:tracePt t="91562" x="8572500" y="4794250"/>
          <p14:tracePt t="91578" x="8528050" y="4794250"/>
          <p14:tracePt t="91596" x="8502650" y="4806950"/>
          <p14:tracePt t="91612" x="8464550" y="4819650"/>
          <p14:tracePt t="91628" x="8445500" y="4838700"/>
          <p14:tracePt t="91645" x="8432800" y="4851400"/>
          <p14:tracePt t="91662" x="8413750" y="4870450"/>
          <p14:tracePt t="91678" x="8394700" y="4895850"/>
          <p14:tracePt t="91695" x="8375650" y="4927600"/>
          <p14:tracePt t="91712" x="8356600" y="4978400"/>
          <p14:tracePt t="91729" x="8343900" y="5029200"/>
          <p14:tracePt t="91745" x="8331200" y="5067300"/>
          <p14:tracePt t="91761" x="8331200" y="5124450"/>
          <p14:tracePt t="91780" x="8337550" y="5175250"/>
          <p14:tracePt t="91796" x="8350250" y="5200650"/>
          <p14:tracePt t="91812" x="8362950" y="5213350"/>
          <p14:tracePt t="91828" x="8375650" y="5226050"/>
          <p14:tracePt t="91846" x="8401050" y="5238750"/>
          <p14:tracePt t="91862" x="8439150" y="5245100"/>
          <p14:tracePt t="91879" x="8502650" y="5257800"/>
          <p14:tracePt t="91895" x="8566150" y="5257800"/>
          <p14:tracePt t="91912" x="8636000" y="5257800"/>
          <p14:tracePt t="91928" x="8680450" y="5257800"/>
          <p14:tracePt t="91945" x="8718550" y="5245100"/>
          <p14:tracePt t="91962" x="8750300" y="5219700"/>
          <p14:tracePt t="91978" x="8794750" y="5175250"/>
          <p14:tracePt t="91995" x="8813800" y="5130800"/>
          <p14:tracePt t="92012" x="8813800" y="5067300"/>
          <p14:tracePt t="92028" x="8820150" y="4991100"/>
          <p14:tracePt t="92045" x="8820150" y="4889500"/>
          <p14:tracePt t="92062" x="8807450" y="4819650"/>
          <p14:tracePt t="92079" x="8775700" y="4749800"/>
          <p14:tracePt t="92095" x="8750300" y="4699000"/>
          <p14:tracePt t="92112" x="8724900" y="4673600"/>
          <p14:tracePt t="92128" x="8712200" y="4660900"/>
          <p14:tracePt t="92145" x="8699500" y="4660900"/>
          <p14:tracePt t="92162" x="8667750" y="4648200"/>
          <p14:tracePt t="92179" x="8604250" y="4648200"/>
          <p14:tracePt t="92196" x="8559800" y="4648200"/>
          <p14:tracePt t="92212" x="8509000" y="4648200"/>
          <p14:tracePt t="92228" x="8451850" y="4654550"/>
          <p14:tracePt t="92244" x="8401050" y="4679950"/>
          <p14:tracePt t="92262" x="8356600" y="4711700"/>
          <p14:tracePt t="92279" x="8274050" y="4768850"/>
          <p14:tracePt t="92295" x="8216900" y="4819650"/>
          <p14:tracePt t="92312" x="8140700" y="4889500"/>
          <p14:tracePt t="92328" x="8083550" y="4965700"/>
          <p14:tracePt t="92345" x="8045450" y="5029200"/>
          <p14:tracePt t="92362" x="8026400" y="5080000"/>
          <p14:tracePt t="92362" x="8026400" y="5099050"/>
          <p14:tracePt t="92379" x="8026400" y="5130800"/>
          <p14:tracePt t="92395" x="8026400" y="5162550"/>
          <p14:tracePt t="92412" x="8032750" y="5175250"/>
          <p14:tracePt t="92428" x="8045450" y="5187950"/>
          <p14:tracePt t="92445" x="8070850" y="5194300"/>
          <p14:tracePt t="92462" x="8096250" y="5207000"/>
          <p14:tracePt t="92479" x="8153400" y="5213350"/>
          <p14:tracePt t="92495" x="8216900" y="5226050"/>
          <p14:tracePt t="92512" x="8305800" y="5232400"/>
          <p14:tracePt t="92528" x="8401050" y="5232400"/>
          <p14:tracePt t="92545" x="8489950" y="5232400"/>
          <p14:tracePt t="92562" x="8572500" y="5219700"/>
          <p14:tracePt t="92562" x="8597900" y="5207000"/>
          <p14:tracePt t="92579" x="8661400" y="5162550"/>
          <p14:tracePt t="92595" x="8705850" y="5105400"/>
          <p14:tracePt t="92612" x="8737600" y="5035550"/>
          <p14:tracePt t="92628" x="8750300" y="4946650"/>
          <p14:tracePt t="92645" x="8750300" y="4895850"/>
          <p14:tracePt t="92662" x="8750300" y="4851400"/>
          <p14:tracePt t="92679" x="8750300" y="4826000"/>
          <p14:tracePt t="92695" x="8743950" y="4806950"/>
          <p14:tracePt t="92747" x="8737600" y="4800600"/>
          <p14:tracePt t="92755" x="8731250" y="4794250"/>
          <p14:tracePt t="92763" x="8724900" y="4794250"/>
          <p14:tracePt t="92777" x="8705850" y="4787900"/>
          <p14:tracePt t="92778" x="8623300" y="4781550"/>
          <p14:tracePt t="92796" x="8540750" y="4781550"/>
          <p14:tracePt t="92812" x="8439150" y="4819650"/>
          <p14:tracePt t="92828" x="8343900" y="4864100"/>
          <p14:tracePt t="92845" x="8280400" y="4921250"/>
          <p14:tracePt t="92862" x="8242300" y="4984750"/>
          <p14:tracePt t="92879" x="8235950" y="5048250"/>
          <p14:tracePt t="92895" x="8235950" y="5099050"/>
          <p14:tracePt t="92912" x="8235950" y="5143500"/>
          <p14:tracePt t="92928" x="8267700" y="5200650"/>
          <p14:tracePt t="92945" x="8293100" y="5245100"/>
          <p14:tracePt t="92962" x="8318500" y="5276850"/>
          <p14:tracePt t="92962" x="8331200" y="5283200"/>
          <p14:tracePt t="92979" x="8350250" y="5289550"/>
          <p14:tracePt t="92996" x="8375650" y="5295900"/>
          <p14:tracePt t="93012" x="8420100" y="5308600"/>
          <p14:tracePt t="93028" x="8489950" y="5308600"/>
          <p14:tracePt t="93045" x="8597900" y="5295900"/>
          <p14:tracePt t="93062" x="8718550" y="5245100"/>
          <p14:tracePt t="93078" x="8801100" y="5187950"/>
          <p14:tracePt t="93095" x="8864600" y="5137150"/>
          <p14:tracePt t="93112" x="8896350" y="5086350"/>
          <p14:tracePt t="93128" x="8902700" y="5054600"/>
          <p14:tracePt t="93145" x="8902700" y="5016500"/>
          <p14:tracePt t="93162" x="8902700" y="4978400"/>
          <p14:tracePt t="93162" x="8902700" y="4953000"/>
          <p14:tracePt t="93180" x="8877300" y="4908550"/>
          <p14:tracePt t="93195" x="8851900" y="4876800"/>
          <p14:tracePt t="93212" x="8807450" y="4832350"/>
          <p14:tracePt t="93228" x="8750300" y="4787900"/>
          <p14:tracePt t="93245" x="8686800" y="4756150"/>
          <p14:tracePt t="93262" x="8636000" y="4743450"/>
          <p14:tracePt t="93278" x="8578850" y="4730750"/>
          <p14:tracePt t="93295" x="8528050" y="4730750"/>
          <p14:tracePt t="93312" x="8489950" y="4730750"/>
          <p14:tracePt t="93328" x="8445500" y="4730750"/>
          <p14:tracePt t="93345" x="8394700" y="4756150"/>
          <p14:tracePt t="93362" x="8362950" y="4781550"/>
          <p14:tracePt t="93362" x="8337550" y="4800600"/>
          <p14:tracePt t="93379" x="8305800" y="4838700"/>
          <p14:tracePt t="93395" x="8286750" y="4889500"/>
          <p14:tracePt t="93412" x="8267700" y="4959350"/>
          <p14:tracePt t="93428" x="8255000" y="5035550"/>
          <p14:tracePt t="93445" x="8255000" y="5105400"/>
          <p14:tracePt t="93462" x="8261350" y="5168900"/>
          <p14:tracePt t="93478" x="8280400" y="5219700"/>
          <p14:tracePt t="93495" x="8305800" y="5264150"/>
          <p14:tracePt t="93512" x="8324850" y="5283200"/>
          <p14:tracePt t="93529" x="8356600" y="5295900"/>
          <p14:tracePt t="93545" x="8388350" y="5308600"/>
          <p14:tracePt t="93562" x="8439150" y="5314950"/>
          <p14:tracePt t="93578" x="8540750" y="5314950"/>
          <p14:tracePt t="93596" x="8629650" y="5283200"/>
          <p14:tracePt t="93612" x="8731250" y="5232400"/>
          <p14:tracePt t="93628" x="8813800" y="5162550"/>
          <p14:tracePt t="93645" x="8870950" y="5118100"/>
          <p14:tracePt t="93662" x="8902700" y="5054600"/>
          <p14:tracePt t="93678" x="8915400" y="4997450"/>
          <p14:tracePt t="93695" x="8915400" y="4953000"/>
          <p14:tracePt t="93711" x="8915400" y="4914900"/>
          <p14:tracePt t="93728" x="8896350" y="4876800"/>
          <p14:tracePt t="93745" x="8870950" y="4845050"/>
          <p14:tracePt t="93762" x="8839200" y="4819650"/>
          <p14:tracePt t="93778" x="8718550" y="4794250"/>
          <p14:tracePt t="93795" x="8629650" y="4787900"/>
          <p14:tracePt t="93812" x="8540750" y="4787900"/>
          <p14:tracePt t="93828" x="8470900" y="4806950"/>
          <p14:tracePt t="93846" x="8401050" y="4851400"/>
          <p14:tracePt t="93862" x="8343900" y="4902200"/>
          <p14:tracePt t="93878" x="8280400" y="4972050"/>
          <p14:tracePt t="93895" x="8248650" y="5035550"/>
          <p14:tracePt t="93912" x="8229600" y="5080000"/>
          <p14:tracePt t="93929" x="8229600" y="5118100"/>
          <p14:tracePt t="93945" x="8229600" y="5124450"/>
          <p14:tracePt t="93962" x="8229600" y="5130800"/>
          <p14:tracePt t="93978" x="8229600" y="5137150"/>
          <p14:tracePt t="94027" x="8229600" y="5143500"/>
          <p14:tracePt t="94771" x="8223250" y="5143500"/>
          <p14:tracePt t="94779" x="7924800" y="5073650"/>
          <p14:tracePt t="94795" x="7683500" y="5041900"/>
          <p14:tracePt t="94796" x="6819900" y="4902200"/>
          <p14:tracePt t="94812" x="5784850" y="4781550"/>
          <p14:tracePt t="94829" x="4781550" y="4762500"/>
          <p14:tracePt t="94845" x="3867150" y="4762500"/>
          <p14:tracePt t="94862" x="3041650" y="4908550"/>
          <p14:tracePt t="94878" x="2368550" y="5111750"/>
          <p14:tracePt t="94895" x="1943100" y="5308600"/>
          <p14:tracePt t="94912" x="1866900" y="5353050"/>
          <p14:tracePt t="94928" x="1758950" y="5473700"/>
          <p14:tracePt t="94945" x="1593850" y="5689600"/>
          <p14:tracePt t="94962" x="1441450" y="5905500"/>
          <p14:tracePt t="94978" x="1270000" y="6216650"/>
          <p14:tracePt t="94996" x="1187450" y="6362700"/>
          <p14:tracePt t="95011" x="1130300" y="6477000"/>
          <p14:tracePt t="95028" x="1098550" y="6540500"/>
          <p14:tracePt t="95045" x="1079500" y="6559550"/>
          <p14:tracePt t="95062" x="1079500" y="6572250"/>
          <p14:tracePt t="95078" x="1079500" y="6584950"/>
          <p14:tracePt t="95095" x="1079500" y="6597650"/>
          <p14:tracePt t="95111" x="1079500" y="6604000"/>
          <p14:tracePt t="95128" x="1085850" y="6623050"/>
          <p14:tracePt t="95146" x="1123950" y="6648450"/>
          <p14:tracePt t="95161" x="1193800" y="6680200"/>
          <p14:tracePt t="95161" x="1238250" y="6699250"/>
          <p14:tracePt t="95179" x="1365250" y="6731000"/>
          <p14:tracePt t="95195" x="1524000" y="6781800"/>
          <p14:tracePt t="95213" x="1657350" y="6807200"/>
          <p14:tracePt t="95228" x="1771650" y="6819900"/>
          <p14:tracePt t="95245" x="1879600" y="6819900"/>
          <p14:tracePt t="95261" x="1962150" y="6819900"/>
          <p14:tracePt t="95278" x="2038350" y="6813550"/>
          <p14:tracePt t="95295" x="2120900" y="6781800"/>
          <p14:tracePt t="95312" x="2197100" y="6743700"/>
          <p14:tracePt t="95328" x="2273300" y="6705600"/>
          <p14:tracePt t="95345" x="2343150" y="6661150"/>
          <p14:tracePt t="95361" x="2413000" y="6616700"/>
          <p14:tracePt t="95378" x="2552700" y="6527800"/>
          <p14:tracePt t="95395" x="2647950" y="6470650"/>
          <p14:tracePt t="95412" x="2736850" y="6400800"/>
          <p14:tracePt t="95428" x="2838450" y="6305550"/>
          <p14:tracePt t="95445" x="2921000" y="6203950"/>
          <p14:tracePt t="95462" x="2978150" y="6051550"/>
          <p14:tracePt t="95478" x="3009900" y="5911850"/>
          <p14:tracePt t="95495" x="3022600" y="5816600"/>
          <p14:tracePt t="95512" x="3022600" y="5727700"/>
          <p14:tracePt t="95528" x="3022600" y="5708650"/>
          <p14:tracePt t="95545" x="3009900" y="5664200"/>
          <p14:tracePt t="95561" x="2990850" y="5619750"/>
          <p14:tracePt t="95561" x="2978150" y="5607050"/>
          <p14:tracePt t="95579" x="2959100" y="5575300"/>
          <p14:tracePt t="95596" x="2940050" y="5556250"/>
          <p14:tracePt t="95612" x="2914650" y="5530850"/>
          <p14:tracePt t="95628" x="2876550" y="5492750"/>
          <p14:tracePt t="95645" x="2813050" y="5448300"/>
          <p14:tracePt t="95661" x="2736850" y="5410200"/>
          <p14:tracePt t="95678" x="2667000" y="5384800"/>
          <p14:tracePt t="95695" x="2590800" y="5365750"/>
          <p14:tracePt t="95712" x="2476500" y="5346700"/>
          <p14:tracePt t="95728" x="2349500" y="5321300"/>
          <p14:tracePt t="95745" x="2209800" y="5302250"/>
          <p14:tracePt t="95762" x="2044700" y="5302250"/>
          <p14:tracePt t="95780" x="1924050" y="5302250"/>
          <p14:tracePt t="95795" x="1822450" y="5327650"/>
          <p14:tracePt t="95812" x="1733550" y="5372100"/>
          <p14:tracePt t="95828" x="1670050" y="5403850"/>
          <p14:tracePt t="95845" x="1638300" y="5416550"/>
          <p14:tracePt t="95861" x="1625600" y="5429250"/>
          <p14:tracePt t="95878" x="1568450" y="5480050"/>
          <p14:tracePt t="95895" x="1492250" y="5575300"/>
          <p14:tracePt t="95912" x="1428750" y="5657850"/>
          <p14:tracePt t="95928" x="1371600" y="5765800"/>
          <p14:tracePt t="95945" x="1346200" y="5880100"/>
          <p14:tracePt t="95961" x="1308100" y="6045200"/>
          <p14:tracePt t="95980" x="1308100" y="6140450"/>
          <p14:tracePt t="95995" x="1320800" y="6223000"/>
          <p14:tracePt t="96012" x="1358900" y="6292850"/>
          <p14:tracePt t="96028" x="1390650" y="6356350"/>
          <p14:tracePt t="96045" x="1435100" y="6419850"/>
          <p14:tracePt t="96061" x="1492250" y="6477000"/>
          <p14:tracePt t="96078" x="1555750" y="6540500"/>
          <p14:tracePt t="96095" x="1625600" y="6584950"/>
          <p14:tracePt t="96112" x="1714500" y="6642100"/>
          <p14:tracePt t="96128" x="1784350" y="6680200"/>
          <p14:tracePt t="96145" x="1835150" y="6705600"/>
          <p14:tracePt t="96161" x="1917700" y="6724650"/>
          <p14:tracePt t="96179" x="2006600" y="6737350"/>
          <p14:tracePt t="96195" x="2101850" y="6737350"/>
          <p14:tracePt t="96212" x="2209800" y="6737350"/>
          <p14:tracePt t="96229" x="2336800" y="6737350"/>
          <p14:tracePt t="96245" x="2451100" y="6737350"/>
          <p14:tracePt t="96262" x="2546350" y="6737350"/>
          <p14:tracePt t="96278" x="2616200" y="6705600"/>
          <p14:tracePt t="96295" x="2667000" y="6648450"/>
          <p14:tracePt t="96312" x="2698750" y="6578600"/>
          <p14:tracePt t="96328" x="2724150" y="6502400"/>
          <p14:tracePt t="96345" x="2743200" y="6445250"/>
          <p14:tracePt t="96361" x="2755900" y="6413500"/>
          <p14:tracePt t="96361" x="2755900" y="6394450"/>
          <p14:tracePt t="96379" x="2755900" y="6369050"/>
          <p14:tracePt t="96395" x="2755900" y="6356350"/>
          <p14:tracePt t="96412" x="2755900" y="6343650"/>
          <p14:tracePt t="96428" x="2755900" y="6337300"/>
          <p14:tracePt t="96445" x="2755900" y="6324600"/>
          <p14:tracePt t="96461" x="2755900" y="6311900"/>
          <p14:tracePt t="96478" x="2755900" y="6305550"/>
          <p14:tracePt t="96515" x="2755900" y="6299200"/>
          <p14:tracePt t="96555" x="2755900" y="6292850"/>
          <p14:tracePt t="96571" x="2743200" y="6286500"/>
          <p14:tracePt t="96579" x="2736850" y="6273800"/>
          <p14:tracePt t="96580" x="2730500" y="6267450"/>
          <p14:tracePt t="96595" x="2724150" y="6261100"/>
          <p14:tracePt t="96611" x="2711450" y="6254750"/>
          <p14:tracePt t="96628" x="2698750" y="6242050"/>
          <p14:tracePt t="96645" x="2686050" y="6242050"/>
          <p14:tracePt t="96661" x="2647950" y="6229350"/>
          <p14:tracePt t="96678" x="2590800" y="6210300"/>
          <p14:tracePt t="96695" x="2501900" y="6184900"/>
          <p14:tracePt t="96711" x="2400300" y="6159500"/>
          <p14:tracePt t="96728" x="2311400" y="6134100"/>
          <p14:tracePt t="96745" x="2235200" y="6108700"/>
          <p14:tracePt t="96745" x="2209800" y="6102350"/>
          <p14:tracePt t="96763" x="2178050" y="6096000"/>
          <p14:tracePt t="96778" x="2139950" y="6089650"/>
          <p14:tracePt t="96796" x="2127250" y="6089650"/>
          <p14:tracePt t="96812" x="2120900" y="6083300"/>
          <p14:tracePt t="96829" x="2108200" y="6083300"/>
          <p14:tracePt t="96845" x="2089150" y="6083300"/>
          <p14:tracePt t="96862" x="2076450" y="6083300"/>
          <p14:tracePt t="97147" x="2076450" y="6064250"/>
          <p14:tracePt t="97155" x="2076450" y="6045200"/>
          <p14:tracePt t="97163" x="2076450" y="6026150"/>
          <p14:tracePt t="97164" x="2076450" y="6007100"/>
          <p14:tracePt t="97178" x="2082800" y="5930900"/>
          <p14:tracePt t="97195" x="2082800" y="5892800"/>
          <p14:tracePt t="97211" x="2082800" y="5861050"/>
          <p14:tracePt t="97228" x="2082800" y="5848350"/>
          <p14:tracePt t="97330" x="2082800" y="5861050"/>
          <p14:tracePt t="97339" x="2082800" y="5892800"/>
          <p14:tracePt t="97347" x="2082800" y="5911850"/>
          <p14:tracePt t="97355" x="2082800" y="5949950"/>
          <p14:tracePt t="97362" x="2082800" y="6000750"/>
          <p14:tracePt t="97379" x="2082800" y="6064250"/>
          <p14:tracePt t="97395" x="2082800" y="6089650"/>
          <p14:tracePt t="97412" x="2095500" y="6096000"/>
          <p14:tracePt t="97428" x="2108200" y="6108700"/>
          <p14:tracePt t="97445" x="2139950" y="6115050"/>
          <p14:tracePt t="97462" x="2184400" y="6115050"/>
          <p14:tracePt t="97478" x="2247900" y="6115050"/>
          <p14:tracePt t="97495" x="2292350" y="6102350"/>
          <p14:tracePt t="97511" x="2324100" y="6102350"/>
          <p14:tracePt t="97528" x="2330450" y="6096000"/>
          <p14:tracePt t="97545" x="2336800" y="6096000"/>
          <p14:tracePt t="97561" x="2336800" y="6089650"/>
          <p14:tracePt t="97675" x="2343150" y="6089650"/>
          <p14:tracePt t="97683" x="2355850" y="6089650"/>
          <p14:tracePt t="97695" x="2374900" y="6089650"/>
          <p14:tracePt t="97696" x="2419350" y="6083300"/>
          <p14:tracePt t="97711" x="2470150" y="6076950"/>
          <p14:tracePt t="97728" x="2482850" y="6076950"/>
          <p14:tracePt t="97745" x="2489200" y="6076950"/>
          <p14:tracePt t="97794" x="2495550" y="6076950"/>
          <p14:tracePt t="97815" x="2501900" y="6076950"/>
          <p14:tracePt t="97923" x="2508250" y="6076950"/>
          <p14:tracePt t="97939" x="2514600" y="6076950"/>
          <p14:tracePt t="98090" x="2520950" y="6076950"/>
          <p14:tracePt t="98098" x="2533650" y="6076950"/>
          <p14:tracePt t="98114" x="2540000" y="6076950"/>
          <p14:tracePt t="98130" x="2546350" y="6076950"/>
          <p14:tracePt t="98144" x="2552700" y="6076950"/>
          <p14:tracePt t="98147" x="2559050" y="6070600"/>
          <p14:tracePt t="98161" x="2571750" y="6070600"/>
          <p14:tracePt t="98339" x="2584450" y="6070600"/>
          <p14:tracePt t="98345" x="2590800" y="6064250"/>
          <p14:tracePt t="98361" x="2603500" y="6057900"/>
          <p14:tracePt t="98362" x="2616200" y="6045200"/>
          <p14:tracePt t="98379" x="2628900" y="6032500"/>
          <p14:tracePt t="98395" x="2641600" y="6013450"/>
          <p14:tracePt t="98412" x="2641600" y="5994400"/>
          <p14:tracePt t="98428" x="2647950" y="5981700"/>
          <p14:tracePt t="98445" x="2647950" y="5975350"/>
          <p14:tracePt t="98461" x="2647950" y="5962650"/>
          <p14:tracePt t="98478" x="2647950" y="5943600"/>
          <p14:tracePt t="98494" x="2635250" y="5937250"/>
          <p14:tracePt t="98511" x="2622550" y="5905500"/>
          <p14:tracePt t="98527" x="2603500" y="5861050"/>
          <p14:tracePt t="98544" x="2584450" y="5829300"/>
          <p14:tracePt t="98560" x="2578100" y="5797550"/>
          <p14:tracePt t="98577" x="2565400" y="5772150"/>
          <p14:tracePt t="98594" x="2552700" y="5740400"/>
          <p14:tracePt t="98610" x="2546350" y="5727700"/>
          <p14:tracePt t="98627" x="2546350" y="5715000"/>
          <p14:tracePt t="98644" x="2546350" y="5708650"/>
          <p14:tracePt t="98819" x="2552700" y="5708650"/>
          <p14:tracePt t="98828" x="2571750" y="5708650"/>
          <p14:tracePt t="98834" x="2616200" y="5708650"/>
          <p14:tracePt t="98845" x="2679700" y="5715000"/>
          <p14:tracePt t="98861" x="2743200" y="5727700"/>
          <p14:tracePt t="98878" x="2819400" y="5740400"/>
          <p14:tracePt t="98895" x="2882900" y="5746750"/>
          <p14:tracePt t="98911" x="2921000" y="5753100"/>
          <p14:tracePt t="98927" x="2952750" y="5753100"/>
          <p14:tracePt t="98945" x="2965450" y="5759450"/>
          <p14:tracePt t="98961" x="2978150" y="5759450"/>
          <p14:tracePt t="98978" x="2997200" y="5772150"/>
          <p14:tracePt t="98995" x="3035300" y="5778500"/>
          <p14:tracePt t="99011" x="3073400" y="5784850"/>
          <p14:tracePt t="99027" x="3143250" y="5797550"/>
          <p14:tracePt t="99044" x="3194050" y="5816600"/>
          <p14:tracePt t="99060" x="3225800" y="5822950"/>
          <p14:tracePt t="99077" x="3251200" y="5835650"/>
          <p14:tracePt t="99094" x="3270250" y="5835650"/>
          <p14:tracePt t="99110" x="3276600" y="5842000"/>
          <p14:tracePt t="99127" x="3289300" y="5848350"/>
          <p14:tracePt t="99144" x="3295650" y="5854700"/>
          <p14:tracePt t="99160" x="3308350" y="5867400"/>
          <p14:tracePt t="99178" x="3314700" y="5867400"/>
          <p14:tracePt t="99306" x="3327400" y="5867400"/>
          <p14:tracePt t="99315" x="3333750" y="5835650"/>
          <p14:tracePt t="99322" x="3333750" y="5810250"/>
          <p14:tracePt t="99331" x="3333750" y="5797550"/>
          <p14:tracePt t="99346" x="3333750" y="5784850"/>
          <p14:tracePt t="99347" x="3333750" y="5765800"/>
          <p14:tracePt t="99361" x="3333750" y="5746750"/>
          <p14:tracePt t="99378" x="3333750" y="5734050"/>
          <p14:tracePt t="99506" x="3340100" y="5734050"/>
          <p14:tracePt t="99514" x="3346450" y="5734050"/>
          <p14:tracePt t="99522" x="3365500" y="5746750"/>
          <p14:tracePt t="99530" x="3371850" y="5759450"/>
          <p14:tracePt t="99536" x="3397250" y="5778500"/>
          <p14:tracePt t="99544" x="3429000" y="5816600"/>
          <p14:tracePt t="99560" x="3460750" y="5854700"/>
          <p14:tracePt t="99577" x="3479800" y="5880100"/>
          <p14:tracePt t="99594" x="3492500" y="5886450"/>
          <p14:tracePt t="99610" x="3498850" y="5886450"/>
          <p14:tracePt t="99627" x="3505200" y="5886450"/>
          <p14:tracePt t="99644" x="3511550" y="5886450"/>
          <p14:tracePt t="99660" x="3517900" y="5886450"/>
          <p14:tracePt t="99677" x="3530600" y="5886450"/>
          <p14:tracePt t="99695" x="3543300" y="5886450"/>
          <p14:tracePt t="99711" x="3568700" y="5886450"/>
          <p14:tracePt t="99728" x="3575050" y="5886450"/>
          <p14:tracePt t="99745" x="3594100" y="5886450"/>
          <p14:tracePt t="99762" x="3606800" y="5886450"/>
          <p14:tracePt t="99851" x="3619500" y="5886450"/>
          <p14:tracePt t="99859" x="3632200" y="5886450"/>
          <p14:tracePt t="99863" x="3657600" y="5886450"/>
          <p14:tracePt t="99878" x="3683000" y="5886450"/>
          <p14:tracePt t="99895" x="3702050" y="5886450"/>
          <p14:tracePt t="99911" x="3721100" y="5886450"/>
          <p14:tracePt t="99927" x="3727450" y="5886450"/>
          <p14:tracePt t="99944" x="3740150" y="5886450"/>
          <p14:tracePt t="99960" x="3752850" y="5880100"/>
          <p14:tracePt t="99977" x="3778250" y="5867400"/>
          <p14:tracePt t="99994" x="3822700" y="5848350"/>
          <p14:tracePt t="100010" x="3848100" y="5842000"/>
          <p14:tracePt t="100027" x="3860800" y="5829300"/>
          <p14:tracePt t="100044" x="3867150" y="5829300"/>
          <p14:tracePt t="100060" x="3879850" y="5822950"/>
          <p14:tracePt t="100077" x="3886200" y="5810250"/>
          <p14:tracePt t="100094" x="3898900" y="5810250"/>
          <p14:tracePt t="100111" x="3911600" y="5803900"/>
          <p14:tracePt t="100128" x="3930650" y="5797550"/>
          <p14:tracePt t="100144" x="3937000" y="5791200"/>
          <p14:tracePt t="100161" x="3943350" y="5791200"/>
          <p14:tracePt t="100178" x="3956050" y="5791200"/>
          <p14:tracePt t="100196" x="3962400" y="5784850"/>
          <p14:tracePt t="100212" x="3975100" y="5778500"/>
          <p14:tracePt t="100229" x="3994150" y="5778500"/>
          <p14:tracePt t="100245" x="4000500" y="5772150"/>
          <p14:tracePt t="100299" x="4006850" y="5772150"/>
          <p14:tracePt t="100387" x="3994150" y="5778500"/>
          <p14:tracePt t="100395" x="3981450" y="5816600"/>
          <p14:tracePt t="100404" x="3968750" y="5854700"/>
          <p14:tracePt t="100411" x="3943350" y="5962650"/>
          <p14:tracePt t="100428" x="3930650" y="6007100"/>
          <p14:tracePt t="100428" x="3892550" y="6121400"/>
          <p14:tracePt t="100446" x="3867150" y="6216650"/>
          <p14:tracePt t="100463" x="3848100" y="6261100"/>
          <p14:tracePt t="100479" x="3841750" y="6299200"/>
          <p14:tracePt t="100496" x="3835400" y="6305550"/>
          <p14:tracePt t="100511" x="3829050" y="6311900"/>
          <p14:tracePt t="100528" x="3822700" y="6318250"/>
          <p14:tracePt t="100545" x="3822700" y="6324600"/>
          <p14:tracePt t="100561" x="3816350" y="6330950"/>
          <p14:tracePt t="100578" x="3810000" y="6337300"/>
          <p14:tracePt t="100595" x="3803650" y="6343650"/>
          <p14:tracePt t="100708" x="3797300" y="6350000"/>
          <p14:tracePt t="100716" x="3790950" y="6356350"/>
          <p14:tracePt t="101076" x="3841750" y="6356350"/>
          <p14:tracePt t="101084" x="3886200" y="6350000"/>
          <p14:tracePt t="101096" x="3962400" y="6343650"/>
          <p14:tracePt t="101096" x="4121150" y="6324600"/>
          <p14:tracePt t="101112" x="4279900" y="6292850"/>
          <p14:tracePt t="101129" x="4445000" y="6273800"/>
          <p14:tracePt t="101145" x="4565650" y="6254750"/>
          <p14:tracePt t="101161" x="4660900" y="6235700"/>
          <p14:tracePt t="101178" x="4699000" y="6223000"/>
          <p14:tracePt t="101195" x="4743450" y="6210300"/>
          <p14:tracePt t="101211" x="4775200" y="6203950"/>
          <p14:tracePt t="101228" x="4800600" y="6197600"/>
          <p14:tracePt t="101244" x="4819650" y="6197600"/>
          <p14:tracePt t="101261" x="4845050" y="6197600"/>
          <p14:tracePt t="101278" x="4851400" y="6197600"/>
          <p14:tracePt t="101420" x="4857750" y="6197600"/>
          <p14:tracePt t="101451" x="4876800" y="6197600"/>
          <p14:tracePt t="101460" x="4883150" y="6197600"/>
          <p14:tracePt t="101468" x="4908550" y="6203950"/>
          <p14:tracePt t="101479" x="4933950" y="6216650"/>
          <p14:tracePt t="101481" x="4965700" y="6229350"/>
          <p14:tracePt t="101495" x="4997450" y="6242050"/>
          <p14:tracePt t="101512" x="5054600" y="6261100"/>
          <p14:tracePt t="101529" x="5111750" y="6267450"/>
          <p14:tracePt t="101545" x="5162550" y="6267450"/>
          <p14:tracePt t="101562" x="5219700" y="6267450"/>
          <p14:tracePt t="101580" x="5264150" y="6261100"/>
          <p14:tracePt t="101596" x="5302250" y="6242050"/>
          <p14:tracePt t="101612" x="5334000" y="6216650"/>
          <p14:tracePt t="101629" x="5365750" y="6191250"/>
          <p14:tracePt t="101645" x="5384800" y="6153150"/>
          <p14:tracePt t="101662" x="5391150" y="6121400"/>
          <p14:tracePt t="101679" x="5397500" y="6064250"/>
          <p14:tracePt t="101695" x="5397500" y="6032500"/>
          <p14:tracePt t="101712" x="5397500" y="6007100"/>
          <p14:tracePt t="101729" x="5397500" y="5981700"/>
          <p14:tracePt t="101745" x="5384800" y="5956300"/>
          <p14:tracePt t="101761" x="5372100" y="5930900"/>
          <p14:tracePt t="101778" x="5346700" y="5905500"/>
          <p14:tracePt t="101795" x="5289550" y="5861050"/>
          <p14:tracePt t="101811" x="5245100" y="5835650"/>
          <p14:tracePt t="101828" x="5175250" y="5797550"/>
          <p14:tracePt t="101845" x="5105400" y="5765800"/>
          <p14:tracePt t="101861" x="5048250" y="5746750"/>
          <p14:tracePt t="101878" x="4978400" y="5721350"/>
          <p14:tracePt t="101895" x="4940300" y="5708650"/>
          <p14:tracePt t="101912" x="4889500" y="5702300"/>
          <p14:tracePt t="101929" x="4838700" y="5695950"/>
          <p14:tracePt t="101946" x="4787900" y="5695950"/>
          <p14:tracePt t="101962" x="4724400" y="5695950"/>
          <p14:tracePt t="101980" x="4692650" y="5695950"/>
          <p14:tracePt t="101996" x="4667250" y="5695950"/>
          <p14:tracePt t="102012" x="4648200" y="5702300"/>
          <p14:tracePt t="102029" x="4616450" y="5708650"/>
          <p14:tracePt t="102046" x="4591050" y="5734050"/>
          <p14:tracePt t="102062" x="4559300" y="5753100"/>
          <p14:tracePt t="102079" x="4521200" y="5778500"/>
          <p14:tracePt t="102095" x="4495800" y="5797550"/>
          <p14:tracePt t="102112" x="4464050" y="5829300"/>
          <p14:tracePt t="102128" x="4445000" y="5867400"/>
          <p14:tracePt t="102145" x="4438650" y="5892800"/>
          <p14:tracePt t="102161" x="4438650" y="5930900"/>
          <p14:tracePt t="102178" x="4438650" y="5969000"/>
          <p14:tracePt t="102194" x="4457700" y="6026150"/>
          <p14:tracePt t="102211" x="4483100" y="6070600"/>
          <p14:tracePt t="102228" x="4514850" y="6115050"/>
          <p14:tracePt t="102245" x="4540250" y="6140450"/>
          <p14:tracePt t="102261" x="4559300" y="6165850"/>
          <p14:tracePt t="102278" x="4578350" y="6184900"/>
          <p14:tracePt t="102295" x="4597400" y="6203950"/>
          <p14:tracePt t="102313" x="4622800" y="6216650"/>
          <p14:tracePt t="102329" x="4648200" y="6235700"/>
          <p14:tracePt t="102346" x="4699000" y="6273800"/>
          <p14:tracePt t="102362" x="4762500" y="6311900"/>
          <p14:tracePt t="102380" x="4787900" y="6324600"/>
          <p14:tracePt t="102395" x="4819650" y="6337300"/>
          <p14:tracePt t="102413" x="4838700" y="6350000"/>
          <p14:tracePt t="102429" x="4876800" y="6356350"/>
          <p14:tracePt t="102446" x="4902200" y="6356350"/>
          <p14:tracePt t="102462" x="4933950" y="6356350"/>
          <p14:tracePt t="102479" x="4972050" y="6356350"/>
          <p14:tracePt t="102495" x="5010150" y="6350000"/>
          <p14:tracePt t="102512" x="5054600" y="6330950"/>
          <p14:tracePt t="102529" x="5086350" y="6311900"/>
          <p14:tracePt t="102545" x="5111750" y="6305550"/>
          <p14:tracePt t="102561" x="5124450" y="6292850"/>
          <p14:tracePt t="102578" x="5137150" y="6280150"/>
          <p14:tracePt t="102594" x="5149850" y="6273800"/>
          <p14:tracePt t="102611" x="5149850" y="6267450"/>
          <p14:tracePt t="102628" x="5156200" y="6267450"/>
          <p14:tracePt t="102645" x="5156200" y="6261100"/>
          <p14:tracePt t="102661" x="5162550" y="6254750"/>
          <p14:tracePt t="102980" x="5162550" y="6229350"/>
          <p14:tracePt t="102988" x="5156200" y="6203950"/>
          <p14:tracePt t="102995" x="5143500" y="6140450"/>
          <p14:tracePt t="103012" x="5137150" y="6115050"/>
          <p14:tracePt t="103013" x="5130800" y="6083300"/>
          <p14:tracePt t="103028" x="5130800" y="6064250"/>
          <p14:tracePt t="103045" x="5130800" y="6057900"/>
          <p14:tracePt t="103062" x="5130800" y="6051550"/>
          <p14:tracePt t="103079" x="5130800" y="6038850"/>
          <p14:tracePt t="103095" x="5124450" y="6019800"/>
          <p14:tracePt t="103112" x="5118100" y="5988050"/>
          <p14:tracePt t="103129" x="5099050" y="5962650"/>
          <p14:tracePt t="103145" x="5086350" y="5930900"/>
          <p14:tracePt t="103162" x="5073650" y="5905500"/>
          <p14:tracePt t="103180" x="5060950" y="5892800"/>
          <p14:tracePt t="103196" x="5048250" y="5873750"/>
          <p14:tracePt t="103212" x="5041900" y="5867400"/>
          <p14:tracePt t="103229" x="5016500" y="5854700"/>
          <p14:tracePt t="103245" x="4984750" y="5835650"/>
          <p14:tracePt t="103262" x="4946650" y="5822950"/>
          <p14:tracePt t="103279" x="4902200" y="5803900"/>
          <p14:tracePt t="103295" x="4883150" y="5803900"/>
          <p14:tracePt t="103312" x="4870450" y="5797550"/>
          <p14:tracePt t="103330" x="4864100" y="5791200"/>
          <p14:tracePt t="103346" x="4851400" y="5791200"/>
          <p14:tracePt t="103362" x="4832350" y="5791200"/>
          <p14:tracePt t="103379" x="4794250" y="5791200"/>
          <p14:tracePt t="103397" x="4762500" y="5791200"/>
          <p14:tracePt t="103412" x="4737100" y="5791200"/>
          <p14:tracePt t="103429" x="4705350" y="5803900"/>
          <p14:tracePt t="103445" x="4667250" y="5822950"/>
          <p14:tracePt t="103462" x="4635500" y="5835650"/>
          <p14:tracePt t="103479" x="4610100" y="5854700"/>
          <p14:tracePt t="103495" x="4591050" y="5867400"/>
          <p14:tracePt t="103512" x="4572000" y="5886450"/>
          <p14:tracePt t="103529" x="4559300" y="5899150"/>
          <p14:tracePt t="103545" x="4552950" y="5918200"/>
          <p14:tracePt t="103563" x="4540250" y="5949950"/>
          <p14:tracePt t="103595" x="4533900" y="5969000"/>
          <p14:tracePt t="103596" x="4533900" y="5975350"/>
          <p14:tracePt t="103612" x="4533900" y="5994400"/>
          <p14:tracePt t="103629" x="4533900" y="6013450"/>
          <p14:tracePt t="103646" x="4533900" y="6045200"/>
          <p14:tracePt t="103663" x="4540250" y="6076950"/>
          <p14:tracePt t="103679" x="4552950" y="6121400"/>
          <p14:tracePt t="103696" x="4565650" y="6153150"/>
          <p14:tracePt t="103713" x="4584700" y="6184900"/>
          <p14:tracePt t="103729" x="4603750" y="6203950"/>
          <p14:tracePt t="103745" x="4616450" y="6223000"/>
          <p14:tracePt t="103762" x="4641850" y="6235700"/>
          <p14:tracePt t="103780" x="4660900" y="6248400"/>
          <p14:tracePt t="103796" x="4679950" y="6248400"/>
          <p14:tracePt t="103812" x="4705350" y="6261100"/>
          <p14:tracePt t="103829" x="4730750" y="6273800"/>
          <p14:tracePt t="103845" x="4762500" y="6286500"/>
          <p14:tracePt t="103862" x="4794250" y="6292850"/>
          <p14:tracePt t="103879" x="4832350" y="6299200"/>
          <p14:tracePt t="103896" x="4864100" y="6305550"/>
          <p14:tracePt t="103912" x="4889500" y="6305550"/>
          <p14:tracePt t="103929" x="4914900" y="6305550"/>
          <p14:tracePt t="103945" x="4933950" y="6305550"/>
          <p14:tracePt t="103962" x="4953000" y="6305550"/>
          <p14:tracePt t="103980" x="4965700" y="6305550"/>
          <p14:tracePt t="103996" x="4978400" y="6305550"/>
          <p14:tracePt t="104012" x="5003800" y="6299200"/>
          <p14:tracePt t="104029" x="5022850" y="6286500"/>
          <p14:tracePt t="104045" x="5035550" y="6286500"/>
          <p14:tracePt t="104062" x="5054600" y="6280150"/>
          <p14:tracePt t="104079" x="5073650" y="6273800"/>
          <p14:tracePt t="104096" x="5080000" y="6267450"/>
          <p14:tracePt t="104112" x="5092700" y="6267450"/>
          <p14:tracePt t="104147" x="5099050" y="6261100"/>
          <p14:tracePt t="104163" x="5111750" y="6254750"/>
          <p14:tracePt t="104204" x="5124450" y="6248400"/>
          <p14:tracePt t="106603" x="5149850" y="6248400"/>
          <p14:tracePt t="106611" x="5219700" y="6242050"/>
          <p14:tracePt t="106619" x="5270500" y="6235700"/>
          <p14:tracePt t="106628" x="5340350" y="6223000"/>
          <p14:tracePt t="106630" x="5454650" y="6210300"/>
          <p14:tracePt t="106645" x="5518150" y="6203950"/>
          <p14:tracePt t="106662" x="5537200" y="6203950"/>
          <p14:tracePt t="106679" x="5537200" y="6197600"/>
          <p14:tracePt t="106963" x="5543550" y="6197600"/>
          <p14:tracePt t="106972" x="5556250" y="6191250"/>
          <p14:tracePt t="106979" x="5568950" y="6146800"/>
          <p14:tracePt t="106987" x="5594350" y="6089650"/>
          <p14:tracePt t="106996" x="5600700" y="6051550"/>
          <p14:tracePt t="107012" x="5600700" y="6032500"/>
          <p14:tracePt t="107029" x="5607050" y="6032500"/>
          <p14:tracePt t="107147" x="5613400" y="6076950"/>
          <p14:tracePt t="107155" x="5626100" y="6115050"/>
          <p14:tracePt t="107163" x="5638800" y="6153150"/>
          <p14:tracePt t="107164" x="5657850" y="6197600"/>
          <p14:tracePt t="107180" x="5664200" y="6203950"/>
          <p14:tracePt t="107219" x="5664200" y="6210300"/>
          <p14:tracePt t="107306" x="5676900" y="6203950"/>
          <p14:tracePt t="107320" x="5689600" y="6140450"/>
          <p14:tracePt t="107322" x="5702300" y="6070600"/>
          <p14:tracePt t="107328" x="5721350" y="5937250"/>
          <p14:tracePt t="107344" x="5721350" y="5810250"/>
          <p14:tracePt t="107361" x="5721350" y="5626100"/>
          <p14:tracePt t="107380" x="5721350" y="5549900"/>
          <p14:tracePt t="107396" x="5734050" y="5492750"/>
          <p14:tracePt t="107412" x="5734050" y="5480050"/>
          <p14:tracePt t="107429" x="5734050" y="5473700"/>
          <p14:tracePt t="107723" x="5734050" y="5467350"/>
          <p14:tracePt t="107731" x="5753100" y="5467350"/>
          <p14:tracePt t="107739" x="5784850" y="5467350"/>
          <p14:tracePt t="107755" x="5835650" y="5467350"/>
          <p14:tracePt t="107763" x="5861050" y="5467350"/>
          <p14:tracePt t="107763" x="5873750" y="5467350"/>
          <p14:tracePt t="107778" x="5924550" y="5467350"/>
          <p14:tracePt t="107795" x="5943600" y="5467350"/>
          <p14:tracePt t="107811" x="5956300" y="5467350"/>
          <p14:tracePt t="107829" x="5962650" y="5467350"/>
          <p14:tracePt t="108003" x="5975350" y="5467350"/>
          <p14:tracePt t="108011" x="5981700" y="5632450"/>
          <p14:tracePt t="108020" x="5981700" y="5740400"/>
          <p14:tracePt t="108029" x="5969000" y="5930900"/>
          <p14:tracePt t="108045" x="5949950" y="6070600"/>
          <p14:tracePt t="108062" x="5930900" y="6172200"/>
          <p14:tracePt t="108079" x="5911850" y="6229350"/>
          <p14:tracePt t="108095" x="5911850" y="6235700"/>
          <p14:tracePt t="108347" x="5911850" y="6242050"/>
          <p14:tracePt t="108348" x="5911850" y="6216650"/>
          <p14:tracePt t="108363" x="5911850" y="6172200"/>
          <p14:tracePt t="108364" x="5930900" y="6057900"/>
          <p14:tracePt t="108380" x="5949950" y="5956300"/>
          <p14:tracePt t="108396" x="5949950" y="5911850"/>
          <p14:tracePt t="108412" x="5956300" y="5899150"/>
          <p14:tracePt t="108699" x="5956300" y="5835650"/>
          <p14:tracePt t="108707" x="5956300" y="5784850"/>
          <p14:tracePt t="108715" x="5956300" y="5753100"/>
          <p14:tracePt t="108716" x="5943600" y="5702300"/>
          <p14:tracePt t="108728" x="5918200" y="5651500"/>
          <p14:tracePt t="108745" x="5899150" y="5626100"/>
          <p14:tracePt t="108762" x="5899150" y="5613400"/>
          <p14:tracePt t="109011" x="5892800" y="5613400"/>
          <p14:tracePt t="109021" x="5880100" y="5613400"/>
          <p14:tracePt t="109029" x="5867400" y="5613400"/>
          <p14:tracePt t="109035" x="5829300" y="5626100"/>
          <p14:tracePt t="109045" x="5822950" y="5632450"/>
          <p14:tracePt t="109062" x="5816600" y="5638800"/>
          <p14:tracePt t="109299" x="5822950" y="5645150"/>
          <p14:tracePt t="109307" x="5835650" y="5651500"/>
          <p14:tracePt t="109315" x="5854700" y="5657850"/>
          <p14:tracePt t="109328" x="5873750" y="5664200"/>
          <p14:tracePt t="109329" x="5918200" y="5683250"/>
          <p14:tracePt t="109345" x="5962650" y="5695950"/>
          <p14:tracePt t="109361" x="6019800" y="5708650"/>
          <p14:tracePt t="109554" x="6026150" y="5715000"/>
          <p14:tracePt t="109563" x="6026150" y="5721350"/>
          <p14:tracePt t="109578" x="6013450" y="5734050"/>
          <p14:tracePt t="109578" x="5854700" y="5765800"/>
          <p14:tracePt t="109595" x="5759450" y="5772150"/>
          <p14:tracePt t="109612" x="5715000" y="5772150"/>
          <p14:tracePt t="109628" x="5708650" y="5772150"/>
          <p14:tracePt t="109739" x="5715000" y="5772150"/>
          <p14:tracePt t="109747" x="5765800" y="5765800"/>
          <p14:tracePt t="109763" x="5797550" y="5753100"/>
          <p14:tracePt t="109764" x="5842000" y="5746750"/>
          <p14:tracePt t="109778" x="5937250" y="5727700"/>
          <p14:tracePt t="109795" x="5962650" y="5727700"/>
          <p14:tracePt t="109812" x="5981700" y="5721350"/>
          <p14:tracePt t="110508" x="5988050" y="5778500"/>
          <p14:tracePt t="110515" x="6000750" y="5854700"/>
          <p14:tracePt t="110523" x="6032500" y="5943600"/>
          <p14:tracePt t="110528" x="6108700" y="6121400"/>
          <p14:tracePt t="110545" x="6216650" y="6292850"/>
          <p14:tracePt t="110562" x="6324600" y="6426200"/>
          <p14:tracePt t="110578" x="6451600" y="6546850"/>
          <p14:tracePt t="110595" x="6515100" y="6578600"/>
          <p14:tracePt t="110612" x="6540500" y="6578600"/>
          <p14:tracePt t="110629" x="6553200" y="6578600"/>
          <p14:tracePt t="110645" x="6572250" y="6578600"/>
          <p14:tracePt t="110662" x="6597650" y="6553200"/>
          <p14:tracePt t="110678" x="6616700" y="6527800"/>
          <p14:tracePt t="110695" x="6642100" y="6508750"/>
          <p14:tracePt t="110712" x="6661150" y="6489700"/>
          <p14:tracePt t="110729" x="6673850" y="6477000"/>
          <p14:tracePt t="110745" x="6686550" y="6457950"/>
          <p14:tracePt t="110761" x="6699250" y="6438900"/>
          <p14:tracePt t="110778" x="6711950" y="6407150"/>
          <p14:tracePt t="110795" x="6718300" y="6375400"/>
          <p14:tracePt t="110812" x="6718300" y="6330950"/>
          <p14:tracePt t="110829" x="6718300" y="6273800"/>
          <p14:tracePt t="110845" x="6718300" y="6248400"/>
          <p14:tracePt t="110862" x="6718300" y="6242050"/>
          <p14:tracePt t="110955" x="6718300" y="6254750"/>
          <p14:tracePt t="110963" x="6718300" y="6292850"/>
          <p14:tracePt t="110971" x="6718300" y="6330950"/>
          <p14:tracePt t="110978" x="6718300" y="6369050"/>
          <p14:tracePt t="110985" x="6718300" y="6413500"/>
          <p14:tracePt t="110995" x="6731000" y="6445250"/>
          <p14:tracePt t="111011" x="6731000" y="6457950"/>
          <p14:tracePt t="111028" x="6731000" y="6464300"/>
          <p14:tracePt t="111091" x="6737350" y="6464300"/>
          <p14:tracePt t="111171" x="6737350" y="6432550"/>
          <p14:tracePt t="111179" x="6737350" y="6305550"/>
          <p14:tracePt t="111188" x="6737350" y="6242050"/>
          <p14:tracePt t="111195" x="6737350" y="6115050"/>
          <p14:tracePt t="111212" x="6737350" y="6007100"/>
          <p14:tracePt t="111228" x="6737350" y="5943600"/>
          <p14:tracePt t="111245" x="6737350" y="5911850"/>
          <p14:tracePt t="111261" x="6743700" y="5886450"/>
          <p14:tracePt t="111278" x="6743700" y="5867400"/>
          <p14:tracePt t="111295" x="6750050" y="5854700"/>
          <p14:tracePt t="111312" x="6750050" y="5848350"/>
          <p14:tracePt t="111491" x="6762750" y="5848350"/>
          <p14:tracePt t="111499" x="6794500" y="5829300"/>
          <p14:tracePt t="111507" x="6832600" y="5816600"/>
          <p14:tracePt t="111513" x="6908800" y="5784850"/>
          <p14:tracePt t="111528" x="6985000" y="5746750"/>
          <p14:tracePt t="111545" x="7048500" y="5715000"/>
          <p14:tracePt t="111561" x="7080250" y="5702300"/>
          <p14:tracePt t="111580" x="7086600" y="5695950"/>
          <p14:tracePt t="111635" x="7092950" y="5695950"/>
          <p14:tracePt t="111667" x="7099300" y="5695950"/>
          <p14:tracePt t="111675" x="7105650" y="5695950"/>
          <p14:tracePt t="111691" x="7112000" y="5695950"/>
          <p14:tracePt t="111699" x="7124700" y="5702300"/>
          <p14:tracePt t="111707" x="7137400" y="5715000"/>
          <p14:tracePt t="111711" x="7169150" y="5740400"/>
          <p14:tracePt t="111728" x="7194550" y="5753100"/>
          <p14:tracePt t="111745" x="7200900" y="5753100"/>
          <p14:tracePt t="111762" x="7219950" y="5759450"/>
          <p14:tracePt t="111762" x="7239000" y="5759450"/>
          <p14:tracePt t="111779" x="7270750" y="5759450"/>
          <p14:tracePt t="111795" x="7308850" y="5759450"/>
          <p14:tracePt t="111812" x="7346950" y="5759450"/>
          <p14:tracePt t="111829" x="7372350" y="5759450"/>
          <p14:tracePt t="111845" x="7404100" y="5759450"/>
          <p14:tracePt t="111862" x="7423150" y="5740400"/>
          <p14:tracePt t="111878" x="7448550" y="5734050"/>
          <p14:tracePt t="111895" x="7461250" y="5727700"/>
          <p14:tracePt t="111912" x="7467600" y="5721350"/>
          <p14:tracePt t="111928" x="7480300" y="5715000"/>
          <p14:tracePt t="112115" x="7480300" y="5721350"/>
          <p14:tracePt t="112123" x="7480300" y="5765800"/>
          <p14:tracePt t="112131" x="7467600" y="5810250"/>
          <p14:tracePt t="112139" x="7448550" y="5861050"/>
          <p14:tracePt t="112145" x="7423150" y="5924550"/>
          <p14:tracePt t="112162" x="7385050" y="6007100"/>
          <p14:tracePt t="112179" x="7359650" y="6051550"/>
          <p14:tracePt t="112195" x="7327900" y="6108700"/>
          <p14:tracePt t="112212" x="7315200" y="6140450"/>
          <p14:tracePt t="112228" x="7308850" y="6153150"/>
          <p14:tracePt t="112267" x="7308850" y="6159500"/>
          <p14:tracePt t="112427" x="7308850" y="6165850"/>
          <p14:tracePt t="112435" x="7302500" y="6172200"/>
          <p14:tracePt t="114427" x="7302500" y="6178550"/>
          <p14:tracePt t="114435" x="7327900" y="6172200"/>
          <p14:tracePt t="114443" x="7346950" y="6140450"/>
          <p14:tracePt t="114449" x="7404100" y="6019800"/>
          <p14:tracePt t="114461" x="7435850" y="5835650"/>
          <p14:tracePt t="114478" x="7448550" y="5619750"/>
          <p14:tracePt t="114495" x="7435850" y="5327650"/>
          <p14:tracePt t="114511" x="7346950" y="4895850"/>
          <p14:tracePt t="114528" x="7188200" y="4381500"/>
          <p14:tracePt t="114545" x="7029450" y="3937000"/>
          <p14:tracePt t="114562" x="6959600" y="3752850"/>
          <p14:tracePt t="114579" x="6921500" y="3670300"/>
          <p14:tracePt t="114618" x="6915150" y="3657600"/>
          <p14:tracePt t="114619" x="6908800" y="3651250"/>
          <p14:tracePt t="114628" x="6902450" y="3638550"/>
          <p14:tracePt t="114645" x="6896100" y="3632200"/>
          <p14:tracePt t="114691" x="6896100" y="3625850"/>
          <p14:tracePt t="114699" x="6889750" y="3625850"/>
          <p14:tracePt t="114707" x="6883400" y="3625850"/>
          <p14:tracePt t="114713" x="6864350" y="3613150"/>
          <p14:tracePt t="114728" x="6851650" y="3613150"/>
          <p14:tracePt t="114745" x="6838950" y="3613150"/>
          <p14:tracePt t="114761" x="6800850" y="3581400"/>
          <p14:tracePt t="114795" x="6769100" y="3549650"/>
          <p14:tracePt t="114811" x="6692900" y="3479800"/>
          <p14:tracePt t="114813" x="6623050" y="3416300"/>
          <p14:tracePt t="114828" x="6553200" y="3365500"/>
          <p14:tracePt t="114846" x="6534150" y="3346450"/>
          <p14:tracePt t="114861" x="6527800" y="3346450"/>
          <p14:tracePt t="115114" x="6527800" y="3352800"/>
          <p14:tracePt t="115123" x="6527800" y="3365500"/>
          <p14:tracePt t="115131" x="6534150" y="3378200"/>
          <p14:tracePt t="115138" x="6546850" y="3403600"/>
          <p14:tracePt t="115145" x="6553200" y="3416300"/>
          <p14:tracePt t="115161" x="6553200" y="3422650"/>
          <p14:tracePt t="115178" x="6559550" y="3422650"/>
          <p14:tracePt t="115195" x="6572250" y="3435350"/>
          <p14:tracePt t="115212" x="6604000" y="3448050"/>
          <p14:tracePt t="115228" x="6642100" y="3448050"/>
          <p14:tracePt t="115245" x="6680200" y="3448050"/>
          <p14:tracePt t="115261" x="6724650" y="3435350"/>
          <p14:tracePt t="115278" x="6775450" y="3384550"/>
          <p14:tracePt t="115295" x="6826250" y="3321050"/>
          <p14:tracePt t="115312" x="6870700" y="3257550"/>
          <p14:tracePt t="115347" x="6870700" y="3251200"/>
          <p14:tracePt t="115362" x="6870700" y="3244850"/>
          <p14:tracePt t="115363" x="6870700" y="3238500"/>
          <p14:tracePt t="115378" x="6832600" y="3194050"/>
          <p14:tracePt t="115395" x="6762750" y="3143250"/>
          <p14:tracePt t="115412" x="6705600" y="3111500"/>
          <p14:tracePt t="115428" x="6661150" y="3086100"/>
          <p14:tracePt t="115445" x="6648450" y="3079750"/>
          <p14:tracePt t="115461" x="6521450" y="3054350"/>
          <p14:tracePt t="115478" x="6489700" y="3048000"/>
          <p14:tracePt t="115495" x="6369050" y="3016250"/>
          <p14:tracePt t="115512" x="6267450" y="3009900"/>
          <p14:tracePt t="115528" x="6159500" y="3009900"/>
          <p14:tracePt t="115545" x="6051550" y="3009900"/>
          <p14:tracePt t="115562" x="5911850" y="3009900"/>
          <p14:tracePt t="115580" x="5822950" y="3022600"/>
          <p14:tracePt t="115595" x="5734050" y="3048000"/>
          <p14:tracePt t="115612" x="5683250" y="3086100"/>
          <p14:tracePt t="115628" x="5626100" y="3136900"/>
          <p14:tracePt t="115645" x="5588000" y="3187700"/>
          <p14:tracePt t="115661" x="5562600" y="3244850"/>
          <p14:tracePt t="115678" x="5549900" y="3282950"/>
          <p14:tracePt t="115695" x="5549900" y="3321050"/>
          <p14:tracePt t="115712" x="5549900" y="3340100"/>
          <p14:tracePt t="115728" x="5549900" y="3359150"/>
          <p14:tracePt t="115745" x="5549900" y="3371850"/>
          <p14:tracePt t="115761" x="5562600" y="3384550"/>
          <p14:tracePt t="115779" x="5588000" y="3397250"/>
          <p14:tracePt t="115795" x="5607050" y="3409950"/>
          <p14:tracePt t="115812" x="5645150" y="3448050"/>
          <p14:tracePt t="115828" x="5676900" y="3524250"/>
          <p14:tracePt t="115845" x="5708650" y="3594100"/>
          <p14:tracePt t="115861" x="5727700" y="3651250"/>
          <p14:tracePt t="115878" x="5829300" y="3879850"/>
          <p14:tracePt t="115895" x="5994400" y="4254500"/>
          <p14:tracePt t="115912" x="6083300" y="4451350"/>
          <p14:tracePt t="115928" x="6223000" y="4692650"/>
          <p14:tracePt t="115945" x="6330950" y="4870450"/>
          <p14:tracePt t="115961" x="6419850" y="4997450"/>
          <p14:tracePt t="115980" x="6477000" y="5054600"/>
          <p14:tracePt t="115995" x="6553200" y="5105400"/>
          <p14:tracePt t="116012" x="6629400" y="5156200"/>
          <p14:tracePt t="116028" x="6711950" y="5219700"/>
          <p14:tracePt t="116045" x="6781800" y="5270500"/>
          <p14:tracePt t="116061" x="6851650" y="5321300"/>
          <p14:tracePt t="116078" x="6908800" y="5353050"/>
          <p14:tracePt t="116095" x="6953250" y="5378450"/>
          <p14:tracePt t="116112" x="6985000" y="5403850"/>
          <p14:tracePt t="116128" x="7023100" y="5435600"/>
          <p14:tracePt t="116145" x="7048500" y="5461000"/>
          <p14:tracePt t="116161" x="7086600" y="5499100"/>
          <p14:tracePt t="116179" x="7118350" y="5518150"/>
          <p14:tracePt t="116195" x="7156450" y="5537200"/>
          <p14:tracePt t="116212" x="7188200" y="5568950"/>
          <p14:tracePt t="116228" x="7232650" y="5607050"/>
          <p14:tracePt t="116245" x="7296150" y="5657850"/>
          <p14:tracePt t="116261" x="7366000" y="5702300"/>
          <p14:tracePt t="116278" x="7429500" y="5740400"/>
          <p14:tracePt t="116295" x="7493000" y="5778500"/>
          <p14:tracePt t="116311" x="7543800" y="5797550"/>
          <p14:tracePt t="116328" x="7575550" y="5803900"/>
          <p14:tracePt t="116345" x="7607300" y="5803900"/>
          <p14:tracePt t="116361" x="7651750" y="5791200"/>
          <p14:tracePt t="116379" x="7683500" y="5734050"/>
          <p14:tracePt t="116395" x="7696200" y="5651500"/>
          <p14:tracePt t="116411" x="7696200" y="5594350"/>
          <p14:tracePt t="116428" x="7689850" y="5575300"/>
          <p14:tracePt t="116444" x="7677150" y="5549900"/>
          <p14:tracePt t="116461" x="7651750" y="5524500"/>
          <p14:tracePt t="116478" x="7620000" y="5505450"/>
          <p14:tracePt t="116495" x="7594600" y="5499100"/>
          <p14:tracePt t="116512" x="7543800" y="5480050"/>
          <p14:tracePt t="116529" x="7493000" y="5467350"/>
          <p14:tracePt t="116545" x="7435850" y="5448300"/>
          <p14:tracePt t="116545" x="7397750" y="5429250"/>
          <p14:tracePt t="116563" x="7327900" y="5410200"/>
          <p14:tracePt t="116579" x="7251700" y="5384800"/>
          <p14:tracePt t="116595" x="7200900" y="5378450"/>
          <p14:tracePt t="116611" x="7137400" y="5372100"/>
          <p14:tracePt t="116628" x="7092950" y="5372100"/>
          <p14:tracePt t="116645" x="7023100" y="5384800"/>
          <p14:tracePt t="116662" x="6946900" y="5416550"/>
          <p14:tracePt t="116678" x="6858000" y="5454650"/>
          <p14:tracePt t="116695" x="6781800" y="5492750"/>
          <p14:tracePt t="116711" x="6718300" y="5537200"/>
          <p14:tracePt t="116728" x="6680200" y="5568950"/>
          <p14:tracePt t="116745" x="6642100" y="5607050"/>
          <p14:tracePt t="116762" x="6591300" y="5683250"/>
          <p14:tracePt t="116779" x="6553200" y="5759450"/>
          <p14:tracePt t="116795" x="6515100" y="5861050"/>
          <p14:tracePt t="116811" x="6502400" y="5962650"/>
          <p14:tracePt t="116827" x="6496050" y="6051550"/>
          <p14:tracePt t="116844" x="6496050" y="6127750"/>
          <p14:tracePt t="116862" x="6502400" y="6172200"/>
          <p14:tracePt t="116878" x="6521450" y="6210300"/>
          <p14:tracePt t="116895" x="6527800" y="6248400"/>
          <p14:tracePt t="116911" x="6546850" y="6292850"/>
          <p14:tracePt t="116928" x="6565900" y="6324600"/>
          <p14:tracePt t="116948" x="6578600" y="6337300"/>
          <p14:tracePt t="116961" x="6616700" y="6369050"/>
          <p14:tracePt t="116979" x="6667500" y="6400800"/>
          <p14:tracePt t="116995" x="6718300" y="6419850"/>
          <p14:tracePt t="117012" x="6781800" y="6445250"/>
          <p14:tracePt t="117028" x="6832600" y="6470650"/>
          <p14:tracePt t="117045" x="6870700" y="6477000"/>
          <p14:tracePt t="117061" x="6927850" y="6489700"/>
          <p14:tracePt t="117078" x="6972300" y="6496050"/>
          <p14:tracePt t="117095" x="7035800" y="6496050"/>
          <p14:tracePt t="117111" x="7099300" y="6496050"/>
          <p14:tracePt t="117128" x="7162800" y="6496050"/>
          <p14:tracePt t="117145" x="7239000" y="6477000"/>
          <p14:tracePt t="117161" x="7353300" y="6426200"/>
          <p14:tracePt t="117179" x="7423150" y="6388100"/>
          <p14:tracePt t="117195" x="7473950" y="6350000"/>
          <p14:tracePt t="117211" x="7524750" y="6299200"/>
          <p14:tracePt t="117228" x="7562850" y="6248400"/>
          <p14:tracePt t="117245" x="7600950" y="6184900"/>
          <p14:tracePt t="117262" x="7632700" y="6121400"/>
          <p14:tracePt t="117278" x="7664450" y="6032500"/>
          <p14:tracePt t="117295" x="7689850" y="5943600"/>
          <p14:tracePt t="117311" x="7702550" y="5880100"/>
          <p14:tracePt t="117328" x="7702550" y="5842000"/>
          <p14:tracePt t="117344" x="7702550" y="5803900"/>
          <p14:tracePt t="117361" x="7683500" y="5753100"/>
          <p14:tracePt t="117378" x="7658100" y="5715000"/>
          <p14:tracePt t="117394" x="7639050" y="5689600"/>
          <p14:tracePt t="117411" x="7613650" y="5664200"/>
          <p14:tracePt t="117428" x="7588250" y="5645150"/>
          <p14:tracePt t="117445" x="7556500" y="5626100"/>
          <p14:tracePt t="117461" x="7524750" y="5619750"/>
          <p14:tracePt t="117478" x="7499350" y="5600700"/>
          <p14:tracePt t="117495" x="7467600" y="5594350"/>
          <p14:tracePt t="117512" x="7442200" y="5581650"/>
          <p14:tracePt t="117528" x="7410450" y="5575300"/>
          <p14:tracePt t="117545" x="7397750" y="5568950"/>
          <p14:tracePt t="117562" x="7391400" y="5568950"/>
          <p14:tracePt t="117618" x="7385050" y="5568950"/>
          <p14:tracePt t="117626" x="7372350" y="5562600"/>
          <p14:tracePt t="117634" x="7366000" y="5556250"/>
          <p14:tracePt t="117642" x="7353300" y="5556250"/>
          <p14:tracePt t="117642" x="7340600" y="5549900"/>
          <p14:tracePt t="117661" x="7327900" y="5543550"/>
          <p14:tracePt t="117662" x="7308850" y="5537200"/>
          <p14:tracePt t="117679" x="7277100" y="5524500"/>
          <p14:tracePt t="117696" x="7245350" y="5511800"/>
          <p14:tracePt t="117712" x="7213600" y="5505450"/>
          <p14:tracePt t="117729" x="7181850" y="5505450"/>
          <p14:tracePt t="117745" x="7137400" y="5505450"/>
          <p14:tracePt t="117762" x="7054850" y="5511800"/>
          <p14:tracePt t="117780" x="7004050" y="5530850"/>
          <p14:tracePt t="117796" x="6946900" y="5562600"/>
          <p14:tracePt t="117812" x="6896100" y="5594350"/>
          <p14:tracePt t="117829" x="6858000" y="5626100"/>
          <p14:tracePt t="117846" x="6794500" y="5676900"/>
          <p14:tracePt t="117863" x="6731000" y="5734050"/>
          <p14:tracePt t="117879" x="6667500" y="5810250"/>
          <p14:tracePt t="117896" x="6623050" y="5899150"/>
          <p14:tracePt t="117912" x="6591300" y="5988050"/>
          <p14:tracePt t="117929" x="6578600" y="6076950"/>
          <p14:tracePt t="117946" x="6572250" y="6134100"/>
          <p14:tracePt t="117946" x="6572250" y="6159500"/>
          <p14:tracePt t="117963" x="6578600" y="6197600"/>
          <p14:tracePt t="117980" x="6584950" y="6229350"/>
          <p14:tracePt t="117996" x="6604000" y="6267450"/>
          <p14:tracePt t="118012" x="6623050" y="6299200"/>
          <p14:tracePt t="118030" x="6642100" y="6337300"/>
          <p14:tracePt t="118045" x="6661150" y="6356350"/>
          <p14:tracePt t="118062" x="6680200" y="6381750"/>
          <p14:tracePt t="118079" x="6705600" y="6413500"/>
          <p14:tracePt t="118096" x="6756400" y="6451600"/>
          <p14:tracePt t="118112" x="6788150" y="6477000"/>
          <p14:tracePt t="118129" x="6851650" y="6515100"/>
          <p14:tracePt t="118146" x="6908800" y="6540500"/>
          <p14:tracePt t="118162" x="6978650" y="6565900"/>
          <p14:tracePt t="118180" x="7023100" y="6572250"/>
          <p14:tracePt t="118196" x="7067550" y="6578600"/>
          <p14:tracePt t="118213" x="7131050" y="6578600"/>
          <p14:tracePt t="118229" x="7175500" y="6578600"/>
          <p14:tracePt t="118246" x="7219950" y="6578600"/>
          <p14:tracePt t="118262" x="7251700" y="6578600"/>
          <p14:tracePt t="118279" x="7283450" y="6578600"/>
          <p14:tracePt t="118296" x="7327900" y="6559550"/>
          <p14:tracePt t="118312" x="7359650" y="6534150"/>
          <p14:tracePt t="118329" x="7416800" y="6502400"/>
          <p14:tracePt t="118346" x="7486650" y="6451600"/>
          <p14:tracePt t="118362" x="7543800" y="6394450"/>
          <p14:tracePt t="118380" x="7581900" y="6356350"/>
          <p14:tracePt t="118396" x="7613650" y="6305550"/>
          <p14:tracePt t="118413" x="7645400" y="6229350"/>
          <p14:tracePt t="118429" x="7658100" y="6165850"/>
          <p14:tracePt t="118446" x="7670800" y="6070600"/>
          <p14:tracePt t="118462" x="7670800" y="5994400"/>
          <p14:tracePt t="118478" x="7670800" y="5930900"/>
          <p14:tracePt t="118495" x="7664450" y="5873750"/>
          <p14:tracePt t="118512" x="7651750" y="5842000"/>
          <p14:tracePt t="118529" x="7645400" y="5810250"/>
          <p14:tracePt t="118546" x="7639050" y="5797550"/>
          <p14:tracePt t="118562" x="7620000" y="5765800"/>
          <p14:tracePt t="118580" x="7600950" y="5740400"/>
          <p14:tracePt t="118596" x="7575550" y="5708650"/>
          <p14:tracePt t="118612" x="7550150" y="5689600"/>
          <p14:tracePt t="118629" x="7505700" y="5670550"/>
          <p14:tracePt t="118646" x="7461250" y="5664200"/>
          <p14:tracePt t="118662" x="7410450" y="5664200"/>
          <p14:tracePt t="118679" x="7327900" y="5670550"/>
          <p14:tracePt t="118696" x="7219950" y="5753100"/>
          <p14:tracePt t="118712" x="7080250" y="5892800"/>
          <p14:tracePt t="118729" x="6997700" y="6026150"/>
          <p14:tracePt t="118746" x="6959600" y="6146800"/>
          <p14:tracePt t="118762" x="6946900" y="6286500"/>
          <p14:tracePt t="118780" x="6946900" y="6337300"/>
          <p14:tracePt t="118796" x="6953250" y="6375400"/>
          <p14:tracePt t="118812" x="6972300" y="6400800"/>
          <p14:tracePt t="118829" x="6978650" y="6413500"/>
          <p14:tracePt t="118846" x="6997700" y="6413500"/>
          <p14:tracePt t="118862" x="7016750" y="6426200"/>
          <p14:tracePt t="118879" x="7054850" y="6432550"/>
          <p14:tracePt t="118896" x="7092950" y="6438900"/>
          <p14:tracePt t="118913" x="7137400" y="6445250"/>
          <p14:tracePt t="118929" x="7169150" y="6451600"/>
          <p14:tracePt t="118946" x="7200900" y="6451600"/>
          <p14:tracePt t="118962" x="7239000" y="6451600"/>
          <p14:tracePt t="118980" x="7270750" y="6426200"/>
          <p14:tracePt t="118996" x="7302500" y="6388100"/>
          <p14:tracePt t="119013" x="7321550" y="6311900"/>
          <p14:tracePt t="119029" x="7334250" y="6242050"/>
          <p14:tracePt t="119047" x="7334250" y="6184900"/>
          <p14:tracePt t="119062" x="7334250" y="6159500"/>
          <p14:tracePt t="119079" x="7327900" y="6140450"/>
          <p14:tracePt t="119096" x="7321550" y="6134100"/>
          <p14:tracePt t="119112" x="7321550" y="6127750"/>
          <p14:tracePt t="119129" x="7308850" y="6121400"/>
          <p14:tracePt t="119146" x="7289800" y="6121400"/>
          <p14:tracePt t="119162" x="7226300" y="6102350"/>
          <p14:tracePt t="119180" x="7188200" y="6102350"/>
          <p14:tracePt t="119196" x="7143750" y="6096000"/>
          <p14:tracePt t="119212" x="7118350" y="6096000"/>
          <p14:tracePt t="119229" x="7105650" y="6096000"/>
          <p14:tracePt t="119246" x="7086600" y="6096000"/>
          <p14:tracePt t="119262" x="7067550" y="6121400"/>
          <p14:tracePt t="119279" x="7042150" y="6165850"/>
          <p14:tracePt t="119296" x="7029450" y="6223000"/>
          <p14:tracePt t="119313" x="7023100" y="6292850"/>
          <p14:tracePt t="119329" x="7016750" y="6350000"/>
          <p14:tracePt t="119346" x="7016750" y="6394450"/>
          <p14:tracePt t="119362" x="7016750" y="6419850"/>
          <p14:tracePt t="119380" x="7023100" y="6426200"/>
          <p14:tracePt t="119396" x="7029450" y="6432550"/>
          <p14:tracePt t="119413" x="7048500" y="6438900"/>
          <p14:tracePt t="119429" x="7086600" y="6438900"/>
          <p14:tracePt t="119446" x="7124700" y="6438900"/>
          <p14:tracePt t="119462" x="7156450" y="6438900"/>
          <p14:tracePt t="119479" x="7188200" y="6426200"/>
          <p14:tracePt t="119495" x="7207250" y="6413500"/>
          <p14:tracePt t="119512" x="7219950" y="6400800"/>
          <p14:tracePt t="119529" x="7232650" y="6388100"/>
          <p14:tracePt t="119546" x="7245350" y="6350000"/>
          <p14:tracePt t="119562" x="7258050" y="6311900"/>
          <p14:tracePt t="119580" x="7258050" y="6292850"/>
          <p14:tracePt t="119596" x="7258050" y="6273800"/>
          <p14:tracePt t="119700" x="7258050" y="6261100"/>
          <p14:tracePt t="119708" x="7251700" y="6261100"/>
          <p14:tracePt t="119715" x="7245350" y="6254750"/>
          <p14:tracePt t="119723" x="7239000" y="6242050"/>
          <p14:tracePt t="119730" x="7219950" y="6216650"/>
          <p14:tracePt t="119745" x="7181850" y="6178550"/>
          <p14:tracePt t="119762" x="7137400" y="6159500"/>
          <p14:tracePt t="119779" x="7118350" y="6159500"/>
          <p14:tracePt t="119796" x="7099300" y="6159500"/>
          <p14:tracePt t="119812" x="7080250" y="6159500"/>
          <p14:tracePt t="119829" x="7048500" y="6178550"/>
          <p14:tracePt t="119846" x="7035800" y="6223000"/>
          <p14:tracePt t="119863" x="7023100" y="6261100"/>
          <p14:tracePt t="119879" x="7023100" y="6292850"/>
          <p14:tracePt t="119896" x="7023100" y="6311900"/>
          <p14:tracePt t="119912" x="7029450" y="6330950"/>
          <p14:tracePt t="119929" x="7035800" y="6343650"/>
          <p14:tracePt t="119946" x="7048500" y="6362700"/>
          <p14:tracePt t="119962" x="7080250" y="6381750"/>
          <p14:tracePt t="119980" x="7137400" y="6407150"/>
          <p14:tracePt t="119996" x="7207250" y="6445250"/>
          <p14:tracePt t="120012" x="7289800" y="6470650"/>
          <p14:tracePt t="120029" x="7346950" y="6483350"/>
          <p14:tracePt t="120046" x="7410450" y="6489700"/>
          <p14:tracePt t="120063" x="7442200" y="6489700"/>
          <p14:tracePt t="120079" x="7467600" y="6483350"/>
          <p14:tracePt t="120096" x="7486650" y="6464300"/>
          <p14:tracePt t="120112" x="7505700" y="6407150"/>
          <p14:tracePt t="120129" x="7505700" y="6330950"/>
          <p14:tracePt t="120146" x="7505700" y="6280150"/>
          <p14:tracePt t="120146" x="7505700" y="6248400"/>
          <p14:tracePt t="120164" x="7505700" y="6216650"/>
          <p14:tracePt t="120180" x="7499350" y="6197600"/>
          <p14:tracePt t="120196" x="7493000" y="6178550"/>
          <p14:tracePt t="120212" x="7486650" y="6172200"/>
          <p14:tracePt t="120229" x="7480300" y="6159500"/>
          <p14:tracePt t="120246" x="7473950" y="6153150"/>
          <p14:tracePt t="120262" x="7467600" y="6153150"/>
          <p14:tracePt t="120279" x="7454900" y="6146800"/>
          <p14:tracePt t="120296" x="7416800" y="6146800"/>
          <p14:tracePt t="120312" x="7372350" y="6146800"/>
          <p14:tracePt t="120329" x="7321550" y="6146800"/>
          <p14:tracePt t="120346" x="7264400" y="6153150"/>
          <p14:tracePt t="120362" x="7200900" y="6178550"/>
          <p14:tracePt t="120380" x="7169150" y="6197600"/>
          <p14:tracePt t="120396" x="7143750" y="6216650"/>
          <p14:tracePt t="120412" x="7131050" y="6223000"/>
          <p14:tracePt t="120430" x="7118350" y="6235700"/>
          <p14:tracePt t="120446" x="7099300" y="6248400"/>
          <p14:tracePt t="120463" x="7092950" y="6254750"/>
          <p14:tracePt t="120479" x="7086600" y="6261100"/>
          <p14:tracePt t="120496" x="7080250" y="6273800"/>
          <p14:tracePt t="120512" x="7080250" y="6286500"/>
          <p14:tracePt t="120529" x="7073900" y="6305550"/>
          <p14:tracePt t="120545" x="7073900" y="6324600"/>
          <p14:tracePt t="120545" x="7073900" y="6343650"/>
          <p14:tracePt t="120563" x="7073900" y="6362700"/>
          <p14:tracePt t="120579" x="7073900" y="6388100"/>
          <p14:tracePt t="120596" x="7080250" y="6400800"/>
          <p14:tracePt t="120612" x="7092950" y="6432550"/>
          <p14:tracePt t="120629" x="7112000" y="6457950"/>
          <p14:tracePt t="120645" x="7143750" y="6489700"/>
          <p14:tracePt t="120663" x="7169150" y="6508750"/>
          <p14:tracePt t="120679" x="7207250" y="6527800"/>
          <p14:tracePt t="120696" x="7213600" y="6534150"/>
          <p14:tracePt t="120712" x="7239000" y="6534150"/>
          <p14:tracePt t="120729" x="7270750" y="6534150"/>
          <p14:tracePt t="120745" x="7308850" y="6527800"/>
          <p14:tracePt t="120762" x="7334250" y="6502400"/>
          <p14:tracePt t="120780" x="7366000" y="6483350"/>
          <p14:tracePt t="120796" x="7378700" y="6464300"/>
          <p14:tracePt t="120812" x="7397750" y="6451600"/>
          <p14:tracePt t="120829" x="7410450" y="6432550"/>
          <p14:tracePt t="120845" x="7423150" y="6413500"/>
          <p14:tracePt t="120862" x="7429500" y="6381750"/>
          <p14:tracePt t="120879" x="7429500" y="6350000"/>
          <p14:tracePt t="120896" x="7429500" y="6311900"/>
          <p14:tracePt t="120912" x="7429500" y="6280150"/>
          <p14:tracePt t="120929" x="7423150" y="6254750"/>
          <p14:tracePt t="120945" x="7416800" y="6242050"/>
          <p14:tracePt t="120962" x="7397750" y="6197600"/>
          <p14:tracePt t="120980" x="7378700" y="6178550"/>
          <p14:tracePt t="120996" x="7353300" y="6153150"/>
          <p14:tracePt t="121012" x="7334250" y="6140450"/>
          <p14:tracePt t="121029" x="7296150" y="6121400"/>
          <p14:tracePt t="121046" x="7258050" y="6115050"/>
          <p14:tracePt t="121062" x="7219950" y="6108700"/>
          <p14:tracePt t="121079" x="7175500" y="6108700"/>
          <p14:tracePt t="121096" x="7118350" y="6108700"/>
          <p14:tracePt t="121112" x="7054850" y="6134100"/>
          <p14:tracePt t="121129" x="6991350" y="6172200"/>
          <p14:tracePt t="121145" x="6953250" y="6203950"/>
          <p14:tracePt t="121162" x="6921500" y="6242050"/>
          <p14:tracePt t="121180" x="6896100" y="6273800"/>
          <p14:tracePt t="121195" x="6889750" y="6311900"/>
          <p14:tracePt t="121212" x="6883400" y="6337300"/>
          <p14:tracePt t="121229" x="6877050" y="6362700"/>
          <p14:tracePt t="121245" x="6877050" y="6381750"/>
          <p14:tracePt t="121262" x="6877050" y="6400800"/>
          <p14:tracePt t="121279" x="6889750" y="6419850"/>
          <p14:tracePt t="121295" x="6908800" y="6438900"/>
          <p14:tracePt t="121312" x="6927850" y="6477000"/>
          <p14:tracePt t="121329" x="6959600" y="6515100"/>
          <p14:tracePt t="121345" x="6997700" y="6540500"/>
          <p14:tracePt t="121362" x="7054850" y="6584950"/>
          <p14:tracePt t="121379" x="7092950" y="6597650"/>
          <p14:tracePt t="121395" x="7137400" y="6604000"/>
          <p14:tracePt t="121412" x="7175500" y="6610350"/>
          <p14:tracePt t="121429" x="7226300" y="6597650"/>
          <p14:tracePt t="121446" x="7277100" y="6546850"/>
          <p14:tracePt t="121462" x="7334250" y="6483350"/>
          <p14:tracePt t="121480" x="7366000" y="6426200"/>
          <p14:tracePt t="121495" x="7378700" y="6381750"/>
          <p14:tracePt t="121513" x="7404100" y="6343650"/>
          <p14:tracePt t="121529" x="7404100" y="6311900"/>
          <p14:tracePt t="121546" x="7410450" y="6286500"/>
          <p14:tracePt t="121562" x="7410450" y="6273800"/>
          <p14:tracePt t="121562" x="7410450" y="6261100"/>
          <p14:tracePt t="121579" x="7410450" y="6235700"/>
          <p14:tracePt t="121596" x="7410450" y="6216650"/>
          <p14:tracePt t="121612" x="7410450" y="6197600"/>
          <p14:tracePt t="121629" x="7410450" y="6184900"/>
          <p14:tracePt t="121646" x="7404100" y="6165850"/>
          <p14:tracePt t="121662" x="7397750" y="6153150"/>
          <p14:tracePt t="121679" x="7385050" y="6121400"/>
          <p14:tracePt t="121695" x="7372350" y="6108700"/>
          <p14:tracePt t="121712" x="7359650" y="6096000"/>
          <p14:tracePt t="121729" x="7340600" y="6083300"/>
          <p14:tracePt t="121746" x="7296150" y="6076950"/>
          <p14:tracePt t="121762" x="7226300" y="6076950"/>
          <p14:tracePt t="121780" x="7181850" y="6076950"/>
          <p14:tracePt t="121795" x="7131050" y="6076950"/>
          <p14:tracePt t="121812" x="7092950" y="6083300"/>
          <p14:tracePt t="121829" x="7067550" y="6096000"/>
          <p14:tracePt t="121846" x="7042150" y="6115050"/>
          <p14:tracePt t="121862" x="7016750" y="6134100"/>
          <p14:tracePt t="121879" x="7004050" y="6146800"/>
          <p14:tracePt t="121896" x="6997700" y="6178550"/>
          <p14:tracePt t="121912" x="6997700" y="6203950"/>
          <p14:tracePt t="121929" x="6997700" y="6235700"/>
          <p14:tracePt t="121946" x="6997700" y="6273800"/>
          <p14:tracePt t="121962" x="7010400" y="6305550"/>
          <p14:tracePt t="121980" x="7016750" y="6318250"/>
          <p14:tracePt t="121996" x="7029450" y="6343650"/>
          <p14:tracePt t="122013" x="7048500" y="6362700"/>
          <p14:tracePt t="122029" x="7061200" y="6381750"/>
          <p14:tracePt t="122046" x="7073900" y="6394450"/>
          <p14:tracePt t="122062" x="7086600" y="6413500"/>
          <p14:tracePt t="122079" x="7105650" y="6432550"/>
          <p14:tracePt t="122096" x="7137400" y="6445250"/>
          <p14:tracePt t="122112" x="7150100" y="6451600"/>
          <p14:tracePt t="122129" x="7169150" y="6457950"/>
          <p14:tracePt t="122146" x="7188200" y="6464300"/>
          <p14:tracePt t="122162" x="7239000" y="6477000"/>
          <p14:tracePt t="122180" x="7270750" y="6477000"/>
          <p14:tracePt t="122196" x="7302500" y="6477000"/>
          <p14:tracePt t="122212" x="7340600" y="6477000"/>
          <p14:tracePt t="122229" x="7366000" y="6470650"/>
          <p14:tracePt t="122246" x="7410450" y="6445250"/>
          <p14:tracePt t="122262" x="7442200" y="6426200"/>
          <p14:tracePt t="122279" x="7467600" y="6394450"/>
          <p14:tracePt t="122296" x="7493000" y="6369050"/>
          <p14:tracePt t="122312" x="7505700" y="6343650"/>
          <p14:tracePt t="122329" x="7518400" y="6318250"/>
          <p14:tracePt t="122346" x="7524750" y="6292850"/>
          <p14:tracePt t="122362" x="7531100" y="6242050"/>
          <p14:tracePt t="122380" x="7531100" y="6223000"/>
          <p14:tracePt t="122395" x="7531100" y="6203950"/>
          <p14:tracePt t="122413" x="7524750" y="6178550"/>
          <p14:tracePt t="122429" x="7518400" y="6165850"/>
          <p14:tracePt t="122445" x="7499350" y="6146800"/>
          <p14:tracePt t="122461" x="7480300" y="6127750"/>
          <p14:tracePt t="122478" x="7454900" y="6108700"/>
          <p14:tracePt t="122495" x="7423150" y="6089650"/>
          <p14:tracePt t="122512" x="7385050" y="6076950"/>
          <p14:tracePt t="122529" x="7334250" y="6051550"/>
          <p14:tracePt t="122546" x="7270750" y="6038850"/>
          <p14:tracePt t="122562" x="7213600" y="6032500"/>
          <p14:tracePt t="122562" x="7194550" y="6032500"/>
          <p14:tracePt t="122579" x="7150100" y="6026150"/>
          <p14:tracePt t="122595" x="7105650" y="6026150"/>
          <p14:tracePt t="122612" x="7061200" y="6026150"/>
          <p14:tracePt t="122628" x="7023100" y="6026150"/>
          <p14:tracePt t="122645" x="6985000" y="6038850"/>
          <p14:tracePt t="122662" x="6946900" y="6051550"/>
          <p14:tracePt t="122679" x="6908800" y="6064250"/>
          <p14:tracePt t="122695" x="6877050" y="6083300"/>
          <p14:tracePt t="122712" x="6838950" y="6115050"/>
          <p14:tracePt t="122729" x="6819900" y="6140450"/>
          <p14:tracePt t="122746" x="6807200" y="6178550"/>
          <p14:tracePt t="122762" x="6807200" y="6235700"/>
          <p14:tracePt t="122780" x="6807200" y="6261100"/>
          <p14:tracePt t="122795" x="6807200" y="6280150"/>
          <p14:tracePt t="122812" x="6807200" y="6311900"/>
          <p14:tracePt t="122829" x="6807200" y="6330950"/>
          <p14:tracePt t="122845" x="6813550" y="6356350"/>
          <p14:tracePt t="122862" x="6832600" y="6381750"/>
          <p14:tracePt t="122879" x="6851650" y="6400800"/>
          <p14:tracePt t="122896" x="6883400" y="6426200"/>
          <p14:tracePt t="122912" x="6934200" y="6445250"/>
          <p14:tracePt t="122929" x="6985000" y="6470650"/>
          <p14:tracePt t="122945" x="7042150" y="6489700"/>
          <p14:tracePt t="122962" x="7131050" y="6496050"/>
          <p14:tracePt t="122980" x="7169150" y="6502400"/>
          <p14:tracePt t="122995" x="7213600" y="6502400"/>
          <p14:tracePt t="123012" x="7264400" y="6502400"/>
          <p14:tracePt t="123029" x="7315200" y="6477000"/>
          <p14:tracePt t="123046" x="7366000" y="6438900"/>
          <p14:tracePt t="123062" x="7410450" y="6394450"/>
          <p14:tracePt t="123079" x="7435850" y="6369050"/>
          <p14:tracePt t="123096" x="7448550" y="6356350"/>
          <p14:tracePt t="123113" x="7461250" y="6343650"/>
          <p14:tracePt t="123130" x="7467600" y="6330950"/>
          <p14:tracePt t="123146" x="7480300" y="6305550"/>
          <p14:tracePt t="123164" x="7486650" y="6299200"/>
          <p14:tracePt t="123180" x="7486650" y="6286500"/>
          <p14:tracePt t="123196" x="7486650" y="6273800"/>
          <p14:tracePt t="123212" x="7486650" y="6267450"/>
          <p14:tracePt t="123229" x="7486650" y="6261100"/>
          <p14:tracePt t="123245" x="7486650" y="6254750"/>
          <p14:tracePt t="123387" x="7486650" y="6248400"/>
          <p14:tracePt t="123396" x="7473950" y="6235700"/>
          <p14:tracePt t="123397" x="7461250" y="6229350"/>
          <p14:tracePt t="123412" x="7448550" y="6223000"/>
          <p14:tracePt t="126043" x="7442200" y="6210300"/>
          <p14:tracePt t="126051" x="7404100" y="6172200"/>
          <p14:tracePt t="126059" x="7391400" y="6159500"/>
          <p14:tracePt t="126059" x="7378700" y="6146800"/>
          <p14:tracePt t="126067" x="7353300" y="6127750"/>
          <p14:tracePt t="126078" x="7340600" y="6115050"/>
          <p14:tracePt t="126095" x="7334250" y="6108700"/>
          <p14:tracePt t="126219" x="7321550" y="6108700"/>
          <p14:tracePt t="126227" x="7277100" y="6108700"/>
          <p14:tracePt t="126245" x="7245350" y="6108700"/>
          <p14:tracePt t="126246" x="7181850" y="6108700"/>
          <p14:tracePt t="126262" x="7143750" y="6108700"/>
          <p14:tracePt t="126278" x="7124700" y="6108700"/>
          <p14:tracePt t="126295" x="7099300" y="6115050"/>
          <p14:tracePt t="126312" x="7073900" y="6127750"/>
          <p14:tracePt t="126328" x="7054850" y="6140450"/>
          <p14:tracePt t="126345" x="7042150" y="6153150"/>
          <p14:tracePt t="126362" x="7029450" y="6172200"/>
          <p14:tracePt t="126380" x="7023100" y="6184900"/>
          <p14:tracePt t="126395" x="7016750" y="6197600"/>
          <p14:tracePt t="126412" x="7010400" y="6223000"/>
          <p14:tracePt t="126428" x="7004050" y="6254750"/>
          <p14:tracePt t="126445" x="6997700" y="6286500"/>
          <p14:tracePt t="126462" x="6991350" y="6330950"/>
          <p14:tracePt t="126479" x="6991350" y="6369050"/>
          <p14:tracePt t="126496" x="6991350" y="6394450"/>
          <p14:tracePt t="126512" x="6991350" y="6419850"/>
          <p14:tracePt t="126529" x="6991350" y="6426200"/>
          <p14:tracePt t="126545" x="6997700" y="6432550"/>
          <p14:tracePt t="126562" x="7023100" y="6432550"/>
          <p14:tracePt t="126579" x="7048500" y="6438900"/>
          <p14:tracePt t="126595" x="7080250" y="6445250"/>
          <p14:tracePt t="126612" x="7099300" y="6451600"/>
          <p14:tracePt t="126629" x="7137400" y="6451600"/>
          <p14:tracePt t="126645" x="7169150" y="6457950"/>
          <p14:tracePt t="126662" x="7207250" y="6464300"/>
          <p14:tracePt t="126678" x="7245350" y="6470650"/>
          <p14:tracePt t="126695" x="7277100" y="6470650"/>
          <p14:tracePt t="126711" x="7302500" y="6470650"/>
          <p14:tracePt t="126729" x="7334250" y="6470650"/>
          <p14:tracePt t="126745" x="7359650" y="6470650"/>
          <p14:tracePt t="126762" x="7397750" y="6457950"/>
          <p14:tracePt t="126779" x="7416800" y="6438900"/>
          <p14:tracePt t="126795" x="7429500" y="6426200"/>
          <p14:tracePt t="126812" x="7442200" y="6413500"/>
          <p14:tracePt t="126829" x="7448550" y="6407150"/>
          <p14:tracePt t="126845" x="7454900" y="6407150"/>
          <p14:tracePt t="126862" x="7461250" y="6394450"/>
          <p14:tracePt t="126879" x="7467600" y="6375400"/>
          <p14:tracePt t="126895" x="7467600" y="6343650"/>
          <p14:tracePt t="126912" x="7467600" y="6318250"/>
          <p14:tracePt t="126929" x="7467600" y="6280150"/>
          <p14:tracePt t="126945" x="7467600" y="6261100"/>
          <p14:tracePt t="126962" x="7454900" y="6242050"/>
          <p14:tracePt t="126979" x="7448550" y="6229350"/>
          <p14:tracePt t="126995" x="7442200" y="6223000"/>
          <p14:tracePt t="127043" x="7435850" y="6223000"/>
          <p14:tracePt t="127051" x="7435850" y="6216650"/>
          <p14:tracePt t="127075" x="7423150" y="6210300"/>
          <p14:tracePt t="127099" x="7410450" y="6210300"/>
          <p14:tracePt t="127108" x="7404100" y="6203950"/>
          <p14:tracePt t="127115" x="7397750" y="6197600"/>
          <p14:tracePt t="127130" x="7391400" y="6191250"/>
          <p14:tracePt t="127131" x="7385050" y="6191250"/>
          <p14:tracePt t="127179" x="7378700" y="6184900"/>
          <p14:tracePt t="130098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Brownian Motion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01738" y="1752600"/>
            <a:ext cx="6932612" cy="47244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74"/>
    </mc:Choice>
    <mc:Fallback>
      <p:transition spd="slow" advTm="52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53" x="2336800" y="3479800"/>
          <p14:tracePt t="3958" x="2324100" y="3479800"/>
          <p14:tracePt t="3965" x="2279650" y="3479800"/>
          <p14:tracePt t="3973" x="2216150" y="3479800"/>
          <p14:tracePt t="3989" x="2197100" y="3479800"/>
          <p14:tracePt t="3989" x="2190750" y="3479800"/>
          <p14:tracePt t="4006" x="2139950" y="3486150"/>
          <p14:tracePt t="4022" x="2101850" y="3492500"/>
          <p14:tracePt t="4039" x="2044700" y="3517900"/>
          <p14:tracePt t="4056" x="1968500" y="3536950"/>
          <p14:tracePt t="4072" x="1885950" y="3562350"/>
          <p14:tracePt t="4089" x="1803400" y="3581400"/>
          <p14:tracePt t="4106" x="1765300" y="3594100"/>
          <p14:tracePt t="4122" x="1701800" y="3613150"/>
          <p14:tracePt t="4139" x="1644650" y="3619500"/>
          <p14:tracePt t="4156" x="1587500" y="3625850"/>
          <p14:tracePt t="4172" x="1543050" y="3632200"/>
          <p14:tracePt t="4189" x="1511300" y="3638550"/>
          <p14:tracePt t="4239" x="1504950" y="3638550"/>
          <p14:tracePt t="4254" x="1498600" y="3638550"/>
          <p14:tracePt t="4265" x="1492250" y="3638550"/>
          <p14:tracePt t="4270" x="1485900" y="3638550"/>
          <p14:tracePt t="4278" x="1473200" y="3638550"/>
          <p14:tracePt t="4327" x="1466850" y="3638550"/>
          <p14:tracePt t="4518" x="1435100" y="3632200"/>
          <p14:tracePt t="4526" x="1397000" y="3587750"/>
          <p14:tracePt t="4542" x="1390650" y="3581400"/>
          <p14:tracePt t="4545" x="1390650" y="3575050"/>
          <p14:tracePt t="4998" x="1390650" y="3568700"/>
          <p14:tracePt t="7574" x="1403350" y="3568700"/>
          <p14:tracePt t="7574" x="1676400" y="3549650"/>
          <p14:tracePt t="7590" x="2114550" y="3549650"/>
          <p14:tracePt t="7598" x="2609850" y="3549650"/>
          <p14:tracePt t="7606" x="3733800" y="3549650"/>
          <p14:tracePt t="7623" x="4222750" y="3549650"/>
          <p14:tracePt t="7624" x="5092700" y="3594100"/>
          <p14:tracePt t="7640" x="5689600" y="3657600"/>
          <p14:tracePt t="7657" x="5753100" y="3657600"/>
          <p14:tracePt t="7673" x="5975350" y="3663950"/>
          <p14:tracePt t="7690" x="6159500" y="3663950"/>
          <p14:tracePt t="7706" x="6242050" y="3670300"/>
          <p14:tracePt t="7723" x="6311900" y="3676650"/>
          <p14:tracePt t="7740" x="6394450" y="3689350"/>
          <p14:tracePt t="7774" x="6400800" y="3689350"/>
          <p14:tracePt t="7775" x="6419850" y="3689350"/>
          <p14:tracePt t="7790" x="6432550" y="3689350"/>
          <p14:tracePt t="7806" x="6445250" y="3689350"/>
          <p14:tracePt t="7823" x="6457950" y="3689350"/>
          <p14:tracePt t="7902" x="6464300" y="3689350"/>
          <p14:tracePt t="7915" x="6477000" y="3689350"/>
          <p14:tracePt t="7923" x="6483350" y="3689350"/>
          <p14:tracePt t="7924" x="6515100" y="3702050"/>
          <p14:tracePt t="7940" x="6565900" y="3702050"/>
          <p14:tracePt t="7957" x="6629400" y="3714750"/>
          <p14:tracePt t="7973" x="6680200" y="3714750"/>
          <p14:tracePt t="7990" x="6762750" y="3714750"/>
          <p14:tracePt t="8006" x="6864350" y="3714750"/>
          <p14:tracePt t="8023" x="6946900" y="3714750"/>
          <p14:tracePt t="8040" x="7004050" y="3708400"/>
          <p14:tracePt t="8057" x="7048500" y="3702050"/>
          <p14:tracePt t="8073" x="7067550" y="3695700"/>
          <p14:tracePt t="8090" x="7086600" y="3689350"/>
          <p14:tracePt t="8106" x="7092950" y="3689350"/>
          <p14:tracePt t="8141" x="7099300" y="3689350"/>
          <p14:tracePt t="8198" x="7105650" y="3689350"/>
          <p14:tracePt t="8215" x="7105650" y="3683000"/>
          <p14:tracePt t="8366" x="7118350" y="3683000"/>
          <p14:tracePt t="8422" x="7124700" y="3683000"/>
          <p14:tracePt t="8430" x="7137400" y="3683000"/>
          <p14:tracePt t="8438" x="7137400" y="3676650"/>
          <p14:tracePt t="8440" x="7156450" y="3663950"/>
          <p14:tracePt t="8456" x="7175500" y="3651250"/>
          <p14:tracePt t="8473" x="7200900" y="3638550"/>
          <p14:tracePt t="8490" x="7213600" y="3625850"/>
          <p14:tracePt t="8507" x="7232650" y="3613150"/>
          <p14:tracePt t="8523" x="7239000" y="3606800"/>
          <p14:tracePt t="8540" x="7245350" y="3594100"/>
          <p14:tracePt t="8556" x="7251700" y="3587750"/>
          <p14:tracePt t="8573" x="7258050" y="3581400"/>
          <p14:tracePt t="8590" x="7258050" y="3575050"/>
          <p14:tracePt t="8607" x="7270750" y="3556000"/>
          <p14:tracePt t="8623" x="7277100" y="3549650"/>
          <p14:tracePt t="8640" x="7283450" y="3530600"/>
          <p14:tracePt t="8656" x="7289800" y="3530600"/>
          <p14:tracePt t="8673" x="7289800" y="3524250"/>
          <p14:tracePt t="8798" x="7296150" y="3517900"/>
          <p14:tracePt t="8838" x="7302500" y="3517900"/>
          <p14:tracePt t="8839" x="7334250" y="3517900"/>
          <p14:tracePt t="8857" x="7346950" y="3517900"/>
          <p14:tracePt t="8857" x="7404100" y="3530600"/>
          <p14:tracePt t="8873" x="7480300" y="3556000"/>
          <p14:tracePt t="8890" x="7518400" y="3568700"/>
          <p14:tracePt t="8907" x="7531100" y="3568700"/>
          <p14:tracePt t="9126" x="7531100" y="3575050"/>
          <p14:tracePt t="9134" x="7531100" y="3581400"/>
          <p14:tracePt t="9142" x="7524750" y="3581400"/>
          <p14:tracePt t="9142" x="7505700" y="3581400"/>
          <p14:tracePt t="9156" x="7454900" y="3587750"/>
          <p14:tracePt t="9156" x="7410450" y="3600450"/>
          <p14:tracePt t="9174" x="7327900" y="3606800"/>
          <p14:tracePt t="9190" x="7296150" y="3619500"/>
          <p14:tracePt t="9206" x="7226300" y="3625850"/>
          <p14:tracePt t="9223" x="7169150" y="3632200"/>
          <p14:tracePt t="9240" x="7118350" y="3632200"/>
          <p14:tracePt t="9256" x="7092950" y="3632200"/>
          <p14:tracePt t="9273" x="7080250" y="3632200"/>
          <p14:tracePt t="9830" x="7086600" y="3632200"/>
          <p14:tracePt t="9838" x="7092950" y="3632200"/>
          <p14:tracePt t="9846" x="7099300" y="3632200"/>
          <p14:tracePt t="9873" x="7112000" y="3632200"/>
          <p14:tracePt t="9874" x="7124700" y="3632200"/>
          <p14:tracePt t="9910" x="7131050" y="3632200"/>
          <p14:tracePt t="9942" x="7137400" y="3632200"/>
          <p14:tracePt t="9950" x="7137400" y="3638550"/>
          <p14:tracePt t="9966" x="7150100" y="3638550"/>
          <p14:tracePt t="9982" x="7156450" y="3638550"/>
          <p14:tracePt t="9989" x="7162800" y="3638550"/>
          <p14:tracePt t="10006" x="7169150" y="3638550"/>
          <p14:tracePt t="10007" x="7188200" y="3638550"/>
          <p14:tracePt t="10024" x="7207250" y="3644900"/>
          <p14:tracePt t="10040" x="7219950" y="3651250"/>
          <p14:tracePt t="10057" x="7232650" y="3651250"/>
          <p14:tracePt t="10073" x="7251700" y="3651250"/>
          <p14:tracePt t="10090" x="7270750" y="3651250"/>
          <p14:tracePt t="10106" x="7277100" y="3651250"/>
          <p14:tracePt t="10123" x="7283450" y="3651250"/>
          <p14:tracePt t="10190" x="7289800" y="3651250"/>
          <p14:tracePt t="10213" x="7296150" y="3651250"/>
          <p14:tracePt t="10254" x="7302500" y="3651250"/>
          <p14:tracePt t="10477" x="7308850" y="3651250"/>
          <p14:tracePt t="10501" x="7315200" y="3651250"/>
          <p14:tracePt t="10532" x="7321550" y="3651250"/>
          <p14:tracePt t="10573" x="7327900" y="3651250"/>
          <p14:tracePt t="10597" x="7334250" y="3651250"/>
          <p14:tracePt t="10757" x="7340600" y="3651250"/>
          <p14:tracePt t="10773" x="7346950" y="3651250"/>
          <p14:tracePt t="10789" x="7353300" y="3651250"/>
          <p14:tracePt t="10804" x="7359650" y="3651250"/>
          <p14:tracePt t="10821" x="7372350" y="3651250"/>
          <p14:tracePt t="10829" x="7378700" y="3651250"/>
          <p14:tracePt t="10837" x="7385050" y="3651250"/>
          <p14:tracePt t="10845" x="7397750" y="3651250"/>
          <p14:tracePt t="10856" x="7410450" y="3651250"/>
          <p14:tracePt t="10872" x="7416800" y="3651250"/>
          <p14:tracePt t="10889" x="7423150" y="3651250"/>
          <p14:tracePt t="10905" x="7435850" y="3651250"/>
          <p14:tracePt t="10922" x="7442200" y="3651250"/>
          <p14:tracePt t="10939" x="7461250" y="3651250"/>
          <p14:tracePt t="10955" x="7480300" y="3651250"/>
          <p14:tracePt t="10972" x="7512050" y="3651250"/>
          <p14:tracePt t="10989" x="7524750" y="3651250"/>
          <p14:tracePt t="11006" x="7537450" y="3651250"/>
          <p14:tracePt t="11022" x="7543800" y="3651250"/>
          <p14:tracePt t="11038" x="7550150" y="3651250"/>
          <p14:tracePt t="11077" x="7556500" y="3651250"/>
          <p14:tracePt t="11885" x="7550150" y="3657600"/>
          <p14:tracePt t="11901" x="7537450" y="3663950"/>
          <p14:tracePt t="11909" x="7531100" y="3663950"/>
          <p14:tracePt t="11909" x="7524750" y="3663950"/>
          <p14:tracePt t="11925" x="7512050" y="3663950"/>
          <p14:tracePt t="11939" x="7505700" y="3670300"/>
          <p14:tracePt t="11955" x="7499350" y="3670300"/>
          <p14:tracePt t="11972" x="7461250" y="3676650"/>
          <p14:tracePt t="11989" x="7391400" y="3689350"/>
          <p14:tracePt t="12006" x="7258050" y="3708400"/>
          <p14:tracePt t="12022" x="7054850" y="3740150"/>
          <p14:tracePt t="12039" x="7016750" y="3740150"/>
          <p14:tracePt t="12055" x="6864350" y="3771900"/>
          <p14:tracePt t="12072" x="6546850" y="3860800"/>
          <p14:tracePt t="12088" x="6216650" y="3949700"/>
          <p14:tracePt t="12105" x="5949950" y="4070350"/>
          <p14:tracePt t="12122" x="5632450" y="4203700"/>
          <p14:tracePt t="12139" x="5295900" y="4362450"/>
          <p14:tracePt t="12155" x="4914900" y="4584700"/>
          <p14:tracePt t="12155" x="4743450" y="4679950"/>
          <p14:tracePt t="12173" x="4552950" y="4794250"/>
          <p14:tracePt t="12188" x="4178300" y="5041900"/>
          <p14:tracePt t="12205" x="3994150" y="5175250"/>
          <p14:tracePt t="12222" x="3829050" y="5289550"/>
          <p14:tracePt t="12239" x="3689350" y="5384800"/>
          <p14:tracePt t="12255" x="3549650" y="5486400"/>
          <p14:tracePt t="12272" x="3441700" y="5562600"/>
          <p14:tracePt t="12288" x="3340100" y="5626100"/>
          <p14:tracePt t="12306" x="3225800" y="5689600"/>
          <p14:tracePt t="12322" x="3124200" y="5740400"/>
          <p14:tracePt t="12339" x="3048000" y="5778500"/>
          <p14:tracePt t="12355" x="2997200" y="5803900"/>
          <p14:tracePt t="12372" x="2965450" y="5810250"/>
          <p14:tracePt t="12389" x="2940050" y="5822950"/>
          <p14:tracePt t="12406" x="2914650" y="5829300"/>
          <p14:tracePt t="12422" x="2889250" y="5835650"/>
          <p14:tracePt t="12439" x="2857500" y="5842000"/>
          <p14:tracePt t="12455" x="2800350" y="5848350"/>
          <p14:tracePt t="12472" x="2711450" y="5861050"/>
          <p14:tracePt t="12488" x="2597150" y="5892800"/>
          <p14:tracePt t="12505" x="2476500" y="5924550"/>
          <p14:tracePt t="12522" x="2393950" y="5956300"/>
          <p14:tracePt t="12539" x="2317750" y="5981700"/>
          <p14:tracePt t="12555" x="2254250" y="6013450"/>
          <p14:tracePt t="12572" x="2203450" y="6038850"/>
          <p14:tracePt t="12589" x="2178050" y="6057900"/>
          <p14:tracePt t="12605" x="2146300" y="6070600"/>
          <p14:tracePt t="12622" x="2127250" y="6083300"/>
          <p14:tracePt t="12639" x="2089150" y="6108700"/>
          <p14:tracePt t="12655" x="2044700" y="6134100"/>
          <p14:tracePt t="12672" x="1987550" y="6165850"/>
          <p14:tracePt t="12688" x="1936750" y="6178550"/>
          <p14:tracePt t="12705" x="1885950" y="6203950"/>
          <p14:tracePt t="12772" x="1879600" y="6210300"/>
          <p14:tracePt t="12781" x="1873250" y="6210300"/>
          <p14:tracePt t="12788" x="1866900" y="6223000"/>
          <p14:tracePt t="12798" x="1854200" y="6229350"/>
          <p14:tracePt t="12805" x="1847850" y="6235700"/>
          <p14:tracePt t="12822" x="1828800" y="6242050"/>
          <p14:tracePt t="12839" x="1797050" y="6254750"/>
          <p14:tracePt t="12855" x="1778000" y="6261100"/>
          <p14:tracePt t="12872" x="1758950" y="6273800"/>
          <p14:tracePt t="12888" x="1739900" y="6286500"/>
          <p14:tracePt t="12906" x="1727200" y="6299200"/>
          <p14:tracePt t="12922" x="1708150" y="6305550"/>
          <p14:tracePt t="13213" x="1714500" y="6311900"/>
          <p14:tracePt t="13220" x="1720850" y="6311900"/>
          <p14:tracePt t="13223" x="1758950" y="6311900"/>
          <p14:tracePt t="13238" x="1784350" y="6318250"/>
          <p14:tracePt t="13255" x="1803400" y="6318250"/>
          <p14:tracePt t="13272" x="1816100" y="6324600"/>
          <p14:tracePt t="13381" x="1822450" y="6324600"/>
          <p14:tracePt t="13397" x="1828800" y="6324600"/>
          <p14:tracePt t="13437" x="1835150" y="6324600"/>
          <p14:tracePt t="13469" x="1841500" y="6324600"/>
          <p14:tracePt t="13485" x="1847850" y="6324600"/>
          <p14:tracePt t="13508" x="1854200" y="6324600"/>
          <p14:tracePt t="13524" x="1854200" y="6330950"/>
          <p14:tracePt t="13773" x="1860550" y="6330950"/>
          <p14:tracePt t="13837" x="1866900" y="6337300"/>
          <p14:tracePt t="14237" x="1898650" y="6337300"/>
          <p14:tracePt t="14245" x="1930400" y="6337300"/>
          <p14:tracePt t="14255" x="1968500" y="6337300"/>
          <p14:tracePt t="14271" x="2089150" y="6337300"/>
          <p14:tracePt t="14271" x="2235200" y="6337300"/>
          <p14:tracePt t="14289" x="2425700" y="6337300"/>
          <p14:tracePt t="14305" x="2698750" y="6330950"/>
          <p14:tracePt t="14322" x="2978150" y="6330950"/>
          <p14:tracePt t="14338" x="3244850" y="6330950"/>
          <p14:tracePt t="14355" x="3505200" y="6343650"/>
          <p14:tracePt t="14372" x="3937000" y="6400800"/>
          <p14:tracePt t="14389" x="4222750" y="6438900"/>
          <p14:tracePt t="14405" x="4470400" y="6470650"/>
          <p14:tracePt t="14422" x="4775200" y="6521450"/>
          <p14:tracePt t="14439" x="5111750" y="6559550"/>
          <p14:tracePt t="14455" x="5403850" y="6578600"/>
          <p14:tracePt t="14472" x="5676900" y="6591300"/>
          <p14:tracePt t="14489" x="5842000" y="6604000"/>
          <p14:tracePt t="14505" x="5975350" y="6604000"/>
          <p14:tracePt t="14522" x="6070600" y="6604000"/>
          <p14:tracePt t="14539" x="6134100" y="6604000"/>
          <p14:tracePt t="14555" x="6184900" y="6604000"/>
          <p14:tracePt t="14572" x="6273800" y="6604000"/>
          <p14:tracePt t="14589" x="6362700" y="6616700"/>
          <p14:tracePt t="14605" x="6496050" y="6635750"/>
          <p14:tracePt t="14622" x="6635750" y="6654800"/>
          <p14:tracePt t="14638" x="6769100" y="6680200"/>
          <p14:tracePt t="14655" x="6902450" y="6692900"/>
          <p14:tracePt t="14672" x="7035800" y="6699250"/>
          <p14:tracePt t="14688" x="7169150" y="6699250"/>
          <p14:tracePt t="14705" x="7289800" y="6699250"/>
          <p14:tracePt t="14722" x="7385050" y="6699250"/>
          <p14:tracePt t="14738" x="7448550" y="6699250"/>
          <p14:tracePt t="14755" x="7493000" y="6680200"/>
          <p14:tracePt t="14772" x="7531100" y="6661150"/>
          <p14:tracePt t="14789" x="7562850" y="6635750"/>
          <p14:tracePt t="14805" x="7581900" y="6610350"/>
          <p14:tracePt t="14822" x="7607300" y="6578600"/>
          <p14:tracePt t="14838" x="7613650" y="6565900"/>
          <p14:tracePt t="14855" x="7626350" y="6546850"/>
          <p14:tracePt t="14872" x="7626350" y="6527800"/>
          <p14:tracePt t="14888" x="7626350" y="6515100"/>
          <p14:tracePt t="14905" x="7632700" y="6502400"/>
          <p14:tracePt t="14922" x="7632700" y="6496050"/>
          <p14:tracePt t="14938" x="7632700" y="6489700"/>
          <p14:tracePt t="14955" x="7632700" y="6483350"/>
          <p14:tracePt t="14972" x="7626350" y="6470650"/>
          <p14:tracePt t="14989" x="7607300" y="6464300"/>
          <p14:tracePt t="15005" x="7588250" y="6457950"/>
          <p14:tracePt t="15022" x="7569200" y="6451600"/>
          <p14:tracePt t="15039" x="7537450" y="6445250"/>
          <p14:tracePt t="15055" x="7512050" y="6438900"/>
          <p14:tracePt t="15072" x="7499350" y="6432550"/>
          <p14:tracePt t="15088" x="7493000" y="6432550"/>
          <p14:tracePt t="15105" x="7473950" y="6426200"/>
          <p14:tracePt t="15122" x="7454900" y="6426200"/>
          <p14:tracePt t="15138" x="7435850" y="6419850"/>
          <p14:tracePt t="15155" x="7410450" y="6413500"/>
          <p14:tracePt t="15172" x="7372350" y="6413500"/>
          <p14:tracePt t="15189" x="7359650" y="6407150"/>
          <p14:tracePt t="15205" x="7346950" y="6400800"/>
          <p14:tracePt t="15222" x="7340600" y="6400800"/>
          <p14:tracePt t="15239" x="7321550" y="6400800"/>
          <p14:tracePt t="15276" x="7315200" y="6400800"/>
          <p14:tracePt t="15300" x="7308850" y="6400800"/>
          <p14:tracePt t="15316" x="7296150" y="6394450"/>
          <p14:tracePt t="15324" x="7283450" y="6388100"/>
          <p14:tracePt t="15332" x="7277100" y="6388100"/>
          <p14:tracePt t="15338" x="7251700" y="6381750"/>
          <p14:tracePt t="15355" x="7226300" y="6369050"/>
          <p14:tracePt t="15372" x="7181850" y="6350000"/>
          <p14:tracePt t="15389" x="7150100" y="6337300"/>
          <p14:tracePt t="15405" x="7131050" y="6330950"/>
          <p14:tracePt t="15628" x="7137400" y="6330950"/>
          <p14:tracePt t="15636" x="7150100" y="6330950"/>
          <p14:tracePt t="15637" x="7162800" y="6330950"/>
          <p14:tracePt t="15655" x="7169150" y="6330950"/>
          <p14:tracePt t="15660" x="7194550" y="6330950"/>
          <p14:tracePt t="15672" x="7219950" y="6330950"/>
          <p14:tracePt t="15688" x="7239000" y="6330950"/>
          <p14:tracePt t="15705" x="7264400" y="6330950"/>
          <p14:tracePt t="15722" x="7277100" y="6330950"/>
          <p14:tracePt t="15739" x="7302500" y="6330950"/>
          <p14:tracePt t="15755" x="7308850" y="6330950"/>
          <p14:tracePt t="15772" x="7315200" y="6330950"/>
          <p14:tracePt t="16164" x="7321550" y="6324600"/>
          <p14:tracePt t="16476" x="7315200" y="6324600"/>
          <p14:tracePt t="16516" x="7308850" y="6324600"/>
          <p14:tracePt t="16538" x="7302500" y="6318250"/>
          <p14:tracePt t="16605" x="7296150" y="6318250"/>
          <p14:tracePt t="16652" x="7289800" y="6318250"/>
          <p14:tracePt t="16655" x="7283450" y="6318250"/>
          <p14:tracePt t="16684" x="7277100" y="6318250"/>
          <p14:tracePt t="16700" x="7270750" y="6318250"/>
          <p14:tracePt t="16741" x="7264400" y="6318250"/>
          <p14:tracePt t="16756" x="7258050" y="6318250"/>
          <p14:tracePt t="16772" x="7251700" y="6311900"/>
          <p14:tracePt t="16797" x="7245350" y="6311900"/>
          <p14:tracePt t="16805" x="7239000" y="6311900"/>
          <p14:tracePt t="16813" x="7232650" y="6311900"/>
          <p14:tracePt t="16822" x="7219950" y="6311900"/>
          <p14:tracePt t="16838" x="7207250" y="6311900"/>
          <p14:tracePt t="16855" x="7200900" y="6305550"/>
          <p14:tracePt t="16872" x="7194550" y="6305550"/>
          <p14:tracePt t="16908" x="7188200" y="6305550"/>
          <p14:tracePt t="16921" x="7181850" y="6305550"/>
          <p14:tracePt t="16922" x="7162800" y="6299200"/>
          <p14:tracePt t="16938" x="7137400" y="6299200"/>
          <p14:tracePt t="16955" x="7105650" y="6292850"/>
          <p14:tracePt t="16972" x="7061200" y="6286500"/>
          <p14:tracePt t="16989" x="7035800" y="6280150"/>
          <p14:tracePt t="17005" x="7004050" y="6267450"/>
          <p14:tracePt t="17022" x="6997700" y="6261100"/>
          <p14:tracePt t="17039" x="6978650" y="6254750"/>
          <p14:tracePt t="17055" x="6965950" y="6248400"/>
          <p14:tracePt t="17072" x="6940550" y="6235700"/>
          <p14:tracePt t="17089" x="6915150" y="6229350"/>
          <p14:tracePt t="17105" x="6902450" y="6216650"/>
          <p14:tracePt t="17122" x="6883400" y="6216650"/>
          <p14:tracePt t="17138" x="6877050" y="6210300"/>
          <p14:tracePt t="17388" x="6883400" y="6210300"/>
          <p14:tracePt t="17398" x="6889750" y="6210300"/>
          <p14:tracePt t="17404" x="6896100" y="6210300"/>
          <p14:tracePt t="17422" x="6902450" y="6210300"/>
          <p14:tracePt t="17422" x="6908800" y="6210300"/>
          <p14:tracePt t="17438" x="6927850" y="6210300"/>
          <p14:tracePt t="17455" x="6940550" y="6210300"/>
          <p14:tracePt t="17472" x="6965950" y="6210300"/>
          <p14:tracePt t="17490" x="6985000" y="6210300"/>
          <p14:tracePt t="17505" x="7016750" y="6210300"/>
          <p14:tracePt t="17522" x="7042150" y="6210300"/>
          <p14:tracePt t="17538" x="7067550" y="6210300"/>
          <p14:tracePt t="17555" x="7086600" y="6210300"/>
          <p14:tracePt t="17571" x="7105650" y="6210300"/>
          <p14:tracePt t="17796" x="7080250" y="6203950"/>
          <p14:tracePt t="17805" x="6965950" y="6203950"/>
          <p14:tracePt t="17822" x="6902450" y="6191250"/>
          <p14:tracePt t="17822" x="6731000" y="6165850"/>
          <p14:tracePt t="17838" x="6381750" y="6121400"/>
          <p14:tracePt t="17855" x="6013450" y="6064250"/>
          <p14:tracePt t="17871" x="5638800" y="6013450"/>
          <p14:tracePt t="17888" x="5264150" y="5949950"/>
          <p14:tracePt t="17905" x="4857750" y="5899150"/>
          <p14:tracePt t="17922" x="4489450" y="5854700"/>
          <p14:tracePt t="17938" x="4089400" y="5829300"/>
          <p14:tracePt t="17955" x="3765550" y="5778500"/>
          <p14:tracePt t="17971" x="3492500" y="5746750"/>
          <p14:tracePt t="17989" x="3390900" y="5734050"/>
          <p14:tracePt t="18005" x="3346450" y="5727700"/>
          <p14:tracePt t="18022" x="3321050" y="5727700"/>
          <p14:tracePt t="18038" x="3308350" y="5721350"/>
          <p14:tracePt t="18055" x="3276600" y="5708650"/>
          <p14:tracePt t="18072" x="3219450" y="5702300"/>
          <p14:tracePt t="18088" x="3117850" y="5670550"/>
          <p14:tracePt t="18105" x="3060700" y="5657850"/>
          <p14:tracePt t="18122" x="2946400" y="5638800"/>
          <p14:tracePt t="18138" x="2825750" y="5619750"/>
          <p14:tracePt t="18155" x="2768600" y="5619750"/>
          <p14:tracePt t="18171" x="2578100" y="5619750"/>
          <p14:tracePt t="18189" x="2406650" y="5619750"/>
          <p14:tracePt t="18205" x="2228850" y="5619750"/>
          <p14:tracePt t="18222" x="2057400" y="5619750"/>
          <p14:tracePt t="18238" x="1974850" y="5619750"/>
          <p14:tracePt t="18255" x="1968500" y="5619750"/>
          <p14:tracePt t="18271" x="1885950" y="5619750"/>
          <p14:tracePt t="18288" x="1816100" y="5613400"/>
          <p14:tracePt t="18306" x="1765300" y="5613400"/>
          <p14:tracePt t="18322" x="1733550" y="5613400"/>
          <p14:tracePt t="18339" x="1701800" y="5607050"/>
          <p14:tracePt t="18355" x="1676400" y="5607050"/>
          <p14:tracePt t="18371" x="1663700" y="5607050"/>
          <p14:tracePt t="18388" x="1644650" y="5607050"/>
          <p14:tracePt t="18405" x="1638300" y="5607050"/>
          <p14:tracePt t="18532" x="1657350" y="5607050"/>
          <p14:tracePt t="18540" x="1701800" y="5613400"/>
          <p14:tracePt t="18541" x="1739900" y="5613400"/>
          <p14:tracePt t="18555" x="1847850" y="5632450"/>
          <p14:tracePt t="18572" x="2012950" y="5632450"/>
          <p14:tracePt t="18620" x="2051050" y="5632450"/>
          <p14:tracePt t="18631" x="2114550" y="5632450"/>
          <p14:tracePt t="18635" x="2178050" y="5632450"/>
          <p14:tracePt t="18639" x="2254250" y="5632450"/>
          <p14:tracePt t="18655" x="2298700" y="5632450"/>
          <p14:tracePt t="18672" x="2330450" y="5632450"/>
          <p14:tracePt t="18689" x="2368550" y="5632450"/>
          <p14:tracePt t="18705" x="2419350" y="5632450"/>
          <p14:tracePt t="18722" x="2457450" y="5632450"/>
          <p14:tracePt t="18739" x="2514600" y="5632450"/>
          <p14:tracePt t="18755" x="2559050" y="5632450"/>
          <p14:tracePt t="18772" x="2597150" y="5632450"/>
          <p14:tracePt t="18789" x="2609850" y="5632450"/>
          <p14:tracePt t="18956" x="2571750" y="5632450"/>
          <p14:tracePt t="18964" x="2527300" y="5632450"/>
          <p14:tracePt t="18973" x="2482850" y="5645150"/>
          <p14:tracePt t="18973" x="2387600" y="5664200"/>
          <p14:tracePt t="18989" x="2298700" y="5695950"/>
          <p14:tracePt t="19005" x="2203450" y="5734050"/>
          <p14:tracePt t="19021" x="2114550" y="5772150"/>
          <p14:tracePt t="19038" x="2019300" y="5816600"/>
          <p14:tracePt t="19055" x="1962150" y="5835650"/>
          <p14:tracePt t="19072" x="1924050" y="5854700"/>
          <p14:tracePt t="19088" x="1905000" y="5861050"/>
          <p14:tracePt t="19105" x="1892300" y="5867400"/>
          <p14:tracePt t="19122" x="1885950" y="5873750"/>
          <p14:tracePt t="19388" x="1898650" y="5880100"/>
          <p14:tracePt t="19397" x="1924050" y="5886450"/>
          <p14:tracePt t="19398" x="1962150" y="5899150"/>
          <p14:tracePt t="19404" x="1993900" y="5905500"/>
          <p14:tracePt t="19421" x="2038350" y="5911850"/>
          <p14:tracePt t="19438" x="2139950" y="5924550"/>
          <p14:tracePt t="19455" x="2292350" y="5937250"/>
          <p14:tracePt t="19472" x="2438400" y="5949950"/>
          <p14:tracePt t="19489" x="2616200" y="5949950"/>
          <p14:tracePt t="19506" x="2800350" y="5949950"/>
          <p14:tracePt t="19521" x="3067050" y="5949950"/>
          <p14:tracePt t="19538" x="3416300" y="5975350"/>
          <p14:tracePt t="19555" x="4165600" y="6083300"/>
          <p14:tracePt t="19573" x="4730750" y="6165850"/>
          <p14:tracePt t="19588" x="5314950" y="6235700"/>
          <p14:tracePt t="19605" x="5842000" y="6248400"/>
          <p14:tracePt t="19621" x="6216650" y="6248400"/>
          <p14:tracePt t="19638" x="6445250" y="6229350"/>
          <p14:tracePt t="19655" x="6610350" y="6203950"/>
          <p14:tracePt t="19671" x="6775450" y="6197600"/>
          <p14:tracePt t="19688" x="6965950" y="6197600"/>
          <p14:tracePt t="19705" x="7137400" y="6197600"/>
          <p14:tracePt t="19721" x="7296150" y="6197600"/>
          <p14:tracePt t="19738" x="7454900" y="6197600"/>
          <p14:tracePt t="19755" x="7626350" y="6197600"/>
          <p14:tracePt t="19772" x="7683500" y="6197600"/>
          <p14:tracePt t="19788" x="7715250" y="6197600"/>
          <p14:tracePt t="19805" x="7734300" y="6197600"/>
          <p14:tracePt t="19822" x="7747000" y="6197600"/>
          <p14:tracePt t="19839" x="7785100" y="6197600"/>
          <p14:tracePt t="19855" x="7848600" y="6197600"/>
          <p14:tracePt t="19872" x="7918450" y="6197600"/>
          <p14:tracePt t="19888" x="7969250" y="6197600"/>
          <p14:tracePt t="19905" x="7981950" y="6191250"/>
          <p14:tracePt t="19921" x="7988300" y="6191250"/>
          <p14:tracePt t="20060" x="7988300" y="6184900"/>
          <p14:tracePt t="20068" x="7975600" y="6121400"/>
          <p14:tracePt t="20088" x="7861300" y="5956300"/>
          <p14:tracePt t="20089" x="7740650" y="5778500"/>
          <p14:tracePt t="20105" x="7607300" y="5619750"/>
          <p14:tracePt t="20122" x="7512050" y="5505450"/>
          <p14:tracePt t="20138" x="7461250" y="5454650"/>
          <p14:tracePt t="20155" x="7442200" y="5429250"/>
          <p14:tracePt t="20171" x="7429500" y="5416550"/>
          <p14:tracePt t="20188" x="7423150" y="5410200"/>
          <p14:tracePt t="20205" x="7410450" y="5410200"/>
          <p14:tracePt t="20222" x="7378700" y="5403850"/>
          <p14:tracePt t="20238" x="7340600" y="5397500"/>
          <p14:tracePt t="20255" x="7277100" y="5391150"/>
          <p14:tracePt t="20271" x="7194550" y="5391150"/>
          <p14:tracePt t="20288" x="7112000" y="5391150"/>
          <p14:tracePt t="20305" x="7042150" y="5391150"/>
          <p14:tracePt t="20322" x="6965950" y="5391150"/>
          <p14:tracePt t="20338" x="6883400" y="5410200"/>
          <p14:tracePt t="20355" x="6813550" y="5435600"/>
          <p14:tracePt t="20371" x="6743700" y="5467350"/>
          <p14:tracePt t="20389" x="6724650" y="5486400"/>
          <p14:tracePt t="20405" x="6711950" y="5492750"/>
          <p14:tracePt t="20422" x="6711950" y="5505450"/>
          <p14:tracePt t="20438" x="6711950" y="5511800"/>
          <p14:tracePt t="20455" x="6711950" y="5530850"/>
          <p14:tracePt t="20471" x="6711950" y="5562600"/>
          <p14:tracePt t="20488" x="6731000" y="5607050"/>
          <p14:tracePt t="20505" x="6737350" y="5638800"/>
          <p14:tracePt t="20522" x="6750050" y="5676900"/>
          <p14:tracePt t="20538" x="6756400" y="5702300"/>
          <p14:tracePt t="20555" x="6775450" y="5721350"/>
          <p14:tracePt t="20572" x="6781800" y="5759450"/>
          <p14:tracePt t="20589" x="6800850" y="5772150"/>
          <p14:tracePt t="20605" x="6813550" y="5797550"/>
          <p14:tracePt t="20622" x="6845300" y="5816600"/>
          <p14:tracePt t="20638" x="6883400" y="5829300"/>
          <p14:tracePt t="20656" x="6921500" y="5842000"/>
          <p14:tracePt t="20672" x="6965950" y="5848350"/>
          <p14:tracePt t="20689" x="7004050" y="5854700"/>
          <p14:tracePt t="20706" x="7035800" y="5854700"/>
          <p14:tracePt t="20723" x="7073900" y="5854700"/>
          <p14:tracePt t="20739" x="7112000" y="5854700"/>
          <p14:tracePt t="20756" x="7162800" y="5854700"/>
          <p14:tracePt t="20772" x="7251700" y="5816600"/>
          <p14:tracePt t="20789" x="7302500" y="5772150"/>
          <p14:tracePt t="20806" x="7359650" y="5721350"/>
          <p14:tracePt t="20823" x="7385050" y="5664200"/>
          <p14:tracePt t="20839" x="7410450" y="5626100"/>
          <p14:tracePt t="20856" x="7416800" y="5600700"/>
          <p14:tracePt t="20872" x="7416800" y="5581650"/>
          <p14:tracePt t="20889" x="7416800" y="5556250"/>
          <p14:tracePt t="20906" x="7416800" y="5543550"/>
          <p14:tracePt t="20923" x="7416800" y="5524500"/>
          <p14:tracePt t="20939" x="7404100" y="5511800"/>
          <p14:tracePt t="20956" x="7397750" y="5499100"/>
          <p14:tracePt t="20972" x="7378700" y="5486400"/>
          <p14:tracePt t="20990" x="7353300" y="5480050"/>
          <p14:tracePt t="21006" x="7334250" y="5467350"/>
          <p14:tracePt t="21022" x="7296150" y="5448300"/>
          <p14:tracePt t="21039" x="7239000" y="5422900"/>
          <p14:tracePt t="21056" x="7181850" y="5403850"/>
          <p14:tracePt t="21073" x="7124700" y="5384800"/>
          <p14:tracePt t="21089" x="7061200" y="5378450"/>
          <p14:tracePt t="21106" x="7010400" y="5378450"/>
          <p14:tracePt t="21123" x="6965950" y="5378450"/>
          <p14:tracePt t="21139" x="6921500" y="5391150"/>
          <p14:tracePt t="21156" x="6864350" y="5422900"/>
          <p14:tracePt t="21172" x="6813550" y="5461000"/>
          <p14:tracePt t="21190" x="6769100" y="5505450"/>
          <p14:tracePt t="21206" x="6737350" y="5549900"/>
          <p14:tracePt t="21222" x="6705600" y="5626100"/>
          <p14:tracePt t="21239" x="6680200" y="5683250"/>
          <p14:tracePt t="21256" x="6673850" y="5740400"/>
          <p14:tracePt t="21272" x="6673850" y="5778500"/>
          <p14:tracePt t="21289" x="6673850" y="5810250"/>
          <p14:tracePt t="21306" x="6680200" y="5829300"/>
          <p14:tracePt t="21322" x="6692900" y="5842000"/>
          <p14:tracePt t="21339" x="6692900" y="5848350"/>
          <p14:tracePt t="21356" x="6711950" y="5854700"/>
          <p14:tracePt t="21372" x="6762750" y="5873750"/>
          <p14:tracePt t="21390" x="6800850" y="5886450"/>
          <p14:tracePt t="21406" x="6858000" y="5905500"/>
          <p14:tracePt t="21423" x="6921500" y="5924550"/>
          <p14:tracePt t="21439" x="6985000" y="5930900"/>
          <p14:tracePt t="21456" x="7054850" y="5943600"/>
          <p14:tracePt t="21472" x="7099300" y="5949950"/>
          <p14:tracePt t="21489" x="7131050" y="5956300"/>
          <p14:tracePt t="21506" x="7137400" y="5956300"/>
          <p14:tracePt t="21522" x="7143750" y="5956300"/>
          <p14:tracePt t="22045" x="7137400" y="5956300"/>
          <p14:tracePt t="22053" x="7099300" y="5943600"/>
          <p14:tracePt t="22061" x="6991350" y="5867400"/>
          <p14:tracePt t="22073" x="6858000" y="5784850"/>
          <p14:tracePt t="22089" x="6578600" y="5683250"/>
          <p14:tracePt t="22106" x="6248400" y="5607050"/>
          <p14:tracePt t="22122" x="5905500" y="5556250"/>
          <p14:tracePt t="22139" x="5581650" y="5537200"/>
          <p14:tracePt t="22156" x="5194300" y="5492750"/>
          <p14:tracePt t="22172" x="4660900" y="5492750"/>
          <p14:tracePt t="22189" x="4362450" y="5492750"/>
          <p14:tracePt t="22206" x="4140200" y="5492750"/>
          <p14:tracePt t="22222" x="3987800" y="5486400"/>
          <p14:tracePt t="22239" x="3848100" y="5473700"/>
          <p14:tracePt t="22256" x="3733800" y="5461000"/>
          <p14:tracePt t="22273" x="3632200" y="5461000"/>
          <p14:tracePt t="22289" x="3530600" y="5461000"/>
          <p14:tracePt t="22306" x="3429000" y="5461000"/>
          <p14:tracePt t="22322" x="3321050" y="5461000"/>
          <p14:tracePt t="22339" x="3194050" y="5461000"/>
          <p14:tracePt t="22356" x="3073400" y="5461000"/>
          <p14:tracePt t="22373" x="2863850" y="5461000"/>
          <p14:tracePt t="22389" x="2698750" y="5461000"/>
          <p14:tracePt t="22406" x="2597150" y="5461000"/>
          <p14:tracePt t="22422" x="2565400" y="5461000"/>
          <p14:tracePt t="22439" x="2520950" y="5461000"/>
          <p14:tracePt t="22477" x="2514600" y="5461000"/>
          <p14:tracePt t="22485" x="2495550" y="5461000"/>
          <p14:tracePt t="22493" x="2463800" y="5461000"/>
          <p14:tracePt t="22506" x="2432050" y="5461000"/>
          <p14:tracePt t="22522" x="2387600" y="5448300"/>
          <p14:tracePt t="22539" x="2336800" y="5441950"/>
          <p14:tracePt t="22539" x="2317750" y="5435600"/>
          <p14:tracePt t="22653" x="2311400" y="5422900"/>
          <p14:tracePt t="22662" x="2298700" y="5410200"/>
          <p14:tracePt t="22672" x="2298700" y="5397500"/>
          <p14:tracePt t="22673" x="2298700" y="5365750"/>
          <p14:tracePt t="22689" x="2279650" y="5334000"/>
          <p14:tracePt t="22706" x="2266950" y="5295900"/>
          <p14:tracePt t="22722" x="2254250" y="5276850"/>
          <p14:tracePt t="22739" x="2241550" y="5257800"/>
          <p14:tracePt t="23173" x="2241550" y="5251450"/>
          <p14:tracePt t="23190" x="2209800" y="5257800"/>
          <p14:tracePt t="23191" x="2171700" y="5264150"/>
          <p14:tracePt t="23205" x="2133600" y="5270500"/>
          <p14:tracePt t="23206" x="2089150" y="5276850"/>
          <p14:tracePt t="23223" x="2063750" y="5276850"/>
          <p14:tracePt t="24030" x="2070100" y="5276850"/>
          <p14:tracePt t="24038" x="2076450" y="5276850"/>
          <p14:tracePt t="24046" x="2101850" y="5251450"/>
          <p14:tracePt t="24057" x="2120900" y="5207000"/>
          <p14:tracePt t="24073" x="2133600" y="5156200"/>
          <p14:tracePt t="24090" x="2139950" y="5073650"/>
          <p14:tracePt t="24107" x="2152650" y="5016500"/>
          <p14:tracePt t="24123" x="2152650" y="4978400"/>
          <p14:tracePt t="24140" x="2152650" y="4959350"/>
          <p14:tracePt t="24462" x="2152650" y="4946650"/>
          <p14:tracePt t="24470" x="2152650" y="4933950"/>
          <p14:tracePt t="24470" x="2139950" y="4927600"/>
          <p14:tracePt t="24490" x="2095500" y="4921250"/>
          <p14:tracePt t="24506" x="2032000" y="4914900"/>
          <p14:tracePt t="24507" x="1981200" y="4908550"/>
          <p14:tracePt t="24523" x="1974850" y="4908550"/>
          <p14:tracePt t="24766" x="1981200" y="4908550"/>
          <p14:tracePt t="24782" x="1993900" y="4908550"/>
          <p14:tracePt t="24783" x="2000250" y="4908550"/>
          <p14:tracePt t="24790" x="2025650" y="4908550"/>
          <p14:tracePt t="24807" x="2070100" y="4908550"/>
          <p14:tracePt t="24823" x="2114550" y="4908550"/>
          <p14:tracePt t="24841" x="2178050" y="4914900"/>
          <p14:tracePt t="24857" x="2209800" y="4914900"/>
          <p14:tracePt t="24874" x="2228850" y="4914900"/>
          <p14:tracePt t="24890" x="2311400" y="4914900"/>
          <p14:tracePt t="24907" x="2406650" y="4914900"/>
          <p14:tracePt t="24923" x="2527300" y="4914900"/>
          <p14:tracePt t="24940" x="2628900" y="4914900"/>
          <p14:tracePt t="24956" x="2774950" y="4914900"/>
          <p14:tracePt t="24956" x="2806700" y="4914900"/>
          <p14:tracePt t="24998" x="2838450" y="4914900"/>
          <p14:tracePt t="25005" x="2952750" y="4914900"/>
          <p14:tracePt t="25015" x="3003550" y="4921250"/>
          <p14:tracePt t="25023" x="3098800" y="4921250"/>
          <p14:tracePt t="25040" x="3213100" y="4921250"/>
          <p14:tracePt t="25056" x="3327400" y="4921250"/>
          <p14:tracePt t="25073" x="3422650" y="4927600"/>
          <p14:tracePt t="25090" x="3505200" y="4927600"/>
          <p14:tracePt t="25107" x="3575050" y="4927600"/>
          <p14:tracePt t="25123" x="3619500" y="4927600"/>
          <p14:tracePt t="25140" x="3689350" y="4927600"/>
          <p14:tracePt t="25156" x="3759200" y="4927600"/>
          <p14:tracePt t="25173" x="3841750" y="4927600"/>
          <p14:tracePt t="25190" x="3879850" y="4927600"/>
          <p14:tracePt t="25207" x="3917950" y="4927600"/>
          <p14:tracePt t="25223" x="3924300" y="4927600"/>
          <p14:tracePt t="25240" x="3968750" y="4927600"/>
          <p14:tracePt t="25256" x="4025900" y="4927600"/>
          <p14:tracePt t="25274" x="4095750" y="4927600"/>
          <p14:tracePt t="25290" x="4140200" y="4927600"/>
          <p14:tracePt t="25307" x="4165600" y="4927600"/>
          <p14:tracePt t="25323" x="4197350" y="4927600"/>
          <p14:tracePt t="25340" x="4260850" y="4927600"/>
          <p14:tracePt t="25356" x="4330700" y="4927600"/>
          <p14:tracePt t="25373" x="4476750" y="4927600"/>
          <p14:tracePt t="25390" x="4572000" y="4927600"/>
          <p14:tracePt t="25407" x="4635500" y="4927600"/>
          <p14:tracePt t="25423" x="4737100" y="4927600"/>
          <p14:tracePt t="25440" x="4876800" y="4933950"/>
          <p14:tracePt t="25456" x="5016500" y="4933950"/>
          <p14:tracePt t="25473" x="5181600" y="4940300"/>
          <p14:tracePt t="25490" x="5359400" y="4940300"/>
          <p14:tracePt t="25507" x="5372100" y="4940300"/>
          <p14:tracePt t="25523" x="5499100" y="4940300"/>
          <p14:tracePt t="25540" x="5638800" y="4940300"/>
          <p14:tracePt t="25557" x="5759450" y="4940300"/>
          <p14:tracePt t="25557" x="5822950" y="4940300"/>
          <p14:tracePt t="25574" x="5943600" y="4940300"/>
          <p14:tracePt t="25591" x="6096000" y="4940300"/>
          <p14:tracePt t="25607" x="6254750" y="4940300"/>
          <p14:tracePt t="25623" x="6407150" y="4940300"/>
          <p14:tracePt t="25640" x="6464300" y="4940300"/>
          <p14:tracePt t="25656" x="6483350" y="4940300"/>
          <p14:tracePt t="25673" x="6553200" y="4940300"/>
          <p14:tracePt t="25690" x="6642100" y="4940300"/>
          <p14:tracePt t="25707" x="6699250" y="4940300"/>
          <p14:tracePt t="25723" x="6743700" y="4940300"/>
          <p14:tracePt t="25723" x="6750050" y="4940300"/>
          <p14:tracePt t="25742" x="6756400" y="4940300"/>
          <p14:tracePt t="25756" x="6769100" y="4940300"/>
          <p14:tracePt t="25756" x="6775450" y="4940300"/>
          <p14:tracePt t="25774" x="6781800" y="4940300"/>
          <p14:tracePt t="25934" x="6788150" y="4940300"/>
          <p14:tracePt t="25942" x="6813550" y="4940300"/>
          <p14:tracePt t="25950" x="6858000" y="4940300"/>
          <p14:tracePt t="25958" x="6965950" y="4940300"/>
          <p14:tracePt t="25958" x="7023100" y="4940300"/>
          <p14:tracePt t="25974" x="7080250" y="4940300"/>
          <p14:tracePt t="25990" x="7118350" y="4940300"/>
          <p14:tracePt t="26006" x="7200900" y="4940300"/>
          <p14:tracePt t="26023" x="7264400" y="4940300"/>
          <p14:tracePt t="26040" x="7302500" y="4940300"/>
          <p14:tracePt t="26056" x="7334250" y="4940300"/>
          <p14:tracePt t="26073" x="7353300" y="4940300"/>
          <p14:tracePt t="26090" x="7385050" y="4940300"/>
          <p14:tracePt t="26126" x="7391400" y="4940300"/>
          <p14:tracePt t="26127" x="7397750" y="4940300"/>
          <p14:tracePt t="26140" x="7404100" y="4940300"/>
          <p14:tracePt t="26156" x="7410450" y="4940300"/>
          <p14:tracePt t="27094" x="7416800" y="4940300"/>
          <p14:tracePt t="27102" x="7416800" y="4927600"/>
          <p14:tracePt t="27110" x="7410450" y="4914900"/>
          <p14:tracePt t="27110" x="7391400" y="4889500"/>
          <p14:tracePt t="27126" x="7385050" y="4876800"/>
          <p14:tracePt t="27126" x="7372350" y="4864100"/>
          <p14:tracePt t="27140" x="7346950" y="4845050"/>
          <p14:tracePt t="27157" x="7327900" y="4838700"/>
          <p14:tracePt t="27173" x="7302500" y="4826000"/>
          <p14:tracePt t="27191" x="7270750" y="4826000"/>
          <p14:tracePt t="27206" x="7251700" y="4826000"/>
          <p14:tracePt t="27223" x="7232650" y="4826000"/>
          <p14:tracePt t="27240" x="7219950" y="4826000"/>
          <p14:tracePt t="27257" x="7207250" y="4826000"/>
          <p14:tracePt t="27273" x="7200900" y="4826000"/>
          <p14:tracePt t="27318" x="7194550" y="4826000"/>
          <p14:tracePt t="27766" x="7181850" y="4826000"/>
          <p14:tracePt t="27774" x="7175500" y="4826000"/>
          <p14:tracePt t="27777" x="7156450" y="4826000"/>
          <p14:tracePt t="27790" x="7105650" y="4826000"/>
          <p14:tracePt t="27806" x="7029450" y="4826000"/>
          <p14:tracePt t="27823" x="6934200" y="4826000"/>
          <p14:tracePt t="27840" x="6864350" y="4826000"/>
          <p14:tracePt t="27857" x="6819900" y="4826000"/>
          <p14:tracePt t="27873" x="6807200" y="4826000"/>
          <p14:tracePt t="27890" x="6800850" y="4826000"/>
          <p14:tracePt t="27906" x="6788150" y="4826000"/>
          <p14:tracePt t="27923" x="6731000" y="4826000"/>
          <p14:tracePt t="27940" x="6597650" y="4826000"/>
          <p14:tracePt t="27957" x="6508750" y="4832350"/>
          <p14:tracePt t="27973" x="6089650" y="4864100"/>
          <p14:tracePt t="28014" x="6064250" y="4864100"/>
          <p14:tracePt t="28023" x="5988050" y="4870450"/>
          <p14:tracePt t="28029" x="5873750" y="4876800"/>
          <p14:tracePt t="28041" x="5784850" y="4876800"/>
          <p14:tracePt t="28056" x="5715000" y="4876800"/>
          <p14:tracePt t="28073" x="5651500" y="4876800"/>
          <p14:tracePt t="28090" x="5613400" y="4876800"/>
          <p14:tracePt t="28107" x="5524500" y="4876800"/>
          <p14:tracePt t="28123" x="5505450" y="4876800"/>
          <p14:tracePt t="28156" x="5473700" y="4876800"/>
          <p14:tracePt t="28157" x="5448300" y="4876800"/>
          <p14:tracePt t="28270" x="5441950" y="4876800"/>
          <p14:tracePt t="28281" x="5435600" y="4876800"/>
          <p14:tracePt t="28290" x="5429250" y="4883150"/>
          <p14:tracePt t="28290" x="5416550" y="4883150"/>
          <p14:tracePt t="28307" x="5410200" y="4883150"/>
          <p14:tracePt t="30558" x="5416550" y="4889500"/>
          <p14:tracePt t="30566" x="5454650" y="4908550"/>
          <p14:tracePt t="30573" x="5518150" y="4927600"/>
          <p14:tracePt t="30590" x="5530850" y="4927600"/>
          <p14:tracePt t="30590" x="5543550" y="4933950"/>
          <p14:tracePt t="30606" x="5600700" y="4953000"/>
          <p14:tracePt t="30623" x="5664200" y="4959350"/>
          <p14:tracePt t="30640" x="5753100" y="4972050"/>
          <p14:tracePt t="30657" x="5861050" y="4984750"/>
          <p14:tracePt t="30673" x="5886450" y="4984750"/>
          <p14:tracePt t="30690" x="5975350" y="4984750"/>
          <p14:tracePt t="30706" x="6076950" y="4984750"/>
          <p14:tracePt t="30723" x="6178550" y="4984750"/>
          <p14:tracePt t="30739" x="6254750" y="4972050"/>
          <p14:tracePt t="30756" x="6375400" y="4946650"/>
          <p14:tracePt t="30774" x="6381750" y="4946650"/>
          <p14:tracePt t="30789" x="6432550" y="4927600"/>
          <p14:tracePt t="30806" x="6464300" y="4908550"/>
          <p14:tracePt t="30823" x="6489700" y="4883150"/>
          <p14:tracePt t="30839" x="6508750" y="4864100"/>
          <p14:tracePt t="30856" x="6515100" y="4845050"/>
          <p14:tracePt t="30873" x="6515100" y="4832350"/>
          <p14:tracePt t="30890" x="6515100" y="4819650"/>
          <p14:tracePt t="30906" x="6515100" y="4806950"/>
          <p14:tracePt t="30923" x="6508750" y="4806950"/>
          <p14:tracePt t="30939" x="6502400" y="4794250"/>
          <p14:tracePt t="30973" x="6496050" y="4794250"/>
          <p14:tracePt t="30974" x="6477000" y="4781550"/>
          <p14:tracePt t="30990" x="6445250" y="4762500"/>
          <p14:tracePt t="31038" x="6419850" y="4743450"/>
          <p14:tracePt t="31049" x="6381750" y="4724400"/>
          <p14:tracePt t="31056" x="6330950" y="4705350"/>
          <p14:tracePt t="31057" x="6223000" y="4660900"/>
          <p14:tracePt t="31073" x="6178550" y="4648200"/>
          <p14:tracePt t="31090" x="6146800" y="4641850"/>
          <p14:tracePt t="31106" x="6089650" y="4622800"/>
          <p14:tracePt t="31123" x="6019800" y="4597400"/>
          <p14:tracePt t="31139" x="5956300" y="4591050"/>
          <p14:tracePt t="31156" x="5949950" y="4591050"/>
          <p14:tracePt t="31173" x="5924550" y="4591050"/>
          <p14:tracePt t="31190" x="5854700" y="4591050"/>
          <p14:tracePt t="31206" x="5797550" y="4591050"/>
          <p14:tracePt t="31223" x="5778500" y="4591050"/>
          <p14:tracePt t="31261" x="5772150" y="4591050"/>
          <p14:tracePt t="31269" x="5759450" y="4591050"/>
          <p14:tracePt t="31275" x="5715000" y="4603750"/>
          <p14:tracePt t="31289" x="5676900" y="4610100"/>
          <p14:tracePt t="31305" x="5638800" y="4622800"/>
          <p14:tracePt t="31322" x="5594350" y="4635500"/>
          <p14:tracePt t="31338" x="5556250" y="4648200"/>
          <p14:tracePt t="31355" x="5530850" y="4667250"/>
          <p14:tracePt t="31372" x="5511800" y="4673600"/>
          <p14:tracePt t="31853" x="5511800" y="4692650"/>
          <p14:tracePt t="31861" x="5530850" y="4705350"/>
          <p14:tracePt t="31869" x="5568950" y="4724400"/>
          <p14:tracePt t="31872" x="5638800" y="4756150"/>
          <p14:tracePt t="31909" x="5702300" y="4768850"/>
          <p14:tracePt t="31922" x="5778500" y="4787900"/>
          <p14:tracePt t="31925" x="5949950" y="4826000"/>
          <p14:tracePt t="31938" x="6051550" y="4838700"/>
          <p14:tracePt t="31955" x="6184900" y="4838700"/>
          <p14:tracePt t="31972" x="6203950" y="4838700"/>
          <p14:tracePt t="31988" x="6318250" y="4838700"/>
          <p14:tracePt t="32005" x="6400800" y="4838700"/>
          <p14:tracePt t="32022" x="6457950" y="4838700"/>
          <p14:tracePt t="32039" x="6515100" y="4838700"/>
          <p14:tracePt t="32056" x="6565900" y="4838700"/>
          <p14:tracePt t="32073" x="6623050" y="4838700"/>
          <p14:tracePt t="32089" x="6667500" y="4819650"/>
          <p14:tracePt t="32106" x="6692900" y="4813300"/>
          <p14:tracePt t="32122" x="6718300" y="4794250"/>
          <p14:tracePt t="32139" x="6743700" y="4775200"/>
          <p14:tracePt t="32155" x="6756400" y="4762500"/>
          <p14:tracePt t="32172" x="6762750" y="4756150"/>
          <p14:tracePt t="32188" x="6769100" y="4749800"/>
          <p14:tracePt t="32205" x="6775450" y="4749800"/>
          <p14:tracePt t="32685" x="6788150" y="4749800"/>
          <p14:tracePt t="32694" x="6819900" y="4743450"/>
          <p14:tracePt t="32695" x="6845300" y="4743450"/>
          <p14:tracePt t="32706" x="6959600" y="4743450"/>
          <p14:tracePt t="32723" x="7061200" y="4743450"/>
          <p14:tracePt t="32740" x="7162800" y="4756150"/>
          <p14:tracePt t="32756" x="7239000" y="4768850"/>
          <p14:tracePt t="32772" x="7315200" y="4781550"/>
          <p14:tracePt t="32789" x="7397750" y="4781550"/>
          <p14:tracePt t="32805" x="7429500" y="4781550"/>
          <p14:tracePt t="32822" x="7454900" y="4781550"/>
          <p14:tracePt t="32838" x="7467600" y="4781550"/>
          <p14:tracePt t="32855" x="7480300" y="4781550"/>
          <p14:tracePt t="32872" x="7493000" y="4781550"/>
          <p14:tracePt t="32888" x="7499350" y="4781550"/>
          <p14:tracePt t="32905" x="7505700" y="4775200"/>
          <p14:tracePt t="32922" x="7512050" y="4768850"/>
          <p14:tracePt t="32939" x="7518400" y="4762500"/>
          <p14:tracePt t="32956" x="7524750" y="4756150"/>
          <p14:tracePt t="32956" x="7524750" y="4749800"/>
          <p14:tracePt t="32997" x="7524750" y="4743450"/>
          <p14:tracePt t="33013" x="7524750" y="4737100"/>
          <p14:tracePt t="33021" x="7524750" y="4730750"/>
          <p14:tracePt t="33045" x="7524750" y="4724400"/>
          <p14:tracePt t="33054" x="7524750" y="4711700"/>
          <p14:tracePt t="33057" x="7512050" y="4699000"/>
          <p14:tracePt t="33073" x="7493000" y="4679950"/>
          <p14:tracePt t="33089" x="7461250" y="4660900"/>
          <p14:tracePt t="33106" x="7423150" y="4641850"/>
          <p14:tracePt t="33123" x="7410450" y="4635500"/>
          <p14:tracePt t="33165" x="7397750" y="4629150"/>
          <p14:tracePt t="33173" x="7359650" y="4616450"/>
          <p14:tracePt t="33173" x="7346950" y="4603750"/>
          <p14:tracePt t="33189" x="7327900" y="4597400"/>
          <p14:tracePt t="33205" x="7308850" y="4591050"/>
          <p14:tracePt t="33205" x="7239000" y="4572000"/>
          <p14:tracePt t="33222" x="7207250" y="4565650"/>
          <p14:tracePt t="33238" x="7169150" y="4552950"/>
          <p14:tracePt t="33255" x="7131050" y="4546600"/>
          <p14:tracePt t="33272" x="7086600" y="4546600"/>
          <p14:tracePt t="33288" x="7048500" y="4546600"/>
          <p14:tracePt t="33305" x="7016750" y="4546600"/>
          <p14:tracePt t="33322" x="6991350" y="4546600"/>
          <p14:tracePt t="33339" x="6965950" y="4552950"/>
          <p14:tracePt t="33356" x="6921500" y="4572000"/>
          <p14:tracePt t="33374" x="6896100" y="4591050"/>
          <p14:tracePt t="33414" x="6896100" y="4603750"/>
          <p14:tracePt t="33423" x="6883400" y="4616450"/>
          <p14:tracePt t="33423" x="6870700" y="4629150"/>
          <p14:tracePt t="33439" x="6864350" y="4641850"/>
          <p14:tracePt t="33456" x="6864350" y="4660900"/>
          <p14:tracePt t="33473" x="6858000" y="4673600"/>
          <p14:tracePt t="33489" x="6858000" y="4692650"/>
          <p14:tracePt t="33505" x="6858000" y="4711700"/>
          <p14:tracePt t="33522" x="6858000" y="4743450"/>
          <p14:tracePt t="33538" x="6864350" y="4756150"/>
          <p14:tracePt t="33555" x="6877050" y="4781550"/>
          <p14:tracePt t="33572" x="6877050" y="4787900"/>
          <p14:tracePt t="33588" x="6883400" y="4806950"/>
          <p14:tracePt t="33605" x="6902450" y="4832350"/>
          <p14:tracePt t="33622" x="6915150" y="4845050"/>
          <p14:tracePt t="33638" x="6934200" y="4864100"/>
          <p14:tracePt t="33655" x="6940550" y="4876800"/>
          <p14:tracePt t="33702" x="6953250" y="4876800"/>
          <p14:tracePt t="33709" x="6972300" y="4889500"/>
          <p14:tracePt t="33709" x="6985000" y="4895850"/>
          <p14:tracePt t="33725" x="7016750" y="4902200"/>
          <p14:tracePt t="33739" x="7023100" y="4902200"/>
          <p14:tracePt t="33739" x="7061200" y="4914900"/>
          <p14:tracePt t="33755" x="7099300" y="4914900"/>
          <p14:tracePt t="33772" x="7124700" y="4914900"/>
          <p14:tracePt t="33789" x="7169150" y="4914900"/>
          <p14:tracePt t="33805" x="7200900" y="4914900"/>
          <p14:tracePt t="33822" x="7226300" y="4914900"/>
          <p14:tracePt t="33838" x="7251700" y="4914900"/>
          <p14:tracePt t="33855" x="7270750" y="4908550"/>
          <p14:tracePt t="33872" x="7308850" y="4889500"/>
          <p14:tracePt t="33889" x="7327900" y="4883150"/>
          <p14:tracePt t="33905" x="7340600" y="4870450"/>
          <p14:tracePt t="33922" x="7359650" y="4857750"/>
          <p14:tracePt t="33939" x="7378700" y="4845050"/>
          <p14:tracePt t="33956" x="7378700" y="4838700"/>
          <p14:tracePt t="33997" x="7378700" y="4826000"/>
          <p14:tracePt t="34005" x="7378700" y="4819650"/>
          <p14:tracePt t="34013" x="7378700" y="4806950"/>
          <p14:tracePt t="34022" x="7366000" y="4787900"/>
          <p14:tracePt t="34038" x="7359650" y="4775200"/>
          <p14:tracePt t="34055" x="7334250" y="4743450"/>
          <p14:tracePt t="34072" x="7315200" y="4724400"/>
          <p14:tracePt t="34088" x="7283450" y="4699000"/>
          <p14:tracePt t="34105" x="7239000" y="4673600"/>
          <p14:tracePt t="34122" x="7200900" y="4641850"/>
          <p14:tracePt t="34139" x="7156450" y="4610100"/>
          <p14:tracePt t="34155" x="7131050" y="4597400"/>
          <p14:tracePt t="34205" x="7124700" y="4591050"/>
          <p14:tracePt t="34209" x="7099300" y="4591050"/>
          <p14:tracePt t="34223" x="7092950" y="4591050"/>
          <p14:tracePt t="34223" x="7061200" y="4591050"/>
          <p14:tracePt t="34240" x="7048500" y="4591050"/>
          <p14:tracePt t="34257" x="7035800" y="4591050"/>
          <p14:tracePt t="34273" x="7029450" y="4591050"/>
          <p14:tracePt t="34290" x="7016750" y="4591050"/>
          <p14:tracePt t="34307" x="7010400" y="4591050"/>
          <p14:tracePt t="34341" x="6997700" y="4591050"/>
          <p14:tracePt t="34342" x="6991350" y="4597400"/>
          <p14:tracePt t="34356" x="6972300" y="4603750"/>
          <p14:tracePt t="34374" x="6953250" y="4622800"/>
          <p14:tracePt t="34390" x="6953250" y="4629150"/>
          <p14:tracePt t="34406" x="6940550" y="4648200"/>
          <p14:tracePt t="34423" x="6934200" y="4667250"/>
          <p14:tracePt t="34439" x="6927850" y="4692650"/>
          <p14:tracePt t="34456" x="6921500" y="4724400"/>
          <p14:tracePt t="34473" x="6921500" y="4749800"/>
          <p14:tracePt t="34490" x="6921500" y="4762500"/>
          <p14:tracePt t="34525" x="6921500" y="4781550"/>
          <p14:tracePt t="34541" x="6921500" y="4787900"/>
          <p14:tracePt t="34542" x="6921500" y="4794250"/>
          <p14:tracePt t="34556" x="6927850" y="4806950"/>
          <p14:tracePt t="34572" x="6934200" y="4832350"/>
          <p14:tracePt t="34572" x="6940550" y="4838700"/>
          <p14:tracePt t="34589" x="6946900" y="4851400"/>
          <p14:tracePt t="34637" x="6953250" y="4857750"/>
          <p14:tracePt t="34641" x="6953250" y="4864100"/>
          <p14:tracePt t="34655" x="6959600" y="4864100"/>
          <p14:tracePt t="34655" x="6978650" y="4876800"/>
          <p14:tracePt t="34672" x="6991350" y="4883150"/>
          <p14:tracePt t="34688" x="7010400" y="4889500"/>
          <p14:tracePt t="34705" x="7048500" y="4908550"/>
          <p14:tracePt t="34722" x="7086600" y="4914900"/>
          <p14:tracePt t="34738" x="7137400" y="4933950"/>
          <p14:tracePt t="34756" x="7200900" y="4953000"/>
          <p14:tracePt t="34773" x="7239000" y="4959350"/>
          <p14:tracePt t="34789" x="7283450" y="4959350"/>
          <p14:tracePt t="34807" x="7321550" y="4959350"/>
          <p14:tracePt t="34822" x="7359650" y="4940300"/>
          <p14:tracePt t="34840" x="7391400" y="4921250"/>
          <p14:tracePt t="34856" x="7410450" y="4895850"/>
          <p14:tracePt t="34873" x="7423150" y="4870450"/>
          <p14:tracePt t="34890" x="7435850" y="4838700"/>
          <p14:tracePt t="34907" x="7442200" y="4800600"/>
          <p14:tracePt t="34923" x="7442200" y="4794250"/>
          <p14:tracePt t="34940" x="7429500" y="4749800"/>
          <p14:tracePt t="34956" x="7391400" y="4686300"/>
          <p14:tracePt t="34974" x="7359650" y="4629150"/>
          <p14:tracePt t="34989" x="7327900" y="4603750"/>
          <p14:tracePt t="35007" x="7289800" y="4578350"/>
          <p14:tracePt t="35023" x="7251700" y="4546600"/>
          <p14:tracePt t="35040" x="7213600" y="4527550"/>
          <p14:tracePt t="35055" x="7175500" y="4514850"/>
          <p14:tracePt t="35101" x="7150100" y="4514850"/>
          <p14:tracePt t="35109" x="7131050" y="4514850"/>
          <p14:tracePt t="35122" x="7099300" y="4514850"/>
          <p14:tracePt t="35125" x="7042150" y="4514850"/>
          <p14:tracePt t="35139" x="6997700" y="4527550"/>
          <p14:tracePt t="35155" x="6965950" y="4527550"/>
          <p14:tracePt t="35172" x="6915150" y="4546600"/>
          <p14:tracePt t="35188" x="6845300" y="4591050"/>
          <p14:tracePt t="35205" x="6807200" y="4629150"/>
          <p14:tracePt t="35222" x="6788150" y="4667250"/>
          <p14:tracePt t="35238" x="6762750" y="4718050"/>
          <p14:tracePt t="35255" x="6762750" y="4749800"/>
          <p14:tracePt t="35273" x="6762750" y="4756150"/>
          <p14:tracePt t="35289" x="6775450" y="4775200"/>
          <p14:tracePt t="35306" x="6775450" y="4813300"/>
          <p14:tracePt t="35323" x="6800850" y="4845050"/>
          <p14:tracePt t="35339" x="6819900" y="4864100"/>
          <p14:tracePt t="35356" x="6826250" y="4883150"/>
          <p14:tracePt t="35356" x="6826250" y="4889500"/>
          <p14:tracePt t="35374" x="6832600" y="4895850"/>
          <p14:tracePt t="35389" x="6838950" y="4902200"/>
          <p14:tracePt t="35406" x="6851650" y="4908550"/>
          <p14:tracePt t="35423" x="6864350" y="4921250"/>
          <p14:tracePt t="35469" x="6889750" y="4933950"/>
          <p14:tracePt t="35477" x="6902450" y="4940300"/>
          <p14:tracePt t="35485" x="6940550" y="4953000"/>
          <p14:tracePt t="35493" x="7004050" y="4959350"/>
          <p14:tracePt t="35506" x="7054850" y="4959350"/>
          <p14:tracePt t="35523" x="7099300" y="4959350"/>
          <p14:tracePt t="35589" x="7124700" y="4946650"/>
          <p14:tracePt t="35598" x="7137400" y="4933950"/>
          <p14:tracePt t="35606" x="7150100" y="4927600"/>
          <p14:tracePt t="35606" x="7169150" y="4895850"/>
          <p14:tracePt t="35623" x="7188200" y="4870450"/>
          <p14:tracePt t="35640" x="7207250" y="4845050"/>
          <p14:tracePt t="35655" x="7213600" y="4832350"/>
          <p14:tracePt t="35672" x="7219950" y="4819650"/>
          <p14:tracePt t="35688" x="7219950" y="4813300"/>
          <p14:tracePt t="35705" x="7226300" y="4800600"/>
          <p14:tracePt t="35722" x="7232650" y="4787900"/>
          <p14:tracePt t="35739" x="7232650" y="4768850"/>
          <p14:tracePt t="35755" x="7232650" y="4756150"/>
          <p14:tracePt t="35772" x="7232650" y="4749800"/>
          <p14:tracePt t="37293" x="7239000" y="4749800"/>
          <p14:tracePt t="39757" x="7245350" y="4775200"/>
          <p14:tracePt t="39758" x="7270750" y="4851400"/>
          <p14:tracePt t="39773" x="7289800" y="4895850"/>
          <p14:tracePt t="39774" x="7327900" y="4972050"/>
          <p14:tracePt t="39789" x="7346950" y="5010150"/>
          <p14:tracePt t="39806" x="7353300" y="5016500"/>
          <p14:tracePt t="40085" x="7353300" y="5060950"/>
          <p14:tracePt t="40093" x="7353300" y="5130800"/>
          <p14:tracePt t="40101" x="7353300" y="5207000"/>
          <p14:tracePt t="40109" x="7353300" y="5422900"/>
          <p14:tracePt t="40123" x="7353300" y="5759450"/>
          <p14:tracePt t="40139" x="7359650" y="6051550"/>
          <p14:tracePt t="40156" x="7359650" y="6261100"/>
          <p14:tracePt t="40172" x="7359650" y="6407150"/>
          <p14:tracePt t="40189" x="7372350" y="6438900"/>
          <p14:tracePt t="40293" x="7378700" y="6438900"/>
          <p14:tracePt t="40301" x="7391400" y="6438900"/>
          <p14:tracePt t="40309" x="7404100" y="6438900"/>
          <p14:tracePt t="40309" x="7410450" y="6438900"/>
          <p14:tracePt t="40325" x="7416800" y="6432550"/>
          <p14:tracePt t="40357" x="7423150" y="6432550"/>
          <p14:tracePt t="40485" x="7429500" y="6400800"/>
          <p14:tracePt t="40493" x="7442200" y="6362700"/>
          <p14:tracePt t="40501" x="7454900" y="6318250"/>
          <p14:tracePt t="40509" x="7467600" y="6184900"/>
          <p14:tracePt t="40522" x="7467600" y="6051550"/>
          <p14:tracePt t="40538" x="7467600" y="5911850"/>
          <p14:tracePt t="40555" x="7467600" y="5772150"/>
          <p14:tracePt t="40572" x="7467600" y="5562600"/>
          <p14:tracePt t="40588" x="7467600" y="5441950"/>
          <p14:tracePt t="40605" x="7461250" y="5314950"/>
          <p14:tracePt t="40621" x="7442200" y="5187950"/>
          <p14:tracePt t="40639" x="7423150" y="5035550"/>
          <p14:tracePt t="40656" x="7397750" y="4876800"/>
          <p14:tracePt t="40672" x="7385050" y="4743450"/>
          <p14:tracePt t="40689" x="7372350" y="4686300"/>
          <p14:tracePt t="40706" x="7372350" y="4673600"/>
          <p14:tracePt t="40722" x="7372350" y="4565650"/>
          <p14:tracePt t="40739" x="7372350" y="4438650"/>
          <p14:tracePt t="40756" x="7372350" y="4324350"/>
          <p14:tracePt t="40772" x="7372350" y="4127500"/>
          <p14:tracePt t="40789" x="7372350" y="3987800"/>
          <p14:tracePt t="40806" x="7372350" y="3860800"/>
          <p14:tracePt t="40838" x="7372350" y="3746500"/>
          <p14:tracePt t="40839" x="7372350" y="3651250"/>
          <p14:tracePt t="40855" x="7372350" y="3543300"/>
          <p14:tracePt t="40872" x="7372350" y="3467100"/>
          <p14:tracePt t="40888" x="7372350" y="3460750"/>
          <p14:tracePt t="40906" x="7372350" y="3409950"/>
          <p14:tracePt t="40923" x="7372350" y="3403600"/>
          <p14:tracePt t="40957" x="7372350" y="3390900"/>
          <p14:tracePt t="40957" x="7372350" y="3371850"/>
          <p14:tracePt t="40972" x="7372350" y="3289300"/>
          <p14:tracePt t="40989" x="7378700" y="3270250"/>
          <p14:tracePt t="41005" x="7378700" y="3263900"/>
          <p14:tracePt t="41090" x="7378700" y="3302000"/>
          <p14:tracePt t="41117" x="7378700" y="3352800"/>
          <p14:tracePt t="41125" x="7378700" y="3384550"/>
          <p14:tracePt t="41133" x="7378700" y="3390900"/>
          <p14:tracePt t="41141" x="7378700" y="3397250"/>
          <p14:tracePt t="41156" x="7378700" y="3505200"/>
          <p14:tracePt t="41173" x="7378700" y="3632200"/>
          <p14:tracePt t="41189" x="7378700" y="3771900"/>
          <p14:tracePt t="41206" x="7378700" y="3905250"/>
          <p14:tracePt t="41222" x="7378700" y="4025900"/>
          <p14:tracePt t="41239" x="7378700" y="4152900"/>
          <p14:tracePt t="41256" x="7378700" y="4311650"/>
          <p14:tracePt t="41272" x="7378700" y="4540250"/>
          <p14:tracePt t="41289" x="7378700" y="4730750"/>
          <p14:tracePt t="41306" x="7385050" y="4857750"/>
          <p14:tracePt t="41323" x="7404100" y="4959350"/>
          <p14:tracePt t="41340" x="7416800" y="5041900"/>
          <p14:tracePt t="41356" x="7423150" y="5149850"/>
          <p14:tracePt t="41373" x="7423150" y="5213350"/>
          <p14:tracePt t="41389" x="7429500" y="5276850"/>
          <p14:tracePt t="41406" x="7442200" y="5340350"/>
          <p14:tracePt t="41422" x="7448550" y="5403850"/>
          <p14:tracePt t="41439" x="7454900" y="5435600"/>
          <p14:tracePt t="41456" x="7461250" y="5454650"/>
          <p14:tracePt t="41472" x="7461250" y="5461000"/>
          <p14:tracePt t="41489" x="7461250" y="5467350"/>
          <p14:tracePt t="41506" x="7461250" y="5480050"/>
          <p14:tracePt t="41522" x="7461250" y="5492750"/>
          <p14:tracePt t="41556" x="7461250" y="5499100"/>
          <p14:tracePt t="41557" x="7461250" y="5505450"/>
          <p14:tracePt t="41573" x="7467600" y="5537200"/>
          <p14:tracePt t="41589" x="7473950" y="5556250"/>
          <p14:tracePt t="41606" x="7473950" y="5588000"/>
          <p14:tracePt t="41622" x="7480300" y="5619750"/>
          <p14:tracePt t="41639" x="7486650" y="5657850"/>
          <p14:tracePt t="41656" x="7486650" y="5695950"/>
          <p14:tracePt t="41672" x="7499350" y="5746750"/>
          <p14:tracePt t="41689" x="7499350" y="5791200"/>
          <p14:tracePt t="41706" x="7499350" y="5842000"/>
          <p14:tracePt t="41722" x="7505700" y="5899150"/>
          <p14:tracePt t="41739" x="7505700" y="5943600"/>
          <p14:tracePt t="41756" x="7505700" y="6000750"/>
          <p14:tracePt t="41773" x="7505700" y="6019800"/>
          <p14:tracePt t="41789" x="7505700" y="6051550"/>
          <p14:tracePt t="41806" x="7499350" y="6064250"/>
          <p14:tracePt t="41823" x="7493000" y="6089650"/>
          <p14:tracePt t="41839" x="7493000" y="6102350"/>
          <p14:tracePt t="41856" x="7493000" y="6108700"/>
          <p14:tracePt t="41872" x="7493000" y="6115050"/>
          <p14:tracePt t="42325" x="7480300" y="6121400"/>
          <p14:tracePt t="42333" x="7480300" y="6134100"/>
          <p14:tracePt t="42341" x="7480300" y="6140450"/>
          <p14:tracePt t="42349" x="7473950" y="6153150"/>
          <p14:tracePt t="42357" x="7467600" y="6178550"/>
          <p14:tracePt t="42357" x="7467600" y="6191250"/>
          <p14:tracePt t="42373" x="7467600" y="6216650"/>
          <p14:tracePt t="42389" x="7467600" y="6254750"/>
          <p14:tracePt t="42406" x="7467600" y="6273800"/>
          <p14:tracePt t="42422" x="7467600" y="6286500"/>
          <p14:tracePt t="42439" x="7467600" y="6299200"/>
          <p14:tracePt t="42455" x="7467600" y="6305550"/>
          <p14:tracePt t="42472" x="7467600" y="6311900"/>
          <p14:tracePt t="42489" x="7467600" y="6318250"/>
          <p14:tracePt t="42506" x="7467600" y="6324600"/>
          <p14:tracePt t="42726" x="7467600" y="6330950"/>
          <p14:tracePt t="42733" x="7467600" y="6286500"/>
          <p14:tracePt t="42741" x="7480300" y="6216650"/>
          <p14:tracePt t="42741" x="7493000" y="6127750"/>
          <p14:tracePt t="42757" x="7537450" y="5797550"/>
          <p14:tracePt t="42774" x="7550150" y="5600700"/>
          <p14:tracePt t="42789" x="7550150" y="5448300"/>
          <p14:tracePt t="42805" x="7550150" y="5353050"/>
          <p14:tracePt t="42822" x="7550150" y="5295900"/>
          <p14:tracePt t="42839" x="7550150" y="5187950"/>
          <p14:tracePt t="42855" x="7550150" y="5073650"/>
          <p14:tracePt t="42872" x="7550150" y="4921250"/>
          <p14:tracePt t="42889" x="7550150" y="4749800"/>
          <p14:tracePt t="42906" x="7556500" y="4591050"/>
          <p14:tracePt t="42922" x="7569200" y="4445000"/>
          <p14:tracePt t="42939" x="7575550" y="4305300"/>
          <p14:tracePt t="42955" x="7600950" y="4127500"/>
          <p14:tracePt t="42973" x="7607300" y="4038600"/>
          <p14:tracePt t="42990" x="7613650" y="3987800"/>
          <p14:tracePt t="43006" x="7620000" y="3930650"/>
          <p14:tracePt t="43038" x="7620000" y="3841750"/>
          <p14:tracePt t="43039" x="7620000" y="3765550"/>
          <p14:tracePt t="43055" x="7620000" y="3670300"/>
          <p14:tracePt t="43072" x="7620000" y="3562350"/>
          <p14:tracePt t="43089" x="7620000" y="3454400"/>
          <p14:tracePt t="43105" x="7620000" y="3390900"/>
          <p14:tracePt t="43141" x="7620000" y="3378200"/>
          <p14:tracePt t="43141" x="7620000" y="3359150"/>
          <p14:tracePt t="43156" x="7620000" y="3340100"/>
          <p14:tracePt t="43173" x="7620000" y="3327400"/>
          <p14:tracePt t="43189" x="7620000" y="3321050"/>
          <p14:tracePt t="43205" x="7620000" y="3314700"/>
          <p14:tracePt t="43222" x="7620000" y="3308350"/>
          <p14:tracePt t="43356" x="7620000" y="3352800"/>
          <p14:tracePt t="43365" x="7620000" y="3365500"/>
          <p14:tracePt t="43405" x="7626350" y="3422650"/>
          <p14:tracePt t="43413" x="7626350" y="3479800"/>
          <p14:tracePt t="43422" x="7632700" y="3536950"/>
          <p14:tracePt t="43423" x="7645400" y="3594100"/>
          <p14:tracePt t="43439" x="7651750" y="3619500"/>
          <p14:tracePt t="43456" x="7677150" y="3733800"/>
          <p14:tracePt t="43472" x="7702550" y="3860800"/>
          <p14:tracePt t="43489" x="7715250" y="3981450"/>
          <p14:tracePt t="43505" x="7721600" y="4038600"/>
          <p14:tracePt t="43522" x="7740650" y="4127500"/>
          <p14:tracePt t="43539" x="7753350" y="4229100"/>
          <p14:tracePt t="43556" x="7772400" y="4318000"/>
          <p14:tracePt t="43573" x="7772400" y="4381500"/>
          <p14:tracePt t="43589" x="7778750" y="4457700"/>
          <p14:tracePt t="43605" x="7791450" y="4527550"/>
          <p14:tracePt t="43623" x="7791450" y="4597400"/>
          <p14:tracePt t="43639" x="7797800" y="4648200"/>
          <p14:tracePt t="43656" x="7797800" y="4699000"/>
          <p14:tracePt t="43672" x="7797800" y="4787900"/>
          <p14:tracePt t="43689" x="7804150" y="4876800"/>
          <p14:tracePt t="43705" x="7804150" y="4953000"/>
          <p14:tracePt t="43722" x="7804150" y="5035550"/>
          <p14:tracePt t="43739" x="7804150" y="5092700"/>
          <p14:tracePt t="43739" x="7804150" y="5124450"/>
          <p14:tracePt t="43757" x="7804150" y="5156200"/>
          <p14:tracePt t="43772" x="7810500" y="5232400"/>
          <p14:tracePt t="43789" x="7810500" y="5283200"/>
          <p14:tracePt t="43805" x="7816850" y="5340350"/>
          <p14:tracePt t="43822" x="7823200" y="5391150"/>
          <p14:tracePt t="43839" x="7835900" y="5467350"/>
          <p14:tracePt t="43856" x="7842250" y="5530850"/>
          <p14:tracePt t="43872" x="7848600" y="5594350"/>
          <p14:tracePt t="43889" x="7848600" y="5664200"/>
          <p14:tracePt t="43905" x="7848600" y="5727700"/>
          <p14:tracePt t="43922" x="7848600" y="5791200"/>
          <p14:tracePt t="43939" x="7848600" y="5842000"/>
          <p14:tracePt t="43956" x="7829550" y="5918200"/>
          <p14:tracePt t="43973" x="7810500" y="5975350"/>
          <p14:tracePt t="43989" x="7791450" y="6038850"/>
          <p14:tracePt t="44005" x="7772400" y="6096000"/>
          <p14:tracePt t="44022" x="7759700" y="6140450"/>
          <p14:tracePt t="44039" x="7753350" y="6191250"/>
          <p14:tracePt t="44056" x="7734300" y="6229350"/>
          <p14:tracePt t="44072" x="7727950" y="6286500"/>
          <p14:tracePt t="44089" x="7721600" y="6324600"/>
          <p14:tracePt t="44105" x="7721600" y="6362700"/>
          <p14:tracePt t="44122" x="7721600" y="6400800"/>
          <p14:tracePt t="44139" x="7721600" y="6419850"/>
          <p14:tracePt t="44156" x="7721600" y="6438900"/>
          <p14:tracePt t="44172" x="7721600" y="6445250"/>
          <p14:tracePt t="5048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Diffusion: Fick’s First Law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Diffusion: random movement of particles from a region of higher concentration to a region of lower concentration</a:t>
            </a:r>
          </a:p>
          <a:p>
            <a:r>
              <a:rPr lang="en-US" smtClean="0"/>
              <a:t>Diffusing particles move independently</a:t>
            </a:r>
          </a:p>
          <a:p>
            <a:r>
              <a:rPr lang="en-US" smtClean="0"/>
              <a:t>Solvent at rest</a:t>
            </a:r>
          </a:p>
          <a:p>
            <a:pPr lvl="1"/>
            <a:r>
              <a:rPr lang="en-US" smtClean="0"/>
              <a:t>Solute transport</a:t>
            </a:r>
          </a:p>
        </p:txBody>
      </p:sp>
      <p:pic>
        <p:nvPicPr>
          <p:cNvPr id="28676" name="Picture 4" descr="fig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800600"/>
            <a:ext cx="3352800" cy="18145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90"/>
    </mc:Choice>
    <mc:Fallback>
      <p:transition spd="slow" advTm="13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98" x="4546600" y="3644900"/>
          <p14:tracePt t="11264" x="4552950" y="3613150"/>
          <p14:tracePt t="11272" x="4552950" y="3549650"/>
          <p14:tracePt t="11280" x="4552950" y="3498850"/>
          <p14:tracePt t="11287" x="4546600" y="3479800"/>
          <p14:tracePt t="11299" x="4508500" y="3397250"/>
          <p14:tracePt t="11315" x="4470400" y="3321050"/>
          <p14:tracePt t="11332" x="4432300" y="3251200"/>
          <p14:tracePt t="11348" x="4406900" y="3200400"/>
          <p14:tracePt t="11365" x="4381500" y="3162300"/>
          <p14:tracePt t="11382" x="4362450" y="3136900"/>
          <p14:tracePt t="11399" x="4311650" y="3079750"/>
          <p14:tracePt t="11416" x="4273550" y="3028950"/>
          <p14:tracePt t="11433" x="4267200" y="3022600"/>
          <p14:tracePt t="11449" x="4235450" y="2990850"/>
          <p14:tracePt t="11466" x="4197350" y="2959100"/>
          <p14:tracePt t="11482" x="4184650" y="2946400"/>
          <p14:tracePt t="11499" x="4152900" y="2927350"/>
          <p14:tracePt t="11515" x="4114800" y="2895600"/>
          <p14:tracePt t="11532" x="4051300" y="2838450"/>
          <p14:tracePt t="11548" x="3949700" y="2762250"/>
          <p14:tracePt t="11565" x="3937000" y="2755900"/>
          <p14:tracePt t="11582" x="3892550" y="2730500"/>
          <p14:tracePt t="11599" x="3854450" y="2711450"/>
          <p14:tracePt t="11616" x="3848100" y="2705100"/>
          <p14:tracePt t="11783" x="3854450" y="2705100"/>
          <p14:tracePt t="11792" x="3873500" y="2698750"/>
          <p14:tracePt t="11799" x="3892550" y="2692400"/>
          <p14:tracePt t="11800" x="3917950" y="2692400"/>
          <p14:tracePt t="11816" x="3949700" y="2692400"/>
          <p14:tracePt t="11832" x="4051300" y="2679700"/>
          <p14:tracePt t="11848" x="4216400" y="2647950"/>
          <p14:tracePt t="11866" x="4318000" y="2635250"/>
          <p14:tracePt t="11882" x="4514850" y="2603500"/>
          <p14:tracePt t="11899" x="4692650" y="2584450"/>
          <p14:tracePt t="11915" x="4845050" y="2565400"/>
          <p14:tracePt t="11932" x="4997450" y="2552700"/>
          <p14:tracePt t="11949" x="5099050" y="2552700"/>
          <p14:tracePt t="11966" x="5156200" y="2546350"/>
          <p14:tracePt t="11982" x="5194300" y="2540000"/>
          <p14:tracePt t="11982" x="5200650" y="2540000"/>
          <p14:tracePt t="12000" x="5207000" y="2540000"/>
          <p14:tracePt t="12072" x="5219700" y="2533650"/>
          <p14:tracePt t="12079" x="5245100" y="2527300"/>
          <p14:tracePt t="12087" x="5302250" y="2514600"/>
          <p14:tracePt t="12099" x="5346700" y="2508250"/>
          <p14:tracePt t="12099" x="5429250" y="2495550"/>
          <p14:tracePt t="12116" x="5448300" y="2489200"/>
          <p14:tracePt t="12176" x="5461000" y="2482850"/>
          <p14:tracePt t="12191" x="5473700" y="2482850"/>
          <p14:tracePt t="12198" x="5499100" y="2482850"/>
          <p14:tracePt t="12200" x="5543550" y="2482850"/>
          <p14:tracePt t="12216" x="5588000" y="2482850"/>
          <p14:tracePt t="12232" x="5626100" y="2482850"/>
          <p14:tracePt t="12248" x="5651500" y="2482850"/>
          <p14:tracePt t="12265" x="5657850" y="2482850"/>
          <p14:tracePt t="12359" x="5664200" y="2482850"/>
          <p14:tracePt t="12367" x="5645150" y="2495550"/>
          <p14:tracePt t="12375" x="5600700" y="2514600"/>
          <p14:tracePt t="12383" x="5461000" y="2584450"/>
          <p14:tracePt t="12398" x="5327650" y="2628900"/>
          <p14:tracePt t="12415" x="5168900" y="2647950"/>
          <p14:tracePt t="12432" x="4749800" y="2705100"/>
          <p14:tracePt t="12448" x="4679950" y="2711450"/>
          <p14:tracePt t="12465" x="4279900" y="2762250"/>
          <p14:tracePt t="12482" x="4222750" y="2768600"/>
          <p14:tracePt t="12499" x="4051300" y="2781300"/>
          <p14:tracePt t="12515" x="3924300" y="2806700"/>
          <p14:tracePt t="12532" x="3860800" y="2819400"/>
          <p14:tracePt t="12548" x="3790950" y="2832100"/>
          <p14:tracePt t="12565" x="3727450" y="2844800"/>
          <p14:tracePt t="12582" x="3683000" y="2844800"/>
          <p14:tracePt t="12582" x="3657600" y="2857500"/>
          <p14:tracePt t="12600" x="3613150" y="2876550"/>
          <p14:tracePt t="12616" x="3562350" y="2895600"/>
          <p14:tracePt t="12632" x="3543300" y="2901950"/>
          <p14:tracePt t="12648" x="3524250" y="2908300"/>
          <p14:tracePt t="12665" x="3511550" y="2914650"/>
          <p14:tracePt t="12719" x="3498850" y="2914650"/>
          <p14:tracePt t="12727" x="3498850" y="2921000"/>
          <p14:tracePt t="12735" x="3492500" y="2921000"/>
          <p14:tracePt t="12748" x="3479800" y="2927350"/>
          <p14:tracePt t="12758" x="3467100" y="2927350"/>
          <p14:tracePt t="12765" x="3454400" y="2933700"/>
          <p14:tracePt t="12782" x="3448050" y="2940050"/>
          <p14:tracePt t="12936" x="3454400" y="2946400"/>
          <p14:tracePt t="12943" x="3479800" y="2952750"/>
          <p14:tracePt t="12947" x="3524250" y="2965450"/>
          <p14:tracePt t="12957" x="3568700" y="2965450"/>
          <p14:tracePt t="12965" x="3708400" y="2965450"/>
          <p14:tracePt t="12982" x="3854450" y="2971800"/>
          <p14:tracePt t="12998" x="4083050" y="2971800"/>
          <p14:tracePt t="13016" x="4260850" y="2978150"/>
          <p14:tracePt t="13032" x="4406900" y="2984500"/>
          <p14:tracePt t="13049" x="4540250" y="3003550"/>
          <p14:tracePt t="13065" x="4591050" y="3009900"/>
          <p14:tracePt t="13082" x="4648200" y="3016250"/>
          <p14:tracePt t="13098" x="4711700" y="3016250"/>
          <p14:tracePt t="13115" x="4756150" y="3022600"/>
          <p14:tracePt t="13132" x="4800600" y="3022600"/>
          <p14:tracePt t="13149" x="4889500" y="3022600"/>
          <p14:tracePt t="13165" x="4978400" y="3022600"/>
          <p14:tracePt t="13182" x="5022850" y="3022600"/>
          <p14:tracePt t="13224" x="5029200" y="3022600"/>
          <p14:tracePt t="13240" x="5092700" y="3022600"/>
          <p14:tracePt t="13248" x="5124450" y="3022600"/>
          <p14:tracePt t="13249" x="5181600" y="3022600"/>
          <p14:tracePt t="13265" x="5238750" y="3022600"/>
          <p14:tracePt t="13282" x="5295900" y="3022600"/>
          <p14:tracePt t="13298" x="5353050" y="3022600"/>
          <p14:tracePt t="13315" x="5403850" y="3022600"/>
          <p14:tracePt t="13332" x="5454650" y="3022600"/>
          <p14:tracePt t="13349" x="5518150" y="3022600"/>
          <p14:tracePt t="13365" x="5588000" y="3022600"/>
          <p14:tracePt t="13382" x="5670550" y="3022600"/>
          <p14:tracePt t="13398" x="5867400" y="3022600"/>
          <p14:tracePt t="13416" x="5994400" y="3022600"/>
          <p14:tracePt t="13432" x="6115050" y="3022600"/>
          <p14:tracePt t="13449" x="6223000" y="3022600"/>
          <p14:tracePt t="13465" x="6337300" y="3022600"/>
          <p14:tracePt t="13482" x="6419850" y="3022600"/>
          <p14:tracePt t="13498" x="6527800" y="3022600"/>
          <p14:tracePt t="13516" x="6642100" y="3022600"/>
          <p14:tracePt t="13532" x="6769100" y="3022600"/>
          <p14:tracePt t="13549" x="6858000" y="3022600"/>
          <p14:tracePt t="13565" x="6953250" y="3022600"/>
          <p14:tracePt t="13582" x="7023100" y="3022600"/>
          <p14:tracePt t="13598" x="7086600" y="3022600"/>
          <p14:tracePt t="13615" x="7118350" y="3022600"/>
          <p14:tracePt t="13631" x="7137400" y="3022600"/>
          <p14:tracePt t="13649" x="7150100" y="3022600"/>
          <p14:tracePt t="13665" x="7169150" y="3022600"/>
          <p14:tracePt t="13682" x="7175500" y="3022600"/>
          <p14:tracePt t="13975" x="7156450" y="3022600"/>
          <p14:tracePt t="13983" x="7099300" y="3035300"/>
          <p14:tracePt t="13991" x="7023100" y="3048000"/>
          <p14:tracePt t="13999" x="6667500" y="3149600"/>
          <p14:tracePt t="14016" x="6330950" y="3187700"/>
          <p14:tracePt t="14032" x="5873750" y="3244850"/>
          <p14:tracePt t="14048" x="5410200" y="3270250"/>
          <p14:tracePt t="14065" x="4953000" y="3314700"/>
          <p14:tracePt t="14082" x="4533900" y="3346450"/>
          <p14:tracePt t="14098" x="4229100" y="3390900"/>
          <p14:tracePt t="14115" x="4025900" y="3416300"/>
          <p14:tracePt t="14132" x="3968750" y="3429000"/>
          <p14:tracePt t="14148" x="3841750" y="3448050"/>
          <p14:tracePt t="14165" x="3727450" y="3479800"/>
          <p14:tracePt t="14182" x="3676650" y="3492500"/>
          <p14:tracePt t="14198" x="3600450" y="3511550"/>
          <p14:tracePt t="14216" x="3530600" y="3536950"/>
          <p14:tracePt t="14232" x="3473450" y="3556000"/>
          <p14:tracePt t="14249" x="3460750" y="3556000"/>
          <p14:tracePt t="14265" x="3429000" y="3562350"/>
          <p14:tracePt t="14282" x="3384550" y="3581400"/>
          <p14:tracePt t="14298" x="3346450" y="3587750"/>
          <p14:tracePt t="14315" x="3308350" y="3594100"/>
          <p14:tracePt t="14332" x="3263900" y="3600450"/>
          <p14:tracePt t="14349" x="3244850" y="3600450"/>
          <p14:tracePt t="14365" x="3238500" y="3600450"/>
          <p14:tracePt t="14463" x="3257550" y="3600450"/>
          <p14:tracePt t="14473" x="3295650" y="3600450"/>
          <p14:tracePt t="14474" x="3340100" y="3600450"/>
          <p14:tracePt t="14482" x="3460750" y="3600450"/>
          <p14:tracePt t="14499" x="3587750" y="3600450"/>
          <p14:tracePt t="14515" x="3714750" y="3600450"/>
          <p14:tracePt t="14532" x="3759200" y="3600450"/>
          <p14:tracePt t="14548" x="3873500" y="3606800"/>
          <p14:tracePt t="14565" x="4000500" y="3606800"/>
          <p14:tracePt t="14582" x="4133850" y="3619500"/>
          <p14:tracePt t="14598" x="4279900" y="3632200"/>
          <p14:tracePt t="14615" x="4343400" y="3632200"/>
          <p14:tracePt t="14632" x="4406900" y="3638550"/>
          <p14:tracePt t="14648" x="4457700" y="3638550"/>
          <p14:tracePt t="14666" x="4502150" y="3638550"/>
          <p14:tracePt t="14682" x="4533900" y="3638550"/>
          <p14:tracePt t="14698" x="4572000" y="3638550"/>
          <p14:tracePt t="14715" x="4610100" y="3638550"/>
          <p14:tracePt t="14732" x="4660900" y="3638550"/>
          <p14:tracePt t="14748" x="4705350" y="3638550"/>
          <p14:tracePt t="14765" x="4756150" y="3638550"/>
          <p14:tracePt t="14782" x="4806950" y="3638550"/>
          <p14:tracePt t="14799" x="4857750" y="3638550"/>
          <p14:tracePt t="14816" x="4908550" y="3638550"/>
          <p14:tracePt t="14832" x="4959350" y="3638550"/>
          <p14:tracePt t="14848" x="5035550" y="3638550"/>
          <p14:tracePt t="14865" x="5105400" y="3638550"/>
          <p14:tracePt t="14882" x="5187950" y="3638550"/>
          <p14:tracePt t="14899" x="5321300" y="3638550"/>
          <p14:tracePt t="14915" x="5416550" y="3638550"/>
          <p14:tracePt t="14932" x="5537200" y="3638550"/>
          <p14:tracePt t="14948" x="5702300" y="3638550"/>
          <p14:tracePt t="14965" x="6115050" y="3613150"/>
          <p14:tracePt t="14982" x="6432550" y="3613150"/>
          <p14:tracePt t="14982" x="6578600" y="3613150"/>
          <p14:tracePt t="14999" x="6838950" y="3632200"/>
          <p14:tracePt t="15016" x="6978650" y="3657600"/>
          <p14:tracePt t="15032" x="7061200" y="3663950"/>
          <p14:tracePt t="15048" x="7086600" y="3663950"/>
          <p14:tracePt t="15065" x="7099300" y="3663950"/>
          <p14:tracePt t="15103" x="7105650" y="3663950"/>
          <p14:tracePt t="15115" x="7112000" y="3663950"/>
          <p14:tracePt t="15119" x="7124700" y="3663950"/>
          <p14:tracePt t="15132" x="7156450" y="3663950"/>
          <p14:tracePt t="15148" x="7175500" y="3657600"/>
          <p14:tracePt t="15165" x="7200900" y="3657600"/>
          <p14:tracePt t="15182" x="7232650" y="3651250"/>
          <p14:tracePt t="15182" x="7239000" y="3651250"/>
          <p14:tracePt t="15199" x="7258050" y="3644900"/>
          <p14:tracePt t="15239" x="7264400" y="3644900"/>
          <p14:tracePt t="15335" x="7258050" y="3644900"/>
          <p14:tracePt t="15343" x="7245350" y="3644900"/>
          <p14:tracePt t="15357" x="7194550" y="3644900"/>
          <p14:tracePt t="15367" x="7175500" y="3644900"/>
          <p14:tracePt t="15368" x="7131050" y="3657600"/>
          <p14:tracePt t="15382" x="7035800" y="3702050"/>
          <p14:tracePt t="15382" x="6972300" y="3733800"/>
          <p14:tracePt t="15399" x="6788150" y="3784600"/>
          <p14:tracePt t="15416" x="6489700" y="3860800"/>
          <p14:tracePt t="15432" x="6159500" y="3949700"/>
          <p14:tracePt t="15448" x="5829300" y="4019550"/>
          <p14:tracePt t="15465" x="5505450" y="4070350"/>
          <p14:tracePt t="15482" x="5200650" y="4121150"/>
          <p14:tracePt t="15498" x="4883150" y="4159250"/>
          <p14:tracePt t="15515" x="4565650" y="4203700"/>
          <p14:tracePt t="15532" x="4286250" y="4222750"/>
          <p14:tracePt t="15548" x="4038600" y="4260850"/>
          <p14:tracePt t="15565" x="3854450" y="4286250"/>
          <p14:tracePt t="15582" x="3676650" y="4311650"/>
          <p14:tracePt t="15582" x="3606800" y="4324350"/>
          <p14:tracePt t="15599" x="3492500" y="4337050"/>
          <p14:tracePt t="15616" x="3403600" y="4349750"/>
          <p14:tracePt t="15632" x="3327400" y="4356100"/>
          <p14:tracePt t="15648" x="3257550" y="4356100"/>
          <p14:tracePt t="15665" x="3175000" y="4368800"/>
          <p14:tracePt t="15681" x="3098800" y="4375150"/>
          <p14:tracePt t="15698" x="3009900" y="4375150"/>
          <p14:tracePt t="15715" x="2940050" y="4375150"/>
          <p14:tracePt t="15732" x="2876550" y="4375150"/>
          <p14:tracePt t="15748" x="2813050" y="4375150"/>
          <p14:tracePt t="15765" x="2762250" y="4375150"/>
          <p14:tracePt t="15782" x="2698750" y="4375150"/>
          <p14:tracePt t="15782" x="2667000" y="4375150"/>
          <p14:tracePt t="15799" x="2578100" y="4375150"/>
          <p14:tracePt t="15816" x="2482850" y="4375150"/>
          <p14:tracePt t="15832" x="2374900" y="4375150"/>
          <p14:tracePt t="15848" x="2254250" y="4375150"/>
          <p14:tracePt t="15866" x="2139950" y="4375150"/>
          <p14:tracePt t="15882" x="2038350" y="4375150"/>
          <p14:tracePt t="15898" x="1936750" y="4375150"/>
          <p14:tracePt t="15915" x="1835150" y="4375150"/>
          <p14:tracePt t="15932" x="1758950" y="4375150"/>
          <p14:tracePt t="15948" x="1695450" y="4375150"/>
          <p14:tracePt t="15965" x="1644650" y="4375150"/>
          <p14:tracePt t="15982" x="1587500" y="4375150"/>
          <p14:tracePt t="15998" x="1524000" y="4375150"/>
          <p14:tracePt t="16015" x="1498600" y="4375150"/>
          <p14:tracePt t="16032" x="1492250" y="4375150"/>
          <p14:tracePt t="16079" x="1485900" y="4375150"/>
          <p14:tracePt t="16679" x="1485900" y="4381500"/>
          <p14:tracePt t="16687" x="1473200" y="4362450"/>
          <p14:tracePt t="16698" x="1422400" y="4305300"/>
          <p14:tracePt t="16703" x="1339850" y="4222750"/>
          <p14:tracePt t="16715" x="1219200" y="4127500"/>
          <p14:tracePt t="16732" x="1123950" y="4064000"/>
          <p14:tracePt t="16749" x="1079500" y="4025900"/>
          <p14:tracePt t="16765" x="1054100" y="4006850"/>
          <p14:tracePt t="16782" x="1041400" y="4000500"/>
          <p14:tracePt t="17159" x="1035050" y="4000500"/>
          <p14:tracePt t="17174" x="1035050" y="4006850"/>
          <p14:tracePt t="17183" x="1035050" y="4013200"/>
          <p14:tracePt t="17184" x="1035050" y="4019550"/>
          <p14:tracePt t="17198" x="1035050" y="4038600"/>
          <p14:tracePt t="17216" x="1035050" y="4044950"/>
          <p14:tracePt t="17232" x="1035050" y="4051300"/>
          <p14:tracePt t="17248" x="1035050" y="4057650"/>
          <p14:tracePt t="17295" x="1035050" y="4064000"/>
          <p14:tracePt t="17311" x="1035050" y="4076700"/>
          <p14:tracePt t="17335" x="1035050" y="4083050"/>
          <p14:tracePt t="17343" x="1035050" y="4089400"/>
          <p14:tracePt t="17351" x="1035050" y="4102100"/>
          <p14:tracePt t="17359" x="1041400" y="4102100"/>
          <p14:tracePt t="17366" x="1041400" y="4108450"/>
          <p14:tracePt t="17381" x="1041400" y="4121150"/>
          <p14:tracePt t="17381" x="1041400" y="4127500"/>
          <p14:tracePt t="17399" x="1047750" y="4133850"/>
          <p14:tracePt t="17415" x="1047750" y="4140200"/>
          <p14:tracePt t="17495" x="1054100" y="4146550"/>
          <p14:tracePt t="17511" x="1060450" y="4152900"/>
          <p14:tracePt t="17519" x="1060450" y="4159250"/>
          <p14:tracePt t="17527" x="1073150" y="4165600"/>
          <p14:tracePt t="17548" x="1073150" y="4178300"/>
          <p14:tracePt t="17549" x="1079500" y="4184650"/>
          <p14:tracePt t="17565" x="1079500" y="4197350"/>
          <p14:tracePt t="17582" x="1092200" y="4203700"/>
          <p14:tracePt t="17598" x="1092200" y="4216400"/>
          <p14:tracePt t="17615" x="1098550" y="4216400"/>
          <p14:tracePt t="17783" x="1104900" y="4229100"/>
          <p14:tracePt t="17791" x="1111250" y="4241800"/>
          <p14:tracePt t="17798" x="1123950" y="4267200"/>
          <p14:tracePt t="17807" x="1136650" y="4286250"/>
          <p14:tracePt t="17815" x="1143000" y="4298950"/>
          <p14:tracePt t="17832" x="1155700" y="4324350"/>
          <p14:tracePt t="17871" x="1155700" y="4330700"/>
          <p14:tracePt t="18167" x="1168400" y="4343400"/>
          <p14:tracePt t="18176" x="1174750" y="4343400"/>
          <p14:tracePt t="18184" x="1174750" y="4349750"/>
          <p14:tracePt t="18200" x="1181100" y="4349750"/>
          <p14:tracePt t="18200" x="1187450" y="4356100"/>
          <p14:tracePt t="18256" x="1193800" y="4362450"/>
          <p14:tracePt t="18288" x="1200150" y="4362450"/>
          <p14:tracePt t="18296" x="1206500" y="4362450"/>
          <p14:tracePt t="18312" x="1212850" y="4368800"/>
          <p14:tracePt t="18325" x="1219200" y="4368800"/>
          <p14:tracePt t="21480" x="1225550" y="4375150"/>
          <p14:tracePt t="21492" x="1238250" y="4413250"/>
          <p14:tracePt t="21492" x="1257300" y="4451350"/>
          <p14:tracePt t="21504" x="1270000" y="4476750"/>
          <p14:tracePt t="21512" x="1289050" y="4514850"/>
          <p14:tracePt t="21519" x="1308100" y="4591050"/>
          <p14:tracePt t="21533" x="1327150" y="4648200"/>
          <p14:tracePt t="21549" x="1333500" y="4699000"/>
          <p14:tracePt t="21566" x="1346200" y="4724400"/>
          <p14:tracePt t="21582" x="1352550" y="4749800"/>
          <p14:tracePt t="21582" x="1352550" y="4756150"/>
          <p14:tracePt t="21623" x="1352550" y="4762500"/>
          <p14:tracePt t="21632" x="1358900" y="4762500"/>
          <p14:tracePt t="21633" x="1358900" y="4768850"/>
          <p14:tracePt t="21649" x="1358900" y="4775200"/>
          <p14:tracePt t="21666" x="1358900" y="4781550"/>
          <p14:tracePt t="21682" x="1358900" y="4787900"/>
          <p14:tracePt t="21699" x="1358900" y="4800600"/>
          <p14:tracePt t="21716" x="1365250" y="4813300"/>
          <p14:tracePt t="21733" x="1365250" y="4826000"/>
          <p14:tracePt t="21749" x="1365250" y="4832350"/>
          <p14:tracePt t="21766" x="1365250" y="4845050"/>
          <p14:tracePt t="21782" x="1365250" y="4857750"/>
          <p14:tracePt t="21798" x="1377950" y="4870450"/>
          <p14:tracePt t="21815" x="1377950" y="4889500"/>
          <p14:tracePt t="21831" x="1377950" y="4895850"/>
          <p14:tracePt t="21848" x="1377950" y="4902200"/>
          <p14:tracePt t="22168" x="1377950" y="4914900"/>
          <p14:tracePt t="22175" x="1428750" y="4953000"/>
          <p14:tracePt t="22183" x="1644650" y="5060950"/>
          <p14:tracePt t="22200" x="1943100" y="5149850"/>
          <p14:tracePt t="22201" x="2628900" y="5353050"/>
          <p14:tracePt t="22216" x="3575050" y="5588000"/>
          <p14:tracePt t="22232" x="4546600" y="5759450"/>
          <p14:tracePt t="22249" x="5365750" y="5848350"/>
          <p14:tracePt t="22265" x="5969000" y="5848350"/>
          <p14:tracePt t="22281" x="6388100" y="5803900"/>
          <p14:tracePt t="22298" x="6629400" y="5772150"/>
          <p14:tracePt t="22315" x="6731000" y="5759450"/>
          <p14:tracePt t="22331" x="6781800" y="5746750"/>
          <p14:tracePt t="22348" x="6788150" y="5746750"/>
          <p14:tracePt t="22365" x="6800850" y="5740400"/>
          <p14:tracePt t="22381" x="6819900" y="5734050"/>
          <p14:tracePt t="22398" x="6826250" y="5721350"/>
          <p14:tracePt t="22415" x="6851650" y="5670550"/>
          <p14:tracePt t="22433" x="6870700" y="5651500"/>
          <p14:tracePt t="22450" x="6908800" y="5607050"/>
          <p14:tracePt t="22466" x="6978650" y="5568950"/>
          <p14:tracePt t="22482" x="7099300" y="5492750"/>
          <p14:tracePt t="22498" x="7207250" y="5403850"/>
          <p14:tracePt t="22515" x="7270750" y="5302250"/>
          <p14:tracePt t="22531" x="7302500" y="5207000"/>
          <p14:tracePt t="22548" x="7308850" y="5156200"/>
          <p14:tracePt t="22565" x="7308850" y="5118100"/>
          <p14:tracePt t="22581" x="7302500" y="5099050"/>
          <p14:tracePt t="22598" x="7283450" y="5080000"/>
          <p14:tracePt t="22614" x="7245350" y="5048250"/>
          <p14:tracePt t="22631" x="7194550" y="5035550"/>
          <p14:tracePt t="22648" x="7124700" y="5010150"/>
          <p14:tracePt t="22665" x="7023100" y="4984750"/>
          <p14:tracePt t="22681" x="6921500" y="4940300"/>
          <p14:tracePt t="22698" x="6813550" y="4927600"/>
          <p14:tracePt t="22715" x="6699250" y="4914900"/>
          <p14:tracePt t="22732" x="6597650" y="4908550"/>
          <p14:tracePt t="22749" x="6489700" y="4908550"/>
          <p14:tracePt t="22765" x="6394450" y="4921250"/>
          <p14:tracePt t="22781" x="6261100" y="4972050"/>
          <p14:tracePt t="22798" x="6146800" y="5022850"/>
          <p14:tracePt t="22815" x="5975350" y="5124450"/>
          <p14:tracePt t="22831" x="5867400" y="5207000"/>
          <p14:tracePt t="22848" x="5778500" y="5289550"/>
          <p14:tracePt t="22865" x="5695950" y="5397500"/>
          <p14:tracePt t="22881" x="5632450" y="5499100"/>
          <p14:tracePt t="22898" x="5581650" y="5619750"/>
          <p14:tracePt t="22915" x="5549900" y="5727700"/>
          <p14:tracePt t="22931" x="5530850" y="5829300"/>
          <p14:tracePt t="22949" x="5530850" y="5969000"/>
          <p14:tracePt t="22966" x="5530850" y="6102350"/>
          <p14:tracePt t="22982" x="5556250" y="6210300"/>
          <p14:tracePt t="22999" x="5594350" y="6311900"/>
          <p14:tracePt t="22999" x="5613400" y="6350000"/>
          <p14:tracePt t="23015" x="5638800" y="6407150"/>
          <p14:tracePt t="23031" x="5683250" y="6470650"/>
          <p14:tracePt t="23048" x="5715000" y="6496050"/>
          <p14:tracePt t="23064" x="5759450" y="6546850"/>
          <p14:tracePt t="23081" x="5816600" y="6584950"/>
          <p14:tracePt t="23098" x="5918200" y="6629400"/>
          <p14:tracePt t="23115" x="6038850" y="6661150"/>
          <p14:tracePt t="23131" x="6191250" y="6692900"/>
          <p14:tracePt t="23148" x="6337300" y="6718300"/>
          <p14:tracePt t="23165" x="6470650" y="6731000"/>
          <p14:tracePt t="23182" x="6584950" y="6750050"/>
          <p14:tracePt t="23199" x="6673850" y="6750050"/>
          <p14:tracePt t="23216" x="6731000" y="6750050"/>
          <p14:tracePt t="23232" x="6800850" y="6699250"/>
          <p14:tracePt t="23249" x="6864350" y="6604000"/>
          <p14:tracePt t="23265" x="6927850" y="6470650"/>
          <p14:tracePt t="23281" x="6985000" y="6343650"/>
          <p14:tracePt t="23298" x="7035800" y="6216650"/>
          <p14:tracePt t="23315" x="7080250" y="6121400"/>
          <p14:tracePt t="23331" x="7105650" y="6051550"/>
          <p14:tracePt t="23348" x="7118350" y="5981700"/>
          <p14:tracePt t="23364" x="7124700" y="5930900"/>
          <p14:tracePt t="23381" x="7131050" y="5854700"/>
          <p14:tracePt t="23398" x="7131050" y="5759450"/>
          <p14:tracePt t="23415" x="7105650" y="5600700"/>
          <p14:tracePt t="23431" x="7061200" y="5499100"/>
          <p14:tracePt t="23448" x="7023100" y="5422900"/>
          <p14:tracePt t="23465" x="6978650" y="5353050"/>
          <p14:tracePt t="23483" x="6946900" y="5308600"/>
          <p14:tracePt t="23499" x="6921500" y="5270500"/>
          <p14:tracePt t="23516" x="6883400" y="5232400"/>
          <p14:tracePt t="23532" x="6845300" y="5200650"/>
          <p14:tracePt t="23549" x="6800850" y="5181600"/>
          <p14:tracePt t="23566" x="6769100" y="5162550"/>
          <p14:tracePt t="23582" x="6750050" y="5162550"/>
          <p14:tracePt t="23599" x="6743700" y="5162550"/>
          <p14:tracePt t="23776" x="6781800" y="5200650"/>
          <p14:tracePt t="23784" x="6845300" y="5238750"/>
          <p14:tracePt t="23791" x="6927850" y="5295900"/>
          <p14:tracePt t="23799" x="7207250" y="5397500"/>
          <p14:tracePt t="23816" x="7353300" y="5448300"/>
          <p14:tracePt t="23817" x="7670800" y="5537200"/>
          <p14:tracePt t="23832" x="7994650" y="5594350"/>
          <p14:tracePt t="23849" x="8204200" y="5619750"/>
          <p14:tracePt t="23865" x="8439150" y="5613400"/>
          <p14:tracePt t="23882" x="8572500" y="5556250"/>
          <p14:tracePt t="23898" x="8667750" y="5499100"/>
          <p14:tracePt t="23915" x="8756650" y="5416550"/>
          <p14:tracePt t="23931" x="8820150" y="5334000"/>
          <p14:tracePt t="23948" x="8864600" y="5270500"/>
          <p14:tracePt t="23964" x="8890000" y="5200650"/>
          <p14:tracePt t="23981" x="8902700" y="5137150"/>
          <p14:tracePt t="23998" x="8909050" y="5086350"/>
          <p14:tracePt t="24015" x="8909050" y="5035550"/>
          <p14:tracePt t="24031" x="8909050" y="4997450"/>
          <p14:tracePt t="24048" x="8883650" y="4959350"/>
          <p14:tracePt t="24065" x="8820150" y="4883150"/>
          <p14:tracePt t="24081" x="8743950" y="4832350"/>
          <p14:tracePt t="24098" x="8655050" y="4800600"/>
          <p14:tracePt t="24115" x="8553450" y="4787900"/>
          <p14:tracePt t="24132" x="8432800" y="4787900"/>
          <p14:tracePt t="24149" x="8324850" y="4787900"/>
          <p14:tracePt t="24165" x="8223250" y="4819650"/>
          <p14:tracePt t="24182" x="8115300" y="4889500"/>
          <p14:tracePt t="24199" x="7969250" y="5022850"/>
          <p14:tracePt t="24216" x="7893050" y="5111750"/>
          <p14:tracePt t="24232" x="7848600" y="5207000"/>
          <p14:tracePt t="24249" x="7810500" y="5289550"/>
          <p14:tracePt t="24265" x="7797800" y="5378450"/>
          <p14:tracePt t="24282" x="7785100" y="5492750"/>
          <p14:tracePt t="24299" x="7785100" y="5613400"/>
          <p14:tracePt t="24316" x="7785100" y="5708650"/>
          <p14:tracePt t="24332" x="7785100" y="5803900"/>
          <p14:tracePt t="24349" x="7797800" y="5899150"/>
          <p14:tracePt t="24365" x="7816850" y="5962650"/>
          <p14:tracePt t="24382" x="7835900" y="6019800"/>
          <p14:tracePt t="24382" x="7848600" y="6051550"/>
          <p14:tracePt t="24400" x="7886700" y="6108700"/>
          <p14:tracePt t="24416" x="7918450" y="6172200"/>
          <p14:tracePt t="24433" x="7975600" y="6235700"/>
          <p14:tracePt t="24449" x="8013700" y="6273800"/>
          <p14:tracePt t="24466" x="8070850" y="6299200"/>
          <p14:tracePt t="24482" x="8134350" y="6318250"/>
          <p14:tracePt t="24500" x="8223250" y="6330950"/>
          <p14:tracePt t="24515" x="8312150" y="6330950"/>
          <p14:tracePt t="24531" x="8382000" y="6330950"/>
          <p14:tracePt t="24548" x="8445500" y="6318250"/>
          <p14:tracePt t="24565" x="8509000" y="6299200"/>
          <p14:tracePt t="24581" x="8559800" y="6261100"/>
          <p14:tracePt t="24598" x="8616950" y="6197600"/>
          <p14:tracePt t="24614" x="8686800" y="6045200"/>
          <p14:tracePt t="24631" x="8712200" y="5949950"/>
          <p14:tracePt t="24648" x="8724900" y="5861050"/>
          <p14:tracePt t="24665" x="8724900" y="5803900"/>
          <p14:tracePt t="24682" x="8724900" y="5753100"/>
          <p14:tracePt t="24699" x="8724900" y="5715000"/>
          <p14:tracePt t="24715" x="8718550" y="5683250"/>
          <p14:tracePt t="24732" x="8705850" y="5651500"/>
          <p14:tracePt t="24749" x="8699500" y="5638800"/>
          <p14:tracePt t="24766" x="8680450" y="5613400"/>
          <p14:tracePt t="24782" x="8680450" y="5607050"/>
          <p14:tracePt t="24799" x="8674100" y="5600700"/>
          <p14:tracePt t="25759" x="8623300" y="5549900"/>
          <p14:tracePt t="25768" x="8509000" y="5467350"/>
          <p14:tracePt t="25775" x="8369300" y="5372100"/>
          <p14:tracePt t="25783" x="8001000" y="5200650"/>
          <p14:tracePt t="25798" x="7524750" y="4997450"/>
          <p14:tracePt t="25815" x="6991350" y="4832350"/>
          <p14:tracePt t="25831" x="6800850" y="4794250"/>
          <p14:tracePt t="25848" x="6661150" y="4781550"/>
          <p14:tracePt t="25864" x="6521450" y="4781550"/>
          <p14:tracePt t="25881" x="6343650" y="4806950"/>
          <p14:tracePt t="25898" x="6153150" y="4864100"/>
          <p14:tracePt t="25914" x="6026150" y="4908550"/>
          <p14:tracePt t="25931" x="5886450" y="4991100"/>
          <p14:tracePt t="25948" x="5740400" y="5080000"/>
          <p14:tracePt t="25964" x="5626100" y="5168900"/>
          <p14:tracePt t="25982" x="5549900" y="5245100"/>
          <p14:tracePt t="25999" x="5473700" y="5378450"/>
          <p14:tracePt t="26017" x="5441950" y="5461000"/>
          <p14:tracePt t="26032" x="5429250" y="5543550"/>
          <p14:tracePt t="26050" x="5429250" y="5613400"/>
          <p14:tracePt t="26065" x="5441950" y="5676900"/>
          <p14:tracePt t="26099" x="5499100" y="5746750"/>
          <p14:tracePt t="26099" x="5581650" y="5816600"/>
          <p14:tracePt t="26116" x="5683250" y="5861050"/>
          <p14:tracePt t="26131" x="5816600" y="5911850"/>
          <p14:tracePt t="26148" x="5949950" y="5943600"/>
          <p14:tracePt t="26164" x="6089650" y="5975350"/>
          <p14:tracePt t="26181" x="6216650" y="5988050"/>
          <p14:tracePt t="26198" x="6343650" y="6000750"/>
          <p14:tracePt t="26214" x="6521450" y="6000750"/>
          <p14:tracePt t="26231" x="6623050" y="5937250"/>
          <p14:tracePt t="26248" x="6711950" y="5848350"/>
          <p14:tracePt t="26264" x="6781800" y="5715000"/>
          <p14:tracePt t="26281" x="6838950" y="5562600"/>
          <p14:tracePt t="26298" x="6889750" y="5410200"/>
          <p14:tracePt t="26316" x="6908800" y="5289550"/>
          <p14:tracePt t="26332" x="6908800" y="5207000"/>
          <p14:tracePt t="26349" x="6908800" y="5162550"/>
          <p14:tracePt t="26365" x="6883400" y="5118100"/>
          <p14:tracePt t="26382" x="6858000" y="5092700"/>
          <p14:tracePt t="26398" x="6838950" y="5073650"/>
          <p14:tracePt t="26414" x="6775450" y="5067300"/>
          <p14:tracePt t="26431" x="6705600" y="5067300"/>
          <p14:tracePt t="26448" x="6623050" y="5092700"/>
          <p14:tracePt t="26464" x="6527800" y="5181600"/>
          <p14:tracePt t="26481" x="6413500" y="5295900"/>
          <p14:tracePt t="26498" x="6324600" y="5435600"/>
          <p14:tracePt t="26514" x="6261100" y="5588000"/>
          <p14:tracePt t="26531" x="6223000" y="5759450"/>
          <p14:tracePt t="26548" x="6223000" y="5930900"/>
          <p14:tracePt t="26565" x="6223000" y="6070600"/>
          <p14:tracePt t="26582" x="6273800" y="6203950"/>
          <p14:tracePt t="26599" x="6407150" y="6343650"/>
          <p14:tracePt t="26616" x="6540500" y="6407150"/>
          <p14:tracePt t="26632" x="6724650" y="6470650"/>
          <p14:tracePt t="26649" x="6953250" y="6496050"/>
          <p14:tracePt t="26665" x="7277100" y="6483350"/>
          <p14:tracePt t="26682" x="7575550" y="6407150"/>
          <p14:tracePt t="26699" x="7880350" y="6267450"/>
          <p14:tracePt t="26716" x="8083550" y="6115050"/>
          <p14:tracePt t="26732" x="8242300" y="5969000"/>
          <p14:tracePt t="26749" x="8318500" y="5873750"/>
          <p14:tracePt t="26765" x="8375650" y="5784850"/>
          <p14:tracePt t="26782" x="8388350" y="5727700"/>
          <p14:tracePt t="26799" x="8388350" y="5664200"/>
          <p14:tracePt t="26816" x="8388350" y="5638800"/>
          <p14:tracePt t="26832" x="8388350" y="5626100"/>
          <p14:tracePt t="26849" x="8388350" y="5613400"/>
          <p14:tracePt t="26865" x="8388350" y="5607050"/>
          <p14:tracePt t="26903" x="8382000" y="5600700"/>
          <p14:tracePt t="27192" x="8382000" y="5594350"/>
          <p14:tracePt t="27199" x="8331200" y="5518150"/>
          <p14:tracePt t="27216" x="8312150" y="5480050"/>
          <p14:tracePt t="27217" x="8242300" y="5391150"/>
          <p14:tracePt t="27232" x="8185150" y="5327650"/>
          <p14:tracePt t="27249" x="8153400" y="5289550"/>
          <p14:tracePt t="27265" x="8134350" y="5270500"/>
          <p14:tracePt t="27282" x="8108950" y="5257800"/>
          <p14:tracePt t="27298" x="8083550" y="5251450"/>
          <p14:tracePt t="27315" x="8058150" y="5245100"/>
          <p14:tracePt t="27332" x="8013700" y="5238750"/>
          <p14:tracePt t="27349" x="7975600" y="5238750"/>
          <p14:tracePt t="27365" x="7931150" y="5238750"/>
          <p14:tracePt t="27382" x="7905750" y="5245100"/>
          <p14:tracePt t="27399" x="7880350" y="5251450"/>
          <p14:tracePt t="27416" x="7867650" y="5257800"/>
          <p14:tracePt t="27432" x="7854950" y="5264150"/>
          <p14:tracePt t="27449" x="7829550" y="5289550"/>
          <p14:tracePt t="27466" x="7804150" y="5314950"/>
          <p14:tracePt t="27483" x="7778750" y="5372100"/>
          <p14:tracePt t="27499" x="7753350" y="5435600"/>
          <p14:tracePt t="27516" x="7740650" y="5480050"/>
          <p14:tracePt t="27532" x="7727950" y="5524500"/>
          <p14:tracePt t="27549" x="7727950" y="5562600"/>
          <p14:tracePt t="27566" x="7727950" y="5581650"/>
          <p14:tracePt t="27582" x="7721600" y="5600700"/>
          <p14:tracePt t="27599" x="7721600" y="5607050"/>
          <p14:tracePt t="27671" x="7721600" y="5613400"/>
          <p14:tracePt t="27679" x="7734300" y="5613400"/>
          <p14:tracePt t="27687" x="7740650" y="5613400"/>
          <p14:tracePt t="27695" x="7747000" y="5619750"/>
          <p14:tracePt t="27700" x="7766050" y="5632450"/>
          <p14:tracePt t="27715" x="7785100" y="5638800"/>
          <p14:tracePt t="27733" x="7810500" y="5657850"/>
          <p14:tracePt t="27749" x="7842250" y="5689600"/>
          <p14:tracePt t="27766" x="7867650" y="5715000"/>
          <p14:tracePt t="27782" x="7950200" y="5753100"/>
          <p14:tracePt t="27800" x="8020050" y="5778500"/>
          <p14:tracePt t="27816" x="8083550" y="5784850"/>
          <p14:tracePt t="27833" x="8147050" y="5784850"/>
          <p14:tracePt t="27849" x="8191500" y="5784850"/>
          <p14:tracePt t="27866" x="8255000" y="5727700"/>
          <p14:tracePt t="27882" x="8305800" y="5638800"/>
          <p14:tracePt t="27899" x="8356600" y="5524500"/>
          <p14:tracePt t="27916" x="8388350" y="5403850"/>
          <p14:tracePt t="27932" x="8407400" y="5340350"/>
          <p14:tracePt t="27949" x="8413750" y="5295900"/>
          <p14:tracePt t="27965" x="8413750" y="5257800"/>
          <p14:tracePt t="27982" x="8413750" y="5251450"/>
          <p14:tracePt t="27999" x="8413750" y="5245100"/>
          <p14:tracePt t="28016" x="8413750" y="5238750"/>
          <p14:tracePt t="28032" x="8407400" y="5226050"/>
          <p14:tracePt t="28049" x="8401050" y="5219700"/>
          <p14:tracePt t="28066" x="8388350" y="5213350"/>
          <p14:tracePt t="28082" x="8375650" y="5207000"/>
          <p14:tracePt t="28099" x="8356600" y="5207000"/>
          <p14:tracePt t="28116" x="8337550" y="5207000"/>
          <p14:tracePt t="28132" x="8312150" y="5207000"/>
          <p14:tracePt t="28148" x="8293100" y="5207000"/>
          <p14:tracePt t="28165" x="8280400" y="5213350"/>
          <p14:tracePt t="28182" x="8267700" y="5226050"/>
          <p14:tracePt t="28199" x="8248650" y="5238750"/>
          <p14:tracePt t="28216" x="8235950" y="5251450"/>
          <p14:tracePt t="28232" x="8229600" y="5257800"/>
          <p14:tracePt t="35448" x="8223250" y="5257800"/>
          <p14:tracePt t="35459" x="8204200" y="5264150"/>
          <p14:tracePt t="35459" x="8185150" y="5264150"/>
          <p14:tracePt t="35466" x="8140700" y="5276850"/>
          <p14:tracePt t="35483" x="8089900" y="5295900"/>
          <p14:tracePt t="35499" x="8039100" y="5314950"/>
          <p14:tracePt t="35516" x="7950200" y="5359400"/>
          <p14:tracePt t="35533" x="7861300" y="5397500"/>
          <p14:tracePt t="35549" x="7823200" y="5416550"/>
          <p14:tracePt t="35566" x="7804150" y="5435600"/>
          <p14:tracePt t="35582" x="7778750" y="5454650"/>
          <p14:tracePt t="35600" x="7766050" y="5461000"/>
          <p14:tracePt t="35617" x="7759700" y="5473700"/>
          <p14:tracePt t="35633" x="7747000" y="5480050"/>
          <p14:tracePt t="35768" x="7740650" y="5480050"/>
          <p14:tracePt t="35792" x="7740650" y="5473700"/>
          <p14:tracePt t="35809" x="7740650" y="5461000"/>
          <p14:tracePt t="35816" x="7740650" y="5422900"/>
          <p14:tracePt t="35833" x="7740650" y="5403850"/>
          <p14:tracePt t="35849" x="7740650" y="5340350"/>
          <p14:tracePt t="35851" x="7727950" y="5283200"/>
          <p14:tracePt t="35866" x="7721600" y="5238750"/>
          <p14:tracePt t="35882" x="7708900" y="5207000"/>
          <p14:tracePt t="35899" x="7702550" y="5187950"/>
          <p14:tracePt t="35917" x="7696200" y="5168900"/>
          <p14:tracePt t="35932" x="7689850" y="5143500"/>
          <p14:tracePt t="35950" x="7689850" y="5130800"/>
          <p14:tracePt t="35966" x="7683500" y="5105400"/>
          <p14:tracePt t="35983" x="7677150" y="5086350"/>
          <p14:tracePt t="35999" x="7664450" y="5060950"/>
          <p14:tracePt t="36016" x="7658100" y="5035550"/>
          <p14:tracePt t="36032" x="7639050" y="5010150"/>
          <p14:tracePt t="36049" x="7626350" y="4984750"/>
          <p14:tracePt t="36066" x="7607300" y="4959350"/>
          <p14:tracePt t="36083" x="7600950" y="4946650"/>
          <p14:tracePt t="36099" x="7588250" y="4927600"/>
          <p14:tracePt t="36116" x="7575550" y="4908550"/>
          <p14:tracePt t="36132" x="7569200" y="4902200"/>
          <p14:tracePt t="36150" x="7562850" y="4889500"/>
          <p14:tracePt t="36166" x="7562850" y="4883150"/>
          <p14:tracePt t="36182" x="7550150" y="4876800"/>
          <p14:tracePt t="36198" x="7550150" y="4870450"/>
          <p14:tracePt t="36216" x="7543800" y="4864100"/>
          <p14:tracePt t="36656" x="7543800" y="4889500"/>
          <p14:tracePt t="36664" x="7550150" y="4914900"/>
          <p14:tracePt t="36675" x="7562850" y="4965700"/>
          <p14:tracePt t="36682" x="7575550" y="4991100"/>
          <p14:tracePt t="36683" x="7600950" y="5041900"/>
          <p14:tracePt t="36699" x="7626350" y="5073650"/>
          <p14:tracePt t="36716" x="7639050" y="5099050"/>
          <p14:tracePt t="36732" x="7677150" y="5130800"/>
          <p14:tracePt t="36749" x="7734300" y="5168900"/>
          <p14:tracePt t="36766" x="7835900" y="5213350"/>
          <p14:tracePt t="36783" x="7931150" y="5251450"/>
          <p14:tracePt t="36799" x="8051800" y="5308600"/>
          <p14:tracePt t="36816" x="8128000" y="5327650"/>
          <p14:tracePt t="36832" x="8185150" y="5340350"/>
          <p14:tracePt t="36849" x="8242300" y="5372100"/>
          <p14:tracePt t="36866" x="8286750" y="5384800"/>
          <p14:tracePt t="36883" x="8318500" y="5403850"/>
          <p14:tracePt t="36899" x="8324850" y="5410200"/>
          <p14:tracePt t="36916" x="8343900" y="5422900"/>
          <p14:tracePt t="36932" x="8356600" y="5435600"/>
          <p14:tracePt t="36949" x="8375650" y="5454650"/>
          <p14:tracePt t="36966" x="8394700" y="5473700"/>
          <p14:tracePt t="36983" x="8407400" y="5486400"/>
          <p14:tracePt t="37088" x="8401050" y="5486400"/>
          <p14:tracePt t="37095" x="8362950" y="5486400"/>
          <p14:tracePt t="37104" x="8305800" y="5486400"/>
          <p14:tracePt t="37109" x="8223250" y="5486400"/>
          <p14:tracePt t="37116" x="8032750" y="5486400"/>
          <p14:tracePt t="37132" x="7785100" y="5486400"/>
          <p14:tracePt t="37149" x="7594600" y="5486400"/>
          <p14:tracePt t="37166" x="7423150" y="5486400"/>
          <p14:tracePt t="37183" x="7264400" y="5499100"/>
          <p14:tracePt t="37199" x="7169150" y="5511800"/>
          <p14:tracePt t="37216" x="7086600" y="5524500"/>
          <p14:tracePt t="37232" x="7004050" y="5530850"/>
          <p14:tracePt t="37249" x="6934200" y="5537200"/>
          <p14:tracePt t="37266" x="6870700" y="5543550"/>
          <p14:tracePt t="37282" x="6845300" y="5549900"/>
          <p14:tracePt t="37328" x="6838950" y="5549900"/>
          <p14:tracePt t="37416" x="6851650" y="5549900"/>
          <p14:tracePt t="37424" x="6877050" y="5549900"/>
          <p14:tracePt t="37431" x="6953250" y="5549900"/>
          <p14:tracePt t="37449" x="7004050" y="5549900"/>
          <p14:tracePt t="37450" x="7131050" y="5549900"/>
          <p14:tracePt t="37466" x="7296150" y="5549900"/>
          <p14:tracePt t="37482" x="7493000" y="5549900"/>
          <p14:tracePt t="37499" x="7797800" y="5588000"/>
          <p14:tracePt t="37516" x="7969250" y="5619750"/>
          <p14:tracePt t="37532" x="8096250" y="5632450"/>
          <p14:tracePt t="37549" x="8159750" y="5645150"/>
          <p14:tracePt t="37566" x="8172450" y="5645150"/>
          <p14:tracePt t="37599" x="8178800" y="5645150"/>
          <p14:tracePt t="37600" x="8185150" y="5645150"/>
          <p14:tracePt t="37616" x="8191500" y="5645150"/>
          <p14:tracePt t="37824" x="8185150" y="5645150"/>
          <p14:tracePt t="37830" x="8153400" y="5645150"/>
          <p14:tracePt t="37832" x="8058150" y="5645150"/>
          <p14:tracePt t="37849" x="7924800" y="5645150"/>
          <p14:tracePt t="37866" x="7772400" y="5645150"/>
          <p14:tracePt t="37882" x="7613650" y="5645150"/>
          <p14:tracePt t="37899" x="7442200" y="5645150"/>
          <p14:tracePt t="37916" x="7283450" y="5645150"/>
          <p14:tracePt t="37932" x="7169150" y="5664200"/>
          <p14:tracePt t="37949" x="7105650" y="5670550"/>
          <p14:tracePt t="37966" x="7080250" y="5670550"/>
          <p14:tracePt t="37982" x="7073900" y="5670550"/>
          <p14:tracePt t="38000" x="7067550" y="5670550"/>
          <p14:tracePt t="38016" x="7061200" y="5676900"/>
          <p14:tracePt t="38399" x="7042150" y="5676900"/>
          <p14:tracePt t="38407" x="7010400" y="5683250"/>
          <p14:tracePt t="38415" x="6940550" y="5708650"/>
          <p14:tracePt t="38432" x="6902450" y="5721350"/>
          <p14:tracePt t="38433" x="6838950" y="5740400"/>
          <p14:tracePt t="38449" x="6781800" y="5759450"/>
          <p14:tracePt t="38466" x="6743700" y="5784850"/>
          <p14:tracePt t="38482" x="6731000" y="5803900"/>
          <p14:tracePt t="38499" x="6718300" y="5810250"/>
          <p14:tracePt t="38664" x="6718300" y="5816600"/>
          <p14:tracePt t="38671" x="6724650" y="5816600"/>
          <p14:tracePt t="38679" x="6737350" y="5822950"/>
          <p14:tracePt t="38688" x="6794500" y="5829300"/>
          <p14:tracePt t="38699" x="6883400" y="5835650"/>
          <p14:tracePt t="38715" x="6991350" y="5842000"/>
          <p14:tracePt t="38733" x="7086600" y="5861050"/>
          <p14:tracePt t="38749" x="7175500" y="5873750"/>
          <p14:tracePt t="38766" x="7258050" y="5886450"/>
          <p14:tracePt t="38782" x="7366000" y="5892800"/>
          <p14:tracePt t="38800" x="7429500" y="5905500"/>
          <p14:tracePt t="38816" x="7512050" y="5918200"/>
          <p14:tracePt t="38832" x="7607300" y="5930900"/>
          <p14:tracePt t="38849" x="7708900" y="5943600"/>
          <p14:tracePt t="38866" x="7816850" y="5956300"/>
          <p14:tracePt t="38882" x="7912100" y="5975350"/>
          <p14:tracePt t="38899" x="7981950" y="5981700"/>
          <p14:tracePt t="38916" x="8007350" y="5988050"/>
          <p14:tracePt t="38932" x="8013700" y="5988050"/>
          <p14:tracePt t="39087" x="8020050" y="5988050"/>
          <p14:tracePt t="39495" x="8007350" y="5988050"/>
          <p14:tracePt t="39507" x="7975600" y="5981700"/>
          <p14:tracePt t="39510" x="7924800" y="5937250"/>
          <p14:tracePt t="39515" x="7823200" y="5829300"/>
          <p14:tracePt t="39531" x="7689850" y="5664200"/>
          <p14:tracePt t="39548" x="7518400" y="5429250"/>
          <p14:tracePt t="39565" x="7404100" y="5251450"/>
          <p14:tracePt t="39581" x="7289800" y="5060950"/>
          <p14:tracePt t="39599" x="7258050" y="4984750"/>
          <p14:tracePt t="39615" x="7251700" y="4940300"/>
          <p14:tracePt t="39632" x="7245350" y="4921250"/>
          <p14:tracePt t="39648" x="7245350" y="4908550"/>
          <p14:tracePt t="39664" x="7245350" y="4902200"/>
          <p14:tracePt t="39681" x="7245350" y="4889500"/>
          <p14:tracePt t="39698" x="7251700" y="4883150"/>
          <p14:tracePt t="39715" x="7258050" y="4883150"/>
          <p14:tracePt t="39731" x="7270750" y="4870450"/>
          <p14:tracePt t="39748" x="7289800" y="4857750"/>
          <p14:tracePt t="39765" x="7296150" y="4851400"/>
          <p14:tracePt t="39781" x="7302500" y="4845050"/>
          <p14:tracePt t="39799" x="7302500" y="4832350"/>
          <p14:tracePt t="39815" x="7308850" y="4826000"/>
          <p14:tracePt t="39831" x="7308850" y="4819650"/>
          <p14:tracePt t="39848" x="7308850" y="4813300"/>
          <p14:tracePt t="39865" x="7321550" y="4806950"/>
          <p14:tracePt t="39881" x="7327900" y="4794250"/>
          <p14:tracePt t="39898" x="7327900" y="4787900"/>
          <p14:tracePt t="39915" x="7340600" y="4781550"/>
          <p14:tracePt t="39931" x="7346950" y="4781550"/>
          <p14:tracePt t="39948" x="7359650" y="4781550"/>
          <p14:tracePt t="39965" x="7366000" y="4781550"/>
          <p14:tracePt t="39981" x="7372350" y="4781550"/>
          <p14:tracePt t="39998" x="7385050" y="4781550"/>
          <p14:tracePt t="40046" x="7391400" y="4781550"/>
          <p14:tracePt t="40055" x="7397750" y="4781550"/>
          <p14:tracePt t="40070" x="7404100" y="4787900"/>
          <p14:tracePt t="40086" x="7410450" y="4787900"/>
          <p14:tracePt t="40095" x="7416800" y="4800600"/>
          <p14:tracePt t="40102" x="7423150" y="4800600"/>
          <p14:tracePt t="40115" x="7429500" y="4800600"/>
          <p14:tracePt t="40131" x="7435850" y="4806950"/>
          <p14:tracePt t="40148" x="7442200" y="4806950"/>
          <p14:tracePt t="40165" x="7448550" y="4806950"/>
          <p14:tracePt t="40206" x="7454900" y="4806950"/>
          <p14:tracePt t="40215" x="7461250" y="4806950"/>
          <p14:tracePt t="40255" x="7461250" y="4813300"/>
          <p14:tracePt t="40294" x="7467600" y="4813300"/>
          <p14:tracePt t="40487" x="7473950" y="4832350"/>
          <p14:tracePt t="40495" x="7486650" y="4870450"/>
          <p14:tracePt t="40495" x="7486650" y="4889500"/>
          <p14:tracePt t="40503" x="7493000" y="4908550"/>
          <p14:tracePt t="40515" x="7499350" y="4946650"/>
          <p14:tracePt t="40531" x="7499350" y="4972050"/>
          <p14:tracePt t="40548" x="7505700" y="5010150"/>
          <p14:tracePt t="40565" x="7505700" y="5029200"/>
          <p14:tracePt t="40581" x="7512050" y="5060950"/>
          <p14:tracePt t="40598" x="7512050" y="5099050"/>
          <p14:tracePt t="40615" x="7512050" y="5124450"/>
          <p14:tracePt t="40631" x="7512050" y="5143500"/>
          <p14:tracePt t="40648" x="7512050" y="5168900"/>
          <p14:tracePt t="40665" x="7512050" y="5181600"/>
          <p14:tracePt t="40681" x="7512050" y="5207000"/>
          <p14:tracePt t="40698" x="7512050" y="5232400"/>
          <p14:tracePt t="40715" x="7512050" y="5257800"/>
          <p14:tracePt t="40731" x="7512050" y="5276850"/>
          <p14:tracePt t="40748" x="7512050" y="5308600"/>
          <p14:tracePt t="40764" x="7512050" y="5334000"/>
          <p14:tracePt t="40781" x="7512050" y="5378450"/>
          <p14:tracePt t="40799" x="7512050" y="5416550"/>
          <p14:tracePt t="40815" x="7499350" y="5461000"/>
          <p14:tracePt t="40831" x="7493000" y="5492750"/>
          <p14:tracePt t="40848" x="7493000" y="5518150"/>
          <p14:tracePt t="40864" x="7486650" y="5543550"/>
          <p14:tracePt t="40881" x="7486650" y="5562600"/>
          <p14:tracePt t="40898" x="7480300" y="5594350"/>
          <p14:tracePt t="40914" x="7473950" y="5626100"/>
          <p14:tracePt t="40932" x="7473950" y="5664200"/>
          <p14:tracePt t="40948" x="7467600" y="5689600"/>
          <p14:tracePt t="40965" x="7461250" y="5721350"/>
          <p14:tracePt t="40981" x="7454900" y="5778500"/>
          <p14:tracePt t="40999" x="7448550" y="5822950"/>
          <p14:tracePt t="41015" x="7448550" y="5848350"/>
          <p14:tracePt t="41031" x="7442200" y="5886450"/>
          <p14:tracePt t="41048" x="7442200" y="5905500"/>
          <p14:tracePt t="41065" x="7435850" y="5930900"/>
          <p14:tracePt t="41081" x="7435850" y="5949950"/>
          <p14:tracePt t="41098" x="7435850" y="5962650"/>
          <p14:tracePt t="41114" x="7435850" y="5981700"/>
          <p14:tracePt t="41131" x="7429500" y="6000750"/>
          <p14:tracePt t="41148" x="7423150" y="6032500"/>
          <p14:tracePt t="41165" x="7416800" y="6051550"/>
          <p14:tracePt t="41181" x="7416800" y="6076950"/>
          <p14:tracePt t="41181" x="7416800" y="6089650"/>
          <p14:tracePt t="41199" x="7416800" y="6108700"/>
          <p14:tracePt t="41216" x="7416800" y="6140450"/>
          <p14:tracePt t="41232" x="7416800" y="6165850"/>
          <p14:tracePt t="41248" x="7423150" y="6197600"/>
          <p14:tracePt t="41265" x="7429500" y="6216650"/>
          <p14:tracePt t="41281" x="7435850" y="6242050"/>
          <p14:tracePt t="41298" x="7442200" y="6261100"/>
          <p14:tracePt t="41315" x="7442200" y="6267450"/>
          <p14:tracePt t="41331" x="7442200" y="6286500"/>
          <p14:tracePt t="41348" x="7442200" y="6299200"/>
          <p14:tracePt t="41365" x="7448550" y="6318250"/>
          <p14:tracePt t="41381" x="7448550" y="6324600"/>
          <p14:tracePt t="41399" x="7448550" y="6343650"/>
          <p14:tracePt t="41415" x="7454900" y="6356350"/>
          <p14:tracePt t="41431" x="7454900" y="6375400"/>
          <p14:tracePt t="41448" x="7461250" y="6394450"/>
          <p14:tracePt t="41465" x="7467600" y="6407150"/>
          <p14:tracePt t="41481" x="7467600" y="6426200"/>
          <p14:tracePt t="41498" x="7473950" y="6445250"/>
          <p14:tracePt t="41515" x="7473950" y="6470650"/>
          <p14:tracePt t="41531" x="7473950" y="6508750"/>
          <p14:tracePt t="41548" x="7486650" y="6540500"/>
          <p14:tracePt t="41565" x="7486650" y="6572250"/>
          <p14:tracePt t="41581" x="7493000" y="6591300"/>
          <p14:tracePt t="41599" x="7499350" y="6604000"/>
          <p14:tracePt t="41638" x="7499350" y="6610350"/>
          <p14:tracePt t="42207" x="7499350" y="6648450"/>
          <p14:tracePt t="42215" x="7518400" y="6731000"/>
          <p14:tracePt t="42224" x="7524750" y="6756400"/>
          <p14:tracePt t="42231" x="7537450" y="6800850"/>
          <p14:tracePt t="42248" x="7550150" y="6826250"/>
          <p14:tracePt t="42265" x="7550150" y="6838950"/>
          <p14:tracePt t="42281" x="7550150" y="6845300"/>
          <p14:tracePt t="42534" x="7550150" y="6826250"/>
          <p14:tracePt t="42544" x="7550150" y="6800850"/>
          <p14:tracePt t="42549" x="7543800" y="6769100"/>
          <p14:tracePt t="42564" x="7543800" y="6737350"/>
          <p14:tracePt t="42565" x="7531100" y="6661150"/>
          <p14:tracePt t="42583" x="7524750" y="6629400"/>
          <p14:tracePt t="42599" x="7524750" y="6597650"/>
          <p14:tracePt t="42615" x="7524750" y="6578600"/>
          <p14:tracePt t="42631" x="7524750" y="6565900"/>
          <p14:tracePt t="42648" x="7524750" y="6553200"/>
          <p14:tracePt t="42798" x="7524750" y="6546850"/>
          <p14:tracePt t="42807" x="7524750" y="6540500"/>
          <p14:tracePt t="42815" x="7524750" y="6534150"/>
          <p14:tracePt t="42815" x="7524750" y="6527800"/>
          <p14:tracePt t="42831" x="7524750" y="6521450"/>
          <p14:tracePt t="42871" x="7524750" y="6515100"/>
          <p14:tracePt t="43543" x="7505700" y="6388100"/>
          <p14:tracePt t="43550" x="7461250" y="6261100"/>
          <p14:tracePt t="43558" x="7442200" y="6178550"/>
          <p14:tracePt t="43567" x="7416800" y="6108700"/>
          <p14:tracePt t="43581" x="7372350" y="5975350"/>
          <p14:tracePt t="43582" x="7346950" y="5905500"/>
          <p14:tracePt t="43582" x="7334250" y="5848350"/>
          <p14:tracePt t="43598" x="7327900" y="5778500"/>
          <p14:tracePt t="43615" x="7321550" y="5740400"/>
          <p14:tracePt t="43631" x="7321550" y="5715000"/>
          <p14:tracePt t="43648" x="7321550" y="5689600"/>
          <p14:tracePt t="43664" x="7321550" y="5670550"/>
          <p14:tracePt t="43681" x="7327900" y="5657850"/>
          <p14:tracePt t="43727" x="7327900" y="5651500"/>
          <p14:tracePt t="44031" x="7302500" y="5645150"/>
          <p14:tracePt t="44033" x="7270750" y="5626100"/>
          <p14:tracePt t="44048" x="7239000" y="5607050"/>
          <p14:tracePt t="44049" x="7143750" y="5556250"/>
          <p14:tracePt t="44064" x="7073900" y="5518150"/>
          <p14:tracePt t="44081" x="7042150" y="5499100"/>
          <p14:tracePt t="44098" x="7029450" y="5486400"/>
          <p14:tracePt t="44174" x="7023100" y="5486400"/>
          <p14:tracePt t="44198" x="7016750" y="5486400"/>
          <p14:tracePt t="44230" x="7010400" y="5486400"/>
          <p14:tracePt t="45510" x="7010400" y="5467350"/>
          <p14:tracePt t="45510" x="7010400" y="5448300"/>
          <p14:tracePt t="45534" x="7010400" y="5441950"/>
          <p14:tracePt t="45678" x="7010400" y="5435600"/>
          <p14:tracePt t="45854" x="7016750" y="5435600"/>
          <p14:tracePt t="45874" x="7029450" y="5435600"/>
          <p14:tracePt t="45878" x="7048500" y="5435600"/>
          <p14:tracePt t="45881" x="7137400" y="5435600"/>
          <p14:tracePt t="45898" x="7264400" y="5435600"/>
          <p14:tracePt t="45914" x="7423150" y="5435600"/>
          <p14:tracePt t="45931" x="7556500" y="5435600"/>
          <p14:tracePt t="45948" x="7645400" y="5435600"/>
          <p14:tracePt t="45965" x="7702550" y="5435600"/>
          <p14:tracePt t="45982" x="7740650" y="5435600"/>
          <p14:tracePt t="45999" x="7747000" y="5435600"/>
          <p14:tracePt t="46015" x="7766050" y="5435600"/>
          <p14:tracePt t="46032" x="7785100" y="5435600"/>
          <p14:tracePt t="46049" x="7816850" y="5435600"/>
          <p14:tracePt t="46065" x="7829550" y="5435600"/>
          <p14:tracePt t="46082" x="7848600" y="5435600"/>
          <p14:tracePt t="46099" x="7867650" y="5435600"/>
          <p14:tracePt t="46115" x="7874000" y="5435600"/>
          <p14:tracePt t="46132" x="7886700" y="5435600"/>
          <p14:tracePt t="46149" x="7905750" y="5435600"/>
          <p14:tracePt t="46165" x="7918450" y="5435600"/>
          <p14:tracePt t="46182" x="7924800" y="5435600"/>
          <p14:tracePt t="46199" x="7931150" y="5435600"/>
          <p14:tracePt t="46751" x="7943850" y="5435600"/>
          <p14:tracePt t="46759" x="7981950" y="5435600"/>
          <p14:tracePt t="46767" x="8026400" y="5441950"/>
          <p14:tracePt t="46767" x="8058150" y="5448300"/>
          <p14:tracePt t="46783" x="8102600" y="5454650"/>
          <p14:tracePt t="46783" x="8185150" y="5467350"/>
          <p14:tracePt t="46799" x="8223250" y="5473700"/>
          <p14:tracePt t="46816" x="8242300" y="5473700"/>
          <p14:tracePt t="46832" x="8267700" y="5473700"/>
          <p14:tracePt t="46849" x="8280400" y="5473700"/>
          <p14:tracePt t="46865" x="8286750" y="5473700"/>
          <p14:tracePt t="47087" x="8280400" y="5473700"/>
          <p14:tracePt t="47095" x="8248650" y="5473700"/>
          <p14:tracePt t="47102" x="8147050" y="5473700"/>
          <p14:tracePt t="47115" x="7975600" y="5473700"/>
          <p14:tracePt t="47132" x="7785100" y="5473700"/>
          <p14:tracePt t="47149" x="7600950" y="5473700"/>
          <p14:tracePt t="47165" x="7442200" y="5473700"/>
          <p14:tracePt t="47182" x="7258050" y="5473700"/>
          <p14:tracePt t="47199" x="7162800" y="5480050"/>
          <p14:tracePt t="47216" x="7080250" y="5486400"/>
          <p14:tracePt t="47232" x="7023100" y="5492750"/>
          <p14:tracePt t="47249" x="6978650" y="5499100"/>
          <p14:tracePt t="47265" x="6946900" y="5505450"/>
          <p14:tracePt t="47282" x="6921500" y="5511800"/>
          <p14:tracePt t="47299" x="6908800" y="5511800"/>
          <p14:tracePt t="47316" x="6902450" y="5511800"/>
          <p14:tracePt t="47935" x="6965950" y="5676900"/>
          <p14:tracePt t="47943" x="7035800" y="5822950"/>
          <p14:tracePt t="47951" x="7112000" y="5949950"/>
          <p14:tracePt t="47959" x="7169150" y="6026150"/>
          <p14:tracePt t="47965" x="7302500" y="6210300"/>
          <p14:tracePt t="47982" x="7416800" y="6362700"/>
          <p14:tracePt t="47999" x="7442200" y="6407150"/>
          <p14:tracePt t="48015" x="7454900" y="6426200"/>
          <p14:tracePt t="48032" x="7461250" y="6438900"/>
          <p14:tracePt t="48151" x="7467600" y="6438900"/>
          <p14:tracePt t="48167" x="7480300" y="6438900"/>
          <p14:tracePt t="48175" x="7499350" y="6438900"/>
          <p14:tracePt t="48183" x="7537450" y="6413500"/>
          <p14:tracePt t="48199" x="7556500" y="6356350"/>
          <p14:tracePt t="48200" x="7600950" y="6223000"/>
          <p14:tracePt t="48215" x="7626350" y="6070600"/>
          <p14:tracePt t="48232" x="7670800" y="5937250"/>
          <p14:tracePt t="48249" x="7721600" y="5854700"/>
          <p14:tracePt t="48265" x="7772400" y="5797550"/>
          <p14:tracePt t="48282" x="7848600" y="5753100"/>
          <p14:tracePt t="48299" x="7969250" y="5721350"/>
          <p14:tracePt t="48316" x="8115300" y="5702300"/>
          <p14:tracePt t="48332" x="8299450" y="5702300"/>
          <p14:tracePt t="48349" x="8439150" y="5708650"/>
          <p14:tracePt t="48365" x="8509000" y="5721350"/>
          <p14:tracePt t="48382" x="8528050" y="5721350"/>
          <p14:tracePt t="48527" x="8496300" y="5721350"/>
          <p14:tracePt t="48540" x="8420100" y="5721350"/>
          <p14:tracePt t="48547" x="8242300" y="5708650"/>
          <p14:tracePt t="48557" x="8077200" y="5689600"/>
          <p14:tracePt t="48565" x="7778750" y="5657850"/>
          <p14:tracePt t="48581" x="7442200" y="5657850"/>
          <p14:tracePt t="48599" x="7289800" y="5657850"/>
          <p14:tracePt t="48615" x="7194550" y="5657850"/>
          <p14:tracePt t="48632" x="7150100" y="5657850"/>
          <p14:tracePt t="48649" x="7118350" y="5670550"/>
          <p14:tracePt t="48665" x="7092950" y="5676900"/>
          <p14:tracePt t="48682" x="7073900" y="5683250"/>
          <p14:tracePt t="48775" x="7086600" y="5683250"/>
          <p14:tracePt t="48783" x="7131050" y="5683250"/>
          <p14:tracePt t="48791" x="7156450" y="5683250"/>
          <p14:tracePt t="48799" x="7270750" y="5683250"/>
          <p14:tracePt t="48815" x="7435850" y="5683250"/>
          <p14:tracePt t="48832" x="7715250" y="5708650"/>
          <p14:tracePt t="48849" x="8070850" y="5759450"/>
          <p14:tracePt t="48865" x="8356600" y="5848350"/>
          <p14:tracePt t="48882" x="8496300" y="5886450"/>
          <p14:tracePt t="48899" x="8566150" y="5905500"/>
          <p14:tracePt t="48915" x="8572500" y="5905500"/>
          <p14:tracePt t="48932" x="8578850" y="5905500"/>
          <p14:tracePt t="51495" x="8572500" y="5905500"/>
          <p14:tracePt t="53287" x="8559800" y="5905500"/>
          <p14:tracePt t="53295" x="8515350" y="5905500"/>
          <p14:tracePt t="53303" x="8451850" y="5905500"/>
          <p14:tracePt t="53315" x="8356600" y="5905500"/>
          <p14:tracePt t="53316" x="8191500" y="5905500"/>
          <p14:tracePt t="53332" x="8070850" y="5905500"/>
          <p14:tracePt t="53349" x="8013700" y="5905500"/>
          <p14:tracePt t="53365" x="7975600" y="5905500"/>
          <p14:tracePt t="53382" x="7956550" y="5905500"/>
          <p14:tracePt t="53400" x="7937500" y="5905500"/>
          <p14:tracePt t="53415" x="7918450" y="5905500"/>
          <p14:tracePt t="53432" x="7905750" y="5905500"/>
          <p14:tracePt t="53448" x="7880350" y="5905500"/>
          <p14:tracePt t="53465" x="7861300" y="5905500"/>
          <p14:tracePt t="53482" x="7848600" y="5905500"/>
          <p14:tracePt t="53498" x="7842250" y="5905500"/>
          <p14:tracePt t="53515" x="7829550" y="5905500"/>
          <p14:tracePt t="53531" x="7823200" y="5905500"/>
          <p14:tracePt t="53548" x="7797800" y="5905500"/>
          <p14:tracePt t="53565" x="7772400" y="5905500"/>
          <p14:tracePt t="53582" x="7708900" y="5905500"/>
          <p14:tracePt t="53599" x="7658100" y="5905500"/>
          <p14:tracePt t="53615" x="7594600" y="5905500"/>
          <p14:tracePt t="53632" x="7518400" y="5905500"/>
          <p14:tracePt t="53648" x="7435850" y="5905500"/>
          <p14:tracePt t="53664" x="7340600" y="5905500"/>
          <p14:tracePt t="53681" x="7239000" y="5905500"/>
          <p14:tracePt t="53698" x="7042150" y="5905500"/>
          <p14:tracePt t="53715" x="6851650" y="5905500"/>
          <p14:tracePt t="53731" x="6692900" y="5905500"/>
          <p14:tracePt t="53748" x="6546850" y="5905500"/>
          <p14:tracePt t="53765" x="6445250" y="5905500"/>
          <p14:tracePt t="53782" x="6350000" y="5905500"/>
          <p14:tracePt t="53799" x="6311900" y="5905500"/>
          <p14:tracePt t="53815" x="6292850" y="5905500"/>
          <p14:tracePt t="53832" x="6273800" y="5905500"/>
          <p14:tracePt t="53848" x="6261100" y="5911850"/>
          <p14:tracePt t="53865" x="6248400" y="5918200"/>
          <p14:tracePt t="53882" x="6242050" y="5918200"/>
          <p14:tracePt t="53898" x="6235700" y="5918200"/>
          <p14:tracePt t="54878" x="6261100" y="5918200"/>
          <p14:tracePt t="54891" x="6305550" y="5918200"/>
          <p14:tracePt t="54892" x="6375400" y="5918200"/>
          <p14:tracePt t="54898" x="6553200" y="5886450"/>
          <p14:tracePt t="54915" x="6902450" y="5810250"/>
          <p14:tracePt t="54932" x="7334250" y="5721350"/>
          <p14:tracePt t="54948" x="7772400" y="5670550"/>
          <p14:tracePt t="54965" x="8039100" y="5632450"/>
          <p14:tracePt t="54981" x="8185150" y="5613400"/>
          <p14:tracePt t="54999" x="8197850" y="5607050"/>
          <p14:tracePt t="55015" x="8210550" y="5607050"/>
          <p14:tracePt t="55054" x="8216900" y="5607050"/>
          <p14:tracePt t="55070" x="8223250" y="5607050"/>
          <p14:tracePt t="55091" x="8229600" y="5607050"/>
          <p14:tracePt t="55351" x="8235950" y="5600700"/>
          <p14:tracePt t="55358" x="8223250" y="5581650"/>
          <p14:tracePt t="55366" x="8216900" y="5581650"/>
          <p14:tracePt t="55367" x="8204200" y="5575300"/>
          <p14:tracePt t="55381" x="8172450" y="5562600"/>
          <p14:tracePt t="55399" x="8166100" y="5556250"/>
          <p14:tracePt t="55750" x="8134350" y="5549900"/>
          <p14:tracePt t="55758" x="8064500" y="5530850"/>
          <p14:tracePt t="55766" x="7994650" y="5511800"/>
          <p14:tracePt t="55781" x="7759700" y="5473700"/>
          <p14:tracePt t="55783" x="7531100" y="5448300"/>
          <p14:tracePt t="55799" x="7327900" y="5429250"/>
          <p14:tracePt t="55815" x="7188200" y="5429250"/>
          <p14:tracePt t="55831" x="7099300" y="5429250"/>
          <p14:tracePt t="55848" x="7042150" y="5429250"/>
          <p14:tracePt t="55865" x="6997700" y="5429250"/>
          <p14:tracePt t="55882" x="6946900" y="5429250"/>
          <p14:tracePt t="55898" x="6883400" y="5422900"/>
          <p14:tracePt t="55915" x="6826250" y="5416550"/>
          <p14:tracePt t="55932" x="6794500" y="5410200"/>
          <p14:tracePt t="55948" x="6775450" y="5410200"/>
          <p14:tracePt t="55965" x="6762750" y="5403850"/>
          <p14:tracePt t="55981" x="6737350" y="5397500"/>
          <p14:tracePt t="55999" x="6705600" y="5397500"/>
          <p14:tracePt t="56015" x="6673850" y="5384800"/>
          <p14:tracePt t="56031" x="6629400" y="5372100"/>
          <p14:tracePt t="56048" x="6604000" y="5359400"/>
          <p14:tracePt t="56065" x="6578600" y="5346700"/>
          <p14:tracePt t="56082" x="6572250" y="5340350"/>
          <p14:tracePt t="56098" x="6565900" y="5334000"/>
          <p14:tracePt t="56115" x="6565900" y="5321300"/>
          <p14:tracePt t="56131" x="6565900" y="5308600"/>
          <p14:tracePt t="56148" x="6565900" y="5283200"/>
          <p14:tracePt t="56165" x="6565900" y="5251450"/>
          <p14:tracePt t="56181" x="6578600" y="5187950"/>
          <p14:tracePt t="56198" x="6597650" y="5156200"/>
          <p14:tracePt t="56215" x="6604000" y="5143500"/>
          <p14:tracePt t="56231" x="6616700" y="5137150"/>
          <p14:tracePt t="56327" x="6623050" y="5137150"/>
          <p14:tracePt t="56335" x="6629400" y="5137150"/>
          <p14:tracePt t="56335" x="6642100" y="5137150"/>
          <p14:tracePt t="56350" x="6654800" y="5175250"/>
          <p14:tracePt t="56351" x="6667500" y="5213350"/>
          <p14:tracePt t="56365" x="6711950" y="5340350"/>
          <p14:tracePt t="56382" x="6788150" y="5518150"/>
          <p14:tracePt t="56398" x="6851650" y="5632450"/>
          <p14:tracePt t="56415" x="6934200" y="5727700"/>
          <p14:tracePt t="56431" x="7023100" y="5803900"/>
          <p14:tracePt t="56449" x="7099300" y="5848350"/>
          <p14:tracePt t="56464" x="7169150" y="5873750"/>
          <p14:tracePt t="56482" x="7258050" y="5880100"/>
          <p14:tracePt t="56498" x="7340600" y="5880100"/>
          <p14:tracePt t="56515" x="7442200" y="5880100"/>
          <p14:tracePt t="56531" x="7524750" y="5829300"/>
          <p14:tracePt t="56548" x="7594600" y="5772150"/>
          <p14:tracePt t="56565" x="7651750" y="5727700"/>
          <p14:tracePt t="56565" x="7664450" y="5715000"/>
          <p14:tracePt t="56583" x="7683500" y="5689600"/>
          <p14:tracePt t="56598" x="7696200" y="5676900"/>
          <p14:tracePt t="56615" x="7702550" y="5651500"/>
          <p14:tracePt t="56631" x="7702550" y="5626100"/>
          <p14:tracePt t="56649" x="7702550" y="5588000"/>
          <p14:tracePt t="56665" x="7689850" y="5518150"/>
          <p14:tracePt t="56682" x="7664450" y="5454650"/>
          <p14:tracePt t="56698" x="7639050" y="5397500"/>
          <p14:tracePt t="56715" x="7600950" y="5353050"/>
          <p14:tracePt t="56732" x="7562850" y="5302250"/>
          <p14:tracePt t="56749" x="7518400" y="5257800"/>
          <p14:tracePt t="56764" x="7448550" y="5219700"/>
          <p14:tracePt t="56781" x="7346950" y="5187950"/>
          <p14:tracePt t="56797" x="7188200" y="5175250"/>
          <p14:tracePt t="56815" x="7086600" y="5175250"/>
          <p14:tracePt t="56831" x="6991350" y="5175250"/>
          <p14:tracePt t="56848" x="6908800" y="5175250"/>
          <p14:tracePt t="56864" x="6826250" y="5181600"/>
          <p14:tracePt t="56881" x="6756400" y="5194300"/>
          <p14:tracePt t="56898" x="6692900" y="5213350"/>
          <p14:tracePt t="56915" x="6635750" y="5238750"/>
          <p14:tracePt t="56931" x="6565900" y="5283200"/>
          <p14:tracePt t="56949" x="6496050" y="5346700"/>
          <p14:tracePt t="56965" x="6438900" y="5403850"/>
          <p14:tracePt t="56965" x="6426200" y="5429250"/>
          <p14:tracePt t="56983" x="6375400" y="5499100"/>
          <p14:tracePt t="56998" x="6356350" y="5556250"/>
          <p14:tracePt t="57015" x="6343650" y="5638800"/>
          <p14:tracePt t="57031" x="6330950" y="5734050"/>
          <p14:tracePt t="57048" x="6330950" y="5822950"/>
          <p14:tracePt t="57065" x="6330950" y="5918200"/>
          <p14:tracePt t="57081" x="6337300" y="6007100"/>
          <p14:tracePt t="57098" x="6369050" y="6076950"/>
          <p14:tracePt t="57115" x="6407150" y="6127750"/>
          <p14:tracePt t="57131" x="6477000" y="6165850"/>
          <p14:tracePt t="57148" x="6553200" y="6191250"/>
          <p14:tracePt t="57165" x="6635750" y="6216650"/>
          <p14:tracePt t="57182" x="6807200" y="6235700"/>
          <p14:tracePt t="57198" x="6908800" y="6235700"/>
          <p14:tracePt t="57215" x="7010400" y="6235700"/>
          <p14:tracePt t="57231" x="7099300" y="6235700"/>
          <p14:tracePt t="57248" x="7181850" y="6223000"/>
          <p14:tracePt t="57265" x="7239000" y="6172200"/>
          <p14:tracePt t="57281" x="7296150" y="6108700"/>
          <p14:tracePt t="57298" x="7346950" y="6026150"/>
          <p14:tracePt t="57315" x="7378700" y="5937250"/>
          <p14:tracePt t="57331" x="7404100" y="5867400"/>
          <p14:tracePt t="57348" x="7423150" y="5791200"/>
          <p14:tracePt t="57365" x="7429500" y="5721350"/>
          <p14:tracePt t="57381" x="7429500" y="5632450"/>
          <p14:tracePt t="57399" x="7423150" y="5543550"/>
          <p14:tracePt t="57415" x="7385050" y="5429250"/>
          <p14:tracePt t="57432" x="7327900" y="5314950"/>
          <p14:tracePt t="57448" x="7264400" y="5200650"/>
          <p14:tracePt t="57466" x="7194550" y="5105400"/>
          <p14:tracePt t="57482" x="7137400" y="5035550"/>
          <p14:tracePt t="57498" x="7092950" y="4978400"/>
          <p14:tracePt t="57515" x="7042150" y="4946650"/>
          <p14:tracePt t="57531" x="6985000" y="4914900"/>
          <p14:tracePt t="57548" x="6915150" y="4889500"/>
          <p14:tracePt t="57565" x="6845300" y="4870450"/>
          <p14:tracePt t="57581" x="6731000" y="4870450"/>
          <p14:tracePt t="57599" x="6642100" y="4870450"/>
          <p14:tracePt t="57615" x="6546850" y="4870450"/>
          <p14:tracePt t="57632" x="6464300" y="4889500"/>
          <p14:tracePt t="57648" x="6388100" y="4921250"/>
          <p14:tracePt t="57665" x="6305550" y="4972050"/>
          <p14:tracePt t="57681" x="6254750" y="5016500"/>
          <p14:tracePt t="57698" x="6191250" y="5086350"/>
          <p14:tracePt t="57715" x="6159500" y="5137150"/>
          <p14:tracePt t="57732" x="6121400" y="5207000"/>
          <p14:tracePt t="57748" x="6096000" y="5276850"/>
          <p14:tracePt t="57765" x="6070600" y="5353050"/>
          <p14:tracePt t="57781" x="6064250" y="5454650"/>
          <p14:tracePt t="57799" x="6064250" y="5524500"/>
          <p14:tracePt t="57815" x="6064250" y="5588000"/>
          <p14:tracePt t="57832" x="6064250" y="5651500"/>
          <p14:tracePt t="57848" x="6089650" y="5715000"/>
          <p14:tracePt t="57865" x="6121400" y="5784850"/>
          <p14:tracePt t="57881" x="6159500" y="5848350"/>
          <p14:tracePt t="57898" x="6197600" y="5886450"/>
          <p14:tracePt t="57915" x="6248400" y="5918200"/>
          <p14:tracePt t="57932" x="6324600" y="5949950"/>
          <p14:tracePt t="57948" x="6400800" y="5969000"/>
          <p14:tracePt t="57965" x="6534150" y="6000750"/>
          <p14:tracePt t="57983" x="6623050" y="6013450"/>
          <p14:tracePt t="57999" x="6711950" y="6013450"/>
          <p14:tracePt t="58015" x="6762750" y="6013450"/>
          <p14:tracePt t="58033" x="6800850" y="6013450"/>
          <p14:tracePt t="58048" x="6832600" y="5988050"/>
          <p14:tracePt t="58065" x="6858000" y="5956300"/>
          <p14:tracePt t="58081" x="6877050" y="5918200"/>
          <p14:tracePt t="58099" x="6902450" y="5861050"/>
          <p14:tracePt t="58115" x="6921500" y="5822950"/>
          <p14:tracePt t="58132" x="6934200" y="5791200"/>
          <p14:tracePt t="58148" x="6946900" y="5765800"/>
          <p14:tracePt t="58165" x="6953250" y="5740400"/>
          <p14:tracePt t="58181" x="6972300" y="5689600"/>
          <p14:tracePt t="58199" x="6985000" y="5638800"/>
          <p14:tracePt t="58215" x="6991350" y="5588000"/>
          <p14:tracePt t="58231" x="6991350" y="5511800"/>
          <p14:tracePt t="58248" x="6991350" y="5441950"/>
          <p14:tracePt t="58265" x="6946900" y="5327650"/>
          <p14:tracePt t="58281" x="6889750" y="5251450"/>
          <p14:tracePt t="58298" x="6819900" y="5187950"/>
          <p14:tracePt t="58315" x="6743700" y="5162550"/>
          <p14:tracePt t="58332" x="6661150" y="5143500"/>
          <p14:tracePt t="58349" x="6572250" y="5143500"/>
          <p14:tracePt t="58365" x="6483350" y="5149850"/>
          <p14:tracePt t="58382" x="6350000" y="5219700"/>
          <p14:tracePt t="58399" x="6273800" y="5270500"/>
          <p14:tracePt t="58415" x="6216650" y="5327650"/>
          <p14:tracePt t="58431" x="6165850" y="5391150"/>
          <p14:tracePt t="58448" x="6146800" y="5441950"/>
          <p14:tracePt t="58465" x="6127750" y="5518150"/>
          <p14:tracePt t="58482" x="6115050" y="5588000"/>
          <p14:tracePt t="58498" x="6115050" y="5664200"/>
          <p14:tracePt t="58515" x="6127750" y="5740400"/>
          <p14:tracePt t="58531" x="6172200" y="5803900"/>
          <p14:tracePt t="58548" x="6235700" y="5867400"/>
          <p14:tracePt t="58565" x="6311900" y="5918200"/>
          <p14:tracePt t="58581" x="6502400" y="5994400"/>
          <p14:tracePt t="58598" x="6661150" y="6032500"/>
          <p14:tracePt t="58615" x="6845300" y="6045200"/>
          <p14:tracePt t="58631" x="6997700" y="6045200"/>
          <p14:tracePt t="58648" x="7118350" y="6038850"/>
          <p14:tracePt t="58665" x="7213600" y="6000750"/>
          <p14:tracePt t="58681" x="7277100" y="5949950"/>
          <p14:tracePt t="58698" x="7340600" y="5892800"/>
          <p14:tracePt t="58715" x="7372350" y="5816600"/>
          <p14:tracePt t="58732" x="7385050" y="5740400"/>
          <p14:tracePt t="58748" x="7391400" y="5664200"/>
          <p14:tracePt t="58765" x="7385050" y="5556250"/>
          <p14:tracePt t="58783" x="7366000" y="5505450"/>
          <p14:tracePt t="58799" x="7334250" y="5461000"/>
          <p14:tracePt t="58815" x="7302500" y="5429250"/>
          <p14:tracePt t="58831" x="7258050" y="5403850"/>
          <p14:tracePt t="58848" x="7181850" y="5372100"/>
          <p14:tracePt t="58865" x="7105650" y="5346700"/>
          <p14:tracePt t="58881" x="7035800" y="5334000"/>
          <p14:tracePt t="58898" x="6965950" y="5334000"/>
          <p14:tracePt t="58915" x="6902450" y="5334000"/>
          <p14:tracePt t="58931" x="6858000" y="5334000"/>
          <p14:tracePt t="58948" x="6819900" y="5346700"/>
          <p14:tracePt t="58965" x="6788150" y="5372100"/>
          <p14:tracePt t="58982" x="6731000" y="5448300"/>
          <p14:tracePt t="58999" x="6711950" y="5492750"/>
          <p14:tracePt t="59016" x="6686550" y="5543550"/>
          <p14:tracePt t="59031" x="6667500" y="5600700"/>
          <p14:tracePt t="59049" x="6667500" y="5638800"/>
          <p14:tracePt t="59065" x="6661150" y="5676900"/>
          <p14:tracePt t="59082" x="6661150" y="5708650"/>
          <p14:tracePt t="59098" x="6661150" y="5734050"/>
          <p14:tracePt t="59115" x="6661150" y="5753100"/>
          <p14:tracePt t="59132" x="6661150" y="5759450"/>
          <p14:tracePt t="59149" x="6661150" y="5772150"/>
          <p14:tracePt t="59182" x="6667500" y="5778500"/>
          <p14:tracePt t="59214" x="6673850" y="5778500"/>
          <p14:tracePt t="59231" x="6680200" y="5778500"/>
          <p14:tracePt t="59241" x="6686550" y="5784850"/>
          <p14:tracePt t="59241" x="6699250" y="5784850"/>
          <p14:tracePt t="59247" x="6705600" y="5791200"/>
          <p14:tracePt t="59257" x="6724650" y="5791200"/>
          <p14:tracePt t="59265" x="6769100" y="5803900"/>
          <p14:tracePt t="59281" x="6838950" y="5816600"/>
          <p14:tracePt t="59298" x="6915150" y="5835650"/>
          <p14:tracePt t="59315" x="7010400" y="5854700"/>
          <p14:tracePt t="59331" x="7137400" y="5873750"/>
          <p14:tracePt t="59348" x="7258050" y="5905500"/>
          <p14:tracePt t="59364" x="7372350" y="5918200"/>
          <p14:tracePt t="59381" x="7493000" y="5930900"/>
          <p14:tracePt t="59398" x="7537450" y="5930900"/>
          <p14:tracePt t="59415" x="7575550" y="5930900"/>
          <p14:tracePt t="59431" x="7607300" y="5930900"/>
          <p14:tracePt t="59448" x="7639050" y="5924550"/>
          <p14:tracePt t="59464" x="7670800" y="5905500"/>
          <p14:tracePt t="59481" x="7696200" y="5899150"/>
          <p14:tracePt t="59499" x="7727950" y="5880100"/>
          <p14:tracePt t="59515" x="7759700" y="5867400"/>
          <p14:tracePt t="59531" x="7804150" y="5848350"/>
          <p14:tracePt t="59548" x="7835900" y="5822950"/>
          <p14:tracePt t="59564" x="7880350" y="5791200"/>
          <p14:tracePt t="59564" x="7893050" y="5784850"/>
          <p14:tracePt t="59583" x="7912100" y="5759450"/>
          <p14:tracePt t="59598" x="7918450" y="5727700"/>
          <p14:tracePt t="59615" x="7918450" y="5683250"/>
          <p14:tracePt t="59631" x="7912100" y="5632450"/>
          <p14:tracePt t="59648" x="7835900" y="5543550"/>
          <p14:tracePt t="59664" x="7670800" y="5429250"/>
          <p14:tracePt t="59681" x="7461250" y="5334000"/>
          <p14:tracePt t="59698" x="7251700" y="5283200"/>
          <p14:tracePt t="59715" x="7092950" y="5264150"/>
          <p14:tracePt t="59731" x="6978650" y="5264150"/>
          <p14:tracePt t="59749" x="6902450" y="5276850"/>
          <p14:tracePt t="59764" x="6838950" y="5321300"/>
          <p14:tracePt t="59764" x="6807200" y="5353050"/>
          <p14:tracePt t="59782" x="6743700" y="5416550"/>
          <p14:tracePt t="59798" x="6686550" y="5486400"/>
          <p14:tracePt t="59815" x="6667500" y="5524500"/>
          <p14:tracePt t="59831" x="6648450" y="5568950"/>
          <p14:tracePt t="59849" x="6648450" y="5594350"/>
          <p14:tracePt t="59864" x="6648450" y="5613400"/>
          <p14:tracePt t="59882" x="6648450" y="5632450"/>
          <p14:tracePt t="59898" x="6648450" y="5638800"/>
          <p14:tracePt t="59915" x="6648450" y="5645150"/>
          <p14:tracePt t="59958" x="6654800" y="5645150"/>
          <p14:tracePt t="59966" x="6654800" y="5651500"/>
          <p14:tracePt t="60006" x="6661150" y="5651500"/>
          <p14:tracePt t="60094" x="6667500" y="5651500"/>
          <p14:tracePt t="60198" x="6673850" y="5651500"/>
          <p14:tracePt t="64879" x="6731000" y="5651500"/>
          <p14:tracePt t="64891" x="6826250" y="5651500"/>
          <p14:tracePt t="64892" x="6927850" y="5651500"/>
          <p14:tracePt t="64899" x="7169150" y="5664200"/>
          <p14:tracePt t="64915" x="7245350" y="5676900"/>
          <p14:tracePt t="64932" x="7277100" y="5683250"/>
          <p14:tracePt t="64990" x="7283450" y="5683250"/>
          <p14:tracePt t="64998" x="7289800" y="5683250"/>
          <p14:tracePt t="65053" x="7296150" y="5683250"/>
          <p14:tracePt t="65118" x="7308850" y="5676900"/>
          <p14:tracePt t="65127" x="7308850" y="5664200"/>
          <p14:tracePt t="65135" x="7308850" y="5651500"/>
          <p14:tracePt t="65143" x="7308850" y="5626100"/>
          <p14:tracePt t="65151" x="7302500" y="5581650"/>
          <p14:tracePt t="65165" x="7296150" y="5556250"/>
          <p14:tracePt t="65182" x="7277100" y="5524500"/>
          <p14:tracePt t="65199" x="7270750" y="5518150"/>
          <p14:tracePt t="65215" x="7258050" y="5518150"/>
          <p14:tracePt t="65232" x="7232650" y="5511800"/>
          <p14:tracePt t="65249" x="7200900" y="5505450"/>
          <p14:tracePt t="65265" x="7150100" y="5499100"/>
          <p14:tracePt t="65282" x="7118350" y="5499100"/>
          <p14:tracePt t="65299" x="7099300" y="5499100"/>
          <p14:tracePt t="65315" x="7086600" y="5499100"/>
          <p14:tracePt t="65332" x="7080250" y="5499100"/>
          <p14:tracePt t="65349" x="7073900" y="5492750"/>
          <p14:tracePt t="65365" x="7067550" y="5492750"/>
          <p14:tracePt t="65382" x="7061200" y="5492750"/>
          <p14:tracePt t="65399" x="7048500" y="5486400"/>
          <p14:tracePt t="65415" x="7042150" y="5486400"/>
          <p14:tracePt t="65471" x="7035800" y="5486400"/>
          <p14:tracePt t="65615" x="7035800" y="5480050"/>
          <p14:tracePt t="65625" x="7035800" y="5461000"/>
          <p14:tracePt t="65625" x="7035800" y="5441950"/>
          <p14:tracePt t="65632" x="7029450" y="5416550"/>
          <p14:tracePt t="65649" x="7010400" y="5384800"/>
          <p14:tracePt t="65665" x="6985000" y="5359400"/>
          <p14:tracePt t="65682" x="6965950" y="5334000"/>
          <p14:tracePt t="65699" x="6959600" y="5327650"/>
          <p14:tracePt t="66014" x="6953250" y="5327650"/>
          <p14:tracePt t="66023" x="6946900" y="5334000"/>
          <p14:tracePt t="66031" x="6921500" y="5346700"/>
          <p14:tracePt t="66048" x="6915150" y="5346700"/>
          <p14:tracePt t="66048" x="6896100" y="5359400"/>
          <p14:tracePt t="66519" x="6889750" y="5359400"/>
          <p14:tracePt t="66527" x="6883400" y="5359400"/>
          <p14:tracePt t="66535" x="6877050" y="5359400"/>
          <p14:tracePt t="66550" x="6870700" y="5359400"/>
          <p14:tracePt t="66567" x="6864350" y="5359400"/>
          <p14:tracePt t="66639" x="6858000" y="5359400"/>
          <p14:tracePt t="66695" x="6851650" y="5359400"/>
          <p14:tracePt t="66990" x="6851650" y="5346700"/>
          <p14:tracePt t="66998" x="6851650" y="5334000"/>
          <p14:tracePt t="67015" x="6851650" y="5327650"/>
          <p14:tracePt t="67016" x="6851650" y="5321300"/>
          <p14:tracePt t="67102" x="6851650" y="5314950"/>
          <p14:tracePt t="67671" x="6858000" y="5314950"/>
          <p14:tracePt t="67686" x="6864350" y="5314950"/>
          <p14:tracePt t="67686" x="6870700" y="5308600"/>
          <p14:tracePt t="67703" x="6870700" y="5302250"/>
          <p14:tracePt t="67715" x="6877050" y="5289550"/>
          <p14:tracePt t="67732" x="6877050" y="5283200"/>
          <p14:tracePt t="67732" x="6877050" y="5270500"/>
          <p14:tracePt t="68095" x="6902450" y="5270500"/>
          <p14:tracePt t="68102" x="6946900" y="5283200"/>
          <p14:tracePt t="68110" x="7029450" y="5308600"/>
          <p14:tracePt t="68118" x="7181850" y="5327650"/>
          <p14:tracePt t="68132" x="7359650" y="5346700"/>
          <p14:tracePt t="68149" x="7505700" y="5372100"/>
          <p14:tracePt t="68165" x="7613650" y="5384800"/>
          <p14:tracePt t="68182" x="7677150" y="5384800"/>
          <p14:tracePt t="68199" x="7689850" y="5384800"/>
          <p14:tracePt t="68215" x="7715250" y="5384800"/>
          <p14:tracePt t="68232" x="7753350" y="5391150"/>
          <p14:tracePt t="68248" x="7797800" y="5391150"/>
          <p14:tracePt t="68265" x="7835900" y="5391150"/>
          <p14:tracePt t="68282" x="7854950" y="5391150"/>
          <p14:tracePt t="68343" x="7861300" y="5391150"/>
          <p14:tracePt t="68351" x="7867650" y="5391150"/>
          <p14:tracePt t="68382" x="7880350" y="5391150"/>
          <p14:tracePt t="68387" x="7899400" y="5391150"/>
          <p14:tracePt t="68398" x="7912100" y="5391150"/>
          <p14:tracePt t="68399" x="7950200" y="5391150"/>
          <p14:tracePt t="68415" x="7962900" y="5391150"/>
          <p14:tracePt t="69264" x="7962900" y="5397500"/>
          <p14:tracePt t="69287" x="7962900" y="5403850"/>
          <p14:tracePt t="69294" x="7950200" y="5410200"/>
          <p14:tracePt t="69302" x="7937500" y="5429250"/>
          <p14:tracePt t="69315" x="7912100" y="5467350"/>
          <p14:tracePt t="69332" x="7893050" y="5505450"/>
          <p14:tracePt t="69348" x="7886700" y="5549900"/>
          <p14:tracePt t="69365" x="7886700" y="5575300"/>
          <p14:tracePt t="69382" x="7886700" y="5632450"/>
          <p14:tracePt t="69399" x="7893050" y="5670550"/>
          <p14:tracePt t="69415" x="7905750" y="5689600"/>
          <p14:tracePt t="69432" x="7918450" y="5715000"/>
          <p14:tracePt t="69449" x="7931150" y="5727700"/>
          <p14:tracePt t="69465" x="7937500" y="5740400"/>
          <p14:tracePt t="69482" x="7950200" y="5753100"/>
          <p14:tracePt t="69498" x="7969250" y="5765800"/>
          <p14:tracePt t="69515" x="7994650" y="5772150"/>
          <p14:tracePt t="69532" x="8039100" y="5791200"/>
          <p14:tracePt t="69549" x="8077200" y="5797550"/>
          <p14:tracePt t="69565" x="8115300" y="5803900"/>
          <p14:tracePt t="69582" x="8178800" y="5822950"/>
          <p14:tracePt t="69599" x="8229600" y="5822950"/>
          <p14:tracePt t="69615" x="8267700" y="5822950"/>
          <p14:tracePt t="69632" x="8305800" y="5822950"/>
          <p14:tracePt t="69649" x="8343900" y="5822950"/>
          <p14:tracePt t="69665" x="8375650" y="5810250"/>
          <p14:tracePt t="69682" x="8407400" y="5791200"/>
          <p14:tracePt t="69698" x="8439150" y="5778500"/>
          <p14:tracePt t="69715" x="8458200" y="5765800"/>
          <p14:tracePt t="69732" x="8477250" y="5746750"/>
          <p14:tracePt t="69749" x="8496300" y="5734050"/>
          <p14:tracePt t="69765" x="8515350" y="5715000"/>
          <p14:tracePt t="69782" x="8559800" y="5657850"/>
          <p14:tracePt t="69799" x="8578850" y="5613400"/>
          <p14:tracePt t="69815" x="8591550" y="5556250"/>
          <p14:tracePt t="69832" x="8610600" y="5486400"/>
          <p14:tracePt t="69849" x="8610600" y="5429250"/>
          <p14:tracePt t="69865" x="8610600" y="5384800"/>
          <p14:tracePt t="69882" x="8610600" y="5353050"/>
          <p14:tracePt t="69898" x="8610600" y="5327650"/>
          <p14:tracePt t="69915" x="8610600" y="5308600"/>
          <p14:tracePt t="69932" x="8597900" y="5289550"/>
          <p14:tracePt t="69949" x="8572500" y="5257800"/>
          <p14:tracePt t="69965" x="8553450" y="5226050"/>
          <p14:tracePt t="69982" x="8489950" y="5162550"/>
          <p14:tracePt t="69999" x="8458200" y="5124450"/>
          <p14:tracePt t="70015" x="8420100" y="5092700"/>
          <p14:tracePt t="70031" x="8375650" y="5054600"/>
          <p14:tracePt t="70048" x="8331200" y="5029200"/>
          <p14:tracePt t="70065" x="8280400" y="5003800"/>
          <p14:tracePt t="70082" x="8216900" y="4978400"/>
          <p14:tracePt t="70098" x="8153400" y="4953000"/>
          <p14:tracePt t="70115" x="8083550" y="4927600"/>
          <p14:tracePt t="70131" x="8032750" y="4921250"/>
          <p14:tracePt t="70148" x="7962900" y="4921250"/>
          <p14:tracePt t="70165" x="7912100" y="4921250"/>
          <p14:tracePt t="70165" x="7893050" y="4921250"/>
          <p14:tracePt t="70199" x="7861300" y="4921250"/>
          <p14:tracePt t="70200" x="7823200" y="4921250"/>
          <p14:tracePt t="70215" x="7791450" y="4933950"/>
          <p14:tracePt t="70232" x="7766050" y="4946650"/>
          <p14:tracePt t="70248" x="7734300" y="4965700"/>
          <p14:tracePt t="70265" x="7689850" y="4997450"/>
          <p14:tracePt t="70282" x="7645400" y="5048250"/>
          <p14:tracePt t="70298" x="7607300" y="5086350"/>
          <p14:tracePt t="70315" x="7575550" y="5130800"/>
          <p14:tracePt t="70331" x="7556500" y="5181600"/>
          <p14:tracePt t="70348" x="7531100" y="5232400"/>
          <p14:tracePt t="70365" x="7524750" y="5276850"/>
          <p14:tracePt t="70382" x="7499350" y="5365750"/>
          <p14:tracePt t="70399" x="7493000" y="5429250"/>
          <p14:tracePt t="70415" x="7486650" y="5480050"/>
          <p14:tracePt t="70432" x="7486650" y="5537200"/>
          <p14:tracePt t="70448" x="7486650" y="5588000"/>
          <p14:tracePt t="70465" x="7486650" y="5626100"/>
          <p14:tracePt t="70482" x="7486650" y="5664200"/>
          <p14:tracePt t="70498" x="7486650" y="5702300"/>
          <p14:tracePt t="70515" x="7493000" y="5746750"/>
          <p14:tracePt t="70532" x="7505700" y="5784850"/>
          <p14:tracePt t="70548" x="7512050" y="5835650"/>
          <p14:tracePt t="70566" x="7524750" y="5880100"/>
          <p14:tracePt t="70582" x="7543800" y="5930900"/>
          <p14:tracePt t="70600" x="7562850" y="5956300"/>
          <p14:tracePt t="70615" x="7575550" y="5975350"/>
          <p14:tracePt t="70632" x="7588250" y="6000750"/>
          <p14:tracePt t="70648" x="7607300" y="6026150"/>
          <p14:tracePt t="70665" x="7626350" y="6051550"/>
          <p14:tracePt t="70682" x="7645400" y="6076950"/>
          <p14:tracePt t="70698" x="7664450" y="6108700"/>
          <p14:tracePt t="70715" x="7696200" y="6140450"/>
          <p14:tracePt t="70732" x="7734300" y="6172200"/>
          <p14:tracePt t="70748" x="7772400" y="6203950"/>
          <p14:tracePt t="70765" x="7804150" y="6216650"/>
          <p14:tracePt t="70781" x="7848600" y="6242050"/>
          <p14:tracePt t="70799" x="7893050" y="6254750"/>
          <p14:tracePt t="70815" x="7931150" y="6273800"/>
          <p14:tracePt t="70832" x="7988300" y="6286500"/>
          <p14:tracePt t="70848" x="8070850" y="6318250"/>
          <p14:tracePt t="70865" x="8147050" y="6324600"/>
          <p14:tracePt t="70881" x="8210550" y="6330950"/>
          <p14:tracePt t="70898" x="8274050" y="6337300"/>
          <p14:tracePt t="70915" x="8324850" y="6337300"/>
          <p14:tracePt t="70932" x="8362950" y="6337300"/>
          <p14:tracePt t="70948" x="8413750" y="6330950"/>
          <p14:tracePt t="70965" x="8470900" y="6299200"/>
          <p14:tracePt t="70981" x="8591550" y="6210300"/>
          <p14:tracePt t="70999" x="8655050" y="6140450"/>
          <p14:tracePt t="71015" x="8718550" y="6070600"/>
          <p14:tracePt t="71032" x="8763000" y="6013450"/>
          <p14:tracePt t="71048" x="8801100" y="5969000"/>
          <p14:tracePt t="71065" x="8832850" y="5918200"/>
          <p14:tracePt t="71082" x="8851900" y="5880100"/>
          <p14:tracePt t="71099" x="8877300" y="5816600"/>
          <p14:tracePt t="71115" x="8896350" y="5740400"/>
          <p14:tracePt t="71132" x="8896350" y="5651500"/>
          <p14:tracePt t="71149" x="8896350" y="5575300"/>
          <p14:tracePt t="71164" x="8896350" y="5537200"/>
          <p14:tracePt t="71182" x="8896350" y="5486400"/>
          <p14:tracePt t="71200" x="8890000" y="5448300"/>
          <p14:tracePt t="71215" x="8883650" y="5410200"/>
          <p14:tracePt t="71232" x="8858250" y="5340350"/>
          <p14:tracePt t="71248" x="8820150" y="5257800"/>
          <p14:tracePt t="71265" x="8775700" y="5181600"/>
          <p14:tracePt t="71281" x="8724900" y="5099050"/>
          <p14:tracePt t="71298" x="8680450" y="5041900"/>
          <p14:tracePt t="71315" x="8629650" y="4991100"/>
          <p14:tracePt t="71332" x="8591550" y="4953000"/>
          <p14:tracePt t="71348" x="8578850" y="4940300"/>
          <p14:tracePt t="71365" x="8553450" y="4921250"/>
          <p14:tracePt t="71381" x="8496300" y="4883150"/>
          <p14:tracePt t="71399" x="8451850" y="4870450"/>
          <p14:tracePt t="71415" x="8394700" y="4851400"/>
          <p14:tracePt t="71432" x="8350250" y="4845050"/>
          <p14:tracePt t="71448" x="8293100" y="4845050"/>
          <p14:tracePt t="71465" x="8242300" y="4845050"/>
          <p14:tracePt t="71481" x="8178800" y="4845050"/>
          <p14:tracePt t="71499" x="8128000" y="4845050"/>
          <p14:tracePt t="71515" x="8064500" y="4851400"/>
          <p14:tracePt t="71532" x="7988300" y="4876800"/>
          <p14:tracePt t="71548" x="7912100" y="4902200"/>
          <p14:tracePt t="71565" x="7835900" y="4940300"/>
          <p14:tracePt t="71581" x="7727950" y="5003800"/>
          <p14:tracePt t="71599" x="7677150" y="5041900"/>
          <p14:tracePt t="71615" x="7626350" y="5073650"/>
          <p14:tracePt t="71632" x="7600950" y="5105400"/>
          <p14:tracePt t="71648" x="7562850" y="5143500"/>
          <p14:tracePt t="71665" x="7518400" y="5213350"/>
          <p14:tracePt t="71681" x="7467600" y="5283200"/>
          <p14:tracePt t="71699" x="7410450" y="5359400"/>
          <p14:tracePt t="71715" x="7372350" y="5429250"/>
          <p14:tracePt t="71732" x="7346950" y="5499100"/>
          <p14:tracePt t="71748" x="7321550" y="5556250"/>
          <p14:tracePt t="71765" x="7302500" y="5613400"/>
          <p14:tracePt t="71781" x="7289800" y="5695950"/>
          <p14:tracePt t="71799" x="7283450" y="5746750"/>
          <p14:tracePt t="71815" x="7283450" y="5791200"/>
          <p14:tracePt t="71832" x="7283450" y="5829300"/>
          <p14:tracePt t="71848" x="7283450" y="5861050"/>
          <p14:tracePt t="71865" x="7302500" y="5911850"/>
          <p14:tracePt t="71882" x="7308850" y="5943600"/>
          <p14:tracePt t="71898" x="7327900" y="5994400"/>
          <p14:tracePt t="71915" x="7353300" y="6045200"/>
          <p14:tracePt t="71932" x="7385050" y="6096000"/>
          <p14:tracePt t="71948" x="7429500" y="6159500"/>
          <p14:tracePt t="71965" x="7473950" y="6223000"/>
          <p14:tracePt t="71981" x="7556500" y="6324600"/>
          <p14:tracePt t="71999" x="7600950" y="6381750"/>
          <p14:tracePt t="72015" x="7639050" y="6438900"/>
          <p14:tracePt t="72031" x="7689850" y="6483350"/>
          <p14:tracePt t="72048" x="7740650" y="6534150"/>
          <p14:tracePt t="72065" x="7791450" y="6565900"/>
          <p14:tracePt t="72081" x="7867650" y="6597650"/>
          <p14:tracePt t="72098" x="7943850" y="6616700"/>
          <p14:tracePt t="72115" x="8020050" y="6629400"/>
          <p14:tracePt t="72132" x="8096250" y="6635750"/>
          <p14:tracePt t="72148" x="8191500" y="6635750"/>
          <p14:tracePt t="72165" x="8261350" y="6635750"/>
          <p14:tracePt t="72181" x="8382000" y="6616700"/>
          <p14:tracePt t="72199" x="8464550" y="6591300"/>
          <p14:tracePt t="72216" x="8540750" y="6559550"/>
          <p14:tracePt t="72232" x="8604250" y="6521450"/>
          <p14:tracePt t="72248" x="8667750" y="6464300"/>
          <p14:tracePt t="72265" x="8718550" y="6388100"/>
          <p14:tracePt t="72282" x="8769350" y="6280150"/>
          <p14:tracePt t="72298" x="8807450" y="6153150"/>
          <p14:tracePt t="72315" x="8839200" y="6045200"/>
          <p14:tracePt t="72331" x="8851900" y="5969000"/>
          <p14:tracePt t="72348" x="8858250" y="5930900"/>
          <p14:tracePt t="72365" x="8858250" y="5905500"/>
          <p14:tracePt t="72382" x="8858250" y="5899150"/>
          <p14:tracePt t="72462" x="8851900" y="5899150"/>
          <p14:tracePt t="72470" x="8832850" y="5899150"/>
          <p14:tracePt t="72481" x="8794750" y="5892800"/>
          <p14:tracePt t="72483" x="8667750" y="5861050"/>
          <p14:tracePt t="72498" x="8458200" y="5797550"/>
          <p14:tracePt t="72515" x="8089900" y="5702300"/>
          <p14:tracePt t="72531" x="7747000" y="5600700"/>
          <p14:tracePt t="72548" x="7499350" y="5530850"/>
          <p14:tracePt t="72565" x="7315200" y="5473700"/>
          <p14:tracePt t="72582" x="7169150" y="5435600"/>
          <p14:tracePt t="72599" x="7137400" y="5422900"/>
          <p14:tracePt t="72615" x="7124700" y="5422900"/>
          <p14:tracePt t="72631" x="7112000" y="5416550"/>
          <p14:tracePt t="72648" x="7086600" y="5416550"/>
          <p14:tracePt t="72665" x="7080250" y="5410200"/>
          <p14:tracePt t="72775" x="7067550" y="5372100"/>
          <p14:tracePt t="72782" x="7042150" y="5257800"/>
          <p14:tracePt t="72791" x="7029450" y="5168900"/>
          <p14:tracePt t="72798" x="7010400" y="5029200"/>
          <p14:tracePt t="72815" x="6985000" y="4953000"/>
          <p14:tracePt t="72816" x="6946900" y="4845050"/>
          <p14:tracePt t="72831" x="6908800" y="4756150"/>
          <p14:tracePt t="72848" x="6851650" y="4679950"/>
          <p14:tracePt t="72865" x="6794500" y="4629150"/>
          <p14:tracePt t="72882" x="6743700" y="4616450"/>
          <p14:tracePt t="72898" x="6661150" y="4610100"/>
          <p14:tracePt t="72917" x="6559550" y="4610100"/>
          <p14:tracePt t="72931" x="6432550" y="4654550"/>
          <p14:tracePt t="72948" x="6299200" y="4711700"/>
          <p14:tracePt t="72965" x="6159500" y="4794250"/>
          <p14:tracePt t="72982" x="6007100" y="4927600"/>
          <p14:tracePt t="72999" x="5924550" y="5035550"/>
          <p14:tracePt t="73015" x="5816600" y="5187950"/>
          <p14:tracePt t="73031" x="5715000" y="5359400"/>
          <p14:tracePt t="73049" x="5638800" y="5505450"/>
          <p14:tracePt t="73065" x="5581650" y="5657850"/>
          <p14:tracePt t="73082" x="5543550" y="5791200"/>
          <p14:tracePt t="73099" x="5543550" y="5911850"/>
          <p14:tracePt t="73116" x="5543550" y="6013450"/>
          <p14:tracePt t="73132" x="5581650" y="6134100"/>
          <p14:tracePt t="73149" x="5626100" y="6242050"/>
          <p14:tracePt t="73165" x="5702300" y="6388100"/>
          <p14:tracePt t="73183" x="5753100" y="6451600"/>
          <p14:tracePt t="73198" x="5797550" y="6502400"/>
          <p14:tracePt t="73216" x="5892800" y="6540500"/>
          <p14:tracePt t="73232" x="6026150" y="6578600"/>
          <p14:tracePt t="73248" x="6184900" y="6597650"/>
          <p14:tracePt t="73265" x="6356350" y="6597650"/>
          <p14:tracePt t="73282" x="6521450" y="6572250"/>
          <p14:tracePt t="73298" x="6705600" y="6489700"/>
          <p14:tracePt t="73315" x="6845300" y="6407150"/>
          <p14:tracePt t="73332" x="6946900" y="6343650"/>
          <p14:tracePt t="73348" x="7010400" y="6292850"/>
          <p14:tracePt t="73365" x="7073900" y="6242050"/>
          <p14:tracePt t="73382" x="7131050" y="6159500"/>
          <p14:tracePt t="73398" x="7175500" y="6089650"/>
          <p14:tracePt t="73415" x="7207250" y="6000750"/>
          <p14:tracePt t="73432" x="7239000" y="5892800"/>
          <p14:tracePt t="73448" x="7251700" y="5791200"/>
          <p14:tracePt t="73465" x="7258050" y="5670550"/>
          <p14:tracePt t="73482" x="7258050" y="5556250"/>
          <p14:tracePt t="73498" x="7258050" y="5467350"/>
          <p14:tracePt t="73515" x="7245350" y="5391150"/>
          <p14:tracePt t="73531" x="7219950" y="5346700"/>
          <p14:tracePt t="73548" x="7200900" y="5321300"/>
          <p14:tracePt t="73565" x="7181850" y="5302250"/>
          <p14:tracePt t="73582" x="7143750" y="5283200"/>
          <p14:tracePt t="73598" x="7112000" y="5276850"/>
          <p14:tracePt t="73615" x="7067550" y="5270500"/>
          <p14:tracePt t="73632" x="7023100" y="5270500"/>
          <p14:tracePt t="73649" x="6978650" y="5270500"/>
          <p14:tracePt t="73665" x="6953250" y="5270500"/>
          <p14:tracePt t="73682" x="6927850" y="5276850"/>
          <p14:tracePt t="73698" x="6908800" y="5276850"/>
          <p14:tracePt t="73715" x="6896100" y="5283200"/>
          <p14:tracePt t="73731" x="6883400" y="5289550"/>
          <p14:tracePt t="73775" x="6877050" y="5289550"/>
          <p14:tracePt t="73798" x="6870700" y="5295900"/>
          <p14:tracePt t="73942" x="6858000" y="5321300"/>
          <p14:tracePt t="73950" x="6845300" y="5340350"/>
          <p14:tracePt t="73958" x="6838950" y="5353050"/>
          <p14:tracePt t="73965" x="6826250" y="5384800"/>
          <p14:tracePt t="73982" x="6819900" y="5410200"/>
          <p14:tracePt t="73999" x="6813550" y="5416550"/>
          <p14:tracePt t="74015" x="6813550" y="5429250"/>
          <p14:tracePt t="74062" x="6813550" y="5435600"/>
          <p14:tracePt t="74063" x="6813550" y="5448300"/>
          <p14:tracePt t="74081" x="6819900" y="5454650"/>
          <p14:tracePt t="74082" x="6838950" y="5480050"/>
          <p14:tracePt t="74099" x="6877050" y="5492750"/>
          <p14:tracePt t="74115" x="6889750" y="5505450"/>
          <p14:tracePt t="74132" x="6908800" y="5511800"/>
          <p14:tracePt t="74198" x="6915150" y="5511800"/>
          <p14:tracePt t="74262" x="6934200" y="5511800"/>
          <p14:tracePt t="74270" x="6953250" y="5511800"/>
          <p14:tracePt t="74278" x="6972300" y="5511800"/>
          <p14:tracePt t="74286" x="7054850" y="5511800"/>
          <p14:tracePt t="74299" x="7188200" y="5518150"/>
          <p14:tracePt t="74315" x="7340600" y="5537200"/>
          <p14:tracePt t="74332" x="7493000" y="5549900"/>
          <p14:tracePt t="74349" x="7594600" y="5549900"/>
          <p14:tracePt t="74349" x="7632700" y="5549900"/>
          <p14:tracePt t="74367" x="7664450" y="5549900"/>
          <p14:tracePt t="74381" x="7702550" y="5549900"/>
          <p14:tracePt t="74599" x="7708900" y="5549900"/>
          <p14:tracePt t="74606" x="7734300" y="5549900"/>
          <p14:tracePt t="74614" x="7785100" y="5556250"/>
          <p14:tracePt t="74624" x="7810500" y="5562600"/>
          <p14:tracePt t="74631" x="7905750" y="5588000"/>
          <p14:tracePt t="74648" x="8001000" y="5619750"/>
          <p14:tracePt t="74665" x="8108950" y="5645150"/>
          <p14:tracePt t="74681" x="8197850" y="5664200"/>
          <p14:tracePt t="74698" x="8274050" y="5676900"/>
          <p14:tracePt t="74715" x="8318500" y="5683250"/>
          <p14:tracePt t="74732" x="8343900" y="5683250"/>
          <p14:tracePt t="74748" x="8350250" y="5683250"/>
          <p14:tracePt t="75014" x="8343900" y="5683250"/>
          <p14:tracePt t="75024" x="8324850" y="5683250"/>
          <p14:tracePt t="75031" x="8305800" y="5683250"/>
          <p14:tracePt t="75032" x="8248650" y="5683250"/>
          <p14:tracePt t="75048" x="8147050" y="5683250"/>
          <p14:tracePt t="75065" x="8026400" y="5683250"/>
          <p14:tracePt t="75081" x="7874000" y="5683250"/>
          <p14:tracePt t="75098" x="7696200" y="5683250"/>
          <p14:tracePt t="75115" x="7435850" y="5683250"/>
          <p14:tracePt t="75132" x="7245350" y="5683250"/>
          <p14:tracePt t="75148" x="7061200" y="5683250"/>
          <p14:tracePt t="75165" x="6908800" y="5683250"/>
          <p14:tracePt t="75181" x="6718300" y="5683250"/>
          <p14:tracePt t="75199" x="6629400" y="5683250"/>
          <p14:tracePt t="75215" x="6546850" y="5670550"/>
          <p14:tracePt t="75231" x="6515100" y="5664200"/>
          <p14:tracePt t="75249" x="6496050" y="5664200"/>
          <p14:tracePt t="77711" x="6502400" y="5664200"/>
          <p14:tracePt t="77719" x="6508750" y="5664200"/>
          <p14:tracePt t="77734" x="6515100" y="5664200"/>
          <p14:tracePt t="77749" x="6527800" y="5664200"/>
          <p14:tracePt t="77749" x="6546850" y="5664200"/>
          <p14:tracePt t="77766" x="6591300" y="5664200"/>
          <p14:tracePt t="77782" x="6705600" y="5664200"/>
          <p14:tracePt t="77800" x="6807200" y="5664200"/>
          <p14:tracePt t="77815" x="6946900" y="5664200"/>
          <p14:tracePt t="77833" x="7067550" y="5664200"/>
          <p14:tracePt t="77849" x="7200900" y="5664200"/>
          <p14:tracePt t="77866" x="7283450" y="5664200"/>
          <p14:tracePt t="77882" x="7346950" y="5664200"/>
          <p14:tracePt t="77899" x="7404100" y="5664200"/>
          <p14:tracePt t="77915" x="7448550" y="5664200"/>
          <p14:tracePt t="77933" x="7493000" y="5664200"/>
          <p14:tracePt t="77949" x="7537450" y="5664200"/>
          <p14:tracePt t="77966" x="7607300" y="5664200"/>
          <p14:tracePt t="77982" x="7740650" y="5664200"/>
          <p14:tracePt t="77999" x="7823200" y="5664200"/>
          <p14:tracePt t="78016" x="7893050" y="5664200"/>
          <p14:tracePt t="78032" x="7924800" y="5664200"/>
          <p14:tracePt t="78049" x="7931150" y="5664200"/>
          <p14:tracePt t="78127" x="7937500" y="5664200"/>
          <p14:tracePt t="78575" x="7943850" y="5664200"/>
          <p14:tracePt t="78591" x="7950200" y="5664200"/>
          <p14:tracePt t="78639" x="7956550" y="5664200"/>
          <p14:tracePt t="80791" x="7956550" y="5670550"/>
          <p14:tracePt t="80799" x="7956550" y="5676900"/>
          <p14:tracePt t="80800" x="7956550" y="5683250"/>
          <p14:tracePt t="80936" x="7956550" y="5689600"/>
          <p14:tracePt t="82272" x="7956550" y="5721350"/>
          <p14:tracePt t="82280" x="7956550" y="5734050"/>
          <p14:tracePt t="82288" x="7956550" y="5753100"/>
          <p14:tracePt t="82296" x="7962900" y="5772150"/>
          <p14:tracePt t="82304" x="7962900" y="5791200"/>
          <p14:tracePt t="82316" x="7962900" y="5822950"/>
          <p14:tracePt t="82333" x="7969250" y="5835650"/>
          <p14:tracePt t="82333" x="7969250" y="5842000"/>
          <p14:tracePt t="82351" x="7969250" y="5848350"/>
          <p14:tracePt t="82367" x="7975600" y="5854700"/>
          <p14:tracePt t="87599" x="7943850" y="5854700"/>
          <p14:tracePt t="87607" x="7893050" y="5854700"/>
          <p14:tracePt t="87615" x="7816850" y="5829300"/>
          <p14:tracePt t="87623" x="7397750" y="5581650"/>
          <p14:tracePt t="87632" x="6756400" y="5245100"/>
          <p14:tracePt t="87648" x="6000750" y="4851400"/>
          <p14:tracePt t="87665" x="5499100" y="4597400"/>
          <p14:tracePt t="87682" x="5257800" y="4495800"/>
          <p14:tracePt t="87699" x="5181600" y="4464050"/>
          <p14:tracePt t="87716" x="5149850" y="4457700"/>
          <p14:tracePt t="87733" x="5130800" y="4457700"/>
          <p14:tracePt t="87749" x="5118100" y="4457700"/>
          <p14:tracePt t="87766" x="5105400" y="4457700"/>
          <p14:tracePt t="87783" x="5086350" y="4457700"/>
          <p14:tracePt t="87847" x="5111750" y="4476750"/>
          <p14:tracePt t="87856" x="5143500" y="4527550"/>
          <p14:tracePt t="87859" x="5175250" y="4572000"/>
          <p14:tracePt t="87866" x="5251450" y="4660900"/>
          <p14:tracePt t="87883" x="5334000" y="4749800"/>
          <p14:tracePt t="87900" x="5435600" y="4832350"/>
          <p14:tracePt t="87916" x="5518150" y="4902200"/>
          <p14:tracePt t="87933" x="5619750" y="4972050"/>
          <p14:tracePt t="87949" x="5734050" y="5035550"/>
          <p14:tracePt t="87966" x="5854700" y="5092700"/>
          <p14:tracePt t="87983" x="6045200" y="5162550"/>
          <p14:tracePt t="88000" x="6191250" y="5207000"/>
          <p14:tracePt t="88015" x="6330950" y="5245100"/>
          <p14:tracePt t="88032" x="6438900" y="5270500"/>
          <p14:tracePt t="88048" x="6527800" y="5289550"/>
          <p14:tracePt t="88065" x="6584950" y="5289550"/>
          <p14:tracePt t="88082" x="6623050" y="5283200"/>
          <p14:tracePt t="88098" x="6654800" y="5264150"/>
          <p14:tracePt t="88115" x="6692900" y="5238750"/>
          <p14:tracePt t="88132" x="6724650" y="5213350"/>
          <p14:tracePt t="88148" x="6756400" y="5194300"/>
          <p14:tracePt t="88165" x="6769100" y="5181600"/>
          <p14:tracePt t="88182" x="6794500" y="5162550"/>
          <p14:tracePt t="88200" x="6807200" y="5149850"/>
          <p14:tracePt t="88216" x="6819900" y="5137150"/>
          <p14:tracePt t="88233" x="6838950" y="5118100"/>
          <p14:tracePt t="88249" x="6845300" y="5105400"/>
          <p14:tracePt t="88266" x="6845300" y="5099050"/>
          <p14:tracePt t="88283" x="6845300" y="5092700"/>
          <p14:tracePt t="88299" x="6845300" y="5080000"/>
          <p14:tracePt t="88351" x="6845300" y="5067300"/>
          <p14:tracePt t="88358" x="6838950" y="5067300"/>
          <p14:tracePt t="88367" x="6819900" y="5060950"/>
          <p14:tracePt t="88368" x="6813550" y="5054600"/>
          <p14:tracePt t="88383" x="6762750" y="5029200"/>
          <p14:tracePt t="88400" x="6724650" y="5016500"/>
          <p14:tracePt t="88416" x="6661150" y="4991100"/>
          <p14:tracePt t="88433" x="6604000" y="4965700"/>
          <p14:tracePt t="88449" x="6559550" y="4959350"/>
          <p14:tracePt t="88465" x="6521450" y="4953000"/>
          <p14:tracePt t="88482" x="6489700" y="4946650"/>
          <p14:tracePt t="88498" x="6457950" y="4946650"/>
          <p14:tracePt t="88515" x="6419850" y="4946650"/>
          <p14:tracePt t="88532" x="6381750" y="4946650"/>
          <p14:tracePt t="88548" x="6343650" y="4959350"/>
          <p14:tracePt t="88565" x="6311900" y="4965700"/>
          <p14:tracePt t="88582" x="6273800" y="4978400"/>
          <p14:tracePt t="88598" x="6229350" y="4997450"/>
          <p14:tracePt t="88615" x="6197600" y="5010150"/>
          <p14:tracePt t="88632" x="6153150" y="5029200"/>
          <p14:tracePt t="88649" x="6121400" y="5048250"/>
          <p14:tracePt t="88666" x="6070600" y="5067300"/>
          <p14:tracePt t="88683" x="6032500" y="5099050"/>
          <p14:tracePt t="88699" x="5988050" y="5137150"/>
          <p14:tracePt t="88716" x="5930900" y="5175250"/>
          <p14:tracePt t="88733" x="5880100" y="5232400"/>
          <p14:tracePt t="88750" x="5816600" y="5295900"/>
          <p14:tracePt t="88766" x="5753100" y="5384800"/>
          <p14:tracePt t="88784" x="5715000" y="5473700"/>
          <p14:tracePt t="88800" x="5702300" y="5581650"/>
          <p14:tracePt t="88817" x="5702300" y="5689600"/>
          <p14:tracePt t="88833" x="5708650" y="5797550"/>
          <p14:tracePt t="88850" x="5753100" y="5905500"/>
          <p14:tracePt t="88866" x="5803900" y="5981700"/>
          <p14:tracePt t="88883" x="5867400" y="6051550"/>
          <p14:tracePt t="88900" x="5943600" y="6108700"/>
          <p14:tracePt t="88916" x="6013450" y="6159500"/>
          <p14:tracePt t="88933" x="6076950" y="6203950"/>
          <p14:tracePt t="88950" x="6115050" y="6242050"/>
          <p14:tracePt t="88966" x="6178550" y="6305550"/>
          <p14:tracePt t="88984" x="6223000" y="6350000"/>
          <p14:tracePt t="89000" x="6280150" y="6388100"/>
          <p14:tracePt t="89017" x="6330950" y="6419850"/>
          <p14:tracePt t="89033" x="6407150" y="6451600"/>
          <p14:tracePt t="89050" x="6496050" y="6477000"/>
          <p14:tracePt t="89066" x="6584950" y="6496050"/>
          <p14:tracePt t="89083" x="6692900" y="6508750"/>
          <p14:tracePt t="89098" x="6781800" y="6508750"/>
          <p14:tracePt t="89115" x="6870700" y="6508750"/>
          <p14:tracePt t="89132" x="6940550" y="6508750"/>
          <p14:tracePt t="89148" x="7010400" y="6508750"/>
          <p14:tracePt t="89165" x="7080250" y="6508750"/>
          <p14:tracePt t="89182" x="7137400" y="6496050"/>
          <p14:tracePt t="89198" x="7239000" y="6400800"/>
          <p14:tracePt t="89215" x="7296150" y="6318250"/>
          <p14:tracePt t="89232" x="7340600" y="6216650"/>
          <p14:tracePt t="89249" x="7378700" y="6108700"/>
          <p14:tracePt t="89265" x="7397750" y="6019800"/>
          <p14:tracePt t="89283" x="7397750" y="5924550"/>
          <p14:tracePt t="89300" x="7397750" y="5829300"/>
          <p14:tracePt t="89317" x="7391400" y="5727700"/>
          <p14:tracePt t="89333" x="7359650" y="5619750"/>
          <p14:tracePt t="89350" x="7340600" y="5556250"/>
          <p14:tracePt t="89366" x="7308850" y="5467350"/>
          <p14:tracePt t="89384" x="7277100" y="5397500"/>
          <p14:tracePt t="89400" x="7264400" y="5365750"/>
          <p14:tracePt t="89416" x="7232650" y="5327650"/>
          <p14:tracePt t="89433" x="7213600" y="5289550"/>
          <p14:tracePt t="89466" x="7181850" y="5245100"/>
          <p14:tracePt t="89482" x="7156450" y="5213350"/>
          <p14:tracePt t="89483" x="7118350" y="5162550"/>
          <p14:tracePt t="89499" x="7080250" y="5130800"/>
          <p14:tracePt t="89515" x="7061200" y="5105400"/>
          <p14:tracePt t="89532" x="7023100" y="5086350"/>
          <p14:tracePt t="89548" x="6991350" y="5060950"/>
          <p14:tracePt t="89565" x="6946900" y="5041900"/>
          <p14:tracePt t="89582" x="6908800" y="5022850"/>
          <p14:tracePt t="89598" x="6838950" y="4997450"/>
          <p14:tracePt t="89615" x="6781800" y="4984750"/>
          <p14:tracePt t="89632" x="6718300" y="4984750"/>
          <p14:tracePt t="89648" x="6654800" y="4984750"/>
          <p14:tracePt t="89666" x="6623050" y="4984750"/>
          <p14:tracePt t="89683" x="6578600" y="4984750"/>
          <p14:tracePt t="89699" x="6521450" y="4997450"/>
          <p14:tracePt t="89716" x="6451600" y="5029200"/>
          <p14:tracePt t="89732" x="6394450" y="5060950"/>
          <p14:tracePt t="89749" x="6311900" y="5124450"/>
          <p14:tracePt t="89765" x="6273800" y="5162550"/>
          <p14:tracePt t="89782" x="6254750" y="5200650"/>
          <p14:tracePt t="89798" x="6235700" y="5251450"/>
          <p14:tracePt t="89815" x="6235700" y="5289550"/>
          <p14:tracePt t="89832" x="6235700" y="5334000"/>
          <p14:tracePt t="89848" x="6242050" y="5365750"/>
          <p14:tracePt t="89865" x="6261100" y="5403850"/>
          <p14:tracePt t="89882" x="6273800" y="5435600"/>
          <p14:tracePt t="89898" x="6299200" y="5473700"/>
          <p14:tracePt t="89916" x="6330950" y="5499100"/>
          <p14:tracePt t="89932" x="6375400" y="5537200"/>
          <p14:tracePt t="89950" x="6445250" y="5568950"/>
          <p14:tracePt t="89966" x="6515100" y="5594350"/>
          <p14:tracePt t="89982" x="6578600" y="5619750"/>
          <p14:tracePt t="89998" x="6686550" y="5657850"/>
          <p14:tracePt t="90015" x="6731000" y="5676900"/>
          <p14:tracePt t="90032" x="6775450" y="5676900"/>
          <p14:tracePt t="90048" x="6800850" y="5676900"/>
          <p14:tracePt t="90065" x="6826250" y="5676900"/>
          <p14:tracePt t="90082" x="6832600" y="5670550"/>
          <p14:tracePt t="90098" x="6838950" y="5664200"/>
          <p14:tracePt t="90115" x="6851650" y="5651500"/>
          <p14:tracePt t="90132" x="6851650" y="5645150"/>
          <p14:tracePt t="90390" x="6858000" y="5638800"/>
          <p14:tracePt t="90415" x="6864350" y="5638800"/>
          <p14:tracePt t="90425" x="6883400" y="5638800"/>
          <p14:tracePt t="90432" x="6965950" y="5651500"/>
          <p14:tracePt t="90449" x="7048500" y="5657850"/>
          <p14:tracePt t="90450" x="7232650" y="5695950"/>
          <p14:tracePt t="90467" x="7448550" y="5727700"/>
          <p14:tracePt t="90482" x="7651750" y="5753100"/>
          <p14:tracePt t="90498" x="7772400" y="5765800"/>
          <p14:tracePt t="90515" x="7848600" y="5765800"/>
          <p14:tracePt t="90533" x="7905750" y="5765800"/>
          <p14:tracePt t="90549" x="7931150" y="5765800"/>
          <p14:tracePt t="90566" x="7956550" y="5765800"/>
          <p14:tracePt t="90582" x="7981950" y="5765800"/>
          <p14:tracePt t="90631" x="7988300" y="5765800"/>
          <p14:tracePt t="90671" x="7994650" y="5765800"/>
          <p14:tracePt t="91494" x="8013700" y="5765800"/>
          <p14:tracePt t="91502" x="8064500" y="5721350"/>
          <p14:tracePt t="91510" x="8102600" y="5676900"/>
          <p14:tracePt t="91518" x="8191500" y="5613400"/>
          <p14:tracePt t="91531" x="8242300" y="5594350"/>
          <p14:tracePt t="91548" x="8255000" y="5588000"/>
          <p14:tracePt t="91599" x="8261350" y="5588000"/>
          <p14:tracePt t="91990" x="8267700" y="5588000"/>
          <p14:tracePt t="92244" x="8261350" y="5588000"/>
          <p14:tracePt t="92248" x="8229600" y="5588000"/>
          <p14:tracePt t="92266" x="8172450" y="5588000"/>
          <p14:tracePt t="92267" x="8020050" y="5588000"/>
          <p14:tracePt t="92283" x="7810500" y="5588000"/>
          <p14:tracePt t="92299" x="7639050" y="5562600"/>
          <p14:tracePt t="92316" x="7512050" y="5543550"/>
          <p14:tracePt t="92332" x="7442200" y="5537200"/>
          <p14:tracePt t="92349" x="7378700" y="5524500"/>
          <p14:tracePt t="92366" x="7289800" y="5505450"/>
          <p14:tracePt t="92399" x="7245350" y="5492750"/>
          <p14:tracePt t="92400" x="7188200" y="5480050"/>
          <p14:tracePt t="92416" x="7131050" y="5467350"/>
          <p14:tracePt t="92432" x="7086600" y="5461000"/>
          <p14:tracePt t="92449" x="7048500" y="5461000"/>
          <p14:tracePt t="92465" x="7010400" y="5461000"/>
          <p14:tracePt t="92482" x="6972300" y="5461000"/>
          <p14:tracePt t="92498" x="6927850" y="5461000"/>
          <p14:tracePt t="92515" x="6896100" y="5461000"/>
          <p14:tracePt t="92532" x="6870700" y="5461000"/>
          <p14:tracePt t="92549" x="6851650" y="5461000"/>
          <p14:tracePt t="92566" x="6838950" y="5461000"/>
          <p14:tracePt t="93495" x="6845300" y="5461000"/>
          <p14:tracePt t="93895" x="6851650" y="5461000"/>
          <p14:tracePt t="94055" x="6858000" y="5461000"/>
          <p14:tracePt t="94431" x="6864350" y="5461000"/>
          <p14:tracePt t="94799" x="6883400" y="5480050"/>
          <p14:tracePt t="94808" x="6902450" y="5524500"/>
          <p14:tracePt t="94815" x="6921500" y="5581650"/>
          <p14:tracePt t="94832" x="6934200" y="5594350"/>
          <p14:tracePt t="94833" x="6946900" y="5626100"/>
          <p14:tracePt t="94849" x="6953250" y="5632450"/>
          <p14:tracePt t="94903" x="6959600" y="5632450"/>
          <p14:tracePt t="96135" x="6959600" y="5638800"/>
          <p14:tracePt t="96142" x="6965950" y="5645150"/>
          <p14:tracePt t="96151" x="6978650" y="5657850"/>
          <p14:tracePt t="96151" x="6985000" y="5664200"/>
          <p14:tracePt t="96166" x="7004050" y="5676900"/>
          <p14:tracePt t="96166" x="7016750" y="5683250"/>
          <p14:tracePt t="96183" x="7016750" y="5689600"/>
          <p14:tracePt t="96199" x="7023100" y="5689600"/>
          <p14:tracePt t="96216" x="7035800" y="5695950"/>
          <p14:tracePt t="96232" x="7042150" y="5695950"/>
          <p14:tracePt t="96249" x="7054850" y="5702300"/>
          <p14:tracePt t="96265" x="7061200" y="5708650"/>
          <p14:tracePt t="96282" x="7073900" y="5708650"/>
          <p14:tracePt t="96299" x="7080250" y="5708650"/>
          <p14:tracePt t="96316" x="7092950" y="5715000"/>
          <p14:tracePt t="96332" x="7099300" y="5715000"/>
          <p14:tracePt t="96349" x="7112000" y="5715000"/>
          <p14:tracePt t="96383" x="7118350" y="5715000"/>
          <p14:tracePt t="96407" x="7124700" y="5715000"/>
          <p14:tracePt t="96407" x="7131050" y="5715000"/>
          <p14:tracePt t="96416" x="7143750" y="5695950"/>
          <p14:tracePt t="96432" x="7162800" y="5676900"/>
          <p14:tracePt t="96449" x="7162800" y="5657850"/>
          <p14:tracePt t="96466" x="7162800" y="5651500"/>
          <p14:tracePt t="96482" x="7162800" y="5638800"/>
          <p14:tracePt t="96499" x="7162800" y="5632450"/>
          <p14:tracePt t="96583" x="7156450" y="5619750"/>
          <p14:tracePt t="96590" x="7143750" y="5613400"/>
          <p14:tracePt t="96599" x="7137400" y="5600700"/>
          <p14:tracePt t="96603" x="7099300" y="5575300"/>
          <p14:tracePt t="96616" x="7080250" y="5562600"/>
          <p14:tracePt t="96632" x="7061200" y="5549900"/>
          <p14:tracePt t="96649" x="7042150" y="5537200"/>
          <p14:tracePt t="96666" x="7023100" y="5524500"/>
          <p14:tracePt t="96682" x="7004050" y="5518150"/>
          <p14:tracePt t="96699" x="6985000" y="5511800"/>
          <p14:tracePt t="96716" x="6959600" y="5505450"/>
          <p14:tracePt t="96732" x="6908800" y="5492750"/>
          <p14:tracePt t="96749" x="6851650" y="5473700"/>
          <p14:tracePt t="96766" x="6781800" y="5454650"/>
          <p14:tracePt t="96766" x="6750050" y="5441950"/>
          <p14:tracePt t="96784" x="6686550" y="5422900"/>
          <p14:tracePt t="96799" x="6616700" y="5410200"/>
          <p14:tracePt t="96816" x="6597650" y="5403850"/>
          <p14:tracePt t="96832" x="6578600" y="5391150"/>
          <p14:tracePt t="96849" x="6572250" y="5391150"/>
          <p14:tracePt t="96865" x="6565900" y="5391150"/>
          <p14:tracePt t="97038" x="6553200" y="5391150"/>
          <p14:tracePt t="97047" x="6457950" y="5391150"/>
          <p14:tracePt t="97058" x="6388100" y="5391150"/>
          <p14:tracePt t="97067" x="6242050" y="5391150"/>
          <p14:tracePt t="97082" x="6134100" y="5391150"/>
          <p14:tracePt t="97099" x="6070600" y="5384800"/>
          <p14:tracePt t="97116" x="6038850" y="5372100"/>
          <p14:tracePt t="97132" x="6013450" y="5359400"/>
          <p14:tracePt t="97149" x="5988050" y="5353050"/>
          <p14:tracePt t="97166" x="5949950" y="5334000"/>
          <p14:tracePt t="97182" x="5886450" y="5321300"/>
          <p14:tracePt t="97199" x="5861050" y="5308600"/>
          <p14:tracePt t="97215" x="5848350" y="5308600"/>
          <p14:tracePt t="97383" x="5842000" y="5308600"/>
          <p14:tracePt t="97391" x="5842000" y="5295900"/>
          <p14:tracePt t="97399" x="5842000" y="5283200"/>
          <p14:tracePt t="97399" x="5842000" y="5232400"/>
          <p14:tracePt t="97415" x="5842000" y="5162550"/>
          <p14:tracePt t="97432" x="5835650" y="5130800"/>
          <p14:tracePt t="97449" x="5835650" y="5118100"/>
          <p14:tracePt t="97466" x="5835650" y="5111750"/>
          <p14:tracePt t="97607" x="5835650" y="5105400"/>
          <p14:tracePt t="97855" x="5842000" y="5105400"/>
          <p14:tracePt t="97878" x="5848350" y="5105400"/>
          <p14:tracePt t="97887" x="5854700" y="5105400"/>
          <p14:tracePt t="97898" x="5861050" y="5105400"/>
          <p14:tracePt t="97898" x="5873750" y="5105400"/>
          <p14:tracePt t="97915" x="5905500" y="5105400"/>
          <p14:tracePt t="97933" x="5956300" y="5105400"/>
          <p14:tracePt t="97949" x="6045200" y="5105400"/>
          <p14:tracePt t="97966" x="6165850" y="5105400"/>
          <p14:tracePt t="97983" x="6381750" y="5105400"/>
          <p14:tracePt t="97999" x="6527800" y="5111750"/>
          <p14:tracePt t="98015" x="6648450" y="5130800"/>
          <p14:tracePt t="98032" x="6762750" y="5143500"/>
          <p14:tracePt t="98049" x="6870700" y="5175250"/>
          <p14:tracePt t="98066" x="6959600" y="5187950"/>
          <p14:tracePt t="98082" x="7042150" y="5200650"/>
          <p14:tracePt t="98099" x="7080250" y="5207000"/>
          <p14:tracePt t="98115" x="7092950" y="5207000"/>
          <p14:tracePt t="98463" x="7073900" y="5207000"/>
          <p14:tracePt t="98476" x="7054850" y="5213350"/>
          <p14:tracePt t="98479" x="7042150" y="5213350"/>
          <p14:tracePt t="98484" x="7004050" y="5219700"/>
          <p14:tracePt t="98500" x="6965950" y="5226050"/>
          <p14:tracePt t="98517" x="6940550" y="5232400"/>
          <p14:tracePt t="98533" x="6902450" y="5232400"/>
          <p14:tracePt t="98550" x="6858000" y="5232400"/>
          <p14:tracePt t="98567" x="6775450" y="5238750"/>
          <p14:tracePt t="98584" x="6737350" y="5238750"/>
          <p14:tracePt t="98600" x="6718300" y="5238750"/>
          <p14:tracePt t="98904" x="6699250" y="5238750"/>
          <p14:tracePt t="98912" x="6642100" y="5238750"/>
          <p14:tracePt t="98919" x="6553200" y="5238750"/>
          <p14:tracePt t="98933" x="6445250" y="5238750"/>
          <p14:tracePt t="98936" x="6165850" y="5219700"/>
          <p14:tracePt t="98950" x="6000750" y="5194300"/>
          <p14:tracePt t="98966" x="5873750" y="5175250"/>
          <p14:tracePt t="98984" x="5842000" y="5168900"/>
          <p14:tracePt t="99000" x="5816600" y="5168900"/>
          <p14:tracePt t="99017" x="5778500" y="5162550"/>
          <p14:tracePt t="99033" x="5753100" y="5156200"/>
          <p14:tracePt t="99050" x="5727700" y="5156200"/>
          <p14:tracePt t="99066" x="5715000" y="5156200"/>
          <p14:tracePt t="105672" x="5708650" y="5156200"/>
          <p14:tracePt t="105679" x="5734050" y="5156200"/>
          <p14:tracePt t="105687" x="5797550" y="5181600"/>
          <p14:tracePt t="105695" x="5880100" y="5219700"/>
          <p14:tracePt t="105703" x="6064250" y="5302250"/>
          <p14:tracePt t="105716" x="6242050" y="5372100"/>
          <p14:tracePt t="105733" x="6381750" y="5429250"/>
          <p14:tracePt t="105750" x="6515100" y="5454650"/>
          <p14:tracePt t="105766" x="6635750" y="5473700"/>
          <p14:tracePt t="105784" x="6661150" y="5473700"/>
          <p14:tracePt t="105800" x="6686550" y="5473700"/>
          <p14:tracePt t="105817" x="6699250" y="5473700"/>
          <p14:tracePt t="105833" x="6705600" y="5473700"/>
          <p14:tracePt t="105984" x="6711950" y="5473700"/>
          <p14:tracePt t="105993" x="6724650" y="5467350"/>
          <p14:tracePt t="105999" x="6762750" y="5441950"/>
          <p14:tracePt t="106016" x="6775450" y="5435600"/>
          <p14:tracePt t="106017" x="6813550" y="5416550"/>
          <p14:tracePt t="106033" x="6832600" y="5410200"/>
          <p14:tracePt t="106050" x="6845300" y="5403850"/>
          <p14:tracePt t="106066" x="6864350" y="5403850"/>
          <p14:tracePt t="106082" x="6883400" y="5403850"/>
          <p14:tracePt t="106099" x="6908800" y="5403850"/>
          <p14:tracePt t="106116" x="6940550" y="5397500"/>
          <p14:tracePt t="106133" x="6991350" y="5397500"/>
          <p14:tracePt t="106150" x="7048500" y="5397500"/>
          <p14:tracePt t="106166" x="7105650" y="5397500"/>
          <p14:tracePt t="106184" x="7137400" y="5397500"/>
          <p14:tracePt t="106200" x="7162800" y="5391150"/>
          <p14:tracePt t="106216" x="7181850" y="5384800"/>
          <p14:tracePt t="106233" x="7200900" y="5378450"/>
          <p14:tracePt t="106250" x="7207250" y="5372100"/>
          <p14:tracePt t="106266" x="7219950" y="5359400"/>
          <p14:tracePt t="106283" x="7239000" y="5340350"/>
          <p14:tracePt t="106299" x="7251700" y="5321300"/>
          <p14:tracePt t="106316" x="7270750" y="5295900"/>
          <p14:tracePt t="106333" x="7289800" y="5264150"/>
          <p14:tracePt t="106350" x="7302500" y="5245100"/>
          <p14:tracePt t="106366" x="7327900" y="5213350"/>
          <p14:tracePt t="106384" x="7334250" y="5207000"/>
          <p14:tracePt t="106399" x="7340600" y="5200650"/>
          <p14:tracePt t="106520" x="7346950" y="5200650"/>
          <p14:tracePt t="106527" x="7353300" y="5194300"/>
          <p14:tracePt t="106535" x="7359650" y="5187950"/>
          <p14:tracePt t="106542" x="7372350" y="5181600"/>
          <p14:tracePt t="106549" x="7378700" y="5175250"/>
          <p14:tracePt t="106566" x="7391400" y="5162550"/>
          <p14:tracePt t="106566" x="7391400" y="5156200"/>
          <p14:tracePt t="106584" x="7404100" y="5149850"/>
          <p14:tracePt t="106600" x="7416800" y="5137150"/>
          <p14:tracePt t="106759" x="7416800" y="5111750"/>
          <p14:tracePt t="106759" x="7385050" y="5067300"/>
          <p14:tracePt t="106775" x="7372350" y="5054600"/>
          <p14:tracePt t="106776" x="7340600" y="5035550"/>
          <p14:tracePt t="106784" x="7270750" y="4997450"/>
          <p14:tracePt t="106801" x="7219950" y="4972050"/>
          <p14:tracePt t="106816" x="7169150" y="4953000"/>
          <p14:tracePt t="106833" x="7124700" y="4933950"/>
          <p14:tracePt t="106849" x="7073900" y="4933950"/>
          <p14:tracePt t="106867" x="7023100" y="4927600"/>
          <p14:tracePt t="106883" x="6985000" y="4927600"/>
          <p14:tracePt t="106900" x="6934200" y="4927600"/>
          <p14:tracePt t="106916" x="6889750" y="4921250"/>
          <p14:tracePt t="106933" x="6845300" y="4914900"/>
          <p14:tracePt t="106949" x="6794500" y="4908550"/>
          <p14:tracePt t="106966" x="6724650" y="4902200"/>
          <p14:tracePt t="106984" x="6673850" y="4902200"/>
          <p14:tracePt t="107000" x="6635750" y="4889500"/>
          <p14:tracePt t="107016" x="6591300" y="4889500"/>
          <p14:tracePt t="107033" x="6559550" y="4883150"/>
          <p14:tracePt t="107049" x="6534150" y="4883150"/>
          <p14:tracePt t="107066" x="6496050" y="4883150"/>
          <p14:tracePt t="107083" x="6470650" y="4883150"/>
          <p14:tracePt t="107099" x="6438900" y="4883150"/>
          <p14:tracePt t="107116" x="6407150" y="4883150"/>
          <p14:tracePt t="107133" x="6356350" y="4883150"/>
          <p14:tracePt t="107149" x="6305550" y="4883150"/>
          <p14:tracePt t="107166" x="6197600" y="4883150"/>
          <p14:tracePt t="107184" x="6115050" y="4883150"/>
          <p14:tracePt t="107200" x="6038850" y="4889500"/>
          <p14:tracePt t="107216" x="5969000" y="4908550"/>
          <p14:tracePt t="107233" x="5911850" y="4927600"/>
          <p14:tracePt t="107249" x="5873750" y="4933950"/>
          <p14:tracePt t="107266" x="5842000" y="4953000"/>
          <p14:tracePt t="107283" x="5816600" y="4972050"/>
          <p14:tracePt t="107300" x="5778500" y="5003800"/>
          <p14:tracePt t="107316" x="5740400" y="5035550"/>
          <p14:tracePt t="107333" x="5695950" y="5073650"/>
          <p14:tracePt t="107349" x="5651500" y="5118100"/>
          <p14:tracePt t="107366" x="5600700" y="5181600"/>
          <p14:tracePt t="107383" x="5562600" y="5245100"/>
          <p14:tracePt t="107399" x="5524500" y="5295900"/>
          <p14:tracePt t="107416" x="5505450" y="5334000"/>
          <p14:tracePt t="107433" x="5492750" y="5372100"/>
          <p14:tracePt t="107449" x="5473700" y="5416550"/>
          <p14:tracePt t="107466" x="5461000" y="5473700"/>
          <p14:tracePt t="107483" x="5441950" y="5524500"/>
          <p14:tracePt t="107500" x="5429250" y="5575300"/>
          <p14:tracePt t="107516" x="5416550" y="5626100"/>
          <p14:tracePt t="107533" x="5391150" y="5695950"/>
          <p14:tracePt t="107549" x="5372100" y="5759450"/>
          <p14:tracePt t="107566" x="5365750" y="5848350"/>
          <p14:tracePt t="107584" x="5365750" y="5918200"/>
          <p14:tracePt t="107599" x="5365750" y="5981700"/>
          <p14:tracePt t="107616" x="5378450" y="6032500"/>
          <p14:tracePt t="107633" x="5391150" y="6070600"/>
          <p14:tracePt t="107649" x="5410200" y="6102350"/>
          <p14:tracePt t="107666" x="5435600" y="6134100"/>
          <p14:tracePt t="107683" x="5454650" y="6165850"/>
          <p14:tracePt t="107700" x="5505450" y="6216650"/>
          <p14:tracePt t="107716" x="5543550" y="6254750"/>
          <p14:tracePt t="107733" x="5581650" y="6286500"/>
          <p14:tracePt t="107749" x="5626100" y="6324600"/>
          <p14:tracePt t="107766" x="5702300" y="6381750"/>
          <p14:tracePt t="107783" x="5753100" y="6419850"/>
          <p14:tracePt t="107800" x="5816600" y="6451600"/>
          <p14:tracePt t="107816" x="5873750" y="6483350"/>
          <p14:tracePt t="107833" x="5956300" y="6508750"/>
          <p14:tracePt t="107849" x="6051550" y="6527800"/>
          <p14:tracePt t="107866" x="6127750" y="6534150"/>
          <p14:tracePt t="107883" x="6210300" y="6546850"/>
          <p14:tracePt t="107899" x="6280150" y="6546850"/>
          <p14:tracePt t="107916" x="6388100" y="6559550"/>
          <p14:tracePt t="107933" x="6489700" y="6565900"/>
          <p14:tracePt t="107949" x="6591300" y="6572250"/>
          <p14:tracePt t="107966" x="6699250" y="6578600"/>
          <p14:tracePt t="107983" x="6756400" y="6578600"/>
          <p14:tracePt t="107999" x="6832600" y="6578600"/>
          <p14:tracePt t="108016" x="6915150" y="6553200"/>
          <p14:tracePt t="108033" x="7004050" y="6515100"/>
          <p14:tracePt t="108049" x="7086600" y="6464300"/>
          <p14:tracePt t="108066" x="7143750" y="6419850"/>
          <p14:tracePt t="108083" x="7181850" y="6388100"/>
          <p14:tracePt t="108099" x="7219950" y="6350000"/>
          <p14:tracePt t="108116" x="7258050" y="6305550"/>
          <p14:tracePt t="108133" x="7289800" y="6242050"/>
          <p14:tracePt t="108149" x="7315200" y="6172200"/>
          <p14:tracePt t="108166" x="7346950" y="6038850"/>
          <p14:tracePt t="108183" x="7359650" y="5969000"/>
          <p14:tracePt t="108199" x="7359650" y="5899150"/>
          <p14:tracePt t="108217" x="7359650" y="5816600"/>
          <p14:tracePt t="108233" x="7359650" y="5721350"/>
          <p14:tracePt t="108250" x="7353300" y="5638800"/>
          <p14:tracePt t="108266" x="7340600" y="5549900"/>
          <p14:tracePt t="108283" x="7308850" y="5473700"/>
          <p14:tracePt t="108299" x="7277100" y="5403850"/>
          <p14:tracePt t="108316" x="7258050" y="5340350"/>
          <p14:tracePt t="108332" x="7226300" y="5295900"/>
          <p14:tracePt t="108349" x="7207250" y="5264150"/>
          <p14:tracePt t="108366" x="7188200" y="5232400"/>
          <p14:tracePt t="108383" x="7156450" y="5181600"/>
          <p14:tracePt t="108400" x="7137400" y="5149850"/>
          <p14:tracePt t="108416" x="7118350" y="5111750"/>
          <p14:tracePt t="108433" x="7099300" y="5073650"/>
          <p14:tracePt t="108449" x="7080250" y="5054600"/>
          <p14:tracePt t="108466" x="7061200" y="5035550"/>
          <p14:tracePt t="108483" x="7035800" y="5003800"/>
          <p14:tracePt t="108499" x="6997700" y="4972050"/>
          <p14:tracePt t="108516" x="6965950" y="4946650"/>
          <p14:tracePt t="108533" x="6921500" y="4914900"/>
          <p14:tracePt t="108550" x="6870700" y="4889500"/>
          <p14:tracePt t="108566" x="6800850" y="4864100"/>
          <p14:tracePt t="108583" x="6731000" y="4845050"/>
          <p14:tracePt t="108599" x="6667500" y="4826000"/>
          <p14:tracePt t="108616" x="6591300" y="4806950"/>
          <p14:tracePt t="108633" x="6540500" y="4806950"/>
          <p14:tracePt t="108649" x="6477000" y="4806950"/>
          <p14:tracePt t="108666" x="6419850" y="4806950"/>
          <p14:tracePt t="108683" x="6330950" y="4832350"/>
          <p14:tracePt t="108699" x="6261100" y="4864100"/>
          <p14:tracePt t="108716" x="6191250" y="4895850"/>
          <p14:tracePt t="108733" x="6146800" y="4921250"/>
          <p14:tracePt t="108749" x="6108700" y="4933950"/>
          <p14:tracePt t="108766" x="6070600" y="4959350"/>
          <p14:tracePt t="108784" x="6038850" y="4978400"/>
          <p14:tracePt t="108799" x="6000750" y="5010150"/>
          <p14:tracePt t="108816" x="5949950" y="5054600"/>
          <p14:tracePt t="108833" x="5892800" y="5111750"/>
          <p14:tracePt t="108849" x="5854700" y="5149850"/>
          <p14:tracePt t="108866" x="5816600" y="5213350"/>
          <p14:tracePt t="108883" x="5778500" y="5270500"/>
          <p14:tracePt t="108899" x="5753100" y="5334000"/>
          <p14:tracePt t="108916" x="5727700" y="5391150"/>
          <p14:tracePt t="108932" x="5708650" y="5467350"/>
          <p14:tracePt t="108949" x="5689600" y="5524500"/>
          <p14:tracePt t="108966" x="5683250" y="5607050"/>
          <p14:tracePt t="108984" x="5683250" y="5657850"/>
          <p14:tracePt t="108999" x="5683250" y="5702300"/>
          <p14:tracePt t="109016" x="5683250" y="5734050"/>
          <p14:tracePt t="109032" x="5683250" y="5765800"/>
          <p14:tracePt t="109050" x="5683250" y="5803900"/>
          <p14:tracePt t="109066" x="5695950" y="5861050"/>
          <p14:tracePt t="109083" x="5708650" y="5918200"/>
          <p14:tracePt t="109099" x="5721350" y="6000750"/>
          <p14:tracePt t="109116" x="5734050" y="6089650"/>
          <p14:tracePt t="109133" x="5759450" y="6172200"/>
          <p14:tracePt t="109150" x="5778500" y="6242050"/>
          <p14:tracePt t="109166" x="5810250" y="6311900"/>
          <p14:tracePt t="109183" x="5822950" y="6343650"/>
          <p14:tracePt t="109199" x="5835650" y="6362700"/>
          <p14:tracePt t="109216" x="5861050" y="6394450"/>
          <p14:tracePt t="109234" x="5892800" y="6426200"/>
          <p14:tracePt t="109249" x="5943600" y="6451600"/>
          <p14:tracePt t="109266" x="5994400" y="6477000"/>
          <p14:tracePt t="109283" x="6070600" y="6527800"/>
          <p14:tracePt t="109299" x="6165850" y="6572250"/>
          <p14:tracePt t="109317" x="6261100" y="6616700"/>
          <p14:tracePt t="109333" x="6362700" y="6661150"/>
          <p14:tracePt t="109350" x="6457950" y="6699250"/>
          <p14:tracePt t="109366" x="6597650" y="6718300"/>
          <p14:tracePt t="109383" x="6680200" y="6718300"/>
          <p14:tracePt t="109399" x="6769100" y="6686550"/>
          <p14:tracePt t="109416" x="6864350" y="6610350"/>
          <p14:tracePt t="109433" x="6915150" y="6559550"/>
          <p14:tracePt t="109449" x="6965950" y="6521450"/>
          <p14:tracePt t="109466" x="6991350" y="6496050"/>
          <p14:tracePt t="109483" x="7010400" y="6477000"/>
          <p14:tracePt t="109499" x="7023100" y="6457950"/>
          <p14:tracePt t="109516" x="7042150" y="6445250"/>
          <p14:tracePt t="109533" x="7054850" y="6426200"/>
          <p14:tracePt t="109553" x="7061200" y="6419850"/>
          <p14:tracePt t="109566" x="7067550" y="6413500"/>
          <p14:tracePt t="109583" x="7073900" y="6413500"/>
          <p14:tracePt t="109599" x="7080250" y="6407150"/>
          <p14:tracePt t="109616" x="7092950" y="6400800"/>
          <p14:tracePt t="109632" x="7099300" y="6400800"/>
          <p14:tracePt t="109649" x="7118350" y="6388100"/>
          <p14:tracePt t="109666" x="7131050" y="6381750"/>
          <p14:tracePt t="109683" x="7137400" y="6375400"/>
          <p14:tracePt t="109991" x="7143750" y="6375400"/>
          <p14:tracePt t="110359" x="7150100" y="6369050"/>
          <p14:tracePt t="110367" x="7150100" y="6324600"/>
          <p14:tracePt t="110368" x="7099300" y="6191250"/>
          <p14:tracePt t="110383" x="7035800" y="6070600"/>
          <p14:tracePt t="110400" x="6978650" y="5988050"/>
          <p14:tracePt t="110416" x="6953250" y="5930900"/>
          <p14:tracePt t="110433" x="6921500" y="5886450"/>
          <p14:tracePt t="110449" x="6908800" y="5867400"/>
          <p14:tracePt t="110466" x="6883400" y="5835650"/>
          <p14:tracePt t="110482" x="6864350" y="5816600"/>
          <p14:tracePt t="110499" x="6838950" y="5803900"/>
          <p14:tracePt t="110516" x="6826250" y="5797550"/>
          <p14:tracePt t="110533" x="6819900" y="5797550"/>
          <p14:tracePt t="110704" x="6826250" y="5784850"/>
          <p14:tracePt t="110711" x="6838950" y="5772150"/>
          <p14:tracePt t="110719" x="6851650" y="5765800"/>
          <p14:tracePt t="110727" x="6864350" y="5740400"/>
          <p14:tracePt t="110733" x="6889750" y="5689600"/>
          <p14:tracePt t="110749" x="6921500" y="5632450"/>
          <p14:tracePt t="110766" x="6940550" y="5600700"/>
          <p14:tracePt t="110783" x="6946900" y="5588000"/>
          <p14:tracePt t="111223" x="6953250" y="5588000"/>
          <p14:tracePt t="111231" x="6997700" y="5581650"/>
          <p14:tracePt t="111238" x="7086600" y="5581650"/>
          <p14:tracePt t="111248" x="7200900" y="5581650"/>
          <p14:tracePt t="111249" x="7467600" y="5581650"/>
          <p14:tracePt t="111267" x="7632700" y="5581650"/>
          <p14:tracePt t="111282" x="7721600" y="5575300"/>
          <p14:tracePt t="111299" x="7740650" y="5568950"/>
          <p14:tracePt t="111316" x="7753350" y="5568950"/>
          <p14:tracePt t="111926" x="7766050" y="5568950"/>
          <p14:tracePt t="111934" x="7823200" y="5568950"/>
          <p14:tracePt t="111942" x="7899400" y="5568950"/>
          <p14:tracePt t="111949" x="8077200" y="5588000"/>
          <p14:tracePt t="111966" x="8261350" y="5613400"/>
          <p14:tracePt t="111984" x="8305800" y="5613400"/>
          <p14:tracePt t="111999" x="8318500" y="5613400"/>
          <p14:tracePt t="112016" x="8324850" y="5613400"/>
          <p14:tracePt t="112032" x="8337550" y="5613400"/>
          <p14:tracePt t="112049" x="8343900" y="5613400"/>
          <p14:tracePt t="112066" x="8356600" y="5613400"/>
          <p14:tracePt t="112082" x="8369300" y="5613400"/>
          <p14:tracePt t="112099" x="8388350" y="5613400"/>
          <p14:tracePt t="112116" x="8407400" y="5607050"/>
          <p14:tracePt t="112132" x="8432800" y="5594350"/>
          <p14:tracePt t="112149" x="8445500" y="5581650"/>
          <p14:tracePt t="112166" x="8489950" y="5537200"/>
          <p14:tracePt t="112184" x="8515350" y="5486400"/>
          <p14:tracePt t="112199" x="8534400" y="5416550"/>
          <p14:tracePt t="112216" x="8547100" y="5353050"/>
          <p14:tracePt t="112232" x="8547100" y="5289550"/>
          <p14:tracePt t="112249" x="8547100" y="5232400"/>
          <p14:tracePt t="112266" x="8528050" y="5168900"/>
          <p14:tracePt t="112282" x="8502650" y="5118100"/>
          <p14:tracePt t="112299" x="8464550" y="5073650"/>
          <p14:tracePt t="112316" x="8394700" y="5003800"/>
          <p14:tracePt t="112332" x="8293100" y="4933950"/>
          <p14:tracePt t="112349" x="8172450" y="4857750"/>
          <p14:tracePt t="112366" x="7994650" y="4749800"/>
          <p14:tracePt t="112384" x="7893050" y="4711700"/>
          <p14:tracePt t="112399" x="7804150" y="4673600"/>
          <p14:tracePt t="112416" x="7727950" y="4673600"/>
          <p14:tracePt t="112432" x="7670800" y="4673600"/>
          <p14:tracePt t="112449" x="7588250" y="4699000"/>
          <p14:tracePt t="112466" x="7493000" y="4743450"/>
          <p14:tracePt t="112483" x="7397750" y="4826000"/>
          <p14:tracePt t="112499" x="7289800" y="4940300"/>
          <p14:tracePt t="112516" x="7219950" y="5067300"/>
          <p14:tracePt t="112532" x="7175500" y="5200650"/>
          <p14:tracePt t="112549" x="7150100" y="5334000"/>
          <p14:tracePt t="112566" x="7131050" y="5518150"/>
          <p14:tracePt t="112583" x="7131050" y="5638800"/>
          <p14:tracePt t="112599" x="7156450" y="5765800"/>
          <p14:tracePt t="112616" x="7188200" y="5880100"/>
          <p14:tracePt t="112632" x="7232650" y="5981700"/>
          <p14:tracePt t="112649" x="7289800" y="6076950"/>
          <p14:tracePt t="112666" x="7372350" y="6178550"/>
          <p14:tracePt t="112683" x="7473950" y="6280150"/>
          <p14:tracePt t="112699" x="7575550" y="6356350"/>
          <p14:tracePt t="112716" x="7696200" y="6426200"/>
          <p14:tracePt t="112732" x="7810500" y="6489700"/>
          <p14:tracePt t="112749" x="7924800" y="6527800"/>
          <p14:tracePt t="112766" x="8121650" y="6572250"/>
          <p14:tracePt t="112783" x="8242300" y="6572250"/>
          <p14:tracePt t="112799" x="8362950" y="6559550"/>
          <p14:tracePt t="112816" x="8477250" y="6515100"/>
          <p14:tracePt t="112832" x="8566150" y="6451600"/>
          <p14:tracePt t="112849" x="8636000" y="6369050"/>
          <p14:tracePt t="112866" x="8699500" y="6229350"/>
          <p14:tracePt t="112883" x="8743950" y="6083300"/>
          <p14:tracePt t="112899" x="8794750" y="5930900"/>
          <p14:tracePt t="112916" x="8820150" y="5816600"/>
          <p14:tracePt t="112932" x="8839200" y="5721350"/>
          <p14:tracePt t="112949" x="8845550" y="5657850"/>
          <p14:tracePt t="112966" x="8858250" y="5543550"/>
          <p14:tracePt t="112983" x="8858250" y="5454650"/>
          <p14:tracePt t="112999" x="8839200" y="5359400"/>
          <p14:tracePt t="113016" x="8794750" y="5257800"/>
          <p14:tracePt t="113032" x="8731250" y="5149850"/>
          <p14:tracePt t="113049" x="8674100" y="5080000"/>
          <p14:tracePt t="113066" x="8616950" y="5016500"/>
          <p14:tracePt t="113083" x="8559800" y="4972050"/>
          <p14:tracePt t="113099" x="8489950" y="4927600"/>
          <p14:tracePt t="113116" x="8439150" y="4895850"/>
          <p14:tracePt t="113132" x="8382000" y="4870450"/>
          <p14:tracePt t="113149" x="8305800" y="4845050"/>
          <p14:tracePt t="113166" x="8210550" y="4838700"/>
          <p14:tracePt t="113183" x="8153400" y="4838700"/>
          <p14:tracePt t="113199" x="8089900" y="4838700"/>
          <p14:tracePt t="113216" x="8007350" y="4851400"/>
          <p14:tracePt t="113232" x="7924800" y="4883150"/>
          <p14:tracePt t="113249" x="7829550" y="4946650"/>
          <p14:tracePt t="113266" x="7721600" y="5048250"/>
          <p14:tracePt t="113283" x="7658100" y="5175250"/>
          <p14:tracePt t="113299" x="7613650" y="5302250"/>
          <p14:tracePt t="113316" x="7594600" y="5435600"/>
          <p14:tracePt t="113332" x="7588250" y="5556250"/>
          <p14:tracePt t="113349" x="7588250" y="5670550"/>
          <p14:tracePt t="113366" x="7588250" y="5791200"/>
          <p14:tracePt t="113383" x="7607300" y="5848350"/>
          <p14:tracePt t="113399" x="7620000" y="5880100"/>
          <p14:tracePt t="113416" x="7626350" y="5886450"/>
          <p14:tracePt t="113591" x="7588250" y="5886450"/>
          <p14:tracePt t="113591" x="7524750" y="5861050"/>
          <p14:tracePt t="113599" x="7423150" y="5816600"/>
          <p14:tracePt t="113607" x="7296150" y="5784850"/>
          <p14:tracePt t="113616" x="7029450" y="5715000"/>
          <p14:tracePt t="113632" x="6851650" y="5670550"/>
          <p14:tracePt t="113649" x="6737350" y="5657850"/>
          <p14:tracePt t="113666" x="6635750" y="5657850"/>
          <p14:tracePt t="113682" x="6584950" y="5657850"/>
          <p14:tracePt t="113699" x="6553200" y="5657850"/>
          <p14:tracePt t="113716" x="6521450" y="5670550"/>
          <p14:tracePt t="113733" x="6508750" y="5670550"/>
          <p14:tracePt t="114311" x="6534150" y="5689600"/>
          <p14:tracePt t="114318" x="6572250" y="5715000"/>
          <p14:tracePt t="114332" x="6616700" y="5740400"/>
          <p14:tracePt t="114332" x="6762750" y="5816600"/>
          <p14:tracePt t="114348" x="6934200" y="5867400"/>
          <p14:tracePt t="114366" x="7118350" y="5892800"/>
          <p14:tracePt t="114383" x="7169150" y="5892800"/>
          <p14:tracePt t="114399" x="7200900" y="5886450"/>
          <p14:tracePt t="114415" x="7226300" y="5854700"/>
          <p14:tracePt t="114432" x="7251700" y="5772150"/>
          <p14:tracePt t="114449" x="7270750" y="5651500"/>
          <p14:tracePt t="114466" x="7289800" y="5511800"/>
          <p14:tracePt t="114482" x="7302500" y="5410200"/>
          <p14:tracePt t="114499" x="7302500" y="5340350"/>
          <p14:tracePt t="114516" x="7302500" y="5270500"/>
          <p14:tracePt t="114533" x="7302500" y="5194300"/>
          <p14:tracePt t="114549" x="7302500" y="5124450"/>
          <p14:tracePt t="114566" x="7289800" y="5016500"/>
          <p14:tracePt t="114583" x="7239000" y="4933950"/>
          <p14:tracePt t="114599" x="7200900" y="4870450"/>
          <p14:tracePt t="114615" x="7137400" y="4800600"/>
          <p14:tracePt t="114632" x="7112000" y="4768850"/>
          <p14:tracePt t="114649" x="7061200" y="4724400"/>
          <p14:tracePt t="114666" x="7004050" y="4692650"/>
          <p14:tracePt t="114682" x="6934200" y="4654550"/>
          <p14:tracePt t="114699" x="6864350" y="4610100"/>
          <p14:tracePt t="114715" x="6775450" y="4591050"/>
          <p14:tracePt t="114732" x="6680200" y="4584700"/>
          <p14:tracePt t="114749" x="6572250" y="4584700"/>
          <p14:tracePt t="114766" x="6445250" y="4616450"/>
          <p14:tracePt t="114783" x="6369050" y="4654550"/>
          <p14:tracePt t="114800" x="6305550" y="4679950"/>
          <p14:tracePt t="114815" x="6254750" y="4711700"/>
          <p14:tracePt t="114832" x="6191250" y="4762500"/>
          <p14:tracePt t="114849" x="6115050" y="4826000"/>
          <p14:tracePt t="114866" x="6045200" y="4889500"/>
          <p14:tracePt t="114882" x="5969000" y="4959350"/>
          <p14:tracePt t="114899" x="5905500" y="5016500"/>
          <p14:tracePt t="114916" x="5873750" y="5060950"/>
          <p14:tracePt t="114932" x="5848350" y="5118100"/>
          <p14:tracePt t="114949" x="5835650" y="5168900"/>
          <p14:tracePt t="114966" x="5816600" y="5257800"/>
          <p14:tracePt t="114983" x="5810250" y="5334000"/>
          <p14:tracePt t="114999" x="5797550" y="5422900"/>
          <p14:tracePt t="115015" x="5791200" y="5511800"/>
          <p14:tracePt t="115033" x="5791200" y="5607050"/>
          <p14:tracePt t="115049" x="5791200" y="5695950"/>
          <p14:tracePt t="115066" x="5791200" y="5772150"/>
          <p14:tracePt t="115082" x="5797550" y="5854700"/>
          <p14:tracePt t="115099" x="5810250" y="5918200"/>
          <p14:tracePt t="115115" x="5829300" y="5981700"/>
          <p14:tracePt t="115132" x="5842000" y="6038850"/>
          <p14:tracePt t="115149" x="5854700" y="6096000"/>
          <p14:tracePt t="115165" x="5886450" y="6197600"/>
          <p14:tracePt t="115184" x="5930900" y="6292850"/>
          <p14:tracePt t="115199" x="5988050" y="6381750"/>
          <p14:tracePt t="115216" x="6051550" y="6457950"/>
          <p14:tracePt t="115232" x="6140450" y="6534150"/>
          <p14:tracePt t="115249" x="6229350" y="6572250"/>
          <p14:tracePt t="115265" x="6343650" y="6604000"/>
          <p14:tracePt t="115282" x="6464300" y="6604000"/>
          <p14:tracePt t="115299" x="6584950" y="6578600"/>
          <p14:tracePt t="115317" x="6705600" y="6546850"/>
          <p14:tracePt t="115333" x="6813550" y="6502400"/>
          <p14:tracePt t="115349" x="6883400" y="6451600"/>
          <p14:tracePt t="115365" x="6972300" y="6381750"/>
          <p14:tracePt t="115383" x="6997700" y="6343650"/>
          <p14:tracePt t="115399" x="7010400" y="6305550"/>
          <p14:tracePt t="115416" x="7016750" y="6280150"/>
          <p14:tracePt t="115432" x="7023100" y="6261100"/>
          <p14:tracePt t="115449" x="7023100" y="6254750"/>
          <p14:tracePt t="115550" x="7023100" y="6197600"/>
          <p14:tracePt t="115559" x="7004050" y="6096000"/>
          <p14:tracePt t="115567" x="6896100" y="5822950"/>
          <p14:tracePt t="115575" x="6807200" y="5600700"/>
          <p14:tracePt t="115583" x="6635750" y="5200650"/>
          <p14:tracePt t="115599" x="6546850" y="5010150"/>
          <p14:tracePt t="115616" x="6508750" y="4902200"/>
          <p14:tracePt t="115632" x="6489700" y="4864100"/>
          <p14:tracePt t="115649" x="6489700" y="4845050"/>
          <p14:tracePt t="115665" x="6489700" y="4838700"/>
          <p14:tracePt t="115798" x="6483350" y="4857750"/>
          <p14:tracePt t="115808" x="6483350" y="4914900"/>
          <p14:tracePt t="115809" x="6477000" y="4972050"/>
          <p14:tracePt t="115815" x="6457950" y="5092700"/>
          <p14:tracePt t="115832" x="6445250" y="5207000"/>
          <p14:tracePt t="115849" x="6438900" y="5295900"/>
          <p14:tracePt t="115866" x="6438900" y="5340350"/>
          <p14:tracePt t="115882" x="6438900" y="5346700"/>
          <p14:tracePt t="115975" x="6438900" y="5353050"/>
          <p14:tracePt t="115992" x="6438900" y="5359400"/>
          <p14:tracePt t="116032" x="6445250" y="5359400"/>
          <p14:tracePt t="116043" x="6451600" y="5359400"/>
          <p14:tracePt t="116044" x="6470650" y="5359400"/>
          <p14:tracePt t="116050" x="6553200" y="5327650"/>
          <p14:tracePt t="116067" x="6680200" y="5238750"/>
          <p14:tracePt t="116083" x="6864350" y="5175250"/>
          <p14:tracePt t="116100" x="7054850" y="5143500"/>
          <p14:tracePt t="116117" x="7239000" y="5118100"/>
          <p14:tracePt t="116133" x="7416800" y="5118100"/>
          <p14:tracePt t="116150" x="7575550" y="5118100"/>
          <p14:tracePt t="116166" x="7772400" y="5175250"/>
          <p14:tracePt t="116184" x="7861300" y="5213350"/>
          <p14:tracePt t="116200" x="7899400" y="5245100"/>
          <p14:tracePt t="116216" x="7924800" y="5264150"/>
          <p14:tracePt t="116233" x="7943850" y="5276850"/>
          <p14:tracePt t="117039" x="7950200" y="5276850"/>
          <p14:tracePt t="117048" x="8108950" y="5372100"/>
          <p14:tracePt t="117056" x="8712200" y="5588000"/>
          <p14:tracePt t="117067" x="9067800" y="5683250"/>
          <p14:tracePt t="117083" x="9137650" y="5683250"/>
          <p14:tracePt t="117100" x="9137650" y="5676900"/>
          <p14:tracePt t="117116" x="9137650" y="5632450"/>
          <p14:tracePt t="117133" x="9137650" y="5518150"/>
          <p14:tracePt t="117150" x="9137650" y="5410200"/>
          <p14:tracePt t="117167" x="9131300" y="5327650"/>
          <p14:tracePt t="117184" x="9105900" y="5276850"/>
          <p14:tracePt t="117200" x="9061450" y="5219700"/>
          <p14:tracePt t="117216" x="9004300" y="5156200"/>
          <p14:tracePt t="117233" x="8934450" y="5105400"/>
          <p14:tracePt t="117250" x="8870950" y="5060950"/>
          <p14:tracePt t="117267" x="8794750" y="5016500"/>
          <p14:tracePt t="117283" x="8718550" y="4978400"/>
          <p14:tracePt t="117300" x="8642350" y="4953000"/>
          <p14:tracePt t="117316" x="8578850" y="4933950"/>
          <p14:tracePt t="117334" x="8515350" y="4927600"/>
          <p14:tracePt t="117350" x="8451850" y="4914900"/>
          <p14:tracePt t="117367" x="8369300" y="4914900"/>
          <p14:tracePt t="117384" x="8324850" y="4914900"/>
          <p14:tracePt t="117400" x="8267700" y="4921250"/>
          <p14:tracePt t="117416" x="8216900" y="4953000"/>
          <p14:tracePt t="117433" x="8140700" y="4991100"/>
          <p14:tracePt t="117450" x="8051800" y="5035550"/>
          <p14:tracePt t="117467" x="7969250" y="5099050"/>
          <p14:tracePt t="117483" x="7861300" y="5175250"/>
          <p14:tracePt t="117500" x="7791450" y="5232400"/>
          <p14:tracePt t="117516" x="7715250" y="5314950"/>
          <p14:tracePt t="117533" x="7683500" y="5372100"/>
          <p14:tracePt t="117550" x="7658100" y="5441950"/>
          <p14:tracePt t="117567" x="7639050" y="5556250"/>
          <p14:tracePt t="117584" x="7639050" y="5645150"/>
          <p14:tracePt t="117600" x="7639050" y="5740400"/>
          <p14:tracePt t="117616" x="7639050" y="5854700"/>
          <p14:tracePt t="117633" x="7639050" y="5969000"/>
          <p14:tracePt t="117650" x="7639050" y="6089650"/>
          <p14:tracePt t="117667" x="7670800" y="6223000"/>
          <p14:tracePt t="117683" x="7721600" y="6350000"/>
          <p14:tracePt t="117700" x="7772400" y="6451600"/>
          <p14:tracePt t="117716" x="7835900" y="6540500"/>
          <p14:tracePt t="117733" x="7899400" y="6604000"/>
          <p14:tracePt t="117750" x="7981950" y="6654800"/>
          <p14:tracePt t="117767" x="8153400" y="6718300"/>
          <p14:tracePt t="117784" x="8267700" y="6724650"/>
          <p14:tracePt t="117800" x="8369300" y="6724650"/>
          <p14:tracePt t="117816" x="8458200" y="6699250"/>
          <p14:tracePt t="117833" x="8547100" y="6642100"/>
          <p14:tracePt t="117850" x="8629650" y="6565900"/>
          <p14:tracePt t="117866" x="8705850" y="6483350"/>
          <p14:tracePt t="117883" x="8782050" y="6369050"/>
          <p14:tracePt t="117900" x="8826500" y="6267450"/>
          <p14:tracePt t="117916" x="8870950" y="6146800"/>
          <p14:tracePt t="117933" x="8890000" y="6045200"/>
          <p14:tracePt t="117950" x="8902700" y="5937250"/>
          <p14:tracePt t="117967" x="8909050" y="5778500"/>
          <p14:tracePt t="117984" x="8909050" y="5676900"/>
          <p14:tracePt t="118000" x="8896350" y="5568950"/>
          <p14:tracePt t="118017" x="8851900" y="5461000"/>
          <p14:tracePt t="118033" x="8813800" y="5372100"/>
          <p14:tracePt t="118050" x="8775700" y="5321300"/>
          <p14:tracePt t="118066" x="8743950" y="5276850"/>
          <p14:tracePt t="118083" x="8712200" y="5238750"/>
          <p14:tracePt t="118100" x="8693150" y="5219700"/>
          <p14:tracePt t="118116" x="8680450" y="5213350"/>
          <p14:tracePt t="118208" x="8674100" y="5213350"/>
          <p14:tracePt t="118216" x="8629650" y="5213350"/>
          <p14:tracePt t="118233" x="8604250" y="5219700"/>
          <p14:tracePt t="118234" x="8540750" y="5264150"/>
          <p14:tracePt t="118250" x="8502650" y="5283200"/>
          <p14:tracePt t="118266" x="8470900" y="5302250"/>
          <p14:tracePt t="118283" x="8451850" y="5321300"/>
          <p14:tracePt t="118300" x="8445500" y="5334000"/>
          <p14:tracePt t="118316" x="8439150" y="5346700"/>
          <p14:tracePt t="118333" x="8432800" y="5365750"/>
          <p14:tracePt t="118333" x="8432800" y="5372100"/>
          <p14:tracePt t="118352" x="8432800" y="5384800"/>
          <p14:tracePt t="118366" x="8426450" y="5429250"/>
          <p14:tracePt t="118384" x="8426450" y="5467350"/>
          <p14:tracePt t="118400" x="8420100" y="5505450"/>
          <p14:tracePt t="118417" x="8420100" y="5549900"/>
          <p14:tracePt t="118432" x="8420100" y="5575300"/>
          <p14:tracePt t="118449" x="8420100" y="5581650"/>
          <p14:tracePt t="118559" x="8413750" y="5581650"/>
          <p14:tracePt t="118568" x="8356600" y="5518150"/>
          <p14:tracePt t="118576" x="8312150" y="5467350"/>
          <p14:tracePt t="118584" x="8210550" y="5397500"/>
          <p14:tracePt t="118600" x="8089900" y="5340350"/>
          <p14:tracePt t="118617" x="7975600" y="5308600"/>
          <p14:tracePt t="118633" x="7867650" y="5276850"/>
          <p14:tracePt t="118650" x="7766050" y="5245100"/>
          <p14:tracePt t="118666" x="7658100" y="5232400"/>
          <p14:tracePt t="118683" x="7543800" y="5226050"/>
          <p14:tracePt t="118700" x="7423150" y="5226050"/>
          <p14:tracePt t="118716" x="7302500" y="5257800"/>
          <p14:tracePt t="118733" x="7175500" y="5289550"/>
          <p14:tracePt t="118750" x="7054850" y="5340350"/>
          <p14:tracePt t="118766" x="6959600" y="5397500"/>
          <p14:tracePt t="118784" x="6927850" y="5416550"/>
          <p14:tracePt t="118800" x="6921500" y="5429250"/>
          <p14:tracePt t="118817" x="6915150" y="5435600"/>
          <p14:tracePt t="118833" x="6902450" y="5448300"/>
          <p14:tracePt t="118850" x="6896100" y="5454650"/>
          <p14:tracePt t="119279" x="6883400" y="5480050"/>
          <p14:tracePt t="119288" x="6851650" y="5568950"/>
          <p14:tracePt t="119300" x="6838950" y="5651500"/>
          <p14:tracePt t="119303" x="6794500" y="5778500"/>
          <p14:tracePt t="119317" x="6788150" y="5835650"/>
          <p14:tracePt t="119333" x="6788150" y="5848350"/>
          <p14:tracePt t="119350" x="6781800" y="5861050"/>
          <p14:tracePt t="121055" x="6781800" y="5848350"/>
          <p14:tracePt t="121063" x="6781800" y="5784850"/>
          <p14:tracePt t="121071" x="6781800" y="5740400"/>
          <p14:tracePt t="121083" x="6794500" y="5689600"/>
          <p14:tracePt t="121087" x="6807200" y="5651500"/>
          <p14:tracePt t="121100" x="6807200" y="5626100"/>
          <p14:tracePt t="121116" x="6807200" y="5619750"/>
          <p14:tracePt t="121367" x="6826250" y="5613400"/>
          <p14:tracePt t="121376" x="6851650" y="5613400"/>
          <p14:tracePt t="121383" x="6934200" y="5581650"/>
          <p14:tracePt t="121399" x="6972300" y="5562600"/>
          <p14:tracePt t="121400" x="7016750" y="5537200"/>
          <p14:tracePt t="121416" x="7035800" y="5518150"/>
          <p14:tracePt t="121433" x="7054850" y="5511800"/>
          <p14:tracePt t="121449" x="7061200" y="5492750"/>
          <p14:tracePt t="121466" x="7073900" y="5473700"/>
          <p14:tracePt t="121483" x="7073900" y="5448300"/>
          <p14:tracePt t="121500" x="7086600" y="5410200"/>
          <p14:tracePt t="121516" x="7092950" y="5372100"/>
          <p14:tracePt t="121532" x="7092950" y="5340350"/>
          <p14:tracePt t="121549" x="7099300" y="5308600"/>
          <p14:tracePt t="121566" x="7099300" y="5264150"/>
          <p14:tracePt t="121584" x="7099300" y="5226050"/>
          <p14:tracePt t="121600" x="7099300" y="5181600"/>
          <p14:tracePt t="121616" x="7086600" y="5130800"/>
          <p14:tracePt t="121633" x="7073900" y="5080000"/>
          <p14:tracePt t="121649" x="7042150" y="5035550"/>
          <p14:tracePt t="121666" x="7010400" y="4997450"/>
          <p14:tracePt t="121684" x="6972300" y="4959350"/>
          <p14:tracePt t="121699" x="6921500" y="4927600"/>
          <p14:tracePt t="121716" x="6870700" y="4889500"/>
          <p14:tracePt t="121733" x="6794500" y="4857750"/>
          <p14:tracePt t="121750" x="6699250" y="4826000"/>
          <p14:tracePt t="121766" x="6572250" y="4806950"/>
          <p14:tracePt t="121784" x="6508750" y="4800600"/>
          <p14:tracePt t="121799" x="6457950" y="4800600"/>
          <p14:tracePt t="121817" x="6419850" y="4800600"/>
          <p14:tracePt t="121833" x="6388100" y="4800600"/>
          <p14:tracePt t="121850" x="6356350" y="4806950"/>
          <p14:tracePt t="121866" x="6324600" y="4819650"/>
          <p14:tracePt t="121883" x="6292850" y="4845050"/>
          <p14:tracePt t="121899" x="6248400" y="4876800"/>
          <p14:tracePt t="121917" x="6216650" y="4902200"/>
          <p14:tracePt t="121933" x="6178550" y="4946650"/>
          <p14:tracePt t="121950" x="6140450" y="4991100"/>
          <p14:tracePt t="121966" x="6096000" y="5073650"/>
          <p14:tracePt t="121983" x="6064250" y="5124450"/>
          <p14:tracePt t="121999" x="6057900" y="5175250"/>
          <p14:tracePt t="122016" x="6038850" y="5232400"/>
          <p14:tracePt t="122033" x="6026150" y="5283200"/>
          <p14:tracePt t="122050" x="6013450" y="5346700"/>
          <p14:tracePt t="122066" x="6007100" y="5384800"/>
          <p14:tracePt t="122083" x="6007100" y="5441950"/>
          <p14:tracePt t="122100" x="6007100" y="5486400"/>
          <p14:tracePt t="122116" x="6007100" y="5556250"/>
          <p14:tracePt t="122133" x="6007100" y="5626100"/>
          <p14:tracePt t="122150" x="6007100" y="5695950"/>
          <p14:tracePt t="122166" x="6007100" y="5784850"/>
          <p14:tracePt t="122184" x="6013450" y="5854700"/>
          <p14:tracePt t="122199" x="6032500" y="5918200"/>
          <p14:tracePt t="122216" x="6051550" y="5969000"/>
          <p14:tracePt t="122233" x="6076950" y="6013450"/>
          <p14:tracePt t="122250" x="6089650" y="6038850"/>
          <p14:tracePt t="122266" x="6127750" y="6076950"/>
          <p14:tracePt t="122283" x="6172200" y="6121400"/>
          <p14:tracePt t="122299" x="6223000" y="6153150"/>
          <p14:tracePt t="122316" x="6292850" y="6203950"/>
          <p14:tracePt t="122333" x="6375400" y="6254750"/>
          <p14:tracePt t="122350" x="6451600" y="6299200"/>
          <p14:tracePt t="122366" x="6572250" y="6369050"/>
          <p14:tracePt t="122384" x="6667500" y="6407150"/>
          <p14:tracePt t="122399" x="6769100" y="6432550"/>
          <p14:tracePt t="122417" x="6864350" y="6432550"/>
          <p14:tracePt t="122433" x="6946900" y="6426200"/>
          <p14:tracePt t="122450" x="7029450" y="6362700"/>
          <p14:tracePt t="122466" x="7118350" y="6267450"/>
          <p14:tracePt t="122483" x="7181850" y="6184900"/>
          <p14:tracePt t="122499" x="7219950" y="6108700"/>
          <p14:tracePt t="122517" x="7245350" y="6045200"/>
          <p14:tracePt t="122533" x="7251700" y="6007100"/>
          <p14:tracePt t="122549" x="7258050" y="5962650"/>
          <p14:tracePt t="122566" x="7264400" y="5899150"/>
          <p14:tracePt t="122566" x="7264400" y="5861050"/>
          <p14:tracePt t="122583" x="7264400" y="5797550"/>
          <p14:tracePt t="122599" x="7264400" y="5740400"/>
          <p14:tracePt t="122616" x="7251700" y="5689600"/>
          <p14:tracePt t="122633" x="7239000" y="5657850"/>
          <p14:tracePt t="122650" x="7232650" y="5651500"/>
          <p14:tracePt t="122710" x="7226300" y="5651500"/>
          <p14:tracePt t="122727" x="7219950" y="5651500"/>
          <p14:tracePt t="122735" x="7207250" y="5651500"/>
          <p14:tracePt t="122749" x="7194550" y="5651500"/>
          <p14:tracePt t="122750" x="7150100" y="5664200"/>
          <p14:tracePt t="122766" x="7042150" y="5683250"/>
          <p14:tracePt t="122784" x="6985000" y="5689600"/>
          <p14:tracePt t="122799" x="6953250" y="5689600"/>
          <p14:tracePt t="122816" x="6940550" y="5689600"/>
          <p14:tracePt t="122833" x="6927850" y="5676900"/>
          <p14:tracePt t="122849" x="6921500" y="5664200"/>
          <p14:tracePt t="122866" x="6908800" y="5619750"/>
          <p14:tracePt t="122883" x="6902450" y="5588000"/>
          <p14:tracePt t="122900" x="6889750" y="5530850"/>
          <p14:tracePt t="122917" x="6889750" y="5461000"/>
          <p14:tracePt t="122933" x="6889750" y="5365750"/>
          <p14:tracePt t="122950" x="6889750" y="5283200"/>
          <p14:tracePt t="122966" x="6940550" y="5200650"/>
          <p14:tracePt t="122984" x="6991350" y="5149850"/>
          <p14:tracePt t="122999" x="7080250" y="5092700"/>
          <p14:tracePt t="123016" x="7169150" y="5067300"/>
          <p14:tracePt t="123033" x="7296150" y="5054600"/>
          <p14:tracePt t="123049" x="7429500" y="5054600"/>
          <p14:tracePt t="123066" x="7569200" y="5092700"/>
          <p14:tracePt t="123083" x="7683500" y="5149850"/>
          <p14:tracePt t="123099" x="7785100" y="5194300"/>
          <p14:tracePt t="123116" x="7867650" y="5245100"/>
          <p14:tracePt t="123133" x="7950200" y="5314950"/>
          <p14:tracePt t="123150" x="8039100" y="5391150"/>
          <p14:tracePt t="123166" x="8159750" y="5492750"/>
          <p14:tracePt t="123184" x="8216900" y="5549900"/>
          <p14:tracePt t="123199" x="8235950" y="5575300"/>
          <p14:tracePt t="123216" x="8235950" y="5581650"/>
          <p14:tracePt t="124255" x="8166100" y="5575300"/>
          <p14:tracePt t="124263" x="8001000" y="5499100"/>
          <p14:tracePt t="124271" x="7772400" y="5441950"/>
          <p14:tracePt t="124279" x="7524750" y="5372100"/>
          <p14:tracePt t="124287" x="7067550" y="5245100"/>
          <p14:tracePt t="124300" x="6870700" y="5226050"/>
          <p14:tracePt t="124316" x="6769100" y="5207000"/>
          <p14:tracePt t="124333" x="6724650" y="5207000"/>
          <p14:tracePt t="124349" x="6705600" y="5207000"/>
          <p14:tracePt t="124366" x="6667500" y="5232400"/>
          <p14:tracePt t="124384" x="6648450" y="5257800"/>
          <p14:tracePt t="124399" x="6629400" y="5283200"/>
          <p14:tracePt t="124416" x="6616700" y="5308600"/>
          <p14:tracePt t="124434" x="6610350" y="5314950"/>
          <p14:tracePt t="124449" x="6610350" y="5321300"/>
          <p14:tracePt t="124466" x="6610350" y="5334000"/>
          <p14:tracePt t="124483" x="6610350" y="5340350"/>
          <p14:tracePt t="124499" x="6623050" y="5372100"/>
          <p14:tracePt t="124516" x="6686550" y="5422900"/>
          <p14:tracePt t="124533" x="6794500" y="5473700"/>
          <p14:tracePt t="124549" x="6908800" y="5524500"/>
          <p14:tracePt t="124566" x="7080250" y="5581650"/>
          <p14:tracePt t="124584" x="7143750" y="5594350"/>
          <p14:tracePt t="124599" x="7169150" y="5594350"/>
          <p14:tracePt t="124615" x="7181850" y="5588000"/>
          <p14:tracePt t="124632" x="7200900" y="5562600"/>
          <p14:tracePt t="124649" x="7226300" y="5511800"/>
          <p14:tracePt t="124666" x="7251700" y="5461000"/>
          <p14:tracePt t="124683" x="7258050" y="5429250"/>
          <p14:tracePt t="124699" x="7258050" y="5397500"/>
          <p14:tracePt t="124716" x="7258050" y="5372100"/>
          <p14:tracePt t="124733" x="7258050" y="5346700"/>
          <p14:tracePt t="124749" x="7251700" y="5302250"/>
          <p14:tracePt t="124766" x="7181850" y="5213350"/>
          <p14:tracePt t="124784" x="7118350" y="5143500"/>
          <p14:tracePt t="124799" x="7035800" y="5099050"/>
          <p14:tracePt t="124816" x="6959600" y="5067300"/>
          <p14:tracePt t="124833" x="6889750" y="5041900"/>
          <p14:tracePt t="124849" x="6832600" y="5035550"/>
          <p14:tracePt t="124866" x="6775450" y="5016500"/>
          <p14:tracePt t="124883" x="6718300" y="5010150"/>
          <p14:tracePt t="124899" x="6648450" y="5010150"/>
          <p14:tracePt t="124916" x="6572250" y="5010150"/>
          <p14:tracePt t="124933" x="6496050" y="5022850"/>
          <p14:tracePt t="124950" x="6419850" y="5041900"/>
          <p14:tracePt t="124966" x="6324600" y="5073650"/>
          <p14:tracePt t="124984" x="6273800" y="5099050"/>
          <p14:tracePt t="124999" x="6235700" y="5111750"/>
          <p14:tracePt t="125016" x="6197600" y="5143500"/>
          <p14:tracePt t="125033" x="6165850" y="5181600"/>
          <p14:tracePt t="125050" x="6134100" y="5245100"/>
          <p14:tracePt t="125066" x="6102350" y="5295900"/>
          <p14:tracePt t="125083" x="6070600" y="5365750"/>
          <p14:tracePt t="125099" x="6051550" y="5429250"/>
          <p14:tracePt t="125116" x="6045200" y="5492750"/>
          <p14:tracePt t="125133" x="6038850" y="5556250"/>
          <p14:tracePt t="125150" x="6038850" y="5619750"/>
          <p14:tracePt t="125166" x="6038850" y="5670550"/>
          <p14:tracePt t="125184" x="6038850" y="5702300"/>
          <p14:tracePt t="125199" x="6045200" y="5753100"/>
          <p14:tracePt t="125216" x="6057900" y="5791200"/>
          <p14:tracePt t="125233" x="6076950" y="5842000"/>
          <p14:tracePt t="125249" x="6102350" y="5892800"/>
          <p14:tracePt t="125266" x="6121400" y="5937250"/>
          <p14:tracePt t="125283" x="6146800" y="5981700"/>
          <p14:tracePt t="125299" x="6172200" y="6019800"/>
          <p14:tracePt t="125316" x="6197600" y="6045200"/>
          <p14:tracePt t="125333" x="6216650" y="6070600"/>
          <p14:tracePt t="125349" x="6242050" y="6108700"/>
          <p14:tracePt t="125366" x="6305550" y="6178550"/>
          <p14:tracePt t="125384" x="6362700" y="6216650"/>
          <p14:tracePt t="125399" x="6413500" y="6254750"/>
          <p14:tracePt t="125416" x="6496050" y="6286500"/>
          <p14:tracePt t="125433" x="6572250" y="6305550"/>
          <p14:tracePt t="125450" x="6616700" y="6305550"/>
          <p14:tracePt t="125466" x="6680200" y="6305550"/>
          <p14:tracePt t="125483" x="6756400" y="6305550"/>
          <p14:tracePt t="125499" x="6832600" y="6286500"/>
          <p14:tracePt t="125516" x="6902450" y="6267450"/>
          <p14:tracePt t="125533" x="6946900" y="6235700"/>
          <p14:tracePt t="125549" x="6991350" y="6191250"/>
          <p14:tracePt t="125566" x="7035800" y="6115050"/>
          <p14:tracePt t="125584" x="7061200" y="6070600"/>
          <p14:tracePt t="125599" x="7073900" y="6019800"/>
          <p14:tracePt t="125616" x="7092950" y="5988050"/>
          <p14:tracePt t="125632" x="7105650" y="5949950"/>
          <p14:tracePt t="125649" x="7118350" y="5918200"/>
          <p14:tracePt t="125665" x="7143750" y="5861050"/>
          <p14:tracePt t="125682" x="7162800" y="5803900"/>
          <p14:tracePt t="125699" x="7175500" y="5721350"/>
          <p14:tracePt t="125716" x="7175500" y="5651500"/>
          <p14:tracePt t="125733" x="7175500" y="5562600"/>
          <p14:tracePt t="125750" x="7175500" y="5473700"/>
          <p14:tracePt t="125766" x="7150100" y="5384800"/>
          <p14:tracePt t="125783" x="7124700" y="5327650"/>
          <p14:tracePt t="125799" x="7099300" y="5264150"/>
          <p14:tracePt t="125816" x="7061200" y="5207000"/>
          <p14:tracePt t="125833" x="7029450" y="5168900"/>
          <p14:tracePt t="125850" x="7004050" y="5143500"/>
          <p14:tracePt t="125866" x="6959600" y="5124450"/>
          <p14:tracePt t="125883" x="6927850" y="5118100"/>
          <p14:tracePt t="125899" x="6902450" y="5111750"/>
          <p14:tracePt t="125916" x="6889750" y="5105400"/>
          <p14:tracePt t="125933" x="6877050" y="5099050"/>
          <p14:tracePt t="125949" x="6870700" y="5099050"/>
          <p14:tracePt t="126023" x="6864350" y="5099050"/>
          <p14:tracePt t="126031" x="6832600" y="5118100"/>
          <p14:tracePt t="126042" x="6800850" y="5143500"/>
          <p14:tracePt t="126049" x="6705600" y="5207000"/>
          <p14:tracePt t="126066" x="6578600" y="5302250"/>
          <p14:tracePt t="126083" x="6445250" y="5403850"/>
          <p14:tracePt t="126099" x="6400800" y="5461000"/>
          <p14:tracePt t="126116" x="6388100" y="5473700"/>
          <p14:tracePt t="126279" x="6394450" y="5473700"/>
          <p14:tracePt t="126295" x="6400800" y="5473700"/>
          <p14:tracePt t="126311" x="6413500" y="5473700"/>
          <p14:tracePt t="126319" x="6419850" y="5473700"/>
          <p14:tracePt t="126327" x="6432550" y="5473700"/>
          <p14:tracePt t="126335" x="6483350" y="5410200"/>
          <p14:tracePt t="126349" x="6534150" y="5340350"/>
          <p14:tracePt t="126366" x="6610350" y="5245100"/>
          <p14:tracePt t="126383" x="6642100" y="5213350"/>
          <p14:tracePt t="126399" x="6686550" y="5168900"/>
          <p14:tracePt t="126416" x="6731000" y="5137150"/>
          <p14:tracePt t="126433" x="6794500" y="5105400"/>
          <p14:tracePt t="126449" x="6851650" y="5080000"/>
          <p14:tracePt t="126467" x="6921500" y="5067300"/>
          <p14:tracePt t="126483" x="6978650" y="5060950"/>
          <p14:tracePt t="126499" x="7042150" y="5060950"/>
          <p14:tracePt t="126516" x="7112000" y="5060950"/>
          <p14:tracePt t="126533" x="7200900" y="5060950"/>
          <p14:tracePt t="126549" x="7277100" y="5073650"/>
          <p14:tracePt t="126566" x="7391400" y="5118100"/>
          <p14:tracePt t="126584" x="7467600" y="5149850"/>
          <p14:tracePt t="126599" x="7550150" y="5200650"/>
          <p14:tracePt t="126616" x="7658100" y="5264150"/>
          <p14:tracePt t="126633" x="7759700" y="5321300"/>
          <p14:tracePt t="126649" x="7886700" y="5391150"/>
          <p14:tracePt t="126666" x="8007350" y="5467350"/>
          <p14:tracePt t="126683" x="8083550" y="5524500"/>
          <p14:tracePt t="126700" x="8115300" y="5556250"/>
          <p14:tracePt t="126716" x="8134350" y="5568950"/>
          <p14:tracePt t="126733" x="8140700" y="5568950"/>
          <p14:tracePt t="126749" x="8147050" y="5581650"/>
          <p14:tracePt t="126766" x="8153400" y="5600700"/>
          <p14:tracePt t="126783" x="8159750" y="5607050"/>
          <p14:tracePt t="126823" x="8159750" y="5613400"/>
          <p14:tracePt t="127598" x="8159750" y="5619750"/>
          <p14:tracePt t="127607" x="8159750" y="5632450"/>
          <p14:tracePt t="127615" x="8178800" y="5651500"/>
          <p14:tracePt t="127624" x="8185150" y="5670550"/>
          <p14:tracePt t="127632" x="8235950" y="5715000"/>
          <p14:tracePt t="127649" x="8318500" y="5765800"/>
          <p14:tracePt t="127666" x="8420100" y="5816600"/>
          <p14:tracePt t="127683" x="8515350" y="5842000"/>
          <p14:tracePt t="127700" x="8559800" y="5848350"/>
          <p14:tracePt t="127715" x="8585200" y="5842000"/>
          <p14:tracePt t="127733" x="8610600" y="5791200"/>
          <p14:tracePt t="127749" x="8648700" y="5676900"/>
          <p14:tracePt t="127749" x="8655050" y="5613400"/>
          <p14:tracePt t="127767" x="8661400" y="5473700"/>
          <p14:tracePt t="127783" x="8661400" y="5378450"/>
          <p14:tracePt t="127799" x="8629650" y="5302250"/>
          <p14:tracePt t="127816" x="8585200" y="5245100"/>
          <p14:tracePt t="127833" x="8559800" y="5213350"/>
          <p14:tracePt t="127849" x="8521700" y="5194300"/>
          <p14:tracePt t="127866" x="8483600" y="5181600"/>
          <p14:tracePt t="127882" x="8439150" y="5168900"/>
          <p14:tracePt t="127899" x="8394700" y="5162550"/>
          <p14:tracePt t="127916" x="8343900" y="5156200"/>
          <p14:tracePt t="127933" x="8305800" y="5156200"/>
          <p14:tracePt t="127949" x="8261350" y="5156200"/>
          <p14:tracePt t="127949" x="8235950" y="5156200"/>
          <p14:tracePt t="127967" x="8197850" y="5156200"/>
          <p14:tracePt t="127984" x="8140700" y="5162550"/>
          <p14:tracePt t="127999" x="8096250" y="5194300"/>
          <p14:tracePt t="128016" x="8032750" y="5238750"/>
          <p14:tracePt t="128033" x="7994650" y="5289550"/>
          <p14:tracePt t="128049" x="7962900" y="5340350"/>
          <p14:tracePt t="128066" x="7931150" y="5410200"/>
          <p14:tracePt t="128083" x="7886700" y="5492750"/>
          <p14:tracePt t="128099" x="7867650" y="5575300"/>
          <p14:tracePt t="128116" x="7842250" y="5664200"/>
          <p14:tracePt t="128133" x="7829550" y="5759450"/>
          <p14:tracePt t="128149" x="7823200" y="5829300"/>
          <p14:tracePt t="128166" x="7823200" y="5899150"/>
          <p14:tracePt t="128183" x="7829550" y="5943600"/>
          <p14:tracePt t="128199" x="7848600" y="5981700"/>
          <p14:tracePt t="128216" x="7867650" y="6019800"/>
          <p14:tracePt t="128233" x="7912100" y="6064250"/>
          <p14:tracePt t="128249" x="7950200" y="6096000"/>
          <p14:tracePt t="128266" x="7981950" y="6121400"/>
          <p14:tracePt t="128282" x="8051800" y="6146800"/>
          <p14:tracePt t="128299" x="8128000" y="6172200"/>
          <p14:tracePt t="128317" x="8223250" y="6197600"/>
          <p14:tracePt t="128332" x="8337550" y="6210300"/>
          <p14:tracePt t="128350" x="8426450" y="6216650"/>
          <p14:tracePt t="128366" x="8528050" y="6210300"/>
          <p14:tracePt t="128384" x="8585200" y="6165850"/>
          <p14:tracePt t="128399" x="8629650" y="6070600"/>
          <p14:tracePt t="128416" x="8674100" y="5943600"/>
          <p14:tracePt t="128432" x="8693150" y="5822950"/>
          <p14:tracePt t="128449" x="8699500" y="5708650"/>
          <p14:tracePt t="128466" x="8699500" y="5619750"/>
          <p14:tracePt t="128483" x="8693150" y="5549900"/>
          <p14:tracePt t="128499" x="8667750" y="5505450"/>
          <p14:tracePt t="128516" x="8623300" y="5461000"/>
          <p14:tracePt t="128532" x="8585200" y="5435600"/>
          <p14:tracePt t="128549" x="8521700" y="5435600"/>
          <p14:tracePt t="128566" x="8394700" y="5441950"/>
          <p14:tracePt t="128584" x="8293100" y="5492750"/>
          <p14:tracePt t="128599" x="8223250" y="5537200"/>
          <p14:tracePt t="128616" x="8178800" y="5575300"/>
          <p14:tracePt t="128632" x="8147050" y="5600700"/>
          <p14:tracePt t="128650" x="8140700" y="5613400"/>
          <p14:tracePt t="128666" x="8134350" y="5619750"/>
          <p14:tracePt t="128871" x="8128000" y="5619750"/>
          <p14:tracePt t="128879" x="8096250" y="5594350"/>
          <p14:tracePt t="128887" x="8064500" y="5556250"/>
          <p14:tracePt t="128895" x="8032750" y="5511800"/>
          <p14:tracePt t="128903" x="7962900" y="5461000"/>
          <p14:tracePt t="128916" x="7899400" y="5422900"/>
          <p14:tracePt t="128932" x="7835900" y="5397500"/>
          <p14:tracePt t="128949" x="7778750" y="5384800"/>
          <p14:tracePt t="128966" x="7696200" y="5365750"/>
          <p14:tracePt t="128984" x="7639050" y="5365750"/>
          <p14:tracePt t="129000" x="7588250" y="5365750"/>
          <p14:tracePt t="129016" x="7518400" y="5378450"/>
          <p14:tracePt t="129033" x="7448550" y="5397500"/>
          <p14:tracePt t="129049" x="7378700" y="5429250"/>
          <p14:tracePt t="129066" x="7327900" y="5454650"/>
          <p14:tracePt t="129083" x="7289800" y="5473700"/>
          <p14:tracePt t="129099" x="7270750" y="5486400"/>
          <p14:tracePt t="129116" x="7245350" y="5499100"/>
          <p14:tracePt t="129132" x="7226300" y="5511800"/>
          <p14:tracePt t="129149" x="7200900" y="5530850"/>
          <p14:tracePt t="129166" x="7175500" y="5549900"/>
          <p14:tracePt t="129183" x="7156450" y="5568950"/>
          <p14:tracePt t="129199" x="7131050" y="5594350"/>
          <p14:tracePt t="129216" x="7118350" y="5613400"/>
          <p14:tracePt t="129232" x="7105650" y="5632450"/>
          <p14:tracePt t="129249" x="7092950" y="5645150"/>
          <p14:tracePt t="129266" x="7086600" y="5657850"/>
          <p14:tracePt t="129283" x="7080250" y="5664200"/>
          <p14:tracePt t="129299" x="7067550" y="5676900"/>
          <p14:tracePt t="129316" x="7061200" y="5695950"/>
          <p14:tracePt t="129333" x="7054850" y="5702300"/>
          <p14:tracePt t="129349" x="7054850" y="5708650"/>
          <p14:tracePt t="13073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Diffusion: Fick’s First Law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If solute concentration is uniform, no net flow</a:t>
            </a:r>
          </a:p>
          <a:p>
            <a:pPr>
              <a:lnSpc>
                <a:spcPct val="90000"/>
              </a:lnSpc>
            </a:pPr>
            <a:r>
              <a:rPr lang="en-US" smtClean="0"/>
              <a:t>If solute concentration is different, net flow occurs 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D: Diffusion constant (m</a:t>
            </a:r>
            <a:r>
              <a:rPr lang="en-US" baseline="30000" smtClean="0"/>
              <a:t>2</a:t>
            </a:r>
            <a:r>
              <a:rPr lang="en-US" smtClean="0"/>
              <a:t>s</a:t>
            </a:r>
            <a:r>
              <a:rPr lang="en-US" baseline="30000" smtClean="0"/>
              <a:t>-1</a:t>
            </a:r>
            <a:r>
              <a:rPr lang="en-US" smtClean="0"/>
              <a:t>)</a:t>
            </a:r>
          </a:p>
        </p:txBody>
      </p:sp>
      <p:pic>
        <p:nvPicPr>
          <p:cNvPr id="9221" name="Picture 4" descr="fig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3657600"/>
            <a:ext cx="3352800" cy="18145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362200" y="4191000"/>
          <a:ext cx="2209800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6" imgW="774360" imgH="393480" progId="Equation.3">
                  <p:embed/>
                </p:oleObj>
              </mc:Choice>
              <mc:Fallback>
                <p:oleObj name="Equation" r:id="rId6" imgW="77436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191000"/>
                        <a:ext cx="2209800" cy="1122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77"/>
    </mc:Choice>
    <mc:Fallback>
      <p:transition spd="slow" advTm="8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76" x="7372350" y="4254500"/>
          <p14:tracePt t="8588" x="7366000" y="4254500"/>
          <p14:tracePt t="8732" x="7416800" y="4254500"/>
          <p14:tracePt t="8741" x="7486650" y="4254500"/>
          <p14:tracePt t="8748" x="7588250" y="4254500"/>
          <p14:tracePt t="8764" x="7702550" y="4254500"/>
          <p14:tracePt t="8780" x="7772400" y="4254500"/>
          <p14:tracePt t="8795" x="7880350" y="4254500"/>
          <p14:tracePt t="8796" x="7975600" y="4254500"/>
          <p14:tracePt t="8820" x="8032750" y="4254500"/>
          <p14:tracePt t="8829" x="8051800" y="4254500"/>
          <p14:tracePt t="8876" x="8058150" y="4254500"/>
          <p14:tracePt t="10252" x="8058150" y="4260850"/>
          <p14:tracePt t="10260" x="8128000" y="4337050"/>
          <p14:tracePt t="10278" x="8166100" y="4375150"/>
          <p14:tracePt t="10279" x="8229600" y="4438650"/>
          <p14:tracePt t="10295" x="8274050" y="4470400"/>
          <p14:tracePt t="10312" x="8299450" y="4489450"/>
          <p14:tracePt t="10348" x="8305800" y="4495800"/>
          <p14:tracePt t="11036" x="8299450" y="4495800"/>
          <p14:tracePt t="11044" x="8286750" y="4495800"/>
          <p14:tracePt t="11054" x="8267700" y="4495800"/>
          <p14:tracePt t="11060" x="8216900" y="4495800"/>
          <p14:tracePt t="11072" x="8178800" y="4495800"/>
          <p14:tracePt t="11078" x="8089900" y="4495800"/>
          <p14:tracePt t="11095" x="7975600" y="4495800"/>
          <p14:tracePt t="11112" x="7848600" y="4495800"/>
          <p14:tracePt t="11128" x="7696200" y="4495800"/>
          <p14:tracePt t="11145" x="7531100" y="4495800"/>
          <p14:tracePt t="11162" x="7353300" y="4514850"/>
          <p14:tracePt t="11178" x="7092950" y="4552950"/>
          <p14:tracePt t="11197" x="6959600" y="4572000"/>
          <p14:tracePt t="11213" x="6877050" y="4584700"/>
          <p14:tracePt t="11229" x="6858000" y="4584700"/>
          <p14:tracePt t="11245" x="6851650" y="4584700"/>
          <p14:tracePt t="12164" x="6858000" y="4584700"/>
          <p14:tracePt t="12180" x="6864350" y="4578350"/>
          <p14:tracePt t="12188" x="6864350" y="4565650"/>
          <p14:tracePt t="12196" x="6864350" y="4552950"/>
          <p14:tracePt t="12196" x="6858000" y="4508500"/>
          <p14:tracePt t="12212" x="6826250" y="4451350"/>
          <p14:tracePt t="12228" x="6800850" y="4400550"/>
          <p14:tracePt t="12245" x="6794500" y="4368800"/>
          <p14:tracePt t="12262" x="6781800" y="4356100"/>
          <p14:tracePt t="12278" x="6781800" y="4349750"/>
          <p14:tracePt t="12388" x="6781800" y="4343400"/>
          <p14:tracePt t="12636" x="6788150" y="4343400"/>
          <p14:tracePt t="12644" x="6813550" y="4343400"/>
          <p14:tracePt t="12662" x="6826250" y="4343400"/>
          <p14:tracePt t="12663" x="6902450" y="4343400"/>
          <p14:tracePt t="12678" x="7042150" y="4343400"/>
          <p14:tracePt t="12695" x="7264400" y="4343400"/>
          <p14:tracePt t="12712" x="7588250" y="4387850"/>
          <p14:tracePt t="12728" x="7893050" y="4438650"/>
          <p14:tracePt t="12745" x="8064500" y="4457700"/>
          <p14:tracePt t="12762" x="8185150" y="4470400"/>
          <p14:tracePt t="12778" x="8248650" y="4483100"/>
          <p14:tracePt t="12795" x="8299450" y="4483100"/>
          <p14:tracePt t="12813" x="8331200" y="4483100"/>
          <p14:tracePt t="12828" x="8343900" y="4483100"/>
          <p14:tracePt t="14819" x="8337550" y="4483100"/>
          <p14:tracePt t="14827" x="8331200" y="4483100"/>
          <p14:tracePt t="14827" x="8324850" y="4483100"/>
          <p14:tracePt t="14844" x="8312150" y="4483100"/>
          <p14:tracePt t="14851" x="8293100" y="4483100"/>
          <p14:tracePt t="14861" x="8274050" y="4483100"/>
          <p14:tracePt t="14877" x="8242300" y="4483100"/>
          <p14:tracePt t="14895" x="8204200" y="4483100"/>
          <p14:tracePt t="14912" x="8172450" y="4483100"/>
          <p14:tracePt t="14928" x="8147050" y="4483100"/>
          <p14:tracePt t="14945" x="8128000" y="4483100"/>
          <p14:tracePt t="14962" x="8102600" y="4483100"/>
          <p14:tracePt t="14978" x="8058150" y="4476750"/>
          <p14:tracePt t="14995" x="7988300" y="4470400"/>
          <p14:tracePt t="15012" x="7918450" y="4457700"/>
          <p14:tracePt t="15028" x="7842250" y="4457700"/>
          <p14:tracePt t="15045" x="7772400" y="4457700"/>
          <p14:tracePt t="15062" x="7683500" y="4457700"/>
          <p14:tracePt t="15078" x="7594600" y="4457700"/>
          <p14:tracePt t="15094" x="7480300" y="4495800"/>
          <p14:tracePt t="15111" x="7353300" y="4540250"/>
          <p14:tracePt t="15127" x="7207250" y="4597400"/>
          <p14:tracePt t="15144" x="7086600" y="4673600"/>
          <p14:tracePt t="15162" x="7029450" y="4711700"/>
          <p14:tracePt t="15162" x="7004050" y="4730750"/>
          <p14:tracePt t="15180" x="7004050" y="4737100"/>
          <p14:tracePt t="15276" x="7010400" y="4737100"/>
          <p14:tracePt t="15284" x="7035800" y="4737100"/>
          <p14:tracePt t="15295" x="7054850" y="4737100"/>
          <p14:tracePt t="15295" x="7105650" y="4737100"/>
          <p14:tracePt t="15311" x="7162800" y="4730750"/>
          <p14:tracePt t="15329" x="7219950" y="4673600"/>
          <p14:tracePt t="15345" x="7245350" y="4591050"/>
          <p14:tracePt t="15362" x="7258050" y="4464050"/>
          <p14:tracePt t="15378" x="7258050" y="4356100"/>
          <p14:tracePt t="15378" x="7258050" y="4311650"/>
          <p14:tracePt t="15396" x="7239000" y="4248150"/>
          <p14:tracePt t="15412" x="7213600" y="4197350"/>
          <p14:tracePt t="15428" x="7175500" y="4152900"/>
          <p14:tracePt t="15445" x="7137400" y="4108450"/>
          <p14:tracePt t="15462" x="7092950" y="4076700"/>
          <p14:tracePt t="15478" x="7035800" y="4044950"/>
          <p14:tracePt t="15495" x="6940550" y="4006850"/>
          <p14:tracePt t="15511" x="6838950" y="3949700"/>
          <p14:tracePt t="15528" x="6711950" y="3898900"/>
          <p14:tracePt t="15545" x="6616700" y="3860800"/>
          <p14:tracePt t="15562" x="6553200" y="3835400"/>
          <p14:tracePt t="15578" x="6502400" y="3829050"/>
          <p14:tracePt t="15595" x="6445250" y="3822700"/>
          <p14:tracePt t="15612" x="6381750" y="3822700"/>
          <p14:tracePt t="15628" x="6292850" y="3822700"/>
          <p14:tracePt t="15645" x="6216650" y="3848100"/>
          <p14:tracePt t="15661" x="6146800" y="3867150"/>
          <p14:tracePt t="15677" x="6070600" y="3892550"/>
          <p14:tracePt t="15695" x="5988050" y="3924300"/>
          <p14:tracePt t="15712" x="5924550" y="3956050"/>
          <p14:tracePt t="15728" x="5842000" y="4013200"/>
          <p14:tracePt t="15745" x="5765800" y="4076700"/>
          <p14:tracePt t="15762" x="5695950" y="4152900"/>
          <p14:tracePt t="15778" x="5657850" y="4203700"/>
          <p14:tracePt t="15778" x="5638800" y="4248150"/>
          <p14:tracePt t="15796" x="5632450" y="4305300"/>
          <p14:tracePt t="15812" x="5626100" y="4368800"/>
          <p14:tracePt t="15829" x="5645150" y="4438650"/>
          <p14:tracePt t="15845" x="5670550" y="4508500"/>
          <p14:tracePt t="15862" x="5708650" y="4584700"/>
          <p14:tracePt t="15878" x="5746750" y="4660900"/>
          <p14:tracePt t="15895" x="5791200" y="4724400"/>
          <p14:tracePt t="15911" x="5822950" y="4768850"/>
          <p14:tracePt t="15928" x="5854700" y="4800600"/>
          <p14:tracePt t="15945" x="5892800" y="4832350"/>
          <p14:tracePt t="15962" x="5930900" y="4857750"/>
          <p14:tracePt t="15978" x="5994400" y="4902200"/>
          <p14:tracePt t="15995" x="6051550" y="4946650"/>
          <p14:tracePt t="16012" x="6108700" y="4984750"/>
          <p14:tracePt t="16028" x="6178550" y="5016500"/>
          <p14:tracePt t="16045" x="6248400" y="5048250"/>
          <p14:tracePt t="16061" x="6330950" y="5073650"/>
          <p14:tracePt t="16078" x="6432550" y="5099050"/>
          <p14:tracePt t="16095" x="6534150" y="5111750"/>
          <p14:tracePt t="16111" x="6667500" y="5137150"/>
          <p14:tracePt t="16128" x="6813550" y="5156200"/>
          <p14:tracePt t="16145" x="6972300" y="5162550"/>
          <p14:tracePt t="16161" x="7092950" y="5162550"/>
          <p14:tracePt t="16161" x="7143750" y="5162550"/>
          <p14:tracePt t="16179" x="7207250" y="5162550"/>
          <p14:tracePt t="16179" x="7251700" y="5156200"/>
          <p14:tracePt t="16196" x="7346950" y="5111750"/>
          <p14:tracePt t="16213" x="7435850" y="5041900"/>
          <p14:tracePt t="16228" x="7505700" y="4978400"/>
          <p14:tracePt t="16245" x="7575550" y="4902200"/>
          <p14:tracePt t="16261" x="7626350" y="4832350"/>
          <p14:tracePt t="16278" x="7658100" y="4749800"/>
          <p14:tracePt t="16295" x="7677150" y="4667250"/>
          <p14:tracePt t="16312" x="7683500" y="4603750"/>
          <p14:tracePt t="16328" x="7683500" y="4533900"/>
          <p14:tracePt t="16345" x="7683500" y="4457700"/>
          <p14:tracePt t="16361" x="7670800" y="4394200"/>
          <p14:tracePt t="16378" x="7632700" y="4337050"/>
          <p14:tracePt t="16395" x="7569200" y="4248150"/>
          <p14:tracePt t="16413" x="7518400" y="4203700"/>
          <p14:tracePt t="16428" x="7448550" y="4152900"/>
          <p14:tracePt t="16445" x="7372350" y="4108450"/>
          <p14:tracePt t="16461" x="7277100" y="4051300"/>
          <p14:tracePt t="16478" x="7156450" y="4006850"/>
          <p14:tracePt t="16495" x="7061200" y="3981450"/>
          <p14:tracePt t="16512" x="6965950" y="3943350"/>
          <p14:tracePt t="16528" x="6883400" y="3930650"/>
          <p14:tracePt t="16545" x="6832600" y="3930650"/>
          <p14:tracePt t="16561" x="6794500" y="3930650"/>
          <p14:tracePt t="16578" x="6769100" y="3930650"/>
          <p14:tracePt t="16595" x="6731000" y="3930650"/>
          <p14:tracePt t="16612" x="6718300" y="3930650"/>
          <p14:tracePt t="16916" x="6705600" y="3937000"/>
          <p14:tracePt t="16923" x="6686550" y="3975100"/>
          <p14:tracePt t="16931" x="6661150" y="4006850"/>
          <p14:tracePt t="16937" x="6642100" y="4025900"/>
          <p14:tracePt t="16945" x="6597650" y="4089400"/>
          <p14:tracePt t="16961" x="6572250" y="4127500"/>
          <p14:tracePt t="16978" x="6540500" y="4191000"/>
          <p14:tracePt t="16996" x="6521450" y="4241800"/>
          <p14:tracePt t="17011" x="6496050" y="4298950"/>
          <p14:tracePt t="17028" x="6477000" y="4368800"/>
          <p14:tracePt t="17045" x="6457950" y="4438650"/>
          <p14:tracePt t="17061" x="6438900" y="4514850"/>
          <p14:tracePt t="17078" x="6432550" y="4559300"/>
          <p14:tracePt t="17095" x="6432550" y="4591050"/>
          <p14:tracePt t="17111" x="6432550" y="4603750"/>
          <p14:tracePt t="17128" x="6426200" y="4616450"/>
          <p14:tracePt t="17145" x="6426200" y="4622800"/>
          <p14:tracePt t="17161" x="6426200" y="4629150"/>
          <p14:tracePt t="17178" x="6426200" y="4635500"/>
          <p14:tracePt t="17195" x="6426200" y="4660900"/>
          <p14:tracePt t="17213" x="6426200" y="4692650"/>
          <p14:tracePt t="17228" x="6426200" y="4724400"/>
          <p14:tracePt t="17245" x="6426200" y="4737100"/>
          <p14:tracePt t="17261" x="6426200" y="4749800"/>
          <p14:tracePt t="17278" x="6426200" y="4762500"/>
          <p14:tracePt t="17364" x="6432550" y="4762500"/>
          <p14:tracePt t="18084" x="6451600" y="4762500"/>
          <p14:tracePt t="18092" x="6508750" y="4794250"/>
          <p14:tracePt t="18111" x="6546850" y="4806950"/>
          <p14:tracePt t="18112" x="6635750" y="4832350"/>
          <p14:tracePt t="18128" x="6731000" y="4845050"/>
          <p14:tracePt t="18144" x="6800850" y="4851400"/>
          <p14:tracePt t="18161" x="6851650" y="4851400"/>
          <p14:tracePt t="18178" x="6915150" y="4838700"/>
          <p14:tracePt t="18178" x="6946900" y="4819650"/>
          <p14:tracePt t="18196" x="7035800" y="4749800"/>
          <p14:tracePt t="18212" x="7112000" y="4660900"/>
          <p14:tracePt t="18229" x="7181850" y="4533900"/>
          <p14:tracePt t="18245" x="7251700" y="4400550"/>
          <p14:tracePt t="18262" x="7302500" y="4279900"/>
          <p14:tracePt t="18278" x="7315200" y="4216400"/>
          <p14:tracePt t="18295" x="7327900" y="4159250"/>
          <p14:tracePt t="18311" x="7327900" y="4121150"/>
          <p14:tracePt t="18328" x="7327900" y="4083050"/>
          <p14:tracePt t="18344" x="7308850" y="4038600"/>
          <p14:tracePt t="18361" x="7277100" y="4000500"/>
          <p14:tracePt t="18378" x="7239000" y="3962400"/>
          <p14:tracePt t="18396" x="7194550" y="3949700"/>
          <p14:tracePt t="18412" x="7143750" y="3924300"/>
          <p14:tracePt t="18428" x="7086600" y="3905250"/>
          <p14:tracePt t="18444" x="6997700" y="3892550"/>
          <p14:tracePt t="18462" x="6889750" y="3892550"/>
          <p14:tracePt t="18478" x="6750050" y="3892550"/>
          <p14:tracePt t="18495" x="6629400" y="3892550"/>
          <p14:tracePt t="18511" x="6521450" y="3892550"/>
          <p14:tracePt t="18528" x="6432550" y="3924300"/>
          <p14:tracePt t="18544" x="6375400" y="3937000"/>
          <p14:tracePt t="18562" x="6343650" y="3956050"/>
          <p14:tracePt t="18578" x="6305550" y="3975100"/>
          <p14:tracePt t="18578" x="6299200" y="3987800"/>
          <p14:tracePt t="18596" x="6273800" y="4006850"/>
          <p14:tracePt t="18612" x="6261100" y="4019550"/>
          <p14:tracePt t="18628" x="6254750" y="4025900"/>
          <p14:tracePt t="18645" x="6254750" y="4038600"/>
          <p14:tracePt t="18662" x="6248400" y="4044950"/>
          <p14:tracePt t="18678" x="6248400" y="4057650"/>
          <p14:tracePt t="18695" x="6248400" y="4064000"/>
          <p14:tracePt t="18711" x="6248400" y="4070350"/>
          <p14:tracePt t="18729" x="6248400" y="4076700"/>
          <p14:tracePt t="19244" x="6248400" y="4089400"/>
          <p14:tracePt t="19247" x="6248400" y="4146550"/>
          <p14:tracePt t="19262" x="6248400" y="4203700"/>
          <p14:tracePt t="19262" x="6242050" y="4292600"/>
          <p14:tracePt t="19278" x="6242050" y="4362450"/>
          <p14:tracePt t="19296" x="6235700" y="4425950"/>
          <p14:tracePt t="19312" x="6235700" y="4489450"/>
          <p14:tracePt t="19329" x="6235700" y="4527550"/>
          <p14:tracePt t="19346" x="6242050" y="4559300"/>
          <p14:tracePt t="19362" x="6242050" y="4572000"/>
          <p14:tracePt t="19379" x="6242050" y="4584700"/>
          <p14:tracePt t="19396" x="6254750" y="4597400"/>
          <p14:tracePt t="19414" x="6267450" y="4610100"/>
          <p14:tracePt t="19429" x="6286500" y="4635500"/>
          <p14:tracePt t="19447" x="6305550" y="4648200"/>
          <p14:tracePt t="19462" x="6330950" y="4667250"/>
          <p14:tracePt t="19479" x="6369050" y="4679950"/>
          <p14:tracePt t="19496" x="6394450" y="4686300"/>
          <p14:tracePt t="19513" x="6426200" y="4699000"/>
          <p14:tracePt t="19529" x="6451600" y="4705350"/>
          <p14:tracePt t="19546" x="6464300" y="4711700"/>
          <p14:tracePt t="19562" x="6496050" y="4718050"/>
          <p14:tracePt t="19579" x="6546850" y="4730750"/>
          <p14:tracePt t="19597" x="6616700" y="4743450"/>
          <p14:tracePt t="19614" x="6718300" y="4743450"/>
          <p14:tracePt t="19629" x="6794500" y="4743450"/>
          <p14:tracePt t="19646" x="6896100" y="4718050"/>
          <p14:tracePt t="19662" x="6991350" y="4654550"/>
          <p14:tracePt t="19679" x="7054850" y="4597400"/>
          <p14:tracePt t="19696" x="7105650" y="4514850"/>
          <p14:tracePt t="19713" x="7124700" y="4476750"/>
          <p14:tracePt t="19729" x="7143750" y="4445000"/>
          <p14:tracePt t="19747" x="7150100" y="4419600"/>
          <p14:tracePt t="19762" x="7156450" y="4400550"/>
          <p14:tracePt t="19779" x="7162800" y="4381500"/>
          <p14:tracePt t="19797" x="7162800" y="4356100"/>
          <p14:tracePt t="19813" x="7162800" y="4337050"/>
          <p14:tracePt t="19829" x="7162800" y="4298950"/>
          <p14:tracePt t="19846" x="7143750" y="4260850"/>
          <p14:tracePt t="19862" x="7112000" y="4222750"/>
          <p14:tracePt t="19879" x="7080250" y="4184650"/>
          <p14:tracePt t="19896" x="7042150" y="4146550"/>
          <p14:tracePt t="19913" x="7016750" y="4121150"/>
          <p14:tracePt t="19929" x="6972300" y="4095750"/>
          <p14:tracePt t="19947" x="6927850" y="4070350"/>
          <p14:tracePt t="19963" x="6870700" y="4051300"/>
          <p14:tracePt t="19963" x="6851650" y="4044950"/>
          <p14:tracePt t="19981" x="6832600" y="4038600"/>
          <p14:tracePt t="19995" x="6762750" y="4019550"/>
          <p14:tracePt t="20013" x="6731000" y="4013200"/>
          <p14:tracePt t="20029" x="6718300" y="4006850"/>
          <p14:tracePt t="20046" x="6692900" y="4006850"/>
          <p14:tracePt t="20062" x="6667500" y="4006850"/>
          <p14:tracePt t="20079" x="6654800" y="4006850"/>
          <p14:tracePt t="20096" x="6623050" y="4006850"/>
          <p14:tracePt t="20113" x="6604000" y="4006850"/>
          <p14:tracePt t="20129" x="6565900" y="4006850"/>
          <p14:tracePt t="20146" x="6540500" y="4013200"/>
          <p14:tracePt t="20162" x="6496050" y="4032250"/>
          <p14:tracePt t="20180" x="6464300" y="4057650"/>
          <p14:tracePt t="20196" x="6400800" y="4114800"/>
          <p14:tracePt t="20213" x="6350000" y="4152900"/>
          <p14:tracePt t="20229" x="6318250" y="4216400"/>
          <p14:tracePt t="20246" x="6299200" y="4248150"/>
          <p14:tracePt t="20262" x="6286500" y="4298950"/>
          <p14:tracePt t="20279" x="6286500" y="4337050"/>
          <p14:tracePt t="20295" x="6286500" y="4375150"/>
          <p14:tracePt t="20312" x="6286500" y="4400550"/>
          <p14:tracePt t="20329" x="6286500" y="4438650"/>
          <p14:tracePt t="20346" x="6299200" y="4451350"/>
          <p14:tracePt t="20362" x="6318250" y="4483100"/>
          <p14:tracePt t="20379" x="6337300" y="4514850"/>
          <p14:tracePt t="20395" x="6375400" y="4540250"/>
          <p14:tracePt t="20413" x="6407150" y="4546600"/>
          <p14:tracePt t="20429" x="6432550" y="4552950"/>
          <p14:tracePt t="20446" x="6457950" y="4559300"/>
          <p14:tracePt t="20462" x="6496050" y="4565650"/>
          <p14:tracePt t="20479" x="6515100" y="4578350"/>
          <p14:tracePt t="20495" x="6540500" y="4584700"/>
          <p14:tracePt t="20512" x="6578600" y="4591050"/>
          <p14:tracePt t="20529" x="6623050" y="4597400"/>
          <p14:tracePt t="20546" x="6661150" y="4597400"/>
          <p14:tracePt t="20562" x="6718300" y="4597400"/>
          <p14:tracePt t="20579" x="6788150" y="4597400"/>
          <p14:tracePt t="20596" x="6889750" y="4552950"/>
          <p14:tracePt t="20613" x="6953250" y="4514850"/>
          <p14:tracePt t="20629" x="7023100" y="4470400"/>
          <p14:tracePt t="20646" x="7080250" y="4425950"/>
          <p14:tracePt t="20662" x="7124700" y="4368800"/>
          <p14:tracePt t="20679" x="7143750" y="4311650"/>
          <p14:tracePt t="20695" x="7162800" y="4235450"/>
          <p14:tracePt t="20712" x="7169150" y="4159250"/>
          <p14:tracePt t="20729" x="7169150" y="4070350"/>
          <p14:tracePt t="20746" x="7169150" y="4013200"/>
          <p14:tracePt t="20763" x="7162800" y="3981450"/>
          <p14:tracePt t="20779" x="7137400" y="3943350"/>
          <p14:tracePt t="20797" x="7118350" y="3924300"/>
          <p14:tracePt t="20813" x="7092950" y="3905250"/>
          <p14:tracePt t="20829" x="7042150" y="3886200"/>
          <p14:tracePt t="20846" x="6991350" y="3873500"/>
          <p14:tracePt t="20862" x="6940550" y="3860800"/>
          <p14:tracePt t="20879" x="6896100" y="3854450"/>
          <p14:tracePt t="20895" x="6851650" y="3854450"/>
          <p14:tracePt t="20912" x="6788150" y="3854450"/>
          <p14:tracePt t="20929" x="6724650" y="3867150"/>
          <p14:tracePt t="20946" x="6654800" y="3886200"/>
          <p14:tracePt t="20962" x="6584950" y="3930650"/>
          <p14:tracePt t="20979" x="6515100" y="3981450"/>
          <p14:tracePt t="20996" x="6413500" y="4076700"/>
          <p14:tracePt t="21013" x="6356350" y="4127500"/>
          <p14:tracePt t="21029" x="6311900" y="4178300"/>
          <p14:tracePt t="21046" x="6273800" y="4222750"/>
          <p14:tracePt t="21062" x="6248400" y="4267200"/>
          <p14:tracePt t="21079" x="6223000" y="4311650"/>
          <p14:tracePt t="21095" x="6203950" y="4356100"/>
          <p14:tracePt t="21112" x="6191250" y="4413250"/>
          <p14:tracePt t="21129" x="6178550" y="4476750"/>
          <p14:tracePt t="21145" x="6172200" y="4533900"/>
          <p14:tracePt t="21163" x="6165850" y="4603750"/>
          <p14:tracePt t="21179" x="6165850" y="4673600"/>
          <p14:tracePt t="21196" x="6184900" y="4775200"/>
          <p14:tracePt t="21212" x="6197600" y="4832350"/>
          <p14:tracePt t="21229" x="6216650" y="4883150"/>
          <p14:tracePt t="21245" x="6229350" y="4921250"/>
          <p14:tracePt t="21262" x="6248400" y="4953000"/>
          <p14:tracePt t="21279" x="6267450" y="4991100"/>
          <p14:tracePt t="21296" x="6292850" y="5035550"/>
          <p14:tracePt t="21312" x="6318250" y="5067300"/>
          <p14:tracePt t="21329" x="6350000" y="5118100"/>
          <p14:tracePt t="21345" x="6381750" y="5149850"/>
          <p14:tracePt t="21362" x="6400800" y="5181600"/>
          <p14:tracePt t="21379" x="6413500" y="5194300"/>
          <p14:tracePt t="21379" x="6413500" y="5200650"/>
          <p14:tracePt t="21397" x="6426200" y="5207000"/>
          <p14:tracePt t="21412" x="6438900" y="5226050"/>
          <p14:tracePt t="21429" x="6464300" y="5257800"/>
          <p14:tracePt t="21445" x="6502400" y="5283200"/>
          <p14:tracePt t="21461" x="6553200" y="5302250"/>
          <p14:tracePt t="21478" x="6591300" y="5321300"/>
          <p14:tracePt t="21494" x="6642100" y="5327650"/>
          <p14:tracePt t="21511" x="6692900" y="5327650"/>
          <p14:tracePt t="21528" x="6737350" y="5327650"/>
          <p14:tracePt t="21544" x="6807200" y="5302250"/>
          <p14:tracePt t="21561" x="6877050" y="5276850"/>
          <p14:tracePt t="21578" x="6934200" y="5245100"/>
          <p14:tracePt t="21595" x="6978650" y="5226050"/>
          <p14:tracePt t="21611" x="7042150" y="5194300"/>
          <p14:tracePt t="21628" x="7067550" y="5168900"/>
          <p14:tracePt t="21645" x="7105650" y="5143500"/>
          <p14:tracePt t="21662" x="7137400" y="5118100"/>
          <p14:tracePt t="21678" x="7162800" y="5086350"/>
          <p14:tracePt t="21695" x="7188200" y="5041900"/>
          <p14:tracePt t="21711" x="7213600" y="4991100"/>
          <p14:tracePt t="21728" x="7239000" y="4946650"/>
          <p14:tracePt t="21744" x="7264400" y="4889500"/>
          <p14:tracePt t="21761" x="7277100" y="4832350"/>
          <p14:tracePt t="21778" x="7296150" y="4762500"/>
          <p14:tracePt t="21795" x="7302500" y="4679950"/>
          <p14:tracePt t="21811" x="7308850" y="4591050"/>
          <p14:tracePt t="21828" x="7308850" y="4546600"/>
          <p14:tracePt t="21845" x="7308850" y="4502150"/>
          <p14:tracePt t="21861" x="7302500" y="4451350"/>
          <p14:tracePt t="21879" x="7289800" y="4406900"/>
          <p14:tracePt t="21896" x="7277100" y="4356100"/>
          <p14:tracePt t="21912" x="7258050" y="4330700"/>
          <p14:tracePt t="21929" x="7245350" y="4292600"/>
          <p14:tracePt t="21945" x="7239000" y="4279900"/>
          <p14:tracePt t="21961" x="7226300" y="4267200"/>
          <p14:tracePt t="21978" x="7213600" y="4248150"/>
          <p14:tracePt t="21994" x="7194550" y="4222750"/>
          <p14:tracePt t="22011" x="7150100" y="4171950"/>
          <p14:tracePt t="22028" x="7118350" y="4146550"/>
          <p14:tracePt t="22044" x="7061200" y="4102100"/>
          <p14:tracePt t="22061" x="7023100" y="4076700"/>
          <p14:tracePt t="22078" x="6985000" y="4051300"/>
          <p14:tracePt t="22095" x="6953250" y="4032250"/>
          <p14:tracePt t="22112" x="6915150" y="4013200"/>
          <p14:tracePt t="22129" x="6870700" y="3994150"/>
          <p14:tracePt t="22145" x="6813550" y="3968750"/>
          <p14:tracePt t="22162" x="6756400" y="3962400"/>
          <p14:tracePt t="22178" x="6686550" y="3956050"/>
          <p14:tracePt t="22195" x="6623050" y="3956050"/>
          <p14:tracePt t="22211" x="6540500" y="3956050"/>
          <p14:tracePt t="22228" x="6483350" y="3975100"/>
          <p14:tracePt t="22244" x="6438900" y="3987800"/>
          <p14:tracePt t="22261" x="6381750" y="4019550"/>
          <p14:tracePt t="22278" x="6324600" y="4057650"/>
          <p14:tracePt t="22295" x="6267450" y="4114800"/>
          <p14:tracePt t="22311" x="6191250" y="4197350"/>
          <p14:tracePt t="22328" x="6121400" y="4298950"/>
          <p14:tracePt t="22345" x="6064250" y="4400550"/>
          <p14:tracePt t="22362" x="6038850" y="4489450"/>
          <p14:tracePt t="22379" x="6032500" y="4559300"/>
          <p14:tracePt t="22379" x="6026150" y="4597400"/>
          <p14:tracePt t="22397" x="6026150" y="4648200"/>
          <p14:tracePt t="22412" x="6026150" y="4711700"/>
          <p14:tracePt t="22429" x="6045200" y="4775200"/>
          <p14:tracePt t="22444" x="6057900" y="4826000"/>
          <p14:tracePt t="22461" x="6076950" y="4883150"/>
          <p14:tracePt t="22478" x="6102350" y="4933950"/>
          <p14:tracePt t="22494" x="6121400" y="4972050"/>
          <p14:tracePt t="22511" x="6146800" y="5016500"/>
          <p14:tracePt t="22528" x="6172200" y="5048250"/>
          <p14:tracePt t="22544" x="6203950" y="5080000"/>
          <p14:tracePt t="22561" x="6248400" y="5130800"/>
          <p14:tracePt t="22578" x="6311900" y="5181600"/>
          <p14:tracePt t="22595" x="6419850" y="5238750"/>
          <p14:tracePt t="22611" x="6572250" y="5302250"/>
          <p14:tracePt t="22629" x="6692900" y="5314950"/>
          <p14:tracePt t="22645" x="6800850" y="5321300"/>
          <p14:tracePt t="22662" x="6908800" y="5314950"/>
          <p14:tracePt t="22679" x="7004050" y="5257800"/>
          <p14:tracePt t="22695" x="7086600" y="5187950"/>
          <p14:tracePt t="22711" x="7169150" y="5105400"/>
          <p14:tracePt t="22728" x="7219950" y="5029200"/>
          <p14:tracePt t="22744" x="7264400" y="4946650"/>
          <p14:tracePt t="22761" x="7283450" y="4883150"/>
          <p14:tracePt t="22778" x="7308850" y="4838700"/>
          <p14:tracePt t="22794" x="7315200" y="4800600"/>
          <p14:tracePt t="22811" x="7327900" y="4749800"/>
          <p14:tracePt t="22828" x="7327900" y="4699000"/>
          <p14:tracePt t="22845" x="7327900" y="4635500"/>
          <p14:tracePt t="22861" x="7308850" y="4527550"/>
          <p14:tracePt t="22878" x="7277100" y="4432300"/>
          <p14:tracePt t="22895" x="7258050" y="4356100"/>
          <p14:tracePt t="22912" x="7219950" y="4279900"/>
          <p14:tracePt t="22929" x="7181850" y="4222750"/>
          <p14:tracePt t="22946" x="7137400" y="4159250"/>
          <p14:tracePt t="22962" x="7092950" y="4095750"/>
          <p14:tracePt t="22979" x="7010400" y="4013200"/>
          <p14:tracePt t="22996" x="6934200" y="3937000"/>
          <p14:tracePt t="23013" x="6851650" y="3879850"/>
          <p14:tracePt t="23029" x="6769100" y="3835400"/>
          <p14:tracePt t="23046" x="6692900" y="3803650"/>
          <p14:tracePt t="23062" x="6629400" y="3784600"/>
          <p14:tracePt t="23079" x="6553200" y="3778250"/>
          <p14:tracePt t="23095" x="6457950" y="3778250"/>
          <p14:tracePt t="23112" x="6350000" y="3829050"/>
          <p14:tracePt t="23129" x="6235700" y="3905250"/>
          <p14:tracePt t="23146" x="6121400" y="3981450"/>
          <p14:tracePt t="23162" x="6032500" y="4057650"/>
          <p14:tracePt t="23179" x="5975350" y="4121150"/>
          <p14:tracePt t="23195" x="5924550" y="4235450"/>
          <p14:tracePt t="23213" x="5905500" y="4318000"/>
          <p14:tracePt t="23229" x="5886450" y="4413250"/>
          <p14:tracePt t="23246" x="5873750" y="4527550"/>
          <p14:tracePt t="23262" x="5873750" y="4635500"/>
          <p14:tracePt t="23279" x="5873750" y="4730750"/>
          <p14:tracePt t="23296" x="5899150" y="4787900"/>
          <p14:tracePt t="23312" x="5918200" y="4819650"/>
          <p14:tracePt t="23348" x="5924550" y="4826000"/>
          <p14:tracePt t="23348" x="5924550" y="4832350"/>
          <p14:tracePt t="23363" x="5930900" y="4832350"/>
          <p14:tracePt t="23378" x="5943600" y="4832350"/>
          <p14:tracePt t="23411" x="5949950" y="4832350"/>
          <p14:tracePt t="23412" x="5962650" y="4832350"/>
          <p14:tracePt t="23428" x="5981700" y="4838700"/>
          <p14:tracePt t="23444" x="6000750" y="4838700"/>
          <p14:tracePt t="23461" x="6007100" y="4838700"/>
          <p14:tracePt t="23478" x="6019800" y="4838700"/>
          <p14:tracePt t="23495" x="6038850" y="4838700"/>
          <p14:tracePt t="23511" x="6057900" y="4806950"/>
          <p14:tracePt t="23529" x="6083300" y="4667250"/>
          <p14:tracePt t="23546" x="6102350" y="4470400"/>
          <p14:tracePt t="23562" x="6127750" y="4210050"/>
          <p14:tracePt t="23579" x="6165850" y="4032250"/>
          <p14:tracePt t="23596" x="6235700" y="3892550"/>
          <p14:tracePt t="23613" x="6286500" y="3848100"/>
          <p14:tracePt t="23629" x="6369050" y="3822700"/>
          <p14:tracePt t="23646" x="6489700" y="3822700"/>
          <p14:tracePt t="23662" x="6648450" y="3822700"/>
          <p14:tracePt t="23679" x="6832600" y="3829050"/>
          <p14:tracePt t="23695" x="7042150" y="3879850"/>
          <p14:tracePt t="23712" x="7232650" y="3937000"/>
          <p14:tracePt t="23729" x="7397750" y="4006850"/>
          <p14:tracePt t="23746" x="7499350" y="4057650"/>
          <p14:tracePt t="23762" x="7594600" y="4127500"/>
          <p14:tracePt t="23779" x="7670800" y="4178300"/>
          <p14:tracePt t="23779" x="7702550" y="4203700"/>
          <p14:tracePt t="23797" x="7766050" y="4248150"/>
          <p14:tracePt t="23812" x="7810500" y="4286250"/>
          <p14:tracePt t="23829" x="7848600" y="4330700"/>
          <p14:tracePt t="23845" x="7880350" y="4356100"/>
          <p14:tracePt t="23862" x="7905750" y="4394200"/>
          <p14:tracePt t="23879" x="7937500" y="4432300"/>
          <p14:tracePt t="23895" x="7956550" y="4470400"/>
          <p14:tracePt t="23912" x="7975600" y="4489450"/>
          <p14:tracePt t="23929" x="7988300" y="4502150"/>
          <p14:tracePt t="23945" x="7994650" y="4514850"/>
          <p14:tracePt t="23961" x="7994650" y="4521200"/>
          <p14:tracePt t="24003" x="8001000" y="4527550"/>
          <p14:tracePt t="24508" x="8032750" y="4546600"/>
          <p14:tracePt t="24516" x="8102600" y="4572000"/>
          <p14:tracePt t="24524" x="8223250" y="4616450"/>
          <p14:tracePt t="24529" x="8629650" y="4749800"/>
          <p14:tracePt t="24545" x="8991600" y="4819650"/>
          <p14:tracePt t="24562" x="9131300" y="4826000"/>
          <p14:tracePt t="24578" x="9137650" y="4826000"/>
          <p14:tracePt t="24595" x="9137650" y="4794250"/>
          <p14:tracePt t="24611" x="9137650" y="4686300"/>
          <p14:tracePt t="24628" x="9137650" y="4616450"/>
          <p14:tracePt t="24644" x="9137650" y="4559300"/>
          <p14:tracePt t="24661" x="9137650" y="4508500"/>
          <p14:tracePt t="24678" x="9137650" y="4464050"/>
          <p14:tracePt t="24694" x="9131300" y="4432300"/>
          <p14:tracePt t="24711" x="9112250" y="4400550"/>
          <p14:tracePt t="24728" x="9093200" y="4356100"/>
          <p14:tracePt t="24744" x="9080500" y="4330700"/>
          <p14:tracePt t="24762" x="9067800" y="4311650"/>
          <p14:tracePt t="24779" x="9048750" y="4286250"/>
          <p14:tracePt t="24795" x="9042400" y="4267200"/>
          <p14:tracePt t="24795" x="9029700" y="4254500"/>
          <p14:tracePt t="24812" x="9010650" y="4216400"/>
          <p14:tracePt t="24828" x="8985250" y="4165600"/>
          <p14:tracePt t="24844" x="8940800" y="4102100"/>
          <p14:tracePt t="24861" x="8877300" y="4025900"/>
          <p14:tracePt t="24878" x="8807450" y="3943350"/>
          <p14:tracePt t="24894" x="8750300" y="3879850"/>
          <p14:tracePt t="24911" x="8686800" y="3835400"/>
          <p14:tracePt t="24928" x="8629650" y="3797300"/>
          <p14:tracePt t="24944" x="8578850" y="3771900"/>
          <p14:tracePt t="24961" x="8540750" y="3765550"/>
          <p14:tracePt t="24978" x="8489950" y="3765550"/>
          <p14:tracePt t="24978" x="8464550" y="3765550"/>
          <p14:tracePt t="24996" x="8420100" y="3765550"/>
          <p14:tracePt t="25012" x="8362950" y="3771900"/>
          <p14:tracePt t="25029" x="8318500" y="3790950"/>
          <p14:tracePt t="25045" x="8255000" y="3803650"/>
          <p14:tracePt t="25062" x="8178800" y="3829050"/>
          <p14:tracePt t="25079" x="8115300" y="3860800"/>
          <p14:tracePt t="25096" x="8020050" y="3911600"/>
          <p14:tracePt t="25112" x="7950200" y="3956050"/>
          <p14:tracePt t="25129" x="7880350" y="4013200"/>
          <p14:tracePt t="25145" x="7829550" y="4057650"/>
          <p14:tracePt t="25162" x="7804150" y="4102100"/>
          <p14:tracePt t="25179" x="7778750" y="4171950"/>
          <p14:tracePt t="25196" x="7759700" y="4229100"/>
          <p14:tracePt t="25212" x="7753350" y="4279900"/>
          <p14:tracePt t="25229" x="7747000" y="4318000"/>
          <p14:tracePt t="25244" x="7740650" y="4349750"/>
          <p14:tracePt t="25261" x="7740650" y="4381500"/>
          <p14:tracePt t="25278" x="7740650" y="4413250"/>
          <p14:tracePt t="25294" x="7740650" y="4445000"/>
          <p14:tracePt t="25311" x="7740650" y="4476750"/>
          <p14:tracePt t="25328" x="7740650" y="4521200"/>
          <p14:tracePt t="25344" x="7740650" y="4572000"/>
          <p14:tracePt t="25361" x="7740650" y="4622800"/>
          <p14:tracePt t="25378" x="7740650" y="4679950"/>
          <p14:tracePt t="25394" x="7759700" y="4749800"/>
          <p14:tracePt t="25412" x="7778750" y="4794250"/>
          <p14:tracePt t="25429" x="7804150" y="4826000"/>
          <p14:tracePt t="25445" x="7842250" y="4883150"/>
          <p14:tracePt t="25462" x="7893050" y="4933950"/>
          <p14:tracePt t="25478" x="7962900" y="5010150"/>
          <p14:tracePt t="25495" x="8039100" y="5067300"/>
          <p14:tracePt t="25511" x="8153400" y="5130800"/>
          <p14:tracePt t="25528" x="8255000" y="5181600"/>
          <p14:tracePt t="25544" x="8337550" y="5219700"/>
          <p14:tracePt t="25561" x="8407400" y="5245100"/>
          <p14:tracePt t="25578" x="8477250" y="5270500"/>
          <p14:tracePt t="25594" x="8521700" y="5283200"/>
          <p14:tracePt t="25611" x="8591550" y="5295900"/>
          <p14:tracePt t="25628" x="8642350" y="5295900"/>
          <p14:tracePt t="25644" x="8724900" y="5238750"/>
          <p14:tracePt t="25662" x="8813800" y="5149850"/>
          <p14:tracePt t="25679" x="8890000" y="5029200"/>
          <p14:tracePt t="25695" x="8953500" y="4914900"/>
          <p14:tracePt t="25712" x="8978900" y="4813300"/>
          <p14:tracePt t="25729" x="8985250" y="4718050"/>
          <p14:tracePt t="25744" x="8985250" y="4603750"/>
          <p14:tracePt t="25761" x="8978900" y="4495800"/>
          <p14:tracePt t="25778" x="8953500" y="4413250"/>
          <p14:tracePt t="25794" x="8915400" y="4356100"/>
          <p14:tracePt t="25811" x="8870950" y="4298950"/>
          <p14:tracePt t="25828" x="8839200" y="4279900"/>
          <p14:tracePt t="25844" x="8788400" y="4267200"/>
          <p14:tracePt t="25861" x="8737600" y="4267200"/>
          <p14:tracePt t="25878" x="8674100" y="4267200"/>
          <p14:tracePt t="25894" x="8623300" y="4305300"/>
          <p14:tracePt t="25911" x="8585200" y="4337050"/>
          <p14:tracePt t="25929" x="8553450" y="4368800"/>
          <p14:tracePt t="25945" x="8534400" y="4381500"/>
          <p14:tracePt t="25962" x="8534400" y="4387850"/>
          <p14:tracePt t="26140" x="8515350" y="4387850"/>
          <p14:tracePt t="26145" x="8458200" y="4318000"/>
          <p14:tracePt t="26154" x="8382000" y="4267200"/>
          <p14:tracePt t="26162" x="8153400" y="4146550"/>
          <p14:tracePt t="26179" x="7893050" y="4044950"/>
          <p14:tracePt t="26195" x="7607300" y="3949700"/>
          <p14:tracePt t="26213" x="7493000" y="3937000"/>
          <p14:tracePt t="26229" x="7385050" y="3937000"/>
          <p14:tracePt t="26245" x="7302500" y="3937000"/>
          <p14:tracePt t="26262" x="7200900" y="3975100"/>
          <p14:tracePt t="26279" x="7105650" y="4025900"/>
          <p14:tracePt t="26295" x="7010400" y="4089400"/>
          <p14:tracePt t="26312" x="6953250" y="4127500"/>
          <p14:tracePt t="26328" x="6921500" y="4152900"/>
          <p14:tracePt t="26346" x="6902450" y="4171950"/>
          <p14:tracePt t="26362" x="6889750" y="4184650"/>
          <p14:tracePt t="26379" x="6883400" y="4197350"/>
          <p14:tracePt t="26395" x="6877050" y="4203700"/>
          <p14:tracePt t="26412" x="6870700" y="4210050"/>
          <p14:tracePt t="27460" x="6858000" y="4216400"/>
          <p14:tracePt t="27471" x="6838950" y="4229100"/>
          <p14:tracePt t="27471" x="6807200" y="4254500"/>
          <p14:tracePt t="27479" x="6686550" y="4324350"/>
          <p14:tracePt t="27495" x="6521450" y="4406900"/>
          <p14:tracePt t="27512" x="6261100" y="4521200"/>
          <p14:tracePt t="27529" x="5848350" y="4654550"/>
          <p14:tracePt t="27545" x="5340350" y="4806950"/>
          <p14:tracePt t="27562" x="4921250" y="4908550"/>
          <p14:tracePt t="27578" x="4540250" y="4978400"/>
          <p14:tracePt t="27595" x="4165600" y="5035550"/>
          <p14:tracePt t="27612" x="4032250" y="5054600"/>
          <p14:tracePt t="27629" x="3917950" y="5067300"/>
          <p14:tracePt t="27645" x="3803650" y="5086350"/>
          <p14:tracePt t="27663" x="3714750" y="5105400"/>
          <p14:tracePt t="27679" x="3651250" y="5124450"/>
          <p14:tracePt t="27696" x="3568700" y="5149850"/>
          <p14:tracePt t="27712" x="3524250" y="5162550"/>
          <p14:tracePt t="27729" x="3517900" y="5162550"/>
          <p14:tracePt t="27745" x="3511550" y="5168900"/>
          <p14:tracePt t="27884" x="3511550" y="5175250"/>
          <p14:tracePt t="27892" x="3517900" y="5181600"/>
          <p14:tracePt t="27894" x="3587750" y="5200650"/>
          <p14:tracePt t="27912" x="3689350" y="5232400"/>
          <p14:tracePt t="27929" x="3822700" y="5257800"/>
          <p14:tracePt t="27945" x="3956050" y="5270500"/>
          <p14:tracePt t="27962" x="4057650" y="5270500"/>
          <p14:tracePt t="27979" x="4133850" y="5270500"/>
          <p14:tracePt t="27979" x="4165600" y="5264150"/>
          <p14:tracePt t="27996" x="4241800" y="5219700"/>
          <p14:tracePt t="28012" x="4305300" y="5130800"/>
          <p14:tracePt t="28029" x="4349750" y="5029200"/>
          <p14:tracePt t="28045" x="4381500" y="4946650"/>
          <p14:tracePt t="28062" x="4387850" y="4876800"/>
          <p14:tracePt t="28078" x="4387850" y="4800600"/>
          <p14:tracePt t="28095" x="4375150" y="4718050"/>
          <p14:tracePt t="28112" x="4330700" y="4616450"/>
          <p14:tracePt t="28129" x="4279900" y="4533900"/>
          <p14:tracePt t="28145" x="4222750" y="4464050"/>
          <p14:tracePt t="28162" x="4146550" y="4387850"/>
          <p14:tracePt t="28178" x="4025900" y="4330700"/>
          <p14:tracePt t="28178" x="3981450" y="4318000"/>
          <p14:tracePt t="28196" x="3975100" y="4318000"/>
          <p14:tracePt t="28212" x="3829050" y="4292600"/>
          <p14:tracePt t="28229" x="3676650" y="4273550"/>
          <p14:tracePt t="28245" x="3454400" y="4273550"/>
          <p14:tracePt t="28262" x="3302000" y="4273550"/>
          <p14:tracePt t="28278" x="3238500" y="4273550"/>
          <p14:tracePt t="28295" x="3155950" y="4273550"/>
          <p14:tracePt t="28312" x="3086100" y="4273550"/>
          <p14:tracePt t="28329" x="3022600" y="4273550"/>
          <p14:tracePt t="28345" x="3009900" y="4273550"/>
          <p14:tracePt t="28380" x="2990850" y="4279900"/>
          <p14:tracePt t="28381" x="2927350" y="4324350"/>
          <p14:tracePt t="28396" x="2857500" y="4387850"/>
          <p14:tracePt t="28412" x="2781300" y="4457700"/>
          <p14:tracePt t="28429" x="2717800" y="4527550"/>
          <p14:tracePt t="28445" x="2679700" y="4603750"/>
          <p14:tracePt t="28462" x="2647950" y="4673600"/>
          <p14:tracePt t="28478" x="2628900" y="4737100"/>
          <p14:tracePt t="28495" x="2622550" y="4819650"/>
          <p14:tracePt t="28512" x="2609850" y="4883150"/>
          <p14:tracePt t="28529" x="2609850" y="4902200"/>
          <p14:tracePt t="28545" x="2622550" y="4946650"/>
          <p14:tracePt t="28562" x="2628900" y="5003800"/>
          <p14:tracePt t="28578" x="2641600" y="5041900"/>
          <p14:tracePt t="28578" x="2647950" y="5060950"/>
          <p14:tracePt t="28596" x="2660650" y="5099050"/>
          <p14:tracePt t="28612" x="2686050" y="5137150"/>
          <p14:tracePt t="28628" x="2743200" y="5187950"/>
          <p14:tracePt t="28645" x="2844800" y="5245100"/>
          <p14:tracePt t="28662" x="3041650" y="5314950"/>
          <p14:tracePt t="28678" x="3371850" y="5378450"/>
          <p14:tracePt t="28696" x="3759200" y="5422900"/>
          <p14:tracePt t="28712" x="4025900" y="5467350"/>
          <p14:tracePt t="28729" x="4165600" y="5492750"/>
          <p14:tracePt t="28745" x="4298950" y="5499100"/>
          <p14:tracePt t="28762" x="4413250" y="5499100"/>
          <p14:tracePt t="28778" x="4629150" y="5435600"/>
          <p14:tracePt t="28796" x="4781550" y="5334000"/>
          <p14:tracePt t="28812" x="4908550" y="5238750"/>
          <p14:tracePt t="28828" x="4991100" y="5162550"/>
          <p14:tracePt t="28845" x="5035550" y="5099050"/>
          <p14:tracePt t="28863" x="5060950" y="5029200"/>
          <p14:tracePt t="28878" x="5067300" y="4959350"/>
          <p14:tracePt t="28895" x="5067300" y="4864100"/>
          <p14:tracePt t="28912" x="5067300" y="4749800"/>
          <p14:tracePt t="28929" x="5029200" y="4641850"/>
          <p14:tracePt t="28945" x="4978400" y="4514850"/>
          <p14:tracePt t="28962" x="4908550" y="4425950"/>
          <p14:tracePt t="28978" x="4813300" y="4311650"/>
          <p14:tracePt t="28994" x="4711700" y="4210050"/>
          <p14:tracePt t="29012" x="4679950" y="4197350"/>
          <p14:tracePt t="29029" x="4565650" y="4146550"/>
          <p14:tracePt t="29045" x="4394200" y="4095750"/>
          <p14:tracePt t="29062" x="4171950" y="4064000"/>
          <p14:tracePt t="29078" x="3860800" y="4051300"/>
          <p14:tracePt t="29095" x="3702050" y="4051300"/>
          <p14:tracePt t="29112" x="3695700" y="4051300"/>
          <p14:tracePt t="29129" x="3429000" y="4083050"/>
          <p14:tracePt t="29145" x="3359150" y="4095750"/>
          <p14:tracePt t="29162" x="3181350" y="4159250"/>
          <p14:tracePt t="29178" x="3060700" y="4216400"/>
          <p14:tracePt t="29196" x="2990850" y="4260850"/>
          <p14:tracePt t="29244" x="2965450" y="4279900"/>
          <p14:tracePt t="29246" x="2959100" y="4286250"/>
          <p14:tracePt t="29262" x="2959100" y="4292600"/>
          <p14:tracePt t="29262" x="2921000" y="4343400"/>
          <p14:tracePt t="29278" x="2901950" y="4375150"/>
          <p14:tracePt t="29295" x="2895600" y="4400550"/>
          <p14:tracePt t="29312" x="2895600" y="4445000"/>
          <p14:tracePt t="29328" x="2895600" y="4495800"/>
          <p14:tracePt t="29345" x="2908300" y="4540250"/>
          <p14:tracePt t="29362" x="2927350" y="4591050"/>
          <p14:tracePt t="29379" x="2971800" y="4660900"/>
          <p14:tracePt t="29395" x="3041650" y="4756150"/>
          <p14:tracePt t="29412" x="3073400" y="4781550"/>
          <p14:tracePt t="29428" x="3136900" y="4832350"/>
          <p14:tracePt t="29445" x="3206750" y="4876800"/>
          <p14:tracePt t="29462" x="3257550" y="4908550"/>
          <p14:tracePt t="29479" x="3302000" y="4940300"/>
          <p14:tracePt t="29495" x="3371850" y="4978400"/>
          <p14:tracePt t="29512" x="3460750" y="5029200"/>
          <p14:tracePt t="29528" x="3568700" y="5080000"/>
          <p14:tracePt t="29545" x="3708400" y="5111750"/>
          <p14:tracePt t="29562" x="3860800" y="5143500"/>
          <p14:tracePt t="29579" x="4019550" y="5162550"/>
          <p14:tracePt t="29595" x="4216400" y="5162550"/>
          <p14:tracePt t="29612" x="4324350" y="5156200"/>
          <p14:tracePt t="29628" x="4394200" y="5130800"/>
          <p14:tracePt t="29645" x="4451350" y="5105400"/>
          <p14:tracePt t="29662" x="4476750" y="5073650"/>
          <p14:tracePt t="29679" x="4489450" y="5041900"/>
          <p14:tracePt t="29695" x="4514850" y="4972050"/>
          <p14:tracePt t="29712" x="4540250" y="4895850"/>
          <p14:tracePt t="29728" x="4559300" y="4832350"/>
          <p14:tracePt t="29745" x="4559300" y="4768850"/>
          <p14:tracePt t="29762" x="4572000" y="4711700"/>
          <p14:tracePt t="29779" x="4584700" y="4641850"/>
          <p14:tracePt t="29795" x="4584700" y="4489450"/>
          <p14:tracePt t="29812" x="4584700" y="4368800"/>
          <p14:tracePt t="29828" x="4565650" y="4279900"/>
          <p14:tracePt t="29845" x="4565650" y="4273550"/>
          <p14:tracePt t="29862" x="4495800" y="4191000"/>
          <p14:tracePt t="29879" x="4406900" y="4095750"/>
          <p14:tracePt t="29895" x="4273550" y="4025900"/>
          <p14:tracePt t="29912" x="4184650" y="4000500"/>
          <p14:tracePt t="29928" x="4152900" y="4000500"/>
          <p14:tracePt t="29945" x="3829050" y="4000500"/>
          <p14:tracePt t="29962" x="3467100" y="4019550"/>
          <p14:tracePt t="29979" x="3314700" y="4038600"/>
          <p14:tracePt t="29996" x="3022600" y="4095750"/>
          <p14:tracePt t="30012" x="2952750" y="4127500"/>
          <p14:tracePt t="30028" x="2825750" y="4203700"/>
          <p14:tracePt t="30045" x="2679700" y="4305300"/>
          <p14:tracePt t="30062" x="2546350" y="4413250"/>
          <p14:tracePt t="30079" x="2393950" y="4559300"/>
          <p14:tracePt t="30095" x="2247900" y="4686300"/>
          <p14:tracePt t="30112" x="2152650" y="4800600"/>
          <p14:tracePt t="30128" x="2120900" y="4870450"/>
          <p14:tracePt t="30145" x="2114550" y="4908550"/>
          <p14:tracePt t="30162" x="2114550" y="4953000"/>
          <p14:tracePt t="30179" x="2114550" y="4991100"/>
          <p14:tracePt t="30195" x="2133600" y="5054600"/>
          <p14:tracePt t="30212" x="2146300" y="5086350"/>
          <p14:tracePt t="30228" x="2184400" y="5137150"/>
          <p14:tracePt t="30245" x="2247900" y="5207000"/>
          <p14:tracePt t="30262" x="2336800" y="5264150"/>
          <p14:tracePt t="30279" x="2489200" y="5340350"/>
          <p14:tracePt t="30295" x="2705100" y="5435600"/>
          <p14:tracePt t="30312" x="2997200" y="5530850"/>
          <p14:tracePt t="30328" x="3346450" y="5626100"/>
          <p14:tracePt t="30345" x="3657600" y="5695950"/>
          <p14:tracePt t="30362" x="4044950" y="5746750"/>
          <p14:tracePt t="30379" x="4368800" y="5753100"/>
          <p14:tracePt t="30379" x="4527550" y="5753100"/>
          <p14:tracePt t="30396" x="4946650" y="5740400"/>
          <p14:tracePt t="30412" x="5321300" y="5676900"/>
          <p14:tracePt t="30428" x="5676900" y="5549900"/>
          <p14:tracePt t="30445" x="5937250" y="5410200"/>
          <p14:tracePt t="30462" x="6070600" y="5289550"/>
          <p14:tracePt t="30478" x="6134100" y="5156200"/>
          <p14:tracePt t="30495" x="6178550" y="4965700"/>
          <p14:tracePt t="30512" x="6191250" y="4787900"/>
          <p14:tracePt t="30528" x="6191250" y="4629150"/>
          <p14:tracePt t="30545" x="6191250" y="4502150"/>
          <p14:tracePt t="30562" x="6172200" y="4394200"/>
          <p14:tracePt t="30579" x="6134100" y="4318000"/>
          <p14:tracePt t="30595" x="6032500" y="4197350"/>
          <p14:tracePt t="30612" x="5924550" y="4121150"/>
          <p14:tracePt t="30628" x="5848350" y="4083050"/>
          <p14:tracePt t="30645" x="5784850" y="4064000"/>
          <p14:tracePt t="30662" x="5772150" y="4057650"/>
          <p14:tracePt t="30679" x="5562600" y="4038600"/>
          <p14:tracePt t="30695" x="5454650" y="4019550"/>
          <p14:tracePt t="30712" x="5340350" y="4019550"/>
          <p14:tracePt t="30728" x="5314950" y="4019550"/>
          <p14:tracePt t="30745" x="5245100" y="4019550"/>
          <p14:tracePt t="30762" x="4991100" y="4064000"/>
          <p14:tracePt t="30778" x="4845050" y="4083050"/>
          <p14:tracePt t="30795" x="4610100" y="4140200"/>
          <p14:tracePt t="30812" x="4502150" y="4178300"/>
          <p14:tracePt t="30828" x="4324350" y="4260850"/>
          <p14:tracePt t="30845" x="4133850" y="4368800"/>
          <p14:tracePt t="30862" x="3949700" y="4514850"/>
          <p14:tracePt t="30878" x="3797300" y="4673600"/>
          <p14:tracePt t="30896" x="3683000" y="4832350"/>
          <p14:tracePt t="30912" x="3638550" y="4959350"/>
          <p14:tracePt t="30928" x="3619500" y="5035550"/>
          <p14:tracePt t="30945" x="3619500" y="5080000"/>
          <p14:tracePt t="30962" x="3619500" y="5111750"/>
          <p14:tracePt t="30978" x="3619500" y="5130800"/>
          <p14:tracePt t="30996" x="3619500" y="5137150"/>
          <p14:tracePt t="31012" x="3613150" y="5149850"/>
          <p14:tracePt t="31029" x="3606800" y="5149850"/>
          <p14:tracePt t="31045" x="3568700" y="5149850"/>
          <p14:tracePt t="31062" x="3448050" y="5149850"/>
          <p14:tracePt t="31078" x="3276600" y="5149850"/>
          <p14:tracePt t="31095" x="3111500" y="5149850"/>
          <p14:tracePt t="31112" x="2946400" y="5149850"/>
          <p14:tracePt t="31128" x="2800350" y="5149850"/>
          <p14:tracePt t="31145" x="2673350" y="5149850"/>
          <p14:tracePt t="31162" x="2559050" y="5149850"/>
          <p14:tracePt t="31178" x="2413000" y="5162550"/>
          <p14:tracePt t="31196" x="2317750" y="5181600"/>
          <p14:tracePt t="31212" x="2222500" y="5194300"/>
          <p14:tracePt t="31229" x="2139950" y="5207000"/>
          <p14:tracePt t="31245" x="2089150" y="5207000"/>
          <p14:tracePt t="31262" x="2070100" y="5213350"/>
          <p14:tracePt t="31636" x="2076450" y="5213350"/>
          <p14:tracePt t="31828" x="2089150" y="5213350"/>
          <p14:tracePt t="31835" x="2120900" y="5219700"/>
          <p14:tracePt t="31843" x="2178050" y="5232400"/>
          <p14:tracePt t="31854" x="2216150" y="5232400"/>
          <p14:tracePt t="31862" x="2286000" y="5245100"/>
          <p14:tracePt t="31878" x="2336800" y="5245100"/>
          <p14:tracePt t="31895" x="2368550" y="5245100"/>
          <p14:tracePt t="31912" x="2387600" y="5245100"/>
          <p14:tracePt t="31955" x="2393950" y="5245100"/>
          <p14:tracePt t="32012" x="2406650" y="5245100"/>
          <p14:tracePt t="32020" x="2413000" y="5245100"/>
          <p14:tracePt t="32021" x="2419350" y="5245100"/>
          <p14:tracePt t="32028" x="2425700" y="5245100"/>
          <p14:tracePt t="32045" x="2432050" y="5245100"/>
          <p14:tracePt t="32062" x="2438400" y="5245100"/>
          <p14:tracePt t="32100" x="2444750" y="5245100"/>
          <p14:tracePt t="32115" x="2451100" y="5245100"/>
          <p14:tracePt t="32118" x="2457450" y="5245100"/>
          <p14:tracePt t="32155" x="2463800" y="5245100"/>
          <p14:tracePt t="32172" x="2470150" y="5245100"/>
          <p14:tracePt t="32179" x="2482850" y="5245100"/>
          <p14:tracePt t="32196" x="2495550" y="5245100"/>
          <p14:tracePt t="32196" x="2520950" y="5238750"/>
          <p14:tracePt t="32211" x="2546350" y="5232400"/>
          <p14:tracePt t="32228" x="2565400" y="5226050"/>
          <p14:tracePt t="32245" x="2584450" y="5213350"/>
          <p14:tracePt t="32261" x="2590800" y="5207000"/>
          <p14:tracePt t="32308" x="2590800" y="5200650"/>
          <p14:tracePt t="32308" x="2590800" y="5194300"/>
          <p14:tracePt t="32324" x="2590800" y="5187950"/>
          <p14:tracePt t="32339" x="2590800" y="5181600"/>
          <p14:tracePt t="32364" x="2590800" y="5175250"/>
          <p14:tracePt t="32428" x="2584450" y="5175250"/>
          <p14:tracePt t="32436" x="2578100" y="5168900"/>
          <p14:tracePt t="32444" x="2578100" y="5149850"/>
          <p14:tracePt t="32462" x="2571750" y="5137150"/>
          <p14:tracePt t="32462" x="2571750" y="5124450"/>
          <p14:tracePt t="32478" x="2565400" y="5111750"/>
          <p14:tracePt t="32495" x="2565400" y="5105400"/>
          <p14:tracePt t="33924" x="2565400" y="5099050"/>
          <p14:tracePt t="33932" x="2578100" y="5080000"/>
          <p14:tracePt t="33945" x="2590800" y="5073650"/>
          <p14:tracePt t="33961" x="2590800" y="5048250"/>
          <p14:tracePt t="33962" x="2597150" y="5016500"/>
          <p14:tracePt t="33978" x="2597150" y="4991100"/>
          <p14:tracePt t="33995" x="2597150" y="4953000"/>
          <p14:tracePt t="34260" x="2622550" y="4959350"/>
          <p14:tracePt t="34270" x="2635250" y="4965700"/>
          <p14:tracePt t="34271" x="2641600" y="4972050"/>
          <p14:tracePt t="34278" x="2654300" y="4978400"/>
          <p14:tracePt t="34295" x="2673350" y="4991100"/>
          <p14:tracePt t="34312" x="2686050" y="4991100"/>
          <p14:tracePt t="34329" x="2705100" y="4991100"/>
          <p14:tracePt t="34345" x="2724150" y="4991100"/>
          <p14:tracePt t="34361" x="2755900" y="4991100"/>
          <p14:tracePt t="34378" x="2794000" y="4991100"/>
          <p14:tracePt t="34378" x="2806700" y="4991100"/>
          <p14:tracePt t="34396" x="2838450" y="4940300"/>
          <p14:tracePt t="34411" x="2863850" y="4857750"/>
          <p14:tracePt t="34428" x="2870200" y="4787900"/>
          <p14:tracePt t="34445" x="2870200" y="4743450"/>
          <p14:tracePt t="34462" x="2870200" y="4692650"/>
          <p14:tracePt t="34478" x="2870200" y="4654550"/>
          <p14:tracePt t="34495" x="2851150" y="4591050"/>
          <p14:tracePt t="34511" x="2825750" y="4533900"/>
          <p14:tracePt t="34528" x="2806700" y="4502150"/>
          <p14:tracePt t="34545" x="2781300" y="4476750"/>
          <p14:tracePt t="34562" x="2774950" y="4464050"/>
          <p14:tracePt t="34578" x="2755900" y="4457700"/>
          <p14:tracePt t="34595" x="2743200" y="4457700"/>
          <p14:tracePt t="34611" x="2724150" y="4457700"/>
          <p14:tracePt t="34628" x="2698750" y="4457700"/>
          <p14:tracePt t="34645" x="2647950" y="4495800"/>
          <p14:tracePt t="34662" x="2584450" y="4552950"/>
          <p14:tracePt t="34678" x="2533650" y="4591050"/>
          <p14:tracePt t="34695" x="2482850" y="4635500"/>
          <p14:tracePt t="34711" x="2463800" y="4654550"/>
          <p14:tracePt t="34729" x="2457450" y="4686300"/>
          <p14:tracePt t="34745" x="2444750" y="4718050"/>
          <p14:tracePt t="34761" x="2425700" y="4775200"/>
          <p14:tracePt t="34778" x="2400300" y="4876800"/>
          <p14:tracePt t="34796" x="2381250" y="4959350"/>
          <p14:tracePt t="34811" x="2368550" y="5035550"/>
          <p14:tracePt t="34828" x="2362200" y="5086350"/>
          <p14:tracePt t="34845" x="2362200" y="5092700"/>
          <p14:tracePt t="34861" x="2368550" y="5124450"/>
          <p14:tracePt t="34878" x="2368550" y="5137150"/>
          <p14:tracePt t="34895" x="2387600" y="5156200"/>
          <p14:tracePt t="34911" x="2413000" y="5175250"/>
          <p14:tracePt t="34928" x="2419350" y="5187950"/>
          <p14:tracePt t="34946" x="2444750" y="5200650"/>
          <p14:tracePt t="34962" x="2470150" y="5207000"/>
          <p14:tracePt t="34978" x="2508250" y="5213350"/>
          <p14:tracePt t="34978" x="2527300" y="5219700"/>
          <p14:tracePt t="34996" x="2565400" y="5219700"/>
          <p14:tracePt t="35011" x="2609850" y="5219700"/>
          <p14:tracePt t="35028" x="2654300" y="5219700"/>
          <p14:tracePt t="35044" x="2692400" y="5213350"/>
          <p14:tracePt t="35061" x="2724150" y="5200650"/>
          <p14:tracePt t="35078" x="2755900" y="5181600"/>
          <p14:tracePt t="35095" x="2781300" y="5162550"/>
          <p14:tracePt t="35111" x="2794000" y="5137150"/>
          <p14:tracePt t="35128" x="2800350" y="5124450"/>
          <p14:tracePt t="35145" x="2800350" y="5118100"/>
          <p14:tracePt t="35161" x="2800350" y="5105400"/>
          <p14:tracePt t="35177" x="2800350" y="5092700"/>
          <p14:tracePt t="35227" x="2800350" y="5086350"/>
          <p14:tracePt t="36044" x="2825750" y="5086350"/>
          <p14:tracePt t="36045" x="3048000" y="5111750"/>
          <p14:tracePt t="36062" x="3384550" y="5124450"/>
          <p14:tracePt t="36062" x="4457700" y="5124450"/>
          <p14:tracePt t="36078" x="5670550" y="4914900"/>
          <p14:tracePt t="36095" x="6832600" y="4578350"/>
          <p14:tracePt t="36112" x="7689850" y="4318000"/>
          <p14:tracePt t="36129" x="8166100" y="4191000"/>
          <p14:tracePt t="36146" x="8235950" y="4165600"/>
          <p14:tracePt t="36252" x="8204200" y="4165600"/>
          <p14:tracePt t="36259" x="8121650" y="4203700"/>
          <p14:tracePt t="36267" x="8020050" y="4241800"/>
          <p14:tracePt t="36271" x="7893050" y="4279900"/>
          <p14:tracePt t="36278" x="7810500" y="4305300"/>
          <p14:tracePt t="36294" x="7543800" y="4387850"/>
          <p14:tracePt t="36311" x="7442200" y="4445000"/>
          <p14:tracePt t="36328" x="7334250" y="4521200"/>
          <p14:tracePt t="36345" x="7296150" y="4603750"/>
          <p14:tracePt t="36361" x="7296150" y="4692650"/>
          <p14:tracePt t="36378" x="7340600" y="4889500"/>
          <p14:tracePt t="36396" x="7435850" y="5010150"/>
          <p14:tracePt t="36412" x="7537450" y="5105400"/>
          <p14:tracePt t="36428" x="7626350" y="5175250"/>
          <p14:tracePt t="36445" x="7664450" y="5200650"/>
          <p14:tracePt t="36462" x="7664450" y="5207000"/>
          <p14:tracePt t="36536" x="7645400" y="5207000"/>
          <p14:tracePt t="36547" x="7613650" y="5207000"/>
          <p14:tracePt t="36556" x="7562850" y="5207000"/>
          <p14:tracePt t="36564" x="7512050" y="5213350"/>
          <p14:tracePt t="36571" x="7467600" y="5226050"/>
          <p14:tracePt t="36578" x="7359650" y="5264150"/>
          <p14:tracePt t="36594" x="7150100" y="5308600"/>
          <p14:tracePt t="36612" x="7023100" y="5321300"/>
          <p14:tracePt t="36628" x="6927850" y="5340350"/>
          <p14:tracePt t="36645" x="6838950" y="5346700"/>
          <p14:tracePt t="36661" x="6750050" y="5359400"/>
          <p14:tracePt t="36678" x="6654800" y="5365750"/>
          <p14:tracePt t="36695" x="6572250" y="5365750"/>
          <p14:tracePt t="36712" x="6546850" y="5365750"/>
          <p14:tracePt t="36728" x="6534150" y="5365750"/>
          <p14:tracePt t="36745" x="6515100" y="5365750"/>
          <p14:tracePt t="36761" x="6483350" y="5365750"/>
          <p14:tracePt t="36779" x="6445250" y="5365750"/>
          <p14:tracePt t="36797" x="6432550" y="5365750"/>
          <p14:tracePt t="36812" x="6426200" y="5365750"/>
          <p14:tracePt t="36829" x="6413500" y="5365750"/>
          <p14:tracePt t="36846" x="6407150" y="5365750"/>
          <p14:tracePt t="36862" x="6400800" y="5365750"/>
          <p14:tracePt t="36948" x="6407150" y="5365750"/>
          <p14:tracePt t="36956" x="6451600" y="5365750"/>
          <p14:tracePt t="36964" x="6534150" y="5365750"/>
          <p14:tracePt t="36964" x="6597650" y="5365750"/>
          <p14:tracePt t="36980" x="6667500" y="5365750"/>
          <p14:tracePt t="36981" x="7004050" y="5365750"/>
          <p14:tracePt t="36996" x="7461250" y="5365750"/>
          <p14:tracePt t="37014" x="7994650" y="5365750"/>
          <p14:tracePt t="37029" x="8470900" y="5365750"/>
          <p14:tracePt t="37046" x="8750300" y="5365750"/>
          <p14:tracePt t="37062" x="8947150" y="5365750"/>
          <p14:tracePt t="37079" x="9080500" y="5353050"/>
          <p14:tracePt t="37096" x="9137650" y="5340350"/>
          <p14:tracePt t="37113" x="9137650" y="5314950"/>
          <p14:tracePt t="37129" x="9137650" y="5302250"/>
          <p14:tracePt t="37146" x="9137650" y="5295900"/>
          <p14:tracePt t="37162" x="9137650" y="5289550"/>
          <p14:tracePt t="37316" x="9131300" y="5289550"/>
          <p14:tracePt t="37325" x="9086850" y="5289550"/>
          <p14:tracePt t="37325" x="9036050" y="5289550"/>
          <p14:tracePt t="37340" x="8966200" y="5289550"/>
          <p14:tracePt t="37348" x="8890000" y="5289550"/>
          <p14:tracePt t="37356" x="8801100" y="5289550"/>
          <p14:tracePt t="37364" x="8597900" y="5270500"/>
          <p14:tracePt t="37379" x="8312150" y="5238750"/>
          <p14:tracePt t="37396" x="7905750" y="5207000"/>
          <p14:tracePt t="37413" x="7607300" y="5207000"/>
          <p14:tracePt t="37429" x="7404100" y="5207000"/>
          <p14:tracePt t="37446" x="7258050" y="5200650"/>
          <p14:tracePt t="37462" x="7124700" y="5181600"/>
          <p14:tracePt t="37479" x="6991350" y="5162550"/>
          <p14:tracePt t="37496" x="6902450" y="5143500"/>
          <p14:tracePt t="37512" x="6851650" y="5124450"/>
          <p14:tracePt t="37529" x="6838950" y="5124450"/>
          <p14:tracePt t="37546" x="6838950" y="5118100"/>
          <p14:tracePt t="37668" x="6845300" y="5118100"/>
          <p14:tracePt t="37676" x="6883400" y="5118100"/>
          <p14:tracePt t="37684" x="7004050" y="5118100"/>
          <p14:tracePt t="37696" x="7181850" y="5118100"/>
          <p14:tracePt t="37712" x="7454900" y="5118100"/>
          <p14:tracePt t="37729" x="7759700" y="5118100"/>
          <p14:tracePt t="37746" x="8026400" y="5118100"/>
          <p14:tracePt t="37762" x="8197850" y="5118100"/>
          <p14:tracePt t="37779" x="8299450" y="5118100"/>
          <p14:tracePt t="37779" x="8331200" y="5118100"/>
          <p14:tracePt t="37797" x="8362950" y="5111750"/>
          <p14:tracePt t="37812" x="8375650" y="5111750"/>
          <p14:tracePt t="38092" x="8375650" y="5105400"/>
          <p14:tracePt t="38100" x="8305800" y="5105400"/>
          <p14:tracePt t="38108" x="8185150" y="5092700"/>
          <p14:tracePt t="38116" x="7696200" y="5054600"/>
          <p14:tracePt t="38129" x="6921500" y="5041900"/>
          <p14:tracePt t="38146" x="5930900" y="4959350"/>
          <p14:tracePt t="38162" x="4870450" y="4902200"/>
          <p14:tracePt t="38179" x="3689350" y="4787900"/>
          <p14:tracePt t="38197" x="3365500" y="4737100"/>
          <p14:tracePt t="38212" x="3314700" y="4730750"/>
          <p14:tracePt t="38229" x="3302000" y="4724400"/>
          <p14:tracePt t="38300" x="3276600" y="4724400"/>
          <p14:tracePt t="38308" x="3257550" y="4724400"/>
          <p14:tracePt t="38322" x="3238500" y="4724400"/>
          <p14:tracePt t="38329" x="3206750" y="4724400"/>
          <p14:tracePt t="38330" x="3124200" y="4724400"/>
          <p14:tracePt t="38346" x="3041650" y="4724400"/>
          <p14:tracePt t="38363" x="2933700" y="4749800"/>
          <p14:tracePt t="38379" x="2749550" y="4794250"/>
          <p14:tracePt t="38397" x="2641600" y="4832350"/>
          <p14:tracePt t="38413" x="2565400" y="4870450"/>
          <p14:tracePt t="38429" x="2527300" y="4883150"/>
          <p14:tracePt t="38446" x="2514600" y="4889500"/>
          <p14:tracePt t="38532" x="2514600" y="4895850"/>
          <p14:tracePt t="38540" x="2514600" y="4902200"/>
          <p14:tracePt t="38548" x="2533650" y="4908550"/>
          <p14:tracePt t="38562" x="2571750" y="4914900"/>
          <p14:tracePt t="38563" x="2667000" y="4927600"/>
          <p14:tracePt t="38579" x="2832100" y="4946650"/>
          <p14:tracePt t="38597" x="2940050" y="4965700"/>
          <p14:tracePt t="38612" x="3009900" y="4965700"/>
          <p14:tracePt t="38629" x="3067050" y="4965700"/>
          <p14:tracePt t="38646" x="3105150" y="4965700"/>
          <p14:tracePt t="38662" x="3143250" y="4965700"/>
          <p14:tracePt t="38679" x="3162300" y="4965700"/>
          <p14:tracePt t="38696" x="3175000" y="4965700"/>
          <p14:tracePt t="38712" x="3187700" y="4965700"/>
          <p14:tracePt t="38729" x="3194050" y="4965700"/>
          <p14:tracePt t="38844" x="3200400" y="4965700"/>
          <p14:tracePt t="38855" x="3213100" y="4965700"/>
          <p14:tracePt t="38855" x="3225800" y="4965700"/>
          <p14:tracePt t="38862" x="3251200" y="4959350"/>
          <p14:tracePt t="38879" x="3263900" y="4953000"/>
          <p14:tracePt t="39084" x="3270250" y="4953000"/>
          <p14:tracePt t="39092" x="3282950" y="4946650"/>
          <p14:tracePt t="39100" x="3302000" y="4940300"/>
          <p14:tracePt t="39108" x="3314700" y="4933950"/>
          <p14:tracePt t="39114" x="3365500" y="4927600"/>
          <p14:tracePt t="39129" x="3403600" y="4927600"/>
          <p14:tracePt t="39146" x="3422650" y="4927600"/>
          <p14:tracePt t="39162" x="3429000" y="4927600"/>
          <p14:tracePt t="39179" x="3435350" y="4927600"/>
          <p14:tracePt t="39196" x="3441700" y="4927600"/>
          <p14:tracePt t="39212" x="3454400" y="4927600"/>
          <p14:tracePt t="39229" x="3473450" y="4927600"/>
          <p14:tracePt t="39246" x="3492500" y="4927600"/>
          <p14:tracePt t="39262" x="3511550" y="4927600"/>
          <p14:tracePt t="39300" x="3517900" y="4927600"/>
          <p14:tracePt t="40132" x="3530600" y="4927600"/>
          <p14:tracePt t="40140" x="3581400" y="4927600"/>
          <p14:tracePt t="40148" x="3651250" y="4914900"/>
          <p14:tracePt t="40156" x="3721100" y="4895850"/>
          <p14:tracePt t="40164" x="3835400" y="4857750"/>
          <p14:tracePt t="40179" x="3924300" y="4800600"/>
          <p14:tracePt t="40196" x="3943350" y="4781550"/>
          <p14:tracePt t="40212" x="3949700" y="4768850"/>
          <p14:tracePt t="40229" x="3956050" y="4743450"/>
          <p14:tracePt t="40246" x="3956050" y="4730750"/>
          <p14:tracePt t="40262" x="3956050" y="4705350"/>
          <p14:tracePt t="40279" x="3956050" y="4692650"/>
          <p14:tracePt t="40295" x="3943350" y="4673600"/>
          <p14:tracePt t="40312" x="3937000" y="4660900"/>
          <p14:tracePt t="40329" x="3930650" y="4648200"/>
          <p14:tracePt t="40364" x="3930650" y="4641850"/>
          <p14:tracePt t="40412" x="3930650" y="4635500"/>
          <p14:tracePt t="40420" x="3962400" y="4635500"/>
          <p14:tracePt t="40428" x="4044950" y="4635500"/>
          <p14:tracePt t="40445" x="4089400" y="4635500"/>
          <p14:tracePt t="40446" x="4197350" y="4635500"/>
          <p14:tracePt t="40462" x="4292600" y="4635500"/>
          <p14:tracePt t="40479" x="4311650" y="4635500"/>
          <p14:tracePt t="40495" x="4343400" y="4629150"/>
          <p14:tracePt t="40512" x="4356100" y="4629150"/>
          <p14:tracePt t="40564" x="4356100" y="4622800"/>
          <p14:tracePt t="40700" x="4343400" y="4648200"/>
          <p14:tracePt t="40716" x="4337050" y="4667250"/>
          <p14:tracePt t="40724" x="4324350" y="4718050"/>
          <p14:tracePt t="40724" x="4311650" y="4768850"/>
          <p14:tracePt t="40740" x="4305300" y="4819650"/>
          <p14:tracePt t="40747" x="4292600" y="4864100"/>
          <p14:tracePt t="40762" x="4279900" y="4908550"/>
          <p14:tracePt t="40764" x="4267200" y="4965700"/>
          <p14:tracePt t="40779" x="4267200" y="4978400"/>
          <p14:tracePt t="40836" x="4267200" y="4984750"/>
          <p14:tracePt t="40844" x="4267200" y="4991100"/>
          <p14:tracePt t="40845" x="4267200" y="5003800"/>
          <p14:tracePt t="40863" x="4260850" y="5016500"/>
          <p14:tracePt t="40879" x="4260850" y="5022850"/>
          <p14:tracePt t="40895" x="4260850" y="5029200"/>
          <p14:tracePt t="40912" x="4260850" y="5035550"/>
          <p14:tracePt t="40929" x="4260850" y="5041900"/>
          <p14:tracePt t="40946" x="4260850" y="5048250"/>
          <p14:tracePt t="40963" x="4260850" y="5060950"/>
          <p14:tracePt t="40979" x="4260850" y="5080000"/>
          <p14:tracePt t="40996" x="4260850" y="5086350"/>
          <p14:tracePt t="41012" x="4260850" y="5099050"/>
          <p14:tracePt t="41029" x="4260850" y="5105400"/>
          <p14:tracePt t="41046" x="4260850" y="5111750"/>
          <p14:tracePt t="41062" x="4260850" y="5118100"/>
          <p14:tracePt t="41079" x="4260850" y="5124450"/>
          <p14:tracePt t="41095" x="4260850" y="5130800"/>
          <p14:tracePt t="41112" x="4260850" y="5137150"/>
          <p14:tracePt t="41129" x="4260850" y="5149850"/>
          <p14:tracePt t="41145" x="4260850" y="5156200"/>
          <p14:tracePt t="41162" x="4260850" y="5162550"/>
          <p14:tracePt t="41179" x="4254500" y="5168900"/>
          <p14:tracePt t="41197" x="4254500" y="5181600"/>
          <p14:tracePt t="41796" x="4248150" y="5187950"/>
          <p14:tracePt t="41884" x="4241800" y="5187950"/>
          <p14:tracePt t="41892" x="4273550" y="5207000"/>
          <p14:tracePt t="41900" x="4438650" y="5245100"/>
          <p14:tracePt t="41912" x="4692650" y="5276850"/>
          <p14:tracePt t="41916" x="5353050" y="5340350"/>
          <p14:tracePt t="41929" x="6051550" y="5391150"/>
          <p14:tracePt t="41945" x="6565900" y="5391150"/>
          <p14:tracePt t="41962" x="6807200" y="5391150"/>
          <p14:tracePt t="41979" x="6851650" y="5391150"/>
          <p14:tracePt t="42028" x="6845300" y="5378450"/>
          <p14:tracePt t="42036" x="6845300" y="5372100"/>
          <p14:tracePt t="42044" x="6826250" y="5346700"/>
          <p14:tracePt t="42056" x="6819900" y="5340350"/>
          <p14:tracePt t="42062" x="6807200" y="5314950"/>
          <p14:tracePt t="42079" x="6794500" y="5308600"/>
          <p14:tracePt t="42096" x="6794500" y="5302250"/>
          <p14:tracePt t="42112" x="6794500" y="5295900"/>
          <p14:tracePt t="42324" x="6769100" y="5270500"/>
          <p14:tracePt t="42332" x="6731000" y="5232400"/>
          <p14:tracePt t="42340" x="6692900" y="5213350"/>
          <p14:tracePt t="42348" x="6591300" y="5175250"/>
          <p14:tracePt t="42361" x="6546850" y="5168900"/>
          <p14:tracePt t="42378" x="6508750" y="5162550"/>
          <p14:tracePt t="42397" x="6502400" y="5162550"/>
          <p14:tracePt t="42452" x="6496050" y="5162550"/>
          <p14:tracePt t="42468" x="6489700" y="5162550"/>
          <p14:tracePt t="42476" x="6477000" y="5162550"/>
          <p14:tracePt t="42495" x="6413500" y="5156200"/>
          <p14:tracePt t="42496" x="6305550" y="5124450"/>
          <p14:tracePt t="42512" x="6140450" y="5073650"/>
          <p14:tracePt t="42529" x="5746750" y="5022850"/>
          <p14:tracePt t="42545" x="5397500" y="4940300"/>
          <p14:tracePt t="42562" x="5080000" y="4889500"/>
          <p14:tracePt t="42579" x="4864100" y="4864100"/>
          <p14:tracePt t="42596" x="4800600" y="4851400"/>
          <p14:tracePt t="42612" x="4787900" y="4845050"/>
          <p14:tracePt t="42668" x="4781550" y="4845050"/>
          <p14:tracePt t="42678" x="4775200" y="4845050"/>
          <p14:tracePt t="42695" x="4762500" y="4845050"/>
          <p14:tracePt t="42696" x="4756150" y="4845050"/>
          <p14:tracePt t="42712" x="4737100" y="4845050"/>
          <p14:tracePt t="42729" x="4724400" y="4845050"/>
          <p14:tracePt t="42745" x="4711700" y="4845050"/>
          <p14:tracePt t="42762" x="4705350" y="4845050"/>
          <p14:tracePt t="42779" x="4692650" y="4845050"/>
          <p14:tracePt t="42796" x="4679950" y="4845050"/>
          <p14:tracePt t="42836" x="4673600" y="4845050"/>
          <p14:tracePt t="42900" x="4667250" y="4845050"/>
          <p14:tracePt t="42956" x="4660900" y="4845050"/>
          <p14:tracePt t="43420" x="4692650" y="4845050"/>
          <p14:tracePt t="43428" x="4984750" y="4870450"/>
          <p14:tracePt t="43446" x="5124450" y="4902200"/>
          <p14:tracePt t="43446" x="5740400" y="4984750"/>
          <p14:tracePt t="43462" x="6654800" y="5111750"/>
          <p14:tracePt t="43479" x="7416800" y="5162550"/>
          <p14:tracePt t="43495" x="7893050" y="5162550"/>
          <p14:tracePt t="43512" x="8140700" y="5162550"/>
          <p14:tracePt t="43528" x="8229600" y="5162550"/>
          <p14:tracePt t="43545" x="8261350" y="5162550"/>
          <p14:tracePt t="43562" x="8280400" y="5156200"/>
          <p14:tracePt t="43579" x="8293100" y="5156200"/>
          <p14:tracePt t="43732" x="8286750" y="5156200"/>
          <p14:tracePt t="43740" x="8280400" y="5156200"/>
          <p14:tracePt t="43748" x="8267700" y="5156200"/>
          <p14:tracePt t="43756" x="8242300" y="5156200"/>
          <p14:tracePt t="43764" x="8121650" y="5156200"/>
          <p14:tracePt t="43779" x="7740650" y="5118100"/>
          <p14:tracePt t="43796" x="7639050" y="5111750"/>
          <p14:tracePt t="43812" x="7454900" y="5080000"/>
          <p14:tracePt t="43828" x="7327900" y="5060950"/>
          <p14:tracePt t="43845" x="7302500" y="5054600"/>
          <p14:tracePt t="43862" x="7289800" y="5054600"/>
          <p14:tracePt t="43879" x="7289800" y="5048250"/>
          <p14:tracePt t="43917" x="7277100" y="5048250"/>
          <p14:tracePt t="43940" x="7264400" y="5048250"/>
          <p14:tracePt t="43948" x="7251700" y="5048250"/>
          <p14:tracePt t="43956" x="7226300" y="5048250"/>
          <p14:tracePt t="43964" x="7162800" y="5048250"/>
          <p14:tracePt t="43979" x="7112000" y="5041900"/>
          <p14:tracePt t="43996" x="7054850" y="5035550"/>
          <p14:tracePt t="44012" x="7004050" y="5022850"/>
          <p14:tracePt t="44029" x="6972300" y="5022850"/>
          <p14:tracePt t="44045" x="6953250" y="5022850"/>
          <p14:tracePt t="44062" x="6940550" y="5022850"/>
          <p14:tracePt t="44079" x="6934200" y="5016500"/>
          <p14:tracePt t="44095" x="6915150" y="5010150"/>
          <p14:tracePt t="44112" x="6889750" y="5003800"/>
          <p14:tracePt t="44128" x="6870700" y="4991100"/>
          <p14:tracePt t="44145" x="6864350" y="4991100"/>
          <p14:tracePt t="44163" x="6851650" y="4984750"/>
          <p14:tracePt t="44178" x="6851650" y="4978400"/>
          <p14:tracePt t="44300" x="6845300" y="4978400"/>
          <p14:tracePt t="44308" x="6832600" y="4978400"/>
          <p14:tracePt t="44316" x="6826250" y="4978400"/>
          <p14:tracePt t="44328" x="6813550" y="4978400"/>
          <p14:tracePt t="44329" x="6781800" y="4972050"/>
          <p14:tracePt t="44345" x="6762750" y="4972050"/>
          <p14:tracePt t="44362" x="6737350" y="4965700"/>
          <p14:tracePt t="44379" x="6731000" y="4965700"/>
          <p14:tracePt t="44564" x="6731000" y="4959350"/>
          <p14:tracePt t="44588" x="6737350" y="4959350"/>
          <p14:tracePt t="44604" x="6743700" y="4959350"/>
          <p14:tracePt t="44620" x="6750050" y="4959350"/>
          <p14:tracePt t="44628" x="6756400" y="4959350"/>
          <p14:tracePt t="44629" x="6769100" y="4953000"/>
          <p14:tracePt t="44645" x="6788150" y="4953000"/>
          <p14:tracePt t="44662" x="6819900" y="4946650"/>
          <p14:tracePt t="44678" x="6877050" y="4940300"/>
          <p14:tracePt t="44695" x="6953250" y="4933950"/>
          <p14:tracePt t="44712" x="7061200" y="4933950"/>
          <p14:tracePt t="44729" x="7188200" y="4933950"/>
          <p14:tracePt t="44745" x="7302500" y="4933950"/>
          <p14:tracePt t="44762" x="7442200" y="4933950"/>
          <p14:tracePt t="44779" x="7569200" y="4933950"/>
          <p14:tracePt t="44779" x="7620000" y="4933950"/>
          <p14:tracePt t="44796" x="7727950" y="4927600"/>
          <p14:tracePt t="44812" x="7804150" y="4927600"/>
          <p14:tracePt t="44829" x="7861300" y="4927600"/>
          <p14:tracePt t="44845" x="7918450" y="4927600"/>
          <p14:tracePt t="44862" x="7994650" y="4927600"/>
          <p14:tracePt t="44879" x="8070850" y="4927600"/>
          <p14:tracePt t="44895" x="8159750" y="4927600"/>
          <p14:tracePt t="44912" x="8229600" y="4927600"/>
          <p14:tracePt t="44929" x="8274050" y="4927600"/>
          <p14:tracePt t="44945" x="8305800" y="4927600"/>
          <p14:tracePt t="44962" x="8331200" y="4927600"/>
          <p14:tracePt t="44978" x="8343900" y="4927600"/>
          <p14:tracePt t="45236" x="8331200" y="4927600"/>
          <p14:tracePt t="45244" x="8312150" y="4927600"/>
          <p14:tracePt t="45244" x="8286750" y="4927600"/>
          <p14:tracePt t="45259" x="8248650" y="4933950"/>
          <p14:tracePt t="45268" x="8204200" y="4940300"/>
          <p14:tracePt t="45276" x="8159750" y="4940300"/>
          <p14:tracePt t="45283" x="8058150" y="4940300"/>
          <p14:tracePt t="45295" x="7924800" y="4940300"/>
          <p14:tracePt t="45312" x="7804150" y="4940300"/>
          <p14:tracePt t="45329" x="7677150" y="4940300"/>
          <p14:tracePt t="45345" x="7569200" y="4940300"/>
          <p14:tracePt t="45362" x="7480300" y="4940300"/>
          <p14:tracePt t="45378" x="7404100" y="4940300"/>
          <p14:tracePt t="45396" x="7353300" y="4940300"/>
          <p14:tracePt t="45412" x="7308850" y="4940300"/>
          <p14:tracePt t="45429" x="7270750" y="4940300"/>
          <p14:tracePt t="45445" x="7239000" y="4940300"/>
          <p14:tracePt t="45461" x="7194550" y="4940300"/>
          <p14:tracePt t="45478" x="7156450" y="4940300"/>
          <p14:tracePt t="45495" x="7124700" y="4940300"/>
          <p14:tracePt t="45512" x="7092950" y="4940300"/>
          <p14:tracePt t="45529" x="7054850" y="4940300"/>
          <p14:tracePt t="45545" x="7016750" y="4940300"/>
          <p14:tracePt t="45562" x="6985000" y="4940300"/>
          <p14:tracePt t="45578" x="6959600" y="4940300"/>
          <p14:tracePt t="45596" x="6946900" y="4940300"/>
          <p14:tracePt t="45612" x="6934200" y="4940300"/>
          <p14:tracePt t="45772" x="6940550" y="4940300"/>
          <p14:tracePt t="45772" x="6953250" y="4940300"/>
          <p14:tracePt t="45796" x="6965950" y="4933950"/>
          <p14:tracePt t="45805" x="6985000" y="4933950"/>
          <p14:tracePt t="45811" x="7023100" y="4927600"/>
          <p14:tracePt t="45828" x="7042150" y="4927600"/>
          <p14:tracePt t="45829" x="7073900" y="4927600"/>
          <p14:tracePt t="45846" x="7099300" y="4927600"/>
          <p14:tracePt t="45862" x="7156450" y="4927600"/>
          <p14:tracePt t="45879" x="7226300" y="4927600"/>
          <p14:tracePt t="45895" x="7296150" y="4927600"/>
          <p14:tracePt t="45912" x="7359650" y="4927600"/>
          <p14:tracePt t="45929" x="7410450" y="4927600"/>
          <p14:tracePt t="45945" x="7467600" y="4927600"/>
          <p14:tracePt t="45962" x="7524750" y="4927600"/>
          <p14:tracePt t="45979" x="7620000" y="4927600"/>
          <p14:tracePt t="45996" x="7651750" y="4927600"/>
          <p14:tracePt t="46012" x="7696200" y="4927600"/>
          <p14:tracePt t="46028" x="7734300" y="4927600"/>
          <p14:tracePt t="46045" x="7778750" y="4927600"/>
          <p14:tracePt t="46062" x="7810500" y="4927600"/>
          <p14:tracePt t="46079" x="7835900" y="4927600"/>
          <p14:tracePt t="46095" x="7867650" y="4927600"/>
          <p14:tracePt t="46113" x="7886700" y="4927600"/>
          <p14:tracePt t="46128" x="7912100" y="4927600"/>
          <p14:tracePt t="46146" x="7931150" y="4927600"/>
          <p14:tracePt t="46162" x="7956550" y="4927600"/>
          <p14:tracePt t="46179" x="7975600" y="4927600"/>
          <p14:tracePt t="47212" x="7969250" y="4927600"/>
          <p14:tracePt t="47220" x="7943850" y="4927600"/>
          <p14:tracePt t="47227" x="7893050" y="4927600"/>
          <p14:tracePt t="47245" x="7867650" y="4927600"/>
          <p14:tracePt t="47246" x="7797800" y="4927600"/>
          <p14:tracePt t="47262" x="7702550" y="4927600"/>
          <p14:tracePt t="47278" x="7607300" y="4927600"/>
          <p14:tracePt t="47295" x="7537450" y="4927600"/>
          <p14:tracePt t="47312" x="7473950" y="4914900"/>
          <p14:tracePt t="47328" x="7429500" y="4908550"/>
          <p14:tracePt t="47345" x="7397750" y="4889500"/>
          <p14:tracePt t="47362" x="7372350" y="4883150"/>
          <p14:tracePt t="47378" x="7346950" y="4864100"/>
          <p14:tracePt t="47396" x="7340600" y="4857750"/>
          <p14:tracePt t="47412" x="7334250" y="4851400"/>
          <p14:tracePt t="47428" x="7321550" y="4838700"/>
          <p14:tracePt t="47445" x="7308850" y="4826000"/>
          <p14:tracePt t="47462" x="7289800" y="4813300"/>
          <p14:tracePt t="47478" x="7270750" y="4800600"/>
          <p14:tracePt t="47495" x="7239000" y="4800600"/>
          <p14:tracePt t="47512" x="7207250" y="4787900"/>
          <p14:tracePt t="47529" x="7150100" y="4775200"/>
          <p14:tracePt t="47545" x="7099300" y="4775200"/>
          <p14:tracePt t="47562" x="7048500" y="4768850"/>
          <p14:tracePt t="47578" x="7010400" y="4768850"/>
          <p14:tracePt t="47596" x="7004050" y="4768850"/>
          <p14:tracePt t="47668" x="7004050" y="4762500"/>
          <p14:tracePt t="48451" x="7016750" y="4762500"/>
          <p14:tracePt t="48459" x="7054850" y="4762500"/>
          <p14:tracePt t="48467" x="7112000" y="4762500"/>
          <p14:tracePt t="48476" x="7175500" y="4762500"/>
          <p14:tracePt t="48484" x="7270750" y="4768850"/>
          <p14:tracePt t="48495" x="7454900" y="4787900"/>
          <p14:tracePt t="48512" x="7632700" y="4813300"/>
          <p14:tracePt t="48529" x="7791450" y="4832350"/>
          <p14:tracePt t="48544" x="7905750" y="4845050"/>
          <p14:tracePt t="48561" x="7988300" y="4851400"/>
          <p14:tracePt t="48578" x="8058150" y="4864100"/>
          <p14:tracePt t="48596" x="8089900" y="4870450"/>
          <p14:tracePt t="48612" x="8115300" y="4876800"/>
          <p14:tracePt t="48628" x="8121650" y="4876800"/>
          <p14:tracePt t="48645" x="8128000" y="4876800"/>
          <p14:tracePt t="49308" x="8121650" y="4876800"/>
          <p14:tracePt t="49332" x="8115300" y="4876800"/>
          <p14:tracePt t="49339" x="8108950" y="4876800"/>
          <p14:tracePt t="49355" x="8102600" y="4876800"/>
          <p14:tracePt t="49371" x="8089900" y="4883150"/>
          <p14:tracePt t="49387" x="8083550" y="4883150"/>
          <p14:tracePt t="49396" x="8077200" y="4883150"/>
          <p14:tracePt t="49404" x="8045450" y="4883150"/>
          <p14:tracePt t="49412" x="7994650" y="4883150"/>
          <p14:tracePt t="49428" x="7943850" y="4883150"/>
          <p14:tracePt t="49445" x="7886700" y="4883150"/>
          <p14:tracePt t="49462" x="7829550" y="4876800"/>
          <p14:tracePt t="49479" x="7772400" y="4864100"/>
          <p14:tracePt t="49495" x="7721600" y="4864100"/>
          <p14:tracePt t="49512" x="7639050" y="4857750"/>
          <p14:tracePt t="49528" x="7550150" y="4857750"/>
          <p14:tracePt t="49545" x="7537450" y="4857750"/>
          <p14:tracePt t="49562" x="7512050" y="4857750"/>
          <p14:tracePt t="49579" x="7467600" y="4857750"/>
          <p14:tracePt t="49596" x="7448550" y="4857750"/>
          <p14:tracePt t="49612" x="7423150" y="4857750"/>
          <p14:tracePt t="49628" x="7416800" y="4857750"/>
          <p14:tracePt t="49645" x="7410450" y="4857750"/>
          <p14:tracePt t="49662" x="7397750" y="4857750"/>
          <p14:tracePt t="49699" x="7385050" y="4857750"/>
          <p14:tracePt t="49715" x="7372350" y="4857750"/>
          <p14:tracePt t="49716" x="7366000" y="4857750"/>
          <p14:tracePt t="49728" x="7359650" y="4857750"/>
          <p14:tracePt t="49745" x="7353300" y="4857750"/>
          <p14:tracePt t="49762" x="7346950" y="4857750"/>
          <p14:tracePt t="49778" x="7340600" y="4857750"/>
          <p14:tracePt t="49796" x="7327900" y="4857750"/>
          <p14:tracePt t="49812" x="7315200" y="4857750"/>
          <p14:tracePt t="49828" x="7302500" y="4857750"/>
          <p14:tracePt t="50059" x="7315200" y="4857750"/>
          <p14:tracePt t="50070" x="7327900" y="4857750"/>
          <p14:tracePt t="50071" x="7353300" y="4857750"/>
          <p14:tracePt t="50078" x="7442200" y="4857750"/>
          <p14:tracePt t="50095" x="7524750" y="4857750"/>
          <p14:tracePt t="50112" x="7613650" y="4857750"/>
          <p14:tracePt t="50128" x="7670800" y="4857750"/>
          <p14:tracePt t="50145" x="7766050" y="4857750"/>
          <p14:tracePt t="50161" x="7829550" y="4857750"/>
          <p14:tracePt t="50161" x="7848600" y="4857750"/>
          <p14:tracePt t="50179" x="7867650" y="4857750"/>
          <p14:tracePt t="50195" x="7874000" y="4857750"/>
          <p14:tracePt t="50212" x="7880350" y="4857750"/>
          <p14:tracePt t="52212" x="7874000" y="4857750"/>
          <p14:tracePt t="52220" x="7797800" y="4857750"/>
          <p14:tracePt t="52228" x="7715250" y="4857750"/>
          <p14:tracePt t="52229" x="7448550" y="4857750"/>
          <p14:tracePt t="52245" x="7086600" y="4883150"/>
          <p14:tracePt t="52262" x="6527800" y="4940300"/>
          <p14:tracePt t="52278" x="5994400" y="5010150"/>
          <p14:tracePt t="52295" x="5734050" y="5060950"/>
          <p14:tracePt t="52311" x="5518150" y="5099050"/>
          <p14:tracePt t="52328" x="5365750" y="5118100"/>
          <p14:tracePt t="52345" x="5219700" y="5137150"/>
          <p14:tracePt t="52362" x="5086350" y="5149850"/>
          <p14:tracePt t="52378" x="4857750" y="5187950"/>
          <p14:tracePt t="52396" x="4692650" y="5207000"/>
          <p14:tracePt t="52411" x="4527550" y="5238750"/>
          <p14:tracePt t="52428" x="4438650" y="5245100"/>
          <p14:tracePt t="52445" x="4400550" y="5245100"/>
          <p14:tracePt t="52461" x="4356100" y="5245100"/>
          <p14:tracePt t="52479" x="4318000" y="5245100"/>
          <p14:tracePt t="52495" x="4292600" y="5245100"/>
          <p14:tracePt t="52512" x="4260850" y="5245100"/>
          <p14:tracePt t="52528" x="4235450" y="5238750"/>
          <p14:tracePt t="52545" x="4222750" y="5232400"/>
          <p14:tracePt t="52561" x="4210050" y="5226050"/>
          <p14:tracePt t="52595" x="4210050" y="5219700"/>
          <p14:tracePt t="52596" x="4210050" y="5213350"/>
          <p14:tracePt t="52612" x="4210050" y="5194300"/>
          <p14:tracePt t="52628" x="4210050" y="5168900"/>
          <p14:tracePt t="52645" x="4210050" y="5156200"/>
          <p14:tracePt t="52662" x="4210050" y="5137150"/>
          <p14:tracePt t="52678" x="4229100" y="5105400"/>
          <p14:tracePt t="52695" x="4248150" y="5080000"/>
          <p14:tracePt t="52712" x="4260850" y="5035550"/>
          <p14:tracePt t="52728" x="4292600" y="4972050"/>
          <p14:tracePt t="52745" x="4337050" y="4889500"/>
          <p14:tracePt t="52761" x="4362450" y="4838700"/>
          <p14:tracePt t="52778" x="4381500" y="4787900"/>
          <p14:tracePt t="52796" x="4387850" y="4749800"/>
          <p14:tracePt t="52812" x="4406900" y="4699000"/>
          <p14:tracePt t="52828" x="4419600" y="4654550"/>
          <p14:tracePt t="52845" x="4438650" y="4584700"/>
          <p14:tracePt t="52861" x="4451350" y="4559300"/>
          <p14:tracePt t="52878" x="4464050" y="4508500"/>
          <p14:tracePt t="52895" x="4464050" y="4476750"/>
          <p14:tracePt t="52912" x="4464050" y="4445000"/>
          <p14:tracePt t="52928" x="4464050" y="4406900"/>
          <p14:tracePt t="52945" x="4464050" y="4349750"/>
          <p14:tracePt t="52961" x="4451350" y="4318000"/>
          <p14:tracePt t="52978" x="4425950" y="4279900"/>
          <p14:tracePt t="52996" x="4413250" y="4260850"/>
          <p14:tracePt t="53012" x="4394200" y="4241800"/>
          <p14:tracePt t="53028" x="4387850" y="4241800"/>
          <p14:tracePt t="53045" x="4362450" y="4229100"/>
          <p14:tracePt t="53061" x="4349750" y="4229100"/>
          <p14:tracePt t="53078" x="4324350" y="4222750"/>
          <p14:tracePt t="53095" x="4298950" y="4222750"/>
          <p14:tracePt t="53112" x="4260850" y="4222750"/>
          <p14:tracePt t="53128" x="4248150" y="4222750"/>
          <p14:tracePt t="53145" x="4216400" y="4222750"/>
          <p14:tracePt t="53161" x="4203700" y="4222750"/>
          <p14:tracePt t="53178" x="4178300" y="4229100"/>
          <p14:tracePt t="53196" x="4171950" y="4235450"/>
          <p14:tracePt t="53212" x="4159250" y="4248150"/>
          <p14:tracePt t="53228" x="4140200" y="4267200"/>
          <p14:tracePt t="53245" x="4121150" y="4279900"/>
          <p14:tracePt t="53261" x="4102100" y="4311650"/>
          <p14:tracePt t="53278" x="4076700" y="4343400"/>
          <p14:tracePt t="53295" x="4044950" y="4387850"/>
          <p14:tracePt t="53312" x="4019550" y="4432300"/>
          <p14:tracePt t="53328" x="4000500" y="4470400"/>
          <p14:tracePt t="53345" x="3981450" y="4540250"/>
          <p14:tracePt t="53361" x="3968750" y="4597400"/>
          <p14:tracePt t="53361" x="3962400" y="4635500"/>
          <p14:tracePt t="53380" x="3949700" y="4711700"/>
          <p14:tracePt t="53396" x="3943350" y="4800600"/>
          <p14:tracePt t="53411" x="3943350" y="4889500"/>
          <p14:tracePt t="53428" x="3956050" y="4946650"/>
          <p14:tracePt t="53445" x="3975100" y="4991100"/>
          <p14:tracePt t="53461" x="3981450" y="5022850"/>
          <p14:tracePt t="53479" x="4000500" y="5048250"/>
          <p14:tracePt t="53495" x="4025900" y="5080000"/>
          <p14:tracePt t="53512" x="4095750" y="5156200"/>
          <p14:tracePt t="53528" x="4210050" y="5245100"/>
          <p14:tracePt t="53545" x="4375150" y="5334000"/>
          <p14:tracePt t="53561" x="4584700" y="5403850"/>
          <p14:tracePt t="53578" x="4895850" y="5486400"/>
          <p14:tracePt t="53595" x="5060950" y="5492750"/>
          <p14:tracePt t="53611" x="5168900" y="5486400"/>
          <p14:tracePt t="53628" x="5232400" y="5422900"/>
          <p14:tracePt t="53645" x="5245100" y="5314950"/>
          <p14:tracePt t="53661" x="5245100" y="5232400"/>
          <p14:tracePt t="53678" x="5238750" y="5156200"/>
          <p14:tracePt t="53695" x="5207000" y="5067300"/>
          <p14:tracePt t="53712" x="5162550" y="4965700"/>
          <p14:tracePt t="53727" x="5111750" y="4864100"/>
          <p14:tracePt t="53745" x="5041900" y="4743450"/>
          <p14:tracePt t="53761" x="4953000" y="4629150"/>
          <p14:tracePt t="53778" x="4768850" y="4425950"/>
          <p14:tracePt t="53796" x="4635500" y="4330700"/>
          <p14:tracePt t="53811" x="4521200" y="4267200"/>
          <p14:tracePt t="53828" x="4425950" y="4216400"/>
          <p14:tracePt t="53845" x="4368800" y="4191000"/>
          <p14:tracePt t="53861" x="4324350" y="4191000"/>
          <p14:tracePt t="53955" x="4311650" y="4197350"/>
          <p14:tracePt t="53955" x="4292600" y="4210050"/>
          <p14:tracePt t="53971" x="4279900" y="4222750"/>
          <p14:tracePt t="53979" x="4279900" y="4229100"/>
          <p14:tracePt t="53980" x="4254500" y="4241800"/>
          <p14:tracePt t="53996" x="4229100" y="4260850"/>
          <p14:tracePt t="54012" x="4210050" y="4279900"/>
          <p14:tracePt t="54028" x="4184650" y="4337050"/>
          <p14:tracePt t="54045" x="4171950" y="4419600"/>
          <p14:tracePt t="54061" x="4165600" y="4521200"/>
          <p14:tracePt t="54078" x="4159250" y="4629150"/>
          <p14:tracePt t="54095" x="4159250" y="4718050"/>
          <p14:tracePt t="54111" x="4159250" y="4800600"/>
          <p14:tracePt t="54129" x="4159250" y="4813300"/>
          <p14:tracePt t="54163" x="4165600" y="4819650"/>
          <p14:tracePt t="54178" x="4171950" y="4851400"/>
          <p14:tracePt t="54179" x="4178300" y="4864100"/>
          <p14:tracePt t="54196" x="4178300" y="4876800"/>
          <p14:tracePt t="54211" x="4184650" y="4883150"/>
          <p14:tracePt t="54229" x="4210050" y="4902200"/>
          <p14:tracePt t="54245" x="4279900" y="4914900"/>
          <p14:tracePt t="54263" x="4464050" y="4946650"/>
          <p14:tracePt t="54279" x="4806950" y="4965700"/>
          <p14:tracePt t="54296" x="5181600" y="4978400"/>
          <p14:tracePt t="54312" x="5537200" y="4933950"/>
          <p14:tracePt t="54329" x="5822950" y="4838700"/>
          <p14:tracePt t="54346" x="6032500" y="4762500"/>
          <p14:tracePt t="54363" x="6242050" y="4654550"/>
          <p14:tracePt t="54379" x="6483350" y="4502150"/>
          <p14:tracePt t="54397" x="6572250" y="4432300"/>
          <p14:tracePt t="54412" x="6610350" y="4394200"/>
          <p14:tracePt t="54429" x="6616700" y="4394200"/>
          <p14:tracePt t="54676" x="6629400" y="4394200"/>
          <p14:tracePt t="54688" x="6718300" y="4413250"/>
          <p14:tracePt t="54690" x="6902450" y="4445000"/>
          <p14:tracePt t="54696" x="7556500" y="4533900"/>
          <p14:tracePt t="54712" x="8007350" y="4578350"/>
          <p14:tracePt t="54729" x="8464550" y="4635500"/>
          <p14:tracePt t="54745" x="8877300" y="4654550"/>
          <p14:tracePt t="54763" x="9055100" y="4654550"/>
          <p14:tracePt t="54779" x="9074150" y="4654550"/>
          <p14:tracePt t="55100" x="9036050" y="4660900"/>
          <p14:tracePt t="55108" x="8985250" y="4673600"/>
          <p14:tracePt t="55116" x="8648700" y="4724400"/>
          <p14:tracePt t="55130" x="8178800" y="4781550"/>
          <p14:tracePt t="55146" x="7613650" y="4838700"/>
          <p14:tracePt t="55163" x="7137400" y="4921250"/>
          <p14:tracePt t="55179" x="6832600" y="4959350"/>
          <p14:tracePt t="55196" x="6743700" y="4972050"/>
          <p14:tracePt t="55212" x="6673850" y="4984750"/>
          <p14:tracePt t="55229" x="6623050" y="4984750"/>
          <p14:tracePt t="55246" x="6610350" y="4991100"/>
          <p14:tracePt t="55262" x="6591300" y="4991100"/>
          <p14:tracePt t="55279" x="6584950" y="4991100"/>
          <p14:tracePt t="55396" x="6572250" y="4991100"/>
          <p14:tracePt t="55404" x="6559550" y="4991100"/>
          <p14:tracePt t="55422" x="6553200" y="4991100"/>
          <p14:tracePt t="55500" x="6565900" y="4991100"/>
          <p14:tracePt t="55509" x="6597650" y="4984750"/>
          <p14:tracePt t="55521" x="6654800" y="4978400"/>
          <p14:tracePt t="55529" x="6724650" y="4972050"/>
          <p14:tracePt t="55530" x="6896100" y="4946650"/>
          <p14:tracePt t="55546" x="7004050" y="4946650"/>
          <p14:tracePt t="55563" x="7258050" y="4946650"/>
          <p14:tracePt t="55579" x="7372350" y="4946650"/>
          <p14:tracePt t="55597" x="7480300" y="4946650"/>
          <p14:tracePt t="55612" x="7550150" y="4946650"/>
          <p14:tracePt t="55629" x="7600950" y="4946650"/>
          <p14:tracePt t="55646" x="7632700" y="4946650"/>
          <p14:tracePt t="55662" x="7664450" y="4946650"/>
          <p14:tracePt t="55679" x="7696200" y="4946650"/>
          <p14:tracePt t="55696" x="7740650" y="4946650"/>
          <p14:tracePt t="55712" x="7772400" y="4946650"/>
          <p14:tracePt t="55729" x="7785100" y="4946650"/>
          <p14:tracePt t="56668" x="7778750" y="4946650"/>
          <p14:tracePt t="56675" x="7708900" y="4933950"/>
          <p14:tracePt t="56684" x="7632700" y="4927600"/>
          <p14:tracePt t="56692" x="7524750" y="4914900"/>
          <p14:tracePt t="56700" x="7105650" y="4870450"/>
          <p14:tracePt t="56712" x="6629400" y="4813300"/>
          <p14:tracePt t="56729" x="5962650" y="4737100"/>
          <p14:tracePt t="56746" x="5321300" y="4686300"/>
          <p14:tracePt t="56763" x="4775200" y="4616450"/>
          <p14:tracePt t="56779" x="4248150" y="4546600"/>
          <p14:tracePt t="56796" x="4089400" y="4521200"/>
          <p14:tracePt t="56812" x="3968750" y="4514850"/>
          <p14:tracePt t="56829" x="3873500" y="4514850"/>
          <p14:tracePt t="56846" x="3778250" y="4514850"/>
          <p14:tracePt t="56862" x="3676650" y="4514850"/>
          <p14:tracePt t="56879" x="3562350" y="4533900"/>
          <p14:tracePt t="56896" x="3467100" y="4546600"/>
          <p14:tracePt t="56912" x="3403600" y="4546600"/>
          <p14:tracePt t="56929" x="3359150" y="4546600"/>
          <p14:tracePt t="56946" x="3263900" y="4546600"/>
          <p14:tracePt t="56962" x="3181350" y="4546600"/>
          <p14:tracePt t="56962" x="3136900" y="4546600"/>
          <p14:tracePt t="56980" x="3086100" y="4546600"/>
          <p14:tracePt t="56997" x="3048000" y="4546600"/>
          <p14:tracePt t="57012" x="3016250" y="4552950"/>
          <p14:tracePt t="57029" x="2971800" y="4578350"/>
          <p14:tracePt t="57046" x="2908300" y="4610100"/>
          <p14:tracePt t="57062" x="2838450" y="4660900"/>
          <p14:tracePt t="57079" x="2800350" y="4699000"/>
          <p14:tracePt t="57096" x="2787650" y="4711700"/>
          <p14:tracePt t="57112" x="2781300" y="4724400"/>
          <p14:tracePt t="57129" x="2774950" y="4730750"/>
          <p14:tracePt t="57146" x="2774950" y="4737100"/>
          <p14:tracePt t="57162" x="2768600" y="4743450"/>
          <p14:tracePt t="57179" x="2743200" y="4768850"/>
          <p14:tracePt t="57196" x="2736850" y="4775200"/>
          <p14:tracePt t="57212" x="2730500" y="4787900"/>
          <p14:tracePt t="57229" x="2724150" y="4800600"/>
          <p14:tracePt t="57348" x="2736850" y="4787900"/>
          <p14:tracePt t="57356" x="2755900" y="4762500"/>
          <p14:tracePt t="57356" x="2762250" y="4737100"/>
          <p14:tracePt t="57372" x="2781300" y="4711700"/>
          <p14:tracePt t="57380" x="2800350" y="4679950"/>
          <p14:tracePt t="57381" x="2825750" y="4622800"/>
          <p14:tracePt t="57397" x="2832100" y="4591050"/>
          <p14:tracePt t="57412" x="2832100" y="4552950"/>
          <p14:tracePt t="57430" x="2832100" y="4533900"/>
          <p14:tracePt t="57445" x="2832100" y="4508500"/>
          <p14:tracePt t="57462" x="2825750" y="4502150"/>
          <p14:tracePt t="57479" x="2813050" y="4489450"/>
          <p14:tracePt t="57496" x="2794000" y="4483100"/>
          <p14:tracePt t="57512" x="2768600" y="4476750"/>
          <p14:tracePt t="57529" x="2724150" y="4476750"/>
          <p14:tracePt t="57545" x="2679700" y="4476750"/>
          <p14:tracePt t="57562" x="2654300" y="4476750"/>
          <p14:tracePt t="57579" x="2635250" y="4483100"/>
          <p14:tracePt t="57597" x="2628900" y="4483100"/>
          <p14:tracePt t="57636" x="2622550" y="4489450"/>
          <p14:tracePt t="57645" x="2622550" y="4495800"/>
          <p14:tracePt t="57660" x="2622550" y="4502150"/>
          <p14:tracePt t="57662" x="2609850" y="4521200"/>
          <p14:tracePt t="57679" x="2590800" y="4552950"/>
          <p14:tracePt t="57696" x="2584450" y="4572000"/>
          <p14:tracePt t="57712" x="2565400" y="4597400"/>
          <p14:tracePt t="57729" x="2559050" y="4622800"/>
          <p14:tracePt t="57764" x="2559050" y="4635500"/>
          <p14:tracePt t="57765" x="2552700" y="4641850"/>
          <p14:tracePt t="57779" x="2552700" y="4660900"/>
          <p14:tracePt t="57797" x="2546350" y="4692650"/>
          <p14:tracePt t="57812" x="2540000" y="4730750"/>
          <p14:tracePt t="57829" x="2540000" y="4762500"/>
          <p14:tracePt t="57846" x="2540000" y="4794250"/>
          <p14:tracePt t="57862" x="2540000" y="4832350"/>
          <p14:tracePt t="57879" x="2540000" y="4857750"/>
          <p14:tracePt t="57896" x="2540000" y="4883150"/>
          <p14:tracePt t="57912" x="2540000" y="4895850"/>
          <p14:tracePt t="57929" x="2546350" y="4908550"/>
          <p14:tracePt t="57946" x="2552700" y="4927600"/>
          <p14:tracePt t="57963" x="2559050" y="4946650"/>
          <p14:tracePt t="57979" x="2571750" y="4959350"/>
          <p14:tracePt t="57997" x="2578100" y="4972050"/>
          <p14:tracePt t="58012" x="2590800" y="4978400"/>
          <p14:tracePt t="58029" x="2603500" y="4991100"/>
          <p14:tracePt t="58045" x="2628900" y="5003800"/>
          <p14:tracePt t="58062" x="2654300" y="5016500"/>
          <p14:tracePt t="58079" x="2686050" y="5016500"/>
          <p14:tracePt t="58096" x="2711450" y="5016500"/>
          <p14:tracePt t="58112" x="2749550" y="5016500"/>
          <p14:tracePt t="58129" x="2787650" y="5016500"/>
          <p14:tracePt t="58145" x="2832100" y="4997450"/>
          <p14:tracePt t="58162" x="2870200" y="4978400"/>
          <p14:tracePt t="58179" x="2908300" y="4953000"/>
          <p14:tracePt t="58197" x="2933700" y="4927600"/>
          <p14:tracePt t="58212" x="2946400" y="4902200"/>
          <p14:tracePt t="58229" x="2946400" y="4864100"/>
          <p14:tracePt t="58245" x="2952750" y="4813300"/>
          <p14:tracePt t="58262" x="2952750" y="4768850"/>
          <p14:tracePt t="58279" x="2952750" y="4756150"/>
          <p14:tracePt t="58296" x="2952750" y="4730750"/>
          <p14:tracePt t="58312" x="2952750" y="4705350"/>
          <p14:tracePt t="58329" x="2940050" y="4686300"/>
          <p14:tracePt t="58345" x="2933700" y="4660900"/>
          <p14:tracePt t="58362" x="2914650" y="4635500"/>
          <p14:tracePt t="58379" x="2889250" y="4610100"/>
          <p14:tracePt t="58397" x="2876550" y="4597400"/>
          <p14:tracePt t="58412" x="2844800" y="4584700"/>
          <p14:tracePt t="58429" x="2813050" y="4572000"/>
          <p14:tracePt t="58445" x="2787650" y="4559300"/>
          <p14:tracePt t="58462" x="2730500" y="4540250"/>
          <p14:tracePt t="58479" x="2673350" y="4540250"/>
          <p14:tracePt t="58496" x="2622550" y="4533900"/>
          <p14:tracePt t="58512" x="2565400" y="4521200"/>
          <p14:tracePt t="58529" x="2501900" y="4514850"/>
          <p14:tracePt t="58545" x="2444750" y="4502150"/>
          <p14:tracePt t="58562" x="2381250" y="4495800"/>
          <p14:tracePt t="58579" x="2311400" y="4489450"/>
          <p14:tracePt t="58597" x="2292350" y="4489450"/>
          <p14:tracePt t="58612" x="2286000" y="4489450"/>
          <p14:tracePt t="58629" x="2279650" y="4489450"/>
          <p14:tracePt t="58668" x="2273300" y="4495800"/>
          <p14:tracePt t="58679" x="2260600" y="4508500"/>
          <p14:tracePt t="58679" x="2254250" y="4521200"/>
          <p14:tracePt t="58684" x="2254250" y="4540250"/>
          <p14:tracePt t="58695" x="2241550" y="4584700"/>
          <p14:tracePt t="58712" x="2235200" y="4622800"/>
          <p14:tracePt t="58729" x="2235200" y="4660900"/>
          <p14:tracePt t="58745" x="2228850" y="4692650"/>
          <p14:tracePt t="58763" x="2228850" y="4737100"/>
          <p14:tracePt t="58779" x="2228850" y="4787900"/>
          <p14:tracePt t="58797" x="2228850" y="4826000"/>
          <p14:tracePt t="58812" x="2228850" y="4864100"/>
          <p14:tracePt t="58829" x="2228850" y="4895850"/>
          <p14:tracePt t="58845" x="2228850" y="4927600"/>
          <p14:tracePt t="58862" x="2241550" y="4959350"/>
          <p14:tracePt t="58879" x="2247900" y="4984750"/>
          <p14:tracePt t="58896" x="2254250" y="5010150"/>
          <p14:tracePt t="58912" x="2260600" y="5029200"/>
          <p14:tracePt t="58929" x="2273300" y="5054600"/>
          <p14:tracePt t="58945" x="2279650" y="5067300"/>
          <p14:tracePt t="58962" x="2286000" y="5080000"/>
          <p14:tracePt t="58979" x="2298700" y="5092700"/>
          <p14:tracePt t="58996" x="2305050" y="5105400"/>
          <p14:tracePt t="59012" x="2317750" y="5111750"/>
          <p14:tracePt t="59029" x="2330450" y="5124450"/>
          <p14:tracePt t="59045" x="2349500" y="5137150"/>
          <p14:tracePt t="59062" x="2374900" y="5143500"/>
          <p14:tracePt t="59079" x="2393950" y="5149850"/>
          <p14:tracePt t="59095" x="2425700" y="5156200"/>
          <p14:tracePt t="59113" x="2463800" y="5162550"/>
          <p14:tracePt t="59129" x="2501900" y="5162550"/>
          <p14:tracePt t="59146" x="2540000" y="5162550"/>
          <p14:tracePt t="59162" x="2578100" y="5162550"/>
          <p14:tracePt t="59179" x="2622550" y="5162550"/>
          <p14:tracePt t="59196" x="2641600" y="5162550"/>
          <p14:tracePt t="59212" x="2660650" y="5162550"/>
          <p14:tracePt t="59229" x="2673350" y="5162550"/>
          <p14:tracePt t="59246" x="2686050" y="5162550"/>
          <p14:tracePt t="59262" x="2686050" y="5156200"/>
          <p14:tracePt t="59279" x="2692400" y="5156200"/>
          <p14:tracePt t="59404" x="2717800" y="5156200"/>
          <p14:tracePt t="59412" x="2774950" y="5156200"/>
          <p14:tracePt t="59413" x="3155950" y="5245100"/>
          <p14:tracePt t="59429" x="3867150" y="5359400"/>
          <p14:tracePt t="59446" x="4743450" y="5480050"/>
          <p14:tracePt t="59462" x="5575300" y="5524500"/>
          <p14:tracePt t="59479" x="6178550" y="5518150"/>
          <p14:tracePt t="59495" x="6534150" y="5403850"/>
          <p14:tracePt t="59512" x="6686550" y="5302250"/>
          <p14:tracePt t="59529" x="6756400" y="5226050"/>
          <p14:tracePt t="59545" x="6794500" y="5162550"/>
          <p14:tracePt t="59562" x="6807200" y="5099050"/>
          <p14:tracePt t="59579" x="6813550" y="5010150"/>
          <p14:tracePt t="59596" x="6813550" y="4953000"/>
          <p14:tracePt t="59612" x="6813550" y="4883150"/>
          <p14:tracePt t="59629" x="6788150" y="4819650"/>
          <p14:tracePt t="59646" x="6769100" y="4756150"/>
          <p14:tracePt t="59662" x="6731000" y="4686300"/>
          <p14:tracePt t="59679" x="6711950" y="4660900"/>
          <p14:tracePt t="59695" x="6673850" y="4597400"/>
          <p14:tracePt t="59712" x="6635750" y="4527550"/>
          <p14:tracePt t="59729" x="6591300" y="4470400"/>
          <p14:tracePt t="59746" x="6572250" y="4438650"/>
          <p14:tracePt t="59762" x="6553200" y="4406900"/>
          <p14:tracePt t="59779" x="6527800" y="4368800"/>
          <p14:tracePt t="59796" x="6508750" y="4343400"/>
          <p14:tracePt t="59813" x="6477000" y="4318000"/>
          <p14:tracePt t="59829" x="6445250" y="4305300"/>
          <p14:tracePt t="59846" x="6400800" y="4292600"/>
          <p14:tracePt t="59862" x="6356350" y="4292600"/>
          <p14:tracePt t="59879" x="6280150" y="4330700"/>
          <p14:tracePt t="59895" x="6210300" y="4432300"/>
          <p14:tracePt t="59912" x="6127750" y="4591050"/>
          <p14:tracePt t="59929" x="6070600" y="4718050"/>
          <p14:tracePt t="59946" x="6045200" y="4819650"/>
          <p14:tracePt t="59962" x="6045200" y="4895850"/>
          <p14:tracePt t="59979" x="6102350" y="5003800"/>
          <p14:tracePt t="59996" x="6159500" y="5067300"/>
          <p14:tracePt t="60012" x="6242050" y="5118100"/>
          <p14:tracePt t="60029" x="6350000" y="5137150"/>
          <p14:tracePt t="60046" x="6464300" y="5149850"/>
          <p14:tracePt t="60062" x="6604000" y="5149850"/>
          <p14:tracePt t="60079" x="6775450" y="5149850"/>
          <p14:tracePt t="60095" x="6915150" y="5124450"/>
          <p14:tracePt t="60112" x="7067550" y="5067300"/>
          <p14:tracePt t="60129" x="7194550" y="4991100"/>
          <p14:tracePt t="60146" x="7289800" y="4876800"/>
          <p14:tracePt t="60162" x="7346950" y="4730750"/>
          <p14:tracePt t="60179" x="7359650" y="4559300"/>
          <p14:tracePt t="60196" x="7359650" y="4483100"/>
          <p14:tracePt t="60212" x="7327900" y="4387850"/>
          <p14:tracePt t="60229" x="7270750" y="4311650"/>
          <p14:tracePt t="60245" x="7226300" y="4260850"/>
          <p14:tracePt t="60262" x="7156450" y="4222750"/>
          <p14:tracePt t="60279" x="7054850" y="4191000"/>
          <p14:tracePt t="60295" x="6959600" y="4178300"/>
          <p14:tracePt t="60313" x="6845300" y="4159250"/>
          <p14:tracePt t="60329" x="6781800" y="4159250"/>
          <p14:tracePt t="60346" x="6705600" y="4178300"/>
          <p14:tracePt t="60362" x="6591300" y="4216400"/>
          <p14:tracePt t="60362" x="6584950" y="4222750"/>
          <p14:tracePt t="60396" x="6553200" y="4241800"/>
          <p14:tracePt t="60397" x="6464300" y="4324350"/>
          <p14:tracePt t="60412" x="6388100" y="4406900"/>
          <p14:tracePt t="60429" x="6337300" y="4495800"/>
          <p14:tracePt t="60445" x="6318250" y="4578350"/>
          <p14:tracePt t="60462" x="6305550" y="4654550"/>
          <p14:tracePt t="60479" x="6299200" y="4743450"/>
          <p14:tracePt t="60495" x="6299200" y="4813300"/>
          <p14:tracePt t="60512" x="6330950" y="4876800"/>
          <p14:tracePt t="60529" x="6362700" y="4914900"/>
          <p14:tracePt t="60545" x="6388100" y="4940300"/>
          <p14:tracePt t="60562" x="6426200" y="4953000"/>
          <p14:tracePt t="60562" x="6464300" y="4959350"/>
          <p14:tracePt t="60580" x="6559550" y="4959350"/>
          <p14:tracePt t="60596" x="6661150" y="4959350"/>
          <p14:tracePt t="60612" x="6819900" y="4946650"/>
          <p14:tracePt t="60629" x="6940550" y="4883150"/>
          <p14:tracePt t="60645" x="7029450" y="4813300"/>
          <p14:tracePt t="60662" x="7061200" y="4768850"/>
          <p14:tracePt t="60679" x="7073900" y="4711700"/>
          <p14:tracePt t="60695" x="7073900" y="4679950"/>
          <p14:tracePt t="60712" x="7073900" y="4584700"/>
          <p14:tracePt t="60729" x="7035800" y="4432300"/>
          <p14:tracePt t="60745" x="6978650" y="4305300"/>
          <p14:tracePt t="60763" x="6870700" y="4146550"/>
          <p14:tracePt t="60780" x="6794500" y="4076700"/>
          <p14:tracePt t="60796" x="6711950" y="4038600"/>
          <p14:tracePt t="60812" x="6616700" y="4013200"/>
          <p14:tracePt t="60829" x="6578600" y="4013200"/>
          <p14:tracePt t="60845" x="6496050" y="4044950"/>
          <p14:tracePt t="60863" x="6407150" y="4133850"/>
          <p14:tracePt t="60879" x="6356350" y="4191000"/>
          <p14:tracePt t="60896" x="6280150" y="4292600"/>
          <p14:tracePt t="60911" x="6248400" y="4362450"/>
          <p14:tracePt t="60928" x="6216650" y="4451350"/>
          <p14:tracePt t="60945" x="6197600" y="4521200"/>
          <p14:tracePt t="60962" x="6216650" y="4603750"/>
          <p14:tracePt t="60978" x="6261100" y="4705350"/>
          <p14:tracePt t="60996" x="6311900" y="4756150"/>
          <p14:tracePt t="61012" x="6350000" y="4787900"/>
          <p14:tracePt t="61029" x="6388100" y="4800600"/>
          <p14:tracePt t="61045" x="6413500" y="4813300"/>
          <p14:tracePt t="61062" x="6438900" y="4819650"/>
          <p14:tracePt t="61078" x="6445250" y="4819650"/>
          <p14:tracePt t="61508" x="6432550" y="4819650"/>
          <p14:tracePt t="61521" x="6375400" y="4819650"/>
          <p14:tracePt t="61522" x="6299200" y="4806950"/>
          <p14:tracePt t="61529" x="5867400" y="4743450"/>
          <p14:tracePt t="61545" x="5187950" y="4654550"/>
          <p14:tracePt t="61562" x="4464050" y="4578350"/>
          <p14:tracePt t="61579" x="3638550" y="4495800"/>
          <p14:tracePt t="61596" x="3346450" y="4451350"/>
          <p14:tracePt t="61612" x="3251200" y="4438650"/>
          <p14:tracePt t="61629" x="3213100" y="4438650"/>
          <p14:tracePt t="61645" x="3194050" y="4438650"/>
          <p14:tracePt t="61662" x="3155950" y="4445000"/>
          <p14:tracePt t="61679" x="3136900" y="4451350"/>
          <p14:tracePt t="61695" x="3130550" y="4451350"/>
          <p14:tracePt t="61804" x="3117850" y="4464050"/>
          <p14:tracePt t="61811" x="3111500" y="4476750"/>
          <p14:tracePt t="61821" x="3111500" y="4489450"/>
          <p14:tracePt t="61821" x="3098800" y="4508500"/>
          <p14:tracePt t="61829" x="3079750" y="4540250"/>
          <p14:tracePt t="61846" x="3073400" y="4578350"/>
          <p14:tracePt t="61862" x="3092450" y="4629150"/>
          <p14:tracePt t="61879" x="3124200" y="4673600"/>
          <p14:tracePt t="61895" x="3149600" y="4705350"/>
          <p14:tracePt t="61912" x="3187700" y="4737100"/>
          <p14:tracePt t="61928" x="3206750" y="4756150"/>
          <p14:tracePt t="61945" x="3238500" y="4775200"/>
          <p14:tracePt t="61962" x="3263900" y="4781550"/>
          <p14:tracePt t="61979" x="3314700" y="4800600"/>
          <p14:tracePt t="61997" x="3346450" y="4806950"/>
          <p14:tracePt t="62012" x="3390900" y="4813300"/>
          <p14:tracePt t="62029" x="3416300" y="4819650"/>
          <p14:tracePt t="62045" x="3441700" y="4819650"/>
          <p14:tracePt t="62062" x="3460750" y="4826000"/>
          <p14:tracePt t="62079" x="3467100" y="4826000"/>
          <p14:tracePt t="62196" x="3486150" y="4832350"/>
          <p14:tracePt t="62204" x="3498850" y="4838700"/>
          <p14:tracePt t="62213" x="3517900" y="4838700"/>
          <p14:tracePt t="62228" x="3530600" y="4845050"/>
          <p14:tracePt t="62229" x="3543300" y="4851400"/>
          <p14:tracePt t="62245" x="3556000" y="4851400"/>
          <p14:tracePt t="62262" x="3562350" y="4851400"/>
          <p14:tracePt t="62279" x="3568700" y="4851400"/>
          <p14:tracePt t="62295" x="3575050" y="4857750"/>
          <p14:tracePt t="62332" x="3581400" y="4857750"/>
          <p14:tracePt t="62668" x="3581400" y="4864100"/>
          <p14:tracePt t="62668" x="3587750" y="4870450"/>
          <p14:tracePt t="62683" x="3594100" y="4883150"/>
          <p14:tracePt t="62691" x="3606800" y="4902200"/>
          <p14:tracePt t="62712" x="3625850" y="4921250"/>
          <p14:tracePt t="62728" x="3651250" y="4933950"/>
          <p14:tracePt t="62729" x="3670300" y="4940300"/>
          <p14:tracePt t="62745" x="3702050" y="4946650"/>
          <p14:tracePt t="62762" x="3740150" y="4946650"/>
          <p14:tracePt t="62762" x="3765550" y="4946650"/>
          <p14:tracePt t="62780" x="3829050" y="4940300"/>
          <p14:tracePt t="62796" x="3898900" y="4895850"/>
          <p14:tracePt t="62812" x="3956050" y="4838700"/>
          <p14:tracePt t="62828" x="3987800" y="4762500"/>
          <p14:tracePt t="62847" x="3987800" y="4686300"/>
          <p14:tracePt t="62862" x="3987800" y="4616450"/>
          <p14:tracePt t="62879" x="3987800" y="4559300"/>
          <p14:tracePt t="62895" x="3975100" y="4502150"/>
          <p14:tracePt t="62912" x="3956050" y="4470400"/>
          <p14:tracePt t="62928" x="3937000" y="4445000"/>
          <p14:tracePt t="62946" x="3930650" y="4438650"/>
          <p14:tracePt t="62962" x="3917950" y="4432300"/>
          <p14:tracePt t="62979" x="3892550" y="4419600"/>
          <p14:tracePt t="62996" x="3879850" y="4413250"/>
          <p14:tracePt t="63012" x="3860800" y="4406900"/>
          <p14:tracePt t="63028" x="3835400" y="4400550"/>
          <p14:tracePt t="63046" x="3797300" y="4400550"/>
          <p14:tracePt t="63062" x="3759200" y="4400550"/>
          <p14:tracePt t="63079" x="3727450" y="4400550"/>
          <p14:tracePt t="63095" x="3695700" y="4413250"/>
          <p14:tracePt t="63112" x="3663950" y="4432300"/>
          <p14:tracePt t="63128" x="3632200" y="4457700"/>
          <p14:tracePt t="63145" x="3600450" y="4502150"/>
          <p14:tracePt t="63162" x="3562350" y="4559300"/>
          <p14:tracePt t="63179" x="3543300" y="4622800"/>
          <p14:tracePt t="63196" x="3543300" y="4673600"/>
          <p14:tracePt t="63212" x="3543300" y="4718050"/>
          <p14:tracePt t="63228" x="3543300" y="4743450"/>
          <p14:tracePt t="63245" x="3543300" y="4781550"/>
          <p14:tracePt t="63262" x="3543300" y="4819650"/>
          <p14:tracePt t="63279" x="3543300" y="4876800"/>
          <p14:tracePt t="63295" x="3543300" y="4921250"/>
          <p14:tracePt t="63312" x="3543300" y="4953000"/>
          <p14:tracePt t="63328" x="3549650" y="4965700"/>
          <p14:tracePt t="63345" x="3556000" y="4972050"/>
          <p14:tracePt t="63362" x="3562350" y="4978400"/>
          <p14:tracePt t="63435" x="3575050" y="4978400"/>
          <p14:tracePt t="63443" x="3594100" y="4978400"/>
          <p14:tracePt t="63454" x="3613150" y="4978400"/>
          <p14:tracePt t="63459" x="3632200" y="4978400"/>
          <p14:tracePt t="63459" x="3651250" y="4978400"/>
          <p14:tracePt t="63468" x="3676650" y="4978400"/>
          <p14:tracePt t="63478" x="3721100" y="4978400"/>
          <p14:tracePt t="63495" x="3746500" y="4972050"/>
          <p14:tracePt t="63512" x="3771900" y="4965700"/>
          <p14:tracePt t="63529" x="3790950" y="4953000"/>
          <p14:tracePt t="63545" x="3810000" y="4933950"/>
          <p14:tracePt t="63562" x="3822700" y="4902200"/>
          <p14:tracePt t="63579" x="3835400" y="4826000"/>
          <p14:tracePt t="63596" x="3848100" y="4787900"/>
          <p14:tracePt t="63612" x="3854450" y="4749800"/>
          <p14:tracePt t="63628" x="3854450" y="4724400"/>
          <p14:tracePt t="63645" x="3854450" y="4679950"/>
          <p14:tracePt t="63662" x="3835400" y="4616450"/>
          <p14:tracePt t="63679" x="3797300" y="4533900"/>
          <p14:tracePt t="63695" x="3746500" y="4476750"/>
          <p14:tracePt t="63712" x="3727450" y="4457700"/>
          <p14:tracePt t="63728" x="3721100" y="4451350"/>
          <p14:tracePt t="63788" x="3714750" y="4451350"/>
          <p14:tracePt t="63795" x="3695700" y="4451350"/>
          <p14:tracePt t="63812" x="3676650" y="4451350"/>
          <p14:tracePt t="63813" x="3651250" y="4476750"/>
          <p14:tracePt t="63828" x="3619500" y="4508500"/>
          <p14:tracePt t="63845" x="3581400" y="4559300"/>
          <p14:tracePt t="63863" x="3556000" y="4610100"/>
          <p14:tracePt t="63879" x="3524250" y="4679950"/>
          <p14:tracePt t="63895" x="3511550" y="4730750"/>
          <p14:tracePt t="63912" x="3505200" y="4781550"/>
          <p14:tracePt t="63928" x="3505200" y="4832350"/>
          <p14:tracePt t="63946" x="3505200" y="4876800"/>
          <p14:tracePt t="63963" x="3505200" y="4927600"/>
          <p14:tracePt t="63979" x="3505200" y="4965700"/>
          <p14:tracePt t="63995" x="3505200" y="5010150"/>
          <p14:tracePt t="64011" x="3511550" y="5035550"/>
          <p14:tracePt t="64028" x="3517900" y="5048250"/>
          <p14:tracePt t="64045" x="3524250" y="5060950"/>
          <p14:tracePt t="64062" x="3530600" y="5067300"/>
          <p14:tracePt t="64078" x="3536950" y="5080000"/>
          <p14:tracePt t="64095" x="3549650" y="5092700"/>
          <p14:tracePt t="64112" x="3562350" y="5105400"/>
          <p14:tracePt t="64129" x="3587750" y="5137150"/>
          <p14:tracePt t="64145" x="3613150" y="5168900"/>
          <p14:tracePt t="64162" x="3632200" y="5207000"/>
          <p14:tracePt t="64178" x="3683000" y="5314950"/>
          <p14:tracePt t="64196" x="3727450" y="5416550"/>
          <p14:tracePt t="64212" x="3784600" y="5549900"/>
          <p14:tracePt t="64229" x="3848100" y="5670550"/>
          <p14:tracePt t="64245" x="3924300" y="5772150"/>
          <p14:tracePt t="64262" x="4006850" y="5861050"/>
          <p14:tracePt t="64279" x="4095750" y="5918200"/>
          <p14:tracePt t="64295" x="4203700" y="5943600"/>
          <p14:tracePt t="64312" x="4305300" y="5969000"/>
          <p14:tracePt t="64329" x="4387850" y="5981700"/>
          <p14:tracePt t="64345" x="4451350" y="5994400"/>
          <p14:tracePt t="64362" x="4489450" y="6000750"/>
          <p14:tracePt t="64379" x="4527550" y="6007100"/>
          <p14:tracePt t="64396" x="4559300" y="6007100"/>
          <p14:tracePt t="64412" x="4603750" y="6000750"/>
          <p14:tracePt t="64429" x="4673600" y="5943600"/>
          <p14:tracePt t="64445" x="4749800" y="5899150"/>
          <p14:tracePt t="64462" x="4826000" y="5867400"/>
          <p14:tracePt t="64478" x="4857750" y="5854700"/>
          <p14:tracePt t="64495" x="4864100" y="5854700"/>
          <p14:tracePt t="64659" x="4870450" y="5854700"/>
          <p14:tracePt t="64667" x="4895850" y="5854700"/>
          <p14:tracePt t="64675" x="4921250" y="5854700"/>
          <p14:tracePt t="64679" x="5003800" y="5873750"/>
          <p14:tracePt t="64695" x="5111750" y="5886450"/>
          <p14:tracePt t="64712" x="5181600" y="5892800"/>
          <p14:tracePt t="64729" x="5245100" y="5892800"/>
          <p14:tracePt t="64745" x="5264150" y="5892800"/>
          <p14:tracePt t="64762" x="5270500" y="5892800"/>
          <p14:tracePt t="65363" x="5295900" y="5892800"/>
          <p14:tracePt t="65372" x="5308600" y="5892800"/>
          <p14:tracePt t="65379" x="5340350" y="5899150"/>
          <p14:tracePt t="65388" x="5365750" y="5905500"/>
          <p14:tracePt t="65396" x="5391150" y="5911850"/>
          <p14:tracePt t="65412" x="5416550" y="5918200"/>
          <p14:tracePt t="65428" x="5435600" y="5924550"/>
          <p14:tracePt t="65467" x="5441950" y="5924550"/>
          <p14:tracePt t="66259" x="5492750" y="5886450"/>
          <p14:tracePt t="66267" x="5575300" y="5810250"/>
          <p14:tracePt t="66279" x="5708650" y="5670550"/>
          <p14:tracePt t="66279" x="5981700" y="5461000"/>
          <p14:tracePt t="66295" x="6191250" y="5289550"/>
          <p14:tracePt t="66312" x="6280150" y="5175250"/>
          <p14:tracePt t="66329" x="6330950" y="5092700"/>
          <p14:tracePt t="66346" x="6362700" y="5016500"/>
          <p14:tracePt t="66362" x="6388100" y="4933950"/>
          <p14:tracePt t="66379" x="6400800" y="4864100"/>
          <p14:tracePt t="66396" x="6400800" y="4832350"/>
          <p14:tracePt t="66412" x="6400800" y="4794250"/>
          <p14:tracePt t="66428" x="6400800" y="4762500"/>
          <p14:tracePt t="66446" x="6381750" y="4718050"/>
          <p14:tracePt t="66462" x="6375400" y="4692650"/>
          <p14:tracePt t="66479" x="6362700" y="4673600"/>
          <p14:tracePt t="66495" x="6362700" y="4667250"/>
          <p14:tracePt t="66512" x="6362700" y="4654550"/>
          <p14:tracePt t="66528" x="6362700" y="4648200"/>
          <p14:tracePt t="66546" x="6369050" y="4629150"/>
          <p14:tracePt t="66562" x="6407150" y="4622800"/>
          <p14:tracePt t="66580" x="6438900" y="4610100"/>
          <p14:tracePt t="66596" x="6457950" y="4610100"/>
          <p14:tracePt t="66612" x="6470650" y="4603750"/>
          <p14:tracePt t="66629" x="6483350" y="4603750"/>
          <p14:tracePt t="66645" x="6489700" y="4603750"/>
          <p14:tracePt t="66691" x="6496050" y="4603750"/>
          <p14:tracePt t="66748" x="6502400" y="4603750"/>
          <p14:tracePt t="66788" x="6508750" y="4603750"/>
          <p14:tracePt t="66924" x="6496050" y="4603750"/>
          <p14:tracePt t="66931" x="6413500" y="4603750"/>
          <p14:tracePt t="66938" x="6311900" y="4603750"/>
          <p14:tracePt t="66945" x="5924550" y="4603750"/>
          <p14:tracePt t="66962" x="5194300" y="4679950"/>
          <p14:tracePt t="66979" x="4806950" y="4800600"/>
          <p14:tracePt t="66996" x="4610100" y="4870450"/>
          <p14:tracePt t="67012" x="4489450" y="4933950"/>
          <p14:tracePt t="67028" x="4425950" y="4991100"/>
          <p14:tracePt t="67045" x="4375150" y="5041900"/>
          <p14:tracePt t="67062" x="4337050" y="5086350"/>
          <p14:tracePt t="67079" x="4298950" y="5124450"/>
          <p14:tracePt t="67095" x="4260850" y="5162550"/>
          <p14:tracePt t="67111" x="4229100" y="5200650"/>
          <p14:tracePt t="67128" x="4203700" y="5245100"/>
          <p14:tracePt t="67145" x="4197350" y="5276850"/>
          <p14:tracePt t="67162" x="4184650" y="5302250"/>
          <p14:tracePt t="67178" x="4184650" y="5346700"/>
          <p14:tracePt t="67196" x="4184650" y="5365750"/>
          <p14:tracePt t="67212" x="4184650" y="5372100"/>
          <p14:tracePt t="67229" x="4184650" y="5378450"/>
          <p14:tracePt t="67246" x="4197350" y="5391150"/>
          <p14:tracePt t="67263" x="4216400" y="5410200"/>
          <p14:tracePt t="67279" x="4267200" y="5435600"/>
          <p14:tracePt t="67296" x="4337050" y="5441950"/>
          <p14:tracePt t="67312" x="4445000" y="5441950"/>
          <p14:tracePt t="67329" x="4565650" y="5410200"/>
          <p14:tracePt t="67345" x="4686300" y="5346700"/>
          <p14:tracePt t="67362" x="4794250" y="5251450"/>
          <p14:tracePt t="67379" x="4857750" y="5067300"/>
          <p14:tracePt t="67395" x="4857750" y="4921250"/>
          <p14:tracePt t="67412" x="4857750" y="4806950"/>
          <p14:tracePt t="67428" x="4857750" y="4711700"/>
          <p14:tracePt t="67445" x="4857750" y="4635500"/>
          <p14:tracePt t="67462" x="4857750" y="4603750"/>
          <p14:tracePt t="67478" x="4851400" y="4559300"/>
          <p14:tracePt t="67495" x="4826000" y="4476750"/>
          <p14:tracePt t="67512" x="4794250" y="4394200"/>
          <p14:tracePt t="67529" x="4756150" y="4337050"/>
          <p14:tracePt t="67545" x="4724400" y="4273550"/>
          <p14:tracePt t="67562" x="4686300" y="4210050"/>
          <p14:tracePt t="67578" x="4603750" y="4108450"/>
          <p14:tracePt t="67596" x="4546600" y="4076700"/>
          <p14:tracePt t="67612" x="4489450" y="4051300"/>
          <p14:tracePt t="67629" x="4413250" y="4032250"/>
          <p14:tracePt t="67645" x="4343400" y="4013200"/>
          <p14:tracePt t="67662" x="4260850" y="4006850"/>
          <p14:tracePt t="67679" x="4184650" y="4000500"/>
          <p14:tracePt t="67696" x="4102100" y="3994150"/>
          <p14:tracePt t="67712" x="4064000" y="3994150"/>
          <p14:tracePt t="67756" x="4025900" y="3994150"/>
          <p14:tracePt t="67763" x="3981450" y="4006850"/>
          <p14:tracePt t="67764" x="3937000" y="4032250"/>
          <p14:tracePt t="67778" x="3841750" y="4089400"/>
          <p14:tracePt t="67819" x="3822700" y="4114800"/>
          <p14:tracePt t="67828" x="3784600" y="4159250"/>
          <p14:tracePt t="67829" x="3714750" y="4241800"/>
          <p14:tracePt t="67845" x="3651250" y="4298950"/>
          <p14:tracePt t="67862" x="3613150" y="4337050"/>
          <p14:tracePt t="67878" x="3594100" y="4368800"/>
          <p14:tracePt t="67895" x="3568700" y="4413250"/>
          <p14:tracePt t="67913" x="3556000" y="4464050"/>
          <p14:tracePt t="67929" x="3530600" y="4514850"/>
          <p14:tracePt t="67945" x="3517900" y="4584700"/>
          <p14:tracePt t="67962" x="3511550" y="4654550"/>
          <p14:tracePt t="67978" x="3498850" y="4756150"/>
          <p14:tracePt t="67996" x="3486150" y="4806950"/>
          <p14:tracePt t="68012" x="3486150" y="4845050"/>
          <p14:tracePt t="68029" x="3486150" y="4870450"/>
          <p14:tracePt t="68045" x="3486150" y="4902200"/>
          <p14:tracePt t="68062" x="3486150" y="4953000"/>
          <p14:tracePt t="68078" x="3492500" y="4997450"/>
          <p14:tracePt t="68095" x="3511550" y="5054600"/>
          <p14:tracePt t="68112" x="3530600" y="5099050"/>
          <p14:tracePt t="68128" x="3556000" y="5130800"/>
          <p14:tracePt t="68145" x="3581400" y="5168900"/>
          <p14:tracePt t="68162" x="3606800" y="5207000"/>
          <p14:tracePt t="68178" x="3657600" y="5264150"/>
          <p14:tracePt t="68196" x="3708400" y="5314950"/>
          <p14:tracePt t="68211" x="3740150" y="5346700"/>
          <p14:tracePt t="68228" x="3784600" y="5365750"/>
          <p14:tracePt t="68245" x="3816350" y="5384800"/>
          <p14:tracePt t="68262" x="3848100" y="5391150"/>
          <p14:tracePt t="68278" x="3898900" y="5397500"/>
          <p14:tracePt t="68295" x="3962400" y="5403850"/>
          <p14:tracePt t="68312" x="4044950" y="5416550"/>
          <p14:tracePt t="68329" x="4108450" y="5422900"/>
          <p14:tracePt t="68345" x="4197350" y="5422900"/>
          <p14:tracePt t="68362" x="4298950" y="5422900"/>
          <p14:tracePt t="68378" x="4438650" y="5422900"/>
          <p14:tracePt t="68396" x="4521200" y="5391150"/>
          <p14:tracePt t="68411" x="4584700" y="5334000"/>
          <p14:tracePt t="68428" x="4629150" y="5251450"/>
          <p14:tracePt t="68445" x="4654550" y="5156200"/>
          <p14:tracePt t="68462" x="4673600" y="5060950"/>
          <p14:tracePt t="68478" x="4673600" y="4965700"/>
          <p14:tracePt t="68495" x="4673600" y="4883150"/>
          <p14:tracePt t="68511" x="4673600" y="4819650"/>
          <p14:tracePt t="68529" x="4673600" y="4768850"/>
          <p14:tracePt t="68545" x="4673600" y="4724400"/>
          <p14:tracePt t="68562" x="4667250" y="4692650"/>
          <p14:tracePt t="68578" x="4660900" y="4667250"/>
          <p14:tracePt t="68597" x="4660900" y="4660900"/>
          <p14:tracePt t="68724" x="4654550" y="4660900"/>
          <p14:tracePt t="68739" x="4648200" y="4660900"/>
          <p14:tracePt t="68771" x="4641850" y="4660900"/>
          <p14:tracePt t="70755" x="4641850" y="4667250"/>
          <p14:tracePt t="70760" x="4845050" y="4756150"/>
          <p14:tracePt t="70771" x="5143500" y="4845050"/>
          <p14:tracePt t="70779" x="6178550" y="5111750"/>
          <p14:tracePt t="70795" x="6794500" y="5302250"/>
          <p14:tracePt t="70812" x="7162800" y="5384800"/>
          <p14:tracePt t="70828" x="7302500" y="5416550"/>
          <p14:tracePt t="70845" x="7372350" y="5416550"/>
          <p14:tracePt t="70862" x="7429500" y="5403850"/>
          <p14:tracePt t="70878" x="7505700" y="5359400"/>
          <p14:tracePt t="70895" x="7569200" y="5295900"/>
          <p14:tracePt t="70911" x="7620000" y="5194300"/>
          <p14:tracePt t="70929" x="7632700" y="5111750"/>
          <p14:tracePt t="70945" x="7632700" y="5067300"/>
          <p14:tracePt t="70962" x="7632700" y="5060950"/>
          <p14:tracePt t="70978" x="7626350" y="5048250"/>
          <p14:tracePt t="70995" x="7626350" y="5041900"/>
          <p14:tracePt t="71012" x="7626350" y="5035550"/>
          <p14:tracePt t="71028" x="7620000" y="5010150"/>
          <p14:tracePt t="71045" x="7594600" y="4953000"/>
          <p14:tracePt t="71062" x="7562850" y="4857750"/>
          <p14:tracePt t="71078" x="7562850" y="4851400"/>
          <p14:tracePt t="71095" x="7505700" y="4749800"/>
          <p14:tracePt t="71111" x="7448550" y="4648200"/>
          <p14:tracePt t="71128" x="7397750" y="4572000"/>
          <p14:tracePt t="71163" x="7385050" y="4552950"/>
          <p14:tracePt t="71164" x="7353300" y="4527550"/>
          <p14:tracePt t="71178" x="7296150" y="4489450"/>
          <p14:tracePt t="71194" x="7239000" y="4445000"/>
          <p14:tracePt t="71211" x="7188200" y="4413250"/>
          <p14:tracePt t="71228" x="7118350" y="4387850"/>
          <p14:tracePt t="71245" x="7042150" y="4349750"/>
          <p14:tracePt t="71262" x="6985000" y="4337050"/>
          <p14:tracePt t="71278" x="6915150" y="4311650"/>
          <p14:tracePt t="71295" x="6877050" y="4298950"/>
          <p14:tracePt t="71311" x="6845300" y="4292600"/>
          <p14:tracePt t="71328" x="6813550" y="4279900"/>
          <p14:tracePt t="71345" x="6788150" y="4273550"/>
          <p14:tracePt t="71362" x="6750050" y="4273550"/>
          <p14:tracePt t="71378" x="6686550" y="4267200"/>
          <p14:tracePt t="71395" x="6642100" y="4260850"/>
          <p14:tracePt t="71411" x="6591300" y="4254500"/>
          <p14:tracePt t="71428" x="6546850" y="4254500"/>
          <p14:tracePt t="71445" x="6496050" y="4254500"/>
          <p14:tracePt t="71462" x="6438900" y="4273550"/>
          <p14:tracePt t="71478" x="6394450" y="4292600"/>
          <p14:tracePt t="71495" x="6369050" y="4298950"/>
          <p14:tracePt t="71511" x="6337300" y="4318000"/>
          <p14:tracePt t="71528" x="6299200" y="4349750"/>
          <p14:tracePt t="71545" x="6267450" y="4375150"/>
          <p14:tracePt t="71562" x="6254750" y="4381500"/>
          <p14:tracePt t="71578" x="6197600" y="4445000"/>
          <p14:tracePt t="71596" x="6159500" y="4489450"/>
          <p14:tracePt t="71611" x="6127750" y="4546600"/>
          <p14:tracePt t="71628" x="6089650" y="4616450"/>
          <p14:tracePt t="71645" x="6070600" y="4692650"/>
          <p14:tracePt t="71662" x="6051550" y="4756150"/>
          <p14:tracePt t="71678" x="6051550" y="4819650"/>
          <p14:tracePt t="71695" x="6051550" y="4876800"/>
          <p14:tracePt t="71711" x="6057900" y="4908550"/>
          <p14:tracePt t="71728" x="6083300" y="4953000"/>
          <p14:tracePt t="71746" x="6108700" y="4984750"/>
          <p14:tracePt t="71763" x="6134100" y="5016500"/>
          <p14:tracePt t="71779" x="6203950" y="5073650"/>
          <p14:tracePt t="71796" x="6280150" y="5111750"/>
          <p14:tracePt t="71812" x="6356350" y="5143500"/>
          <p14:tracePt t="71829" x="6438900" y="5168900"/>
          <p14:tracePt t="71846" x="6527800" y="5181600"/>
          <p14:tracePt t="71862" x="6623050" y="5194300"/>
          <p14:tracePt t="71879" x="6661150" y="5200650"/>
          <p14:tracePt t="71896" x="6711950" y="5200650"/>
          <p14:tracePt t="71912" x="6775450" y="5200650"/>
          <p14:tracePt t="71930" x="6838950" y="5168900"/>
          <p14:tracePt t="71946" x="6896100" y="5137150"/>
          <p14:tracePt t="71963" x="6927850" y="5080000"/>
          <p14:tracePt t="71963" x="6946900" y="5041900"/>
          <p14:tracePt t="71980" x="6972300" y="4984750"/>
          <p14:tracePt t="71996" x="6991350" y="4946650"/>
          <p14:tracePt t="72013" x="7016750" y="4908550"/>
          <p14:tracePt t="72029" x="7035800" y="4876800"/>
          <p14:tracePt t="72046" x="7048500" y="4832350"/>
          <p14:tracePt t="72062" x="7054850" y="4800600"/>
          <p14:tracePt t="72100" x="7054850" y="4762500"/>
          <p14:tracePt t="72101" x="7054850" y="4711700"/>
          <p14:tracePt t="72112" x="7048500" y="4629150"/>
          <p14:tracePt t="72129" x="7035800" y="4565650"/>
          <p14:tracePt t="72146" x="7035800" y="4546600"/>
          <p14:tracePt t="72180" x="7029450" y="4527550"/>
          <p14:tracePt t="72181" x="7010400" y="4502150"/>
          <p14:tracePt t="72196" x="6985000" y="4464050"/>
          <p14:tracePt t="72212" x="6953250" y="4425950"/>
          <p14:tracePt t="72229" x="6921500" y="4394200"/>
          <p14:tracePt t="72245" x="6883400" y="4356100"/>
          <p14:tracePt t="72262" x="6851650" y="4337050"/>
          <p14:tracePt t="72280" x="6800850" y="4305300"/>
          <p14:tracePt t="72296" x="6756400" y="4279900"/>
          <p14:tracePt t="72313" x="6699250" y="4260850"/>
          <p14:tracePt t="72329" x="6673850" y="4248150"/>
          <p14:tracePt t="72346" x="6635750" y="4235450"/>
          <p14:tracePt t="72362" x="6597650" y="4222750"/>
          <p14:tracePt t="72379" x="6559550" y="4222750"/>
          <p14:tracePt t="72396" x="6527800" y="4222750"/>
          <p14:tracePt t="72413" x="6489700" y="4229100"/>
          <p14:tracePt t="72429" x="6464300" y="4254500"/>
          <p14:tracePt t="72446" x="6413500" y="4292600"/>
          <p14:tracePt t="72462" x="6381750" y="4330700"/>
          <p14:tracePt t="72480" x="6375400" y="4343400"/>
          <p14:tracePt t="72496" x="6356350" y="4381500"/>
          <p14:tracePt t="72513" x="6337300" y="4400550"/>
          <p14:tracePt t="72529" x="6330950" y="4419600"/>
          <p14:tracePt t="72546" x="6324600" y="4451350"/>
          <p14:tracePt t="72562" x="6311900" y="4470400"/>
          <p14:tracePt t="72579" x="6305550" y="4495800"/>
          <p14:tracePt t="72596" x="6299200" y="4527550"/>
          <p14:tracePt t="72613" x="6299200" y="4546600"/>
          <p14:tracePt t="72629" x="6299200" y="4552950"/>
          <p14:tracePt t="72646" x="6299200" y="4559300"/>
          <p14:tracePt t="80204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Diffusion: Fick’s First Law</a:t>
            </a:r>
          </a:p>
        </p:txBody>
      </p:sp>
      <p:pic>
        <p:nvPicPr>
          <p:cNvPr id="29699" name="Picture 4" descr="table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524000"/>
            <a:ext cx="50974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92"/>
    </mc:Choice>
    <mc:Fallback>
      <p:transition spd="slow" advTm="33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27" x="5499100" y="2673350"/>
          <p14:tracePt t="10950" x="5486400" y="2673350"/>
          <p14:tracePt t="10962" x="5410200" y="2673350"/>
          <p14:tracePt t="10965" x="5283200" y="2673350"/>
          <p14:tracePt t="10983" x="4876800" y="2673350"/>
          <p14:tracePt t="10984" x="4381500" y="2673350"/>
          <p14:tracePt t="11000" x="3835400" y="2673350"/>
          <p14:tracePt t="11017" x="3390900" y="2673350"/>
          <p14:tracePt t="11035" x="3340100" y="2673350"/>
          <p14:tracePt t="11052" x="3155950" y="2673350"/>
          <p14:tracePt t="11067" x="3016250" y="2673350"/>
          <p14:tracePt t="11084" x="3003550" y="2673350"/>
          <p14:tracePt t="11100" x="2679700" y="2730500"/>
          <p14:tracePt t="11118" x="2508250" y="2749550"/>
          <p14:tracePt t="11135" x="2400300" y="2762250"/>
          <p14:tracePt t="11150" x="2273300" y="2781300"/>
          <p14:tracePt t="11167" x="2184400" y="2800350"/>
          <p14:tracePt t="11183" x="2076450" y="2838450"/>
          <p14:tracePt t="11201" x="1949450" y="2870200"/>
          <p14:tracePt t="11217" x="1828800" y="2895600"/>
          <p14:tracePt t="11233" x="1714500" y="2914650"/>
          <p14:tracePt t="11250" x="1638300" y="2927350"/>
          <p14:tracePt t="11267" x="1612900" y="2933700"/>
          <p14:tracePt t="11333" x="1612900" y="2940050"/>
          <p14:tracePt t="11342" x="1619250" y="2952750"/>
          <p14:tracePt t="11349" x="1644650" y="2971800"/>
          <p14:tracePt t="11367" x="1676400" y="2984500"/>
          <p14:tracePt t="11368" x="1714500" y="3009900"/>
          <p14:tracePt t="11383" x="1765300" y="3022600"/>
          <p14:tracePt t="11400" x="1854200" y="3041650"/>
          <p14:tracePt t="11416" x="1949450" y="3041650"/>
          <p14:tracePt t="11433" x="2063750" y="3041650"/>
          <p14:tracePt t="11450" x="2159000" y="3041650"/>
          <p14:tracePt t="11467" x="2235200" y="3035300"/>
          <p14:tracePt t="11483" x="2298700" y="3022600"/>
          <p14:tracePt t="11500" x="2374900" y="3009900"/>
          <p14:tracePt t="11517" x="2444750" y="3003550"/>
          <p14:tracePt t="11534" x="2482850" y="2997200"/>
          <p14:tracePt t="11550" x="2495550" y="2990850"/>
          <p14:tracePt t="11693" x="2489200" y="2990850"/>
          <p14:tracePt t="11702" x="2470150" y="2990850"/>
          <p14:tracePt t="11709" x="2438400" y="2990850"/>
          <p14:tracePt t="11717" x="2381250" y="3028950"/>
          <p14:tracePt t="11726" x="2336800" y="3060700"/>
          <p14:tracePt t="11734" x="2273300" y="3130550"/>
          <p14:tracePt t="11750" x="2241550" y="3187700"/>
          <p14:tracePt t="11767" x="2203450" y="3263900"/>
          <p14:tracePt t="11783" x="2190750" y="3327400"/>
          <p14:tracePt t="11800" x="2190750" y="3365500"/>
          <p14:tracePt t="11817" x="2197100" y="3397250"/>
          <p14:tracePt t="11834" x="2216150" y="3416300"/>
          <p14:tracePt t="11850" x="2222500" y="3429000"/>
          <p14:tracePt t="11867" x="2235200" y="3429000"/>
          <p14:tracePt t="11883" x="2254250" y="3441700"/>
          <p14:tracePt t="11900" x="2266950" y="3441700"/>
          <p14:tracePt t="11917" x="2273300" y="3441700"/>
          <p14:tracePt t="11957" x="2279650" y="3448050"/>
          <p14:tracePt t="12021" x="2254250" y="3454400"/>
          <p14:tracePt t="12029" x="2228850" y="3454400"/>
          <p14:tracePt t="12037" x="2209800" y="3454400"/>
          <p14:tracePt t="12050" x="2184400" y="3454400"/>
          <p14:tracePt t="12054" x="2159000" y="3454400"/>
          <p14:tracePt t="12067" x="2146300" y="3460750"/>
          <p14:tracePt t="12084" x="2139950" y="3460750"/>
          <p14:tracePt t="12100" x="2133600" y="3460750"/>
          <p14:tracePt t="12221" x="2133600" y="3467100"/>
          <p14:tracePt t="12270" x="2139950" y="3467100"/>
          <p14:tracePt t="12277" x="2146300" y="3467100"/>
          <p14:tracePt t="12286" x="2159000" y="3467100"/>
          <p14:tracePt t="12293" x="2165350" y="3467100"/>
          <p14:tracePt t="12300" x="2190750" y="3467100"/>
          <p14:tracePt t="12317" x="2216150" y="3467100"/>
          <p14:tracePt t="12334" x="2235200" y="3467100"/>
          <p14:tracePt t="12350" x="2254250" y="3467100"/>
          <p14:tracePt t="12367" x="2273300" y="3467100"/>
          <p14:tracePt t="12384" x="2279650" y="3467100"/>
          <p14:tracePt t="12469" x="2286000" y="3467100"/>
          <p14:tracePt t="12493" x="2292350" y="3467100"/>
          <p14:tracePt t="12501" x="2298700" y="3467100"/>
          <p14:tracePt t="12502" x="2324100" y="3467100"/>
          <p14:tracePt t="12518" x="2343150" y="3467100"/>
          <p14:tracePt t="12534" x="2355850" y="3473450"/>
          <p14:tracePt t="12551" x="2362200" y="3473450"/>
          <p14:tracePt t="12567" x="2374900" y="3473450"/>
          <p14:tracePt t="12854" x="2355850" y="3479800"/>
          <p14:tracePt t="12861" x="2298700" y="3498850"/>
          <p14:tracePt t="12869" x="2228850" y="3536950"/>
          <p14:tracePt t="12877" x="2152650" y="3587750"/>
          <p14:tracePt t="12884" x="1981200" y="3695700"/>
          <p14:tracePt t="12900" x="1727200" y="3860800"/>
          <p14:tracePt t="12918" x="1676400" y="3924300"/>
          <p14:tracePt t="12934" x="1663700" y="3956050"/>
          <p14:tracePt t="12950" x="1657350" y="3994150"/>
          <p14:tracePt t="12967" x="1657350" y="4025900"/>
          <p14:tracePt t="12984" x="1651000" y="4051300"/>
          <p14:tracePt t="13000" x="1651000" y="4070350"/>
          <p14:tracePt t="13017" x="1651000" y="4095750"/>
          <p14:tracePt t="13034" x="1651000" y="4108450"/>
          <p14:tracePt t="13050" x="1651000" y="4133850"/>
          <p14:tracePt t="13067" x="1670050" y="4178300"/>
          <p14:tracePt t="13084" x="1689100" y="4197350"/>
          <p14:tracePt t="13100" x="1708150" y="4222750"/>
          <p14:tracePt t="13117" x="1733550" y="4241800"/>
          <p14:tracePt t="13133" x="1739900" y="4254500"/>
          <p14:tracePt t="13150" x="1758950" y="4260850"/>
          <p14:tracePt t="13167" x="1790700" y="4273550"/>
          <p14:tracePt t="13183" x="1828800" y="4279900"/>
          <p14:tracePt t="13199" x="1866900" y="4279900"/>
          <p14:tracePt t="13217" x="1924050" y="4279900"/>
          <p14:tracePt t="13233" x="1974850" y="4279900"/>
          <p14:tracePt t="13250" x="2032000" y="4279900"/>
          <p14:tracePt t="13267" x="2076450" y="4279900"/>
          <p14:tracePt t="13284" x="2120900" y="4279900"/>
          <p14:tracePt t="13300" x="2152650" y="4279900"/>
          <p14:tracePt t="13300" x="2171700" y="4279900"/>
          <p14:tracePt t="13318" x="2209800" y="4279900"/>
          <p14:tracePt t="13334" x="2254250" y="4279900"/>
          <p14:tracePt t="13351" x="2298700" y="4279900"/>
          <p14:tracePt t="13367" x="2336800" y="4279900"/>
          <p14:tracePt t="13384" x="2362200" y="4279900"/>
          <p14:tracePt t="13400" x="2381250" y="4279900"/>
          <p14:tracePt t="13417" x="2387600" y="4279900"/>
          <p14:tracePt t="13517" x="2393950" y="4279900"/>
          <p14:tracePt t="17037" x="2393950" y="4273550"/>
          <p14:tracePt t="17045" x="2393950" y="4254500"/>
          <p14:tracePt t="17053" x="2393950" y="4248150"/>
          <p14:tracePt t="19166" x="2393950" y="4197350"/>
          <p14:tracePt t="19174" x="2368550" y="4051300"/>
          <p14:tracePt t="19182" x="2368550" y="3943350"/>
          <p14:tracePt t="19185" x="2368550" y="3778250"/>
          <p14:tracePt t="19201" x="2368550" y="3638550"/>
          <p14:tracePt t="19218" x="2368550" y="3505200"/>
          <p14:tracePt t="19234" x="2368550" y="3371850"/>
          <p14:tracePt t="19251" x="2368550" y="3244850"/>
          <p14:tracePt t="19267" x="2374900" y="3130550"/>
          <p14:tracePt t="19284" x="2374900" y="3124200"/>
          <p14:tracePt t="19301" x="2400300" y="3048000"/>
          <p14:tracePt t="19319" x="2400300" y="3028950"/>
          <p14:tracePt t="19334" x="2400300" y="3016250"/>
          <p14:tracePt t="19638" x="2387600" y="3009900"/>
          <p14:tracePt t="19646" x="2362200" y="2997200"/>
          <p14:tracePt t="19654" x="2324100" y="2978150"/>
          <p14:tracePt t="19654" x="2305050" y="2971800"/>
          <p14:tracePt t="19667" x="2247900" y="2959100"/>
          <p14:tracePt t="19684" x="2216150" y="2959100"/>
          <p14:tracePt t="19701" x="2197100" y="2952750"/>
          <p14:tracePt t="19774" x="2190750" y="2952750"/>
          <p14:tracePt t="19782" x="2178050" y="2946400"/>
          <p14:tracePt t="19790" x="2165350" y="2946400"/>
          <p14:tracePt t="19798" x="2139950" y="2946400"/>
          <p14:tracePt t="19806" x="2101850" y="2946400"/>
          <p14:tracePt t="19817" x="2057400" y="2946400"/>
          <p14:tracePt t="20054" x="2063750" y="2946400"/>
          <p14:tracePt t="20062" x="2076450" y="2946400"/>
          <p14:tracePt t="20076" x="2114550" y="2946400"/>
          <p14:tracePt t="20077" x="2146300" y="2946400"/>
          <p14:tracePt t="20084" x="2260600" y="2946400"/>
          <p14:tracePt t="20101" x="2355850" y="2946400"/>
          <p14:tracePt t="20101" x="2393950" y="2940050"/>
          <p14:tracePt t="20118" x="2413000" y="2940050"/>
          <p14:tracePt t="20485" x="2400300" y="2952750"/>
          <p14:tracePt t="20494" x="2387600" y="2978150"/>
          <p14:tracePt t="20510" x="2349500" y="3041650"/>
          <p14:tracePt t="20518" x="2336800" y="3073400"/>
          <p14:tracePt t="20519" x="2298700" y="3143250"/>
          <p14:tracePt t="20534" x="2254250" y="3213100"/>
          <p14:tracePt t="20551" x="2209800" y="3282950"/>
          <p14:tracePt t="20567" x="2184400" y="3314700"/>
          <p14:tracePt t="20584" x="2165350" y="3333750"/>
          <p14:tracePt t="20601" x="2127250" y="3365500"/>
          <p14:tracePt t="20617" x="2101850" y="3397250"/>
          <p14:tracePt t="20634" x="2089150" y="3409950"/>
          <p14:tracePt t="20651" x="2070100" y="3422650"/>
          <p14:tracePt t="20668" x="2063750" y="3435350"/>
          <p14:tracePt t="20684" x="2051050" y="3435350"/>
          <p14:tracePt t="20701" x="2019300" y="3448050"/>
          <p14:tracePt t="20718" x="1987550" y="3460750"/>
          <p14:tracePt t="20734" x="1968500" y="3467100"/>
          <p14:tracePt t="20751" x="1955800" y="3467100"/>
          <p14:tracePt t="20768" x="1949450" y="3473450"/>
          <p14:tracePt t="20806" x="1943100" y="3473450"/>
          <p14:tracePt t="20918" x="1943100" y="3479800"/>
          <p14:tracePt t="20927" x="1949450" y="3498850"/>
          <p14:tracePt t="20933" x="1968500" y="3517900"/>
          <p14:tracePt t="20951" x="1981200" y="3524250"/>
          <p14:tracePt t="20951" x="2000250" y="3524250"/>
          <p14:tracePt t="20968" x="2032000" y="3543300"/>
          <p14:tracePt t="20984" x="2063750" y="3543300"/>
          <p14:tracePt t="21001" x="2114550" y="3543300"/>
          <p14:tracePt t="21017" x="2152650" y="3543300"/>
          <p14:tracePt t="21034" x="2197100" y="3543300"/>
          <p14:tracePt t="21051" x="2228850" y="3543300"/>
          <p14:tracePt t="21067" x="2266950" y="3543300"/>
          <p14:tracePt t="21084" x="2279650" y="3543300"/>
          <p14:tracePt t="21101" x="2298700" y="3543300"/>
          <p14:tracePt t="21101" x="2305050" y="3543300"/>
          <p14:tracePt t="21118" x="2324100" y="3543300"/>
          <p14:tracePt t="21134" x="2336800" y="3543300"/>
          <p14:tracePt t="21151" x="2349500" y="3543300"/>
          <p14:tracePt t="21168" x="2355850" y="3543300"/>
          <p14:tracePt t="21184" x="2362200" y="3543300"/>
          <p14:tracePt t="21406" x="2362200" y="3556000"/>
          <p14:tracePt t="21414" x="2349500" y="3568700"/>
          <p14:tracePt t="21422" x="2317750" y="3683000"/>
          <p14:tracePt t="21434" x="2305050" y="3790950"/>
          <p14:tracePt t="21450" x="2298700" y="3937000"/>
          <p14:tracePt t="21467" x="2305050" y="4064000"/>
          <p14:tracePt t="21484" x="2330450" y="4146550"/>
          <p14:tracePt t="21501" x="2343150" y="4191000"/>
          <p14:tracePt t="21518" x="2343150" y="4203700"/>
          <p14:tracePt t="21597" x="2336800" y="4203700"/>
          <p14:tracePt t="21606" x="2330450" y="4203700"/>
          <p14:tracePt t="21617" x="2317750" y="4203700"/>
          <p14:tracePt t="21624" x="2311400" y="4203700"/>
          <p14:tracePt t="21634" x="2286000" y="4203700"/>
          <p14:tracePt t="21651" x="2260600" y="4203700"/>
          <p14:tracePt t="21668" x="2222500" y="4203700"/>
          <p14:tracePt t="21684" x="2184400" y="4203700"/>
          <p14:tracePt t="21701" x="2133600" y="4203700"/>
          <p14:tracePt t="21718" x="2114550" y="4203700"/>
          <p14:tracePt t="21734" x="2095500" y="4191000"/>
          <p14:tracePt t="21751" x="2063750" y="4184650"/>
          <p14:tracePt t="21768" x="2038350" y="4171950"/>
          <p14:tracePt t="21785" x="2025650" y="4165600"/>
          <p14:tracePt t="21801" x="2012950" y="4159250"/>
          <p14:tracePt t="22045" x="2025650" y="4152900"/>
          <p14:tracePt t="22053" x="2051050" y="4152900"/>
          <p14:tracePt t="22060" x="2076450" y="4152900"/>
          <p14:tracePt t="22067" x="2133600" y="4152900"/>
          <p14:tracePt t="22084" x="2197100" y="4152900"/>
          <p14:tracePt t="22101" x="2241550" y="4152900"/>
          <p14:tracePt t="22118" x="2286000" y="4152900"/>
          <p14:tracePt t="22134" x="2311400" y="4152900"/>
          <p14:tracePt t="22151" x="2330450" y="4152900"/>
          <p14:tracePt t="22167" x="2336800" y="4152900"/>
          <p14:tracePt t="22184" x="2343150" y="4152900"/>
          <p14:tracePt t="22494" x="2330450" y="4152900"/>
          <p14:tracePt t="22502" x="2311400" y="4152900"/>
          <p14:tracePt t="22510" x="2279650" y="4159250"/>
          <p14:tracePt t="22518" x="2228850" y="4178300"/>
          <p14:tracePt t="22534" x="2165350" y="4203700"/>
          <p14:tracePt t="22551" x="2101850" y="4254500"/>
          <p14:tracePt t="22567" x="2012950" y="4330700"/>
          <p14:tracePt t="22584" x="1936750" y="4413250"/>
          <p14:tracePt t="22600" x="1892300" y="4457700"/>
          <p14:tracePt t="22617" x="1879600" y="4470400"/>
          <p14:tracePt t="22774" x="1879600" y="4457700"/>
          <p14:tracePt t="22783" x="1873250" y="4406900"/>
          <p14:tracePt t="22784" x="1854200" y="4286250"/>
          <p14:tracePt t="22801" x="1835150" y="4152900"/>
          <p14:tracePt t="22818" x="1828800" y="4057650"/>
          <p14:tracePt t="22834" x="1828800" y="4013200"/>
          <p14:tracePt t="22851" x="1841500" y="3987800"/>
          <p14:tracePt t="22867" x="1854200" y="3962400"/>
          <p14:tracePt t="22884" x="1854200" y="3956050"/>
          <p14:tracePt t="22900" x="1866900" y="3949700"/>
          <p14:tracePt t="22949" x="1873250" y="3949700"/>
          <p14:tracePt t="22998" x="1879600" y="3949700"/>
          <p14:tracePt t="23006" x="1892300" y="3949700"/>
          <p14:tracePt t="23012" x="1911350" y="3956050"/>
          <p14:tracePt t="23017" x="1955800" y="3994150"/>
          <p14:tracePt t="23034" x="2032000" y="4064000"/>
          <p14:tracePt t="23052" x="2095500" y="4127500"/>
          <p14:tracePt t="23068" x="2146300" y="4165600"/>
          <p14:tracePt t="23085" x="2203450" y="4216400"/>
          <p14:tracePt t="23102" x="2254250" y="4254500"/>
          <p14:tracePt t="23119" x="2273300" y="4273550"/>
          <p14:tracePt t="23135" x="2279650" y="4279900"/>
          <p14:tracePt t="23207" x="2279650" y="4286250"/>
          <p14:tracePt t="23215" x="2266950" y="4286250"/>
          <p14:tracePt t="23223" x="2247900" y="4298950"/>
          <p14:tracePt t="23231" x="2216150" y="4324350"/>
          <p14:tracePt t="23239" x="2139950" y="4362450"/>
          <p14:tracePt t="23252" x="2063750" y="4413250"/>
          <p14:tracePt t="23268" x="1974850" y="4502150"/>
          <p14:tracePt t="23285" x="1885950" y="4622800"/>
          <p14:tracePt t="23302" x="1816100" y="4756150"/>
          <p14:tracePt t="23319" x="1809750" y="4838700"/>
          <p14:tracePt t="23335" x="1809750" y="4895850"/>
          <p14:tracePt t="23352" x="1828800" y="4921250"/>
          <p14:tracePt t="23368" x="1854200" y="4933950"/>
          <p14:tracePt t="23385" x="1879600" y="4940300"/>
          <p14:tracePt t="23401" x="1898650" y="4940300"/>
          <p14:tracePt t="23418" x="1930400" y="4940300"/>
          <p14:tracePt t="23435" x="1955800" y="4940300"/>
          <p14:tracePt t="23452" x="1974850" y="4933950"/>
          <p14:tracePt t="23468" x="1987550" y="4927600"/>
          <p14:tracePt t="23485" x="2012950" y="4908550"/>
          <p14:tracePt t="23501" x="2044700" y="4889500"/>
          <p14:tracePt t="23519" x="2070100" y="4870450"/>
          <p14:tracePt t="23535" x="2095500" y="4838700"/>
          <p14:tracePt t="23552" x="2095500" y="4813300"/>
          <p14:tracePt t="23568" x="2095500" y="4787900"/>
          <p14:tracePt t="23585" x="2095500" y="4781550"/>
          <p14:tracePt t="23671" x="2095500" y="4775200"/>
          <p14:tracePt t="23687" x="2089150" y="4775200"/>
          <p14:tracePt t="23695" x="2082800" y="4775200"/>
          <p14:tracePt t="23702" x="2076450" y="4775200"/>
          <p14:tracePt t="23719" x="2076450" y="4781550"/>
          <p14:tracePt t="23719" x="2076450" y="4787900"/>
          <p14:tracePt t="23735" x="2076450" y="4800600"/>
          <p14:tracePt t="23751" x="2070100" y="4813300"/>
          <p14:tracePt t="23768" x="2070100" y="4826000"/>
          <p14:tracePt t="23785" x="2063750" y="4845050"/>
          <p14:tracePt t="23801" x="2057400" y="4857750"/>
          <p14:tracePt t="23819" x="2057400" y="4864100"/>
          <p14:tracePt t="23835" x="2057400" y="4870450"/>
          <p14:tracePt t="23927" x="2057400" y="4876800"/>
          <p14:tracePt t="23943" x="2057400" y="4883150"/>
          <p14:tracePt t="23944" x="2057400" y="4889500"/>
          <p14:tracePt t="23951" x="2063750" y="4895850"/>
          <p14:tracePt t="23968" x="2070100" y="4895850"/>
          <p14:tracePt t="23985" x="2076450" y="4902200"/>
          <p14:tracePt t="24001" x="2082800" y="4902200"/>
          <p14:tracePt t="24018" x="2095500" y="4902200"/>
          <p14:tracePt t="24035" x="2133600" y="4914900"/>
          <p14:tracePt t="24052" x="2184400" y="4914900"/>
          <p14:tracePt t="24068" x="2254250" y="4914900"/>
          <p14:tracePt t="24085" x="2343150" y="4921250"/>
          <p14:tracePt t="24101" x="2501900" y="4921250"/>
          <p14:tracePt t="24119" x="2578100" y="4921250"/>
          <p14:tracePt t="24136" x="2628900" y="4927600"/>
          <p14:tracePt t="24151" x="2667000" y="4933950"/>
          <p14:tracePt t="24169" x="2724150" y="4933950"/>
          <p14:tracePt t="24185" x="2768600" y="4933950"/>
          <p14:tracePt t="24202" x="2813050" y="4933950"/>
          <p14:tracePt t="24218" x="2857500" y="4933950"/>
          <p14:tracePt t="24235" x="2889250" y="4933950"/>
          <p14:tracePt t="24251" x="2921000" y="4933950"/>
          <p14:tracePt t="24268" x="2933700" y="4933950"/>
          <p14:tracePt t="24285" x="2952750" y="4933950"/>
          <p14:tracePt t="24302" x="2959100" y="4933950"/>
          <p14:tracePt t="24302" x="2965450" y="4927600"/>
          <p14:tracePt t="24320" x="2971800" y="4927600"/>
          <p14:tracePt t="24335" x="2978150" y="4927600"/>
          <p14:tracePt t="24423" x="2984500" y="4927600"/>
          <p14:tracePt t="25174" x="2978150" y="4927600"/>
          <p14:tracePt t="25199" x="2971800" y="4927600"/>
          <p14:tracePt t="25206" x="2965450" y="4927600"/>
          <p14:tracePt t="25262" x="2959100" y="4927600"/>
          <p14:tracePt t="25271" x="2959100" y="4940300"/>
          <p14:tracePt t="25287" x="2959100" y="4953000"/>
          <p14:tracePt t="25302" x="2965450" y="4965700"/>
          <p14:tracePt t="25303" x="2971800" y="4965700"/>
          <p14:tracePt t="25318" x="3054350" y="4984750"/>
          <p14:tracePt t="25336" x="3060700" y="4984750"/>
          <p14:tracePt t="25351" x="3136900" y="4997450"/>
          <p14:tracePt t="25368" x="3206750" y="4997450"/>
          <p14:tracePt t="25407" x="3225800" y="4984750"/>
          <p14:tracePt t="25414" x="3257550" y="4953000"/>
          <p14:tracePt t="25414" x="3282950" y="4921250"/>
          <p14:tracePt t="25422" x="3321050" y="4870450"/>
          <p14:tracePt t="25435" x="3371850" y="4762500"/>
          <p14:tracePt t="25452" x="3422650" y="4603750"/>
          <p14:tracePt t="25468" x="3473450" y="4387850"/>
          <p14:tracePt t="25485" x="3479800" y="4216400"/>
          <p14:tracePt t="25502" x="3473450" y="4108450"/>
          <p14:tracePt t="25518" x="3435350" y="3917950"/>
          <p14:tracePt t="25535" x="3416300" y="3873500"/>
          <p14:tracePt t="25551" x="3365500" y="3790950"/>
          <p14:tracePt t="25568" x="3327400" y="3733800"/>
          <p14:tracePt t="25585" x="3321050" y="3727450"/>
          <p14:tracePt t="25601" x="3321050" y="3714750"/>
          <p14:tracePt t="25663" x="3321050" y="3727450"/>
          <p14:tracePt t="25671" x="3321050" y="3740150"/>
          <p14:tracePt t="25679" x="3333750" y="3797300"/>
          <p14:tracePt t="25679" x="3346450" y="3816350"/>
          <p14:tracePt t="25687" x="3352800" y="3822700"/>
          <p14:tracePt t="25701" x="3352800" y="3835400"/>
          <p14:tracePt t="25720" x="3441700" y="3937000"/>
          <p14:tracePt t="25735" x="3543300" y="4038600"/>
          <p14:tracePt t="25751" x="3663950" y="4133850"/>
          <p14:tracePt t="25768" x="3778250" y="4178300"/>
          <p14:tracePt t="25823" x="3797300" y="4178300"/>
          <p14:tracePt t="25831" x="3816350" y="4178300"/>
          <p14:tracePt t="25843" x="3835400" y="4165600"/>
          <p14:tracePt t="25852" x="3848100" y="4152900"/>
          <p14:tracePt t="25853" x="3892550" y="4095750"/>
          <p14:tracePt t="25868" x="3943350" y="4000500"/>
          <p14:tracePt t="25885" x="3968750" y="3917950"/>
          <p14:tracePt t="25901" x="4025900" y="3733800"/>
          <p14:tracePt t="25942" x="4032250" y="3670300"/>
          <p14:tracePt t="25949" x="4044950" y="3625850"/>
          <p14:tracePt t="25952" x="4044950" y="3511550"/>
          <p14:tracePt t="25968" x="4044950" y="3486150"/>
          <p14:tracePt t="26015" x="4044950" y="3479800"/>
          <p14:tracePt t="26022" x="4019550" y="3460750"/>
          <p14:tracePt t="26035" x="4006850" y="3448050"/>
          <p14:tracePt t="26038" x="3968750" y="3435350"/>
          <p14:tracePt t="26052" x="3943350" y="3435350"/>
          <p14:tracePt t="26068" x="3930650" y="3435350"/>
          <p14:tracePt t="26085" x="3924300" y="3435350"/>
          <p14:tracePt t="26101" x="3917950" y="3435350"/>
          <p14:tracePt t="26167" x="3917950" y="3441700"/>
          <p14:tracePt t="26175" x="3917950" y="3448050"/>
          <p14:tracePt t="26184" x="3968750" y="3448050"/>
          <p14:tracePt t="26185" x="4006850" y="3441700"/>
          <p14:tracePt t="26201" x="4184650" y="3441700"/>
          <p14:tracePt t="26218" x="4699000" y="3441700"/>
          <p14:tracePt t="26235" x="5029200" y="3441700"/>
          <p14:tracePt t="26251" x="5429250" y="3441700"/>
          <p14:tracePt t="26268" x="5613400" y="3441700"/>
          <p14:tracePt t="26285" x="5988050" y="3429000"/>
          <p14:tracePt t="26301" x="6178550" y="3397250"/>
          <p14:tracePt t="26319" x="6381750" y="3365500"/>
          <p14:tracePt t="26382" x="6388100" y="3365500"/>
          <p14:tracePt t="26390" x="6394450" y="3365500"/>
          <p14:tracePt t="26398" x="6394450" y="3359150"/>
          <p14:tracePt t="26671" x="6343650" y="3346450"/>
          <p14:tracePt t="26677" x="6216650" y="3302000"/>
          <p14:tracePt t="26686" x="6007100" y="3244850"/>
          <p14:tracePt t="26687" x="5759450" y="3187700"/>
          <p14:tracePt t="26701" x="5695950" y="3168650"/>
          <p14:tracePt t="26718" x="5480050" y="3117850"/>
          <p14:tracePt t="26735" x="5410200" y="3092450"/>
          <p14:tracePt t="26751" x="5365750" y="3079750"/>
          <p14:tracePt t="26768" x="5276850" y="3067050"/>
          <p14:tracePt t="26785" x="5187950" y="3067050"/>
          <p14:tracePt t="26801" x="5124450" y="3067050"/>
          <p14:tracePt t="26887" x="5124450" y="3105150"/>
          <p14:tracePt t="26895" x="5124450" y="3143250"/>
          <p14:tracePt t="26903" x="5149850" y="3194050"/>
          <p14:tracePt t="26907" x="5200650" y="3282950"/>
          <p14:tracePt t="26919" x="5232400" y="3321050"/>
          <p14:tracePt t="26935" x="5245100" y="3340100"/>
          <p14:tracePt t="26951" x="5270500" y="3346450"/>
          <p14:tracePt t="26968" x="5289550" y="3346450"/>
          <p14:tracePt t="26985" x="5314950" y="3340100"/>
          <p14:tracePt t="27001" x="5378450" y="3295650"/>
          <p14:tracePt t="27018" x="5467350" y="3143250"/>
          <p14:tracePt t="27034" x="5505450" y="3022600"/>
          <p14:tracePt t="27052" x="5524500" y="2762250"/>
          <p14:tracePt t="27068" x="5492750" y="2565400"/>
          <p14:tracePt t="27085" x="5384800" y="2374900"/>
          <p14:tracePt t="27101" x="5194300" y="2165350"/>
          <p14:tracePt t="27119" x="5099050" y="2095500"/>
          <p14:tracePt t="27135" x="4959350" y="2006600"/>
          <p14:tracePt t="27152" x="4845050" y="1949450"/>
          <p14:tracePt t="27168" x="4635500" y="1879600"/>
          <p14:tracePt t="27185" x="4584700" y="1860550"/>
          <p14:tracePt t="27201" x="4451350" y="1816100"/>
          <p14:tracePt t="27218" x="4406900" y="1803400"/>
          <p14:tracePt t="27235" x="4337050" y="1803400"/>
          <p14:tracePt t="27251" x="4203700" y="1803400"/>
          <p14:tracePt t="27268" x="4038600" y="1866900"/>
          <p14:tracePt t="27285" x="3860800" y="1968500"/>
          <p14:tracePt t="27301" x="3517900" y="2260600"/>
          <p14:tracePt t="27335" x="3346450" y="2470150"/>
          <p14:tracePt t="27335" x="3181350" y="2794000"/>
          <p14:tracePt t="27351" x="3067050" y="3048000"/>
          <p14:tracePt t="27369" x="2971800" y="3416300"/>
          <p14:tracePt t="27385" x="2857500" y="3873500"/>
          <p14:tracePt t="27401" x="2736850" y="4292600"/>
          <p14:tracePt t="27418" x="2590800" y="4705350"/>
          <p14:tracePt t="27434" x="2463800" y="5149850"/>
          <p14:tracePt t="27452" x="2393950" y="5391150"/>
          <p14:tracePt t="27468" x="2368550" y="5619750"/>
          <p14:tracePt t="27485" x="2400300" y="5886450"/>
          <p14:tracePt t="27501" x="2559050" y="6191250"/>
          <p14:tracePt t="27519" x="2781300" y="6426200"/>
          <p14:tracePt t="27535" x="3054350" y="6572250"/>
          <p14:tracePt t="27551" x="3168650" y="6591300"/>
          <p14:tracePt t="27568" x="3562350" y="6597650"/>
          <p14:tracePt t="27584" x="3905250" y="6578600"/>
          <p14:tracePt t="27601" x="4235450" y="6451600"/>
          <p14:tracePt t="27618" x="4387850" y="6330950"/>
          <p14:tracePt t="27635" x="4483100" y="6235700"/>
          <p14:tracePt t="27651" x="4559300" y="6102350"/>
          <p14:tracePt t="27668" x="4610100" y="5937250"/>
          <p14:tracePt t="27685" x="4705350" y="5314950"/>
          <p14:tracePt t="27701" x="4711700" y="4743450"/>
          <p14:tracePt t="27719" x="4591050" y="4064000"/>
          <p14:tracePt t="27735" x="4483100" y="3562350"/>
          <p14:tracePt t="27751" x="4406900" y="3340100"/>
          <p14:tracePt t="27768" x="4337050" y="3124200"/>
          <p14:tracePt t="27785" x="4292600" y="2997200"/>
          <p14:tracePt t="27801" x="4260850" y="2914650"/>
          <p14:tracePt t="27818" x="4229100" y="2863850"/>
          <p14:tracePt t="27835" x="4197350" y="2819400"/>
          <p14:tracePt t="27851" x="4133850" y="2762250"/>
          <p14:tracePt t="27868" x="4044950" y="2711450"/>
          <p14:tracePt t="27885" x="4019550" y="2705100"/>
          <p14:tracePt t="27901" x="4019550" y="2698750"/>
          <p14:tracePt t="27918" x="3962400" y="2667000"/>
          <p14:tracePt t="27935" x="3930650" y="2647950"/>
          <p14:tracePt t="27951" x="3905250" y="2635250"/>
          <p14:tracePt t="27968" x="3867150" y="2622550"/>
          <p14:tracePt t="27985" x="3810000" y="2622550"/>
          <p14:tracePt t="28002" x="3733800" y="2622550"/>
          <p14:tracePt t="28018" x="3676650" y="2635250"/>
          <p14:tracePt t="28035" x="3524250" y="2749550"/>
          <p14:tracePt t="28051" x="3321050" y="2965450"/>
          <p14:tracePt t="28068" x="3117850" y="3302000"/>
          <p14:tracePt t="28085" x="3054350" y="3498850"/>
          <p14:tracePt t="28101" x="3048000" y="3683000"/>
          <p14:tracePt t="28119" x="3073400" y="3879850"/>
          <p14:tracePt t="28135" x="3136900" y="4070350"/>
          <p14:tracePt t="28151" x="3206750" y="4337050"/>
          <p14:tracePt t="28168" x="3232150" y="4470400"/>
          <p14:tracePt t="28185" x="3244850" y="4635500"/>
          <p14:tracePt t="28202" x="3251200" y="4819650"/>
          <p14:tracePt t="28219" x="3282950" y="4965700"/>
          <p14:tracePt t="28235" x="3302000" y="5022850"/>
          <p14:tracePt t="28251" x="3359150" y="5105400"/>
          <p14:tracePt t="28268" x="3422650" y="5181600"/>
          <p14:tracePt t="28285" x="3492500" y="5245100"/>
          <p14:tracePt t="28302" x="3549650" y="5276850"/>
          <p14:tracePt t="28342" x="3581400" y="5276850"/>
          <p14:tracePt t="28351" x="3638550" y="5276850"/>
          <p14:tracePt t="28351" x="3727450" y="5276850"/>
          <p14:tracePt t="28359" x="3797300" y="5251450"/>
          <p14:tracePt t="28368" x="4025900" y="5137150"/>
          <p14:tracePt t="28385" x="4260850" y="4978400"/>
          <p14:tracePt t="28430" x="4260850" y="4972050"/>
          <p14:tracePt t="28438" x="4356100" y="4813300"/>
          <p14:tracePt t="28446" x="4387850" y="4724400"/>
          <p14:tracePt t="28454" x="4533900" y="4165600"/>
          <p14:tracePt t="28468" x="4540250" y="3841750"/>
          <p14:tracePt t="28485" x="4527550" y="3581400"/>
          <p14:tracePt t="28501" x="4318000" y="3003550"/>
          <p14:tracePt t="28519" x="4229100" y="2832100"/>
          <p14:tracePt t="28535" x="4133850" y="2711450"/>
          <p14:tracePt t="28551" x="4044950" y="2622550"/>
          <p14:tracePt t="28568" x="4000500" y="2584450"/>
          <p14:tracePt t="28606" x="3968750" y="2578100"/>
          <p14:tracePt t="28618" x="3930650" y="2565400"/>
          <p14:tracePt t="28618" x="3892550" y="2559050"/>
          <p14:tracePt t="28623" x="3841750" y="2552700"/>
          <p14:tracePt t="28635" x="3740150" y="2552700"/>
          <p14:tracePt t="28651" x="3644900" y="2552700"/>
          <p14:tracePt t="28668" x="3524250" y="2559050"/>
          <p14:tracePt t="28684" x="3479800" y="2578100"/>
          <p14:tracePt t="28702" x="3321050" y="2628900"/>
          <p14:tracePt t="28719" x="3213100" y="2667000"/>
          <p14:tracePt t="28735" x="3111500" y="2724150"/>
          <p14:tracePt t="28751" x="2997200" y="2819400"/>
          <p14:tracePt t="28768" x="2851150" y="2959100"/>
          <p14:tracePt t="28784" x="2717800" y="3155950"/>
          <p14:tracePt t="28801" x="2546350" y="3454400"/>
          <p14:tracePt t="28818" x="2406650" y="3721100"/>
          <p14:tracePt t="28835" x="2368550" y="3854450"/>
          <p14:tracePt t="28851" x="2317750" y="4165600"/>
          <p14:tracePt t="28868" x="2292350" y="4591050"/>
          <p14:tracePt t="28885" x="2305050" y="4832350"/>
          <p14:tracePt t="28901" x="2393950" y="5562600"/>
          <p14:tracePt t="28919" x="2457450" y="5975350"/>
          <p14:tracePt t="28935" x="2533650" y="6153150"/>
          <p14:tracePt t="28951" x="2616200" y="6273800"/>
          <p14:tracePt t="28968" x="2705100" y="6381750"/>
          <p14:tracePt t="28984" x="2844800" y="6470650"/>
          <p14:tracePt t="29001" x="2895600" y="6489700"/>
          <p14:tracePt t="29018" x="3098800" y="6515100"/>
          <p14:tracePt t="29035" x="3467100" y="6515100"/>
          <p14:tracePt t="29052" x="3727450" y="6515100"/>
          <p14:tracePt t="29068" x="3841750" y="6483350"/>
          <p14:tracePt t="29102" x="3968750" y="6381750"/>
          <p14:tracePt t="29103" x="4229100" y="5994400"/>
          <p14:tracePt t="29119" x="4260850" y="5943600"/>
          <p14:tracePt t="29134" x="4337050" y="5651500"/>
          <p14:tracePt t="29151" x="4387850" y="5295900"/>
          <p14:tracePt t="29168" x="4387850" y="4813300"/>
          <p14:tracePt t="29185" x="4337050" y="4375150"/>
          <p14:tracePt t="29201" x="4279900" y="4000500"/>
          <p14:tracePt t="29218" x="4267200" y="3962400"/>
          <p14:tracePt t="29234" x="4197350" y="3797300"/>
          <p14:tracePt t="29251" x="4140200" y="3676650"/>
          <p14:tracePt t="29268" x="4064000" y="3549650"/>
          <p14:tracePt t="29285" x="3994150" y="3441700"/>
          <p14:tracePt t="29301" x="3975100" y="3409950"/>
          <p14:tracePt t="29318" x="3949700" y="3384550"/>
          <p14:tracePt t="29335" x="3911600" y="3321050"/>
          <p14:tracePt t="29351" x="3873500" y="3257550"/>
          <p14:tracePt t="29368" x="3854450" y="3238500"/>
          <p14:tracePt t="29385" x="3841750" y="3219450"/>
          <p14:tracePt t="29402" x="3835400" y="3213100"/>
          <p14:tracePt t="29574" x="3829050" y="3238500"/>
          <p14:tracePt t="29580" x="3822700" y="3276600"/>
          <p14:tracePt t="29591" x="3816350" y="3327400"/>
          <p14:tracePt t="29601" x="3816350" y="3397250"/>
          <p14:tracePt t="29606" x="3816350" y="3568700"/>
          <p14:tracePt t="29618" x="3816350" y="3848100"/>
          <p14:tracePt t="29634" x="3816350" y="4171950"/>
          <p14:tracePt t="29651" x="3835400" y="4483100"/>
          <p14:tracePt t="29668" x="3930650" y="4819650"/>
          <p14:tracePt t="29685" x="4057650" y="5118100"/>
          <p14:tracePt t="29701" x="4203700" y="5295900"/>
          <p14:tracePt t="29719" x="4248150" y="5334000"/>
          <p14:tracePt t="29759" x="4260850" y="5334000"/>
          <p14:tracePt t="29767" x="4387850" y="5308600"/>
          <p14:tracePt t="29777" x="4387850" y="5302250"/>
          <p14:tracePt t="29784" x="4533900" y="5137150"/>
          <p14:tracePt t="29801" x="4610100" y="5016500"/>
          <p14:tracePt t="29818" x="4762500" y="4635500"/>
          <p14:tracePt t="29834" x="4826000" y="4324350"/>
          <p14:tracePt t="29852" x="4826000" y="4095750"/>
          <p14:tracePt t="29868" x="4787900" y="3873500"/>
          <p14:tracePt t="29885" x="4718050" y="3676650"/>
          <p14:tracePt t="29885" x="4660900" y="3562350"/>
          <p14:tracePt t="29903" x="4521200" y="3302000"/>
          <p14:tracePt t="29919" x="4337050" y="3048000"/>
          <p14:tracePt t="29934" x="4121150" y="2819400"/>
          <p14:tracePt t="29951" x="3949700" y="2667000"/>
          <p14:tracePt t="29968" x="3810000" y="2571750"/>
          <p14:tracePt t="29985" x="3689350" y="2533650"/>
          <p14:tracePt t="30001" x="3606800" y="2520950"/>
          <p14:tracePt t="30018" x="3536950" y="2520950"/>
          <p14:tracePt t="30034" x="3454400" y="2552700"/>
          <p14:tracePt t="30051" x="3352800" y="2628900"/>
          <p14:tracePt t="30068" x="3149600" y="2800350"/>
          <p14:tracePt t="30085" x="2908300" y="3035300"/>
          <p14:tracePt t="30101" x="2603500" y="3524250"/>
          <p14:tracePt t="30119" x="2470150" y="3841750"/>
          <p14:tracePt t="30135" x="2444750" y="4159250"/>
          <p14:tracePt t="30151" x="2482850" y="4508500"/>
          <p14:tracePt t="30168" x="2571750" y="4927600"/>
          <p14:tracePt t="30185" x="2692400" y="5314950"/>
          <p14:tracePt t="30201" x="2844800" y="5683250"/>
          <p14:tracePt t="30218" x="2984500" y="5988050"/>
          <p14:tracePt t="30234" x="3067050" y="6096000"/>
          <p14:tracePt t="30252" x="3111500" y="6146800"/>
          <p14:tracePt t="30286" x="3130550" y="6165850"/>
          <p14:tracePt t="30287" x="3149600" y="6178550"/>
          <p14:tracePt t="30301" x="3181350" y="6197600"/>
          <p14:tracePt t="30319" x="3206750" y="6210300"/>
          <p14:tracePt t="30367" x="3213100" y="6210300"/>
          <p14:tracePt t="30371" x="3244850" y="6210300"/>
          <p14:tracePt t="30384" x="3263900" y="6197600"/>
          <p14:tracePt t="30385" x="3327400" y="6191250"/>
          <p14:tracePt t="30401" x="3409950" y="6178550"/>
          <p14:tracePt t="30419" x="3492500" y="6165850"/>
          <p14:tracePt t="30434" x="3562350" y="6153150"/>
          <p14:tracePt t="30451" x="3568700" y="6146800"/>
          <p14:tracePt t="30468" x="3594100" y="6140450"/>
          <p14:tracePt t="30485" x="3625850" y="6121400"/>
          <p14:tracePt t="30501" x="3657600" y="6089650"/>
          <p14:tracePt t="30519" x="3670300" y="6070600"/>
          <p14:tracePt t="30534" x="3676650" y="6057900"/>
          <p14:tracePt t="30551" x="3683000" y="6051550"/>
          <p14:tracePt t="30568" x="3683000" y="6045200"/>
          <p14:tracePt t="30638" x="3683000" y="6038850"/>
          <p14:tracePt t="30646" x="3676650" y="6013450"/>
          <p14:tracePt t="30654" x="3663950" y="5988050"/>
          <p14:tracePt t="30662" x="3657600" y="5962650"/>
          <p14:tracePt t="30668" x="3619500" y="5905500"/>
          <p14:tracePt t="30684" x="3600450" y="5861050"/>
          <p14:tracePt t="30701" x="3568700" y="5822950"/>
          <p14:tracePt t="30719" x="3556000" y="5810250"/>
          <p14:tracePt t="30736" x="3556000" y="5803900"/>
          <p14:tracePt t="30751" x="3549650" y="5797550"/>
          <p14:tracePt t="31827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96838"/>
            <a:ext cx="7373937" cy="1412875"/>
          </a:xfrm>
        </p:spPr>
        <p:txBody>
          <a:bodyPr/>
          <a:lstStyle/>
          <a:p>
            <a:r>
              <a:rPr lang="en-US" dirty="0" smtClean="0"/>
              <a:t>Diffusion: Fick’s Second Law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Consider 1D case</a:t>
            </a:r>
          </a:p>
          <a:p>
            <a:r>
              <a:rPr lang="en-US" smtClean="0"/>
              <a:t>Fick’s first law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Continuity equation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352800" y="3144838"/>
          <a:ext cx="2209800" cy="112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Equation" r:id="rId5" imgW="774360" imgH="393480" progId="Equation.3">
                  <p:embed/>
                </p:oleObj>
              </mc:Choice>
              <mc:Fallback>
                <p:oleObj name="Equation" r:id="rId5" imgW="77436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144838"/>
                        <a:ext cx="2209800" cy="1122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3429000" y="5038725"/>
          <a:ext cx="21066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Equation" r:id="rId7" imgW="685800" imgH="393480" progId="Equation.3">
                  <p:embed/>
                </p:oleObj>
              </mc:Choice>
              <mc:Fallback>
                <p:oleObj name="Equation" r:id="rId7" imgW="68580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038725"/>
                        <a:ext cx="2106613" cy="12096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69"/>
    </mc:Choice>
    <mc:Fallback>
      <p:transition spd="slow" advTm="84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707" x="2273300" y="5111750"/>
          <p14:tracePt t="48964" x="2273300" y="5080000"/>
          <p14:tracePt t="48972" x="2279650" y="5016500"/>
          <p14:tracePt t="48972" x="2324100" y="4895850"/>
          <p14:tracePt t="48989" x="2368550" y="4756150"/>
          <p14:tracePt t="49006" x="2463800" y="4527550"/>
          <p14:tracePt t="49007" x="2571750" y="4292600"/>
          <p14:tracePt t="49022" x="2597150" y="4222750"/>
          <p14:tracePt t="49040" x="2654300" y="4095750"/>
          <p14:tracePt t="49056" x="2705100" y="3994150"/>
          <p14:tracePt t="49073" x="2736850" y="3930650"/>
          <p14:tracePt t="49089" x="2749550" y="3911600"/>
          <p14:tracePt t="49106" x="2749550" y="3905250"/>
          <p14:tracePt t="49180" x="2755900" y="3905250"/>
          <p14:tracePt t="49212" x="2762250" y="3905250"/>
          <p14:tracePt t="49220" x="2774950" y="3905250"/>
          <p14:tracePt t="49228" x="2819400" y="3898900"/>
          <p14:tracePt t="49240" x="2927350" y="3860800"/>
          <p14:tracePt t="49256" x="3048000" y="3797300"/>
          <p14:tracePt t="49273" x="3143250" y="3721100"/>
          <p14:tracePt t="49290" x="3225800" y="3644900"/>
          <p14:tracePt t="49306" x="3263900" y="3562350"/>
          <p14:tracePt t="49323" x="3282950" y="3467100"/>
          <p14:tracePt t="49340" x="3282950" y="3429000"/>
          <p14:tracePt t="49356" x="3282950" y="3403600"/>
          <p14:tracePt t="49373" x="3263900" y="3390900"/>
          <p14:tracePt t="49389" x="3244850" y="3384550"/>
          <p14:tracePt t="49406" x="3225800" y="3384550"/>
          <p14:tracePt t="49423" x="3181350" y="3384550"/>
          <p14:tracePt t="49440" x="3124200" y="3454400"/>
          <p14:tracePt t="49456" x="3067050" y="3549650"/>
          <p14:tracePt t="49473" x="3054350" y="3638550"/>
          <p14:tracePt t="49489" x="3054350" y="3689350"/>
          <p14:tracePt t="49506" x="3073400" y="3733800"/>
          <p14:tracePt t="49523" x="3124200" y="3771900"/>
          <p14:tracePt t="49540" x="3206750" y="3784600"/>
          <p14:tracePt t="49556" x="3289300" y="3784600"/>
          <p14:tracePt t="49573" x="3384550" y="3778250"/>
          <p14:tracePt t="49589" x="3454400" y="3746500"/>
          <p14:tracePt t="49606" x="3486150" y="3727450"/>
          <p14:tracePt t="49623" x="3505200" y="3714750"/>
          <p14:tracePt t="49639" x="3511550" y="3689350"/>
          <p14:tracePt t="49656" x="3511550" y="3676650"/>
          <p14:tracePt t="49673" x="3511550" y="3663950"/>
          <p14:tracePt t="49689" x="3498850" y="3638550"/>
          <p14:tracePt t="49706" x="3460750" y="3625850"/>
          <p14:tracePt t="49723" x="3384550" y="3619500"/>
          <p14:tracePt t="49740" x="3251200" y="3644900"/>
          <p14:tracePt t="49756" x="3136900" y="3708400"/>
          <p14:tracePt t="49772" x="3060700" y="3771900"/>
          <p14:tracePt t="49790" x="3028950" y="3841750"/>
          <p14:tracePt t="49806" x="3022600" y="3879850"/>
          <p14:tracePt t="49823" x="3022600" y="3917950"/>
          <p14:tracePt t="49839" x="3035300" y="3937000"/>
          <p14:tracePt t="49856" x="3054350" y="3962400"/>
          <p14:tracePt t="49873" x="3073400" y="3975100"/>
          <p14:tracePt t="49889" x="3111500" y="3987800"/>
          <p14:tracePt t="49906" x="3162300" y="3987800"/>
          <p14:tracePt t="49923" x="3251200" y="3968750"/>
          <p14:tracePt t="49940" x="3263900" y="3956050"/>
          <p14:tracePt t="49957" x="3282950" y="3924300"/>
          <p14:tracePt t="49973" x="3282950" y="3886200"/>
          <p14:tracePt t="49990" x="3282950" y="3873500"/>
          <p14:tracePt t="50006" x="3282950" y="3867150"/>
          <p14:tracePt t="50023" x="3270250" y="3860800"/>
          <p14:tracePt t="50039" x="3232150" y="3854450"/>
          <p14:tracePt t="50056" x="3168650" y="3854450"/>
          <p14:tracePt t="50073" x="3073400" y="3854450"/>
          <p14:tracePt t="50089" x="3003550" y="3867150"/>
          <p14:tracePt t="50106" x="2978150" y="3879850"/>
          <p14:tracePt t="50123" x="2965450" y="3879850"/>
          <p14:tracePt t="51644" x="2927350" y="3879850"/>
          <p14:tracePt t="51651" x="2870200" y="3867150"/>
          <p14:tracePt t="51660" x="2819400" y="3860800"/>
          <p14:tracePt t="51667" x="2755900" y="3848100"/>
          <p14:tracePt t="51673" x="2660650" y="3835400"/>
          <p14:tracePt t="51689" x="2597150" y="3822700"/>
          <p14:tracePt t="51706" x="2559050" y="3822700"/>
          <p14:tracePt t="51722" x="2540000" y="3816350"/>
          <p14:tracePt t="51908" x="2552700" y="3816350"/>
          <p14:tracePt t="51916" x="2571750" y="3816350"/>
          <p14:tracePt t="51924" x="2590800" y="3816350"/>
          <p14:tracePt t="51940" x="2603500" y="3816350"/>
          <p14:tracePt t="51940" x="2628900" y="3816350"/>
          <p14:tracePt t="51956" x="2654300" y="3816350"/>
          <p14:tracePt t="51973" x="2679700" y="3816350"/>
          <p14:tracePt t="51989" x="2692400" y="3816350"/>
          <p14:tracePt t="52006" x="2705100" y="3816350"/>
          <p14:tracePt t="52022" x="2711450" y="3816350"/>
          <p14:tracePt t="52039" x="2717800" y="3816350"/>
          <p14:tracePt t="52092" x="2724150" y="3816350"/>
          <p14:tracePt t="52108" x="2730500" y="3816350"/>
          <p14:tracePt t="52252" x="2717800" y="3810000"/>
          <p14:tracePt t="52260" x="2660650" y="3790950"/>
          <p14:tracePt t="52266" x="2597150" y="3765550"/>
          <p14:tracePt t="52272" x="2463800" y="3746500"/>
          <p14:tracePt t="52289" x="2171700" y="3702050"/>
          <p14:tracePt t="52306" x="2012950" y="3651250"/>
          <p14:tracePt t="52324" x="1905000" y="3632200"/>
          <p14:tracePt t="52324" x="1879600" y="3625850"/>
          <p14:tracePt t="52340" x="1873250" y="3625850"/>
          <p14:tracePt t="52460" x="1892300" y="3625850"/>
          <p14:tracePt t="52468" x="1898650" y="3625850"/>
          <p14:tracePt t="52475" x="1917700" y="3625850"/>
          <p14:tracePt t="52484" x="1936750" y="3625850"/>
          <p14:tracePt t="52491" x="1981200" y="3625850"/>
          <p14:tracePt t="52506" x="2012950" y="3625850"/>
          <p14:tracePt t="52522" x="2044700" y="3625850"/>
          <p14:tracePt t="52540" x="2070100" y="3625850"/>
          <p14:tracePt t="52556" x="2114550" y="3625850"/>
          <p14:tracePt t="52573" x="2171700" y="3625850"/>
          <p14:tracePt t="52589" x="2247900" y="3625850"/>
          <p14:tracePt t="52606" x="2305050" y="3625850"/>
          <p14:tracePt t="52622" x="2381250" y="3625850"/>
          <p14:tracePt t="52639" x="2457450" y="3625850"/>
          <p14:tracePt t="52656" x="2527300" y="3625850"/>
          <p14:tracePt t="52673" x="2571750" y="3625850"/>
          <p14:tracePt t="52689" x="2609850" y="3625850"/>
          <p14:tracePt t="52706" x="2635250" y="3625850"/>
          <p14:tracePt t="52722" x="2667000" y="3632200"/>
          <p14:tracePt t="52740" x="2692400" y="3632200"/>
          <p14:tracePt t="52756" x="2724150" y="3638550"/>
          <p14:tracePt t="52772" x="2749550" y="3638550"/>
          <p14:tracePt t="52789" x="2794000" y="3644900"/>
          <p14:tracePt t="52806" x="2819400" y="3651250"/>
          <p14:tracePt t="52823" x="2844800" y="3651250"/>
          <p14:tracePt t="52839" x="2857500" y="3651250"/>
          <p14:tracePt t="52856" x="2863850" y="3651250"/>
          <p14:tracePt t="53156" x="2870200" y="3651250"/>
          <p14:tracePt t="53157" x="2889250" y="3663950"/>
          <p14:tracePt t="53173" x="2908300" y="3714750"/>
          <p14:tracePt t="53173" x="2965450" y="3822700"/>
          <p14:tracePt t="53189" x="3048000" y="3937000"/>
          <p14:tracePt t="53206" x="3105150" y="3987800"/>
          <p14:tracePt t="53222" x="3136900" y="4025900"/>
          <p14:tracePt t="53239" x="3143250" y="4025900"/>
          <p14:tracePt t="53256" x="3149600" y="4025900"/>
          <p14:tracePt t="53272" x="3175000" y="4025900"/>
          <p14:tracePt t="53290" x="3194050" y="4019550"/>
          <p14:tracePt t="53306" x="3206750" y="4006850"/>
          <p14:tracePt t="53323" x="3225800" y="3994150"/>
          <p14:tracePt t="53323" x="3232150" y="3987800"/>
          <p14:tracePt t="53341" x="3244850" y="3975100"/>
          <p14:tracePt t="53357" x="3257550" y="3968750"/>
          <p14:tracePt t="53372" x="3270250" y="3956050"/>
          <p14:tracePt t="53389" x="3276600" y="3949700"/>
          <p14:tracePt t="53406" x="3282950" y="3943350"/>
          <p14:tracePt t="53422" x="3295650" y="3943350"/>
          <p14:tracePt t="53439" x="3308350" y="3937000"/>
          <p14:tracePt t="53456" x="3314700" y="3937000"/>
          <p14:tracePt t="53472" x="3346450" y="3930650"/>
          <p14:tracePt t="53489" x="3384550" y="3930650"/>
          <p14:tracePt t="53506" x="3435350" y="3930650"/>
          <p14:tracePt t="53523" x="3536950" y="3930650"/>
          <p14:tracePt t="53540" x="3606800" y="3930650"/>
          <p14:tracePt t="53556" x="3651250" y="3937000"/>
          <p14:tracePt t="53572" x="3695700" y="3943350"/>
          <p14:tracePt t="53589" x="3727450" y="3943350"/>
          <p14:tracePt t="53606" x="3759200" y="3943350"/>
          <p14:tracePt t="53623" x="3797300" y="3943350"/>
          <p14:tracePt t="53639" x="3841750" y="3937000"/>
          <p14:tracePt t="53656" x="3886200" y="3911600"/>
          <p14:tracePt t="53672" x="3937000" y="3879850"/>
          <p14:tracePt t="53689" x="3994150" y="3816350"/>
          <p14:tracePt t="53706" x="4013200" y="3733800"/>
          <p14:tracePt t="53723" x="4019550" y="3657600"/>
          <p14:tracePt t="53739" x="4013200" y="3594100"/>
          <p14:tracePt t="53756" x="3981450" y="3556000"/>
          <p14:tracePt t="53772" x="3968750" y="3543300"/>
          <p14:tracePt t="53789" x="3943350" y="3530600"/>
          <p14:tracePt t="53806" x="3898900" y="3511550"/>
          <p14:tracePt t="53823" x="3841750" y="3492500"/>
          <p14:tracePt t="53839" x="3765550" y="3454400"/>
          <p14:tracePt t="53856" x="3689350" y="3422650"/>
          <p14:tracePt t="53872" x="3619500" y="3403600"/>
          <p14:tracePt t="53889" x="3556000" y="3378200"/>
          <p14:tracePt t="53906" x="3517900" y="3371850"/>
          <p14:tracePt t="53923" x="3479800" y="3371850"/>
          <p14:tracePt t="53940" x="3441700" y="3371850"/>
          <p14:tracePt t="53956" x="3390900" y="3409950"/>
          <p14:tracePt t="53972" x="3365500" y="3441700"/>
          <p14:tracePt t="53989" x="3333750" y="3479800"/>
          <p14:tracePt t="54006" x="3333750" y="3486150"/>
          <p14:tracePt t="54060" x="3333750" y="3498850"/>
          <p14:tracePt t="54067" x="3333750" y="3517900"/>
          <p14:tracePt t="54075" x="3333750" y="3543300"/>
          <p14:tracePt t="54089" x="3340100" y="3568700"/>
          <p14:tracePt t="54090" x="3352800" y="3651250"/>
          <p14:tracePt t="54106" x="3371850" y="3714750"/>
          <p14:tracePt t="54123" x="3416300" y="3784600"/>
          <p14:tracePt t="54140" x="3460750" y="3848100"/>
          <p14:tracePt t="54156" x="3479800" y="3867150"/>
          <p14:tracePt t="54172" x="3492500" y="3886200"/>
          <p14:tracePt t="54189" x="3524250" y="3905250"/>
          <p14:tracePt t="54206" x="3549650" y="3911600"/>
          <p14:tracePt t="54223" x="3568700" y="3911600"/>
          <p14:tracePt t="54239" x="3581400" y="3917950"/>
          <p14:tracePt t="54256" x="3594100" y="3917950"/>
          <p14:tracePt t="54272" x="3606800" y="3924300"/>
          <p14:tracePt t="54289" x="3613150" y="3930650"/>
          <p14:tracePt t="54306" x="3632200" y="3930650"/>
          <p14:tracePt t="54323" x="3638550" y="3937000"/>
          <p14:tracePt t="54340" x="3651250" y="3937000"/>
          <p14:tracePt t="54379" x="3657600" y="3937000"/>
          <p14:tracePt t="54396" x="3670300" y="3937000"/>
          <p14:tracePt t="54396" x="3676650" y="3937000"/>
          <p14:tracePt t="54420" x="3683000" y="3937000"/>
          <p14:tracePt t="54436" x="3689350" y="3937000"/>
          <p14:tracePt t="54539" x="3721100" y="3949700"/>
          <p14:tracePt t="54543" x="3759200" y="3975100"/>
          <p14:tracePt t="54556" x="3816350" y="3994150"/>
          <p14:tracePt t="54557" x="3975100" y="4044950"/>
          <p14:tracePt t="54572" x="4159250" y="4083050"/>
          <p14:tracePt t="54589" x="4279900" y="4108450"/>
          <p14:tracePt t="54606" x="4432300" y="4127500"/>
          <p14:tracePt t="54622" x="4572000" y="4127500"/>
          <p14:tracePt t="54639" x="4648200" y="4108450"/>
          <p14:tracePt t="54656" x="4838700" y="3987800"/>
          <p14:tracePt t="54672" x="5073650" y="3873500"/>
          <p14:tracePt t="54689" x="5283200" y="3784600"/>
          <p14:tracePt t="54706" x="5429250" y="3714750"/>
          <p14:tracePt t="54723" x="5518150" y="3651250"/>
          <p14:tracePt t="54739" x="5568950" y="3600450"/>
          <p14:tracePt t="54756" x="5588000" y="3568700"/>
          <p14:tracePt t="54772" x="5588000" y="3562350"/>
          <p14:tracePt t="54789" x="5588000" y="3530600"/>
          <p14:tracePt t="54806" x="5588000" y="3479800"/>
          <p14:tracePt t="54822" x="5588000" y="3416300"/>
          <p14:tracePt t="54839" x="5588000" y="3352800"/>
          <p14:tracePt t="54856" x="5575300" y="3295650"/>
          <p14:tracePt t="54873" x="5562600" y="3257550"/>
          <p14:tracePt t="54888" x="5562600" y="3244850"/>
          <p14:tracePt t="54964" x="5556250" y="3244850"/>
          <p14:tracePt t="54971" x="5537200" y="3244850"/>
          <p14:tracePt t="54982" x="5524500" y="3244850"/>
          <p14:tracePt t="54989" x="5511800" y="3244850"/>
          <p14:tracePt t="55006" x="5505450" y="3244850"/>
          <p14:tracePt t="55022" x="5461000" y="3251200"/>
          <p14:tracePt t="55039" x="5410200" y="3257550"/>
          <p14:tracePt t="55056" x="5359400" y="3276600"/>
          <p14:tracePt t="55072" x="5295900" y="3327400"/>
          <p14:tracePt t="55089" x="5226050" y="3384550"/>
          <p14:tracePt t="55106" x="5168900" y="3454400"/>
          <p14:tracePt t="55122" x="5105400" y="3556000"/>
          <p14:tracePt t="55155" x="5086350" y="3606800"/>
          <p14:tracePt t="55156" x="5067300" y="3657600"/>
          <p14:tracePt t="55173" x="5060950" y="3695700"/>
          <p14:tracePt t="55189" x="5060950" y="3708400"/>
          <p14:tracePt t="55243" x="5060950" y="3727450"/>
          <p14:tracePt t="55251" x="5060950" y="3752850"/>
          <p14:tracePt t="55260" x="5073650" y="3765550"/>
          <p14:tracePt t="55268" x="5080000" y="3778250"/>
          <p14:tracePt t="55272" x="5092700" y="3797300"/>
          <p14:tracePt t="55289" x="5092700" y="3803650"/>
          <p14:tracePt t="55306" x="5105400" y="3810000"/>
          <p14:tracePt t="55322" x="5175250" y="3810000"/>
          <p14:tracePt t="55364" x="5187950" y="3810000"/>
          <p14:tracePt t="55372" x="5213350" y="3790950"/>
          <p14:tracePt t="55373" x="5264150" y="3727450"/>
          <p14:tracePt t="55389" x="5308600" y="3663950"/>
          <p14:tracePt t="55406" x="5334000" y="3613150"/>
          <p14:tracePt t="55422" x="5353050" y="3556000"/>
          <p14:tracePt t="55439" x="5372100" y="3511550"/>
          <p14:tracePt t="55456" x="5378450" y="3492500"/>
          <p14:tracePt t="55508" x="5378450" y="3473450"/>
          <p14:tracePt t="55517" x="5378450" y="3454400"/>
          <p14:tracePt t="55523" x="5378450" y="3422650"/>
          <p14:tracePt t="55539" x="5372100" y="3409950"/>
          <p14:tracePt t="55540" x="5346700" y="3359150"/>
          <p14:tracePt t="55556" x="5334000" y="3346450"/>
          <p14:tracePt t="55573" x="5314950" y="3327400"/>
          <p14:tracePt t="55589" x="5283200" y="3314700"/>
          <p14:tracePt t="55606" x="5238750" y="3314700"/>
          <p14:tracePt t="55622" x="5168900" y="3314700"/>
          <p14:tracePt t="55639" x="5092700" y="3346450"/>
          <p14:tracePt t="55655" x="5003800" y="3397250"/>
          <p14:tracePt t="55672" x="4933950" y="3454400"/>
          <p14:tracePt t="55689" x="4889500" y="3517900"/>
          <p14:tracePt t="55706" x="4864100" y="3581400"/>
          <p14:tracePt t="55722" x="4838700" y="3727450"/>
          <p14:tracePt t="55740" x="4838700" y="3848100"/>
          <p14:tracePt t="55756" x="4838700" y="3886200"/>
          <p14:tracePt t="55772" x="4870450" y="3981450"/>
          <p14:tracePt t="55789" x="4908550" y="4064000"/>
          <p14:tracePt t="55806" x="4959350" y="4152900"/>
          <p14:tracePt t="55822" x="5016500" y="4222750"/>
          <p14:tracePt t="55839" x="5060950" y="4279900"/>
          <p14:tracePt t="55856" x="5099050" y="4305300"/>
          <p14:tracePt t="55872" x="5124450" y="4311650"/>
          <p14:tracePt t="55890" x="5143500" y="4324350"/>
          <p14:tracePt t="55906" x="5162550" y="4324350"/>
          <p14:tracePt t="55922" x="5194300" y="4324350"/>
          <p14:tracePt t="55922" x="5207000" y="4324350"/>
          <p14:tracePt t="55940" x="5283200" y="4298950"/>
          <p14:tracePt t="55955" x="5378450" y="4254500"/>
          <p14:tracePt t="55972" x="5467350" y="4171950"/>
          <p14:tracePt t="55989" x="5543550" y="4057650"/>
          <p14:tracePt t="56005" x="5600700" y="3930650"/>
          <p14:tracePt t="56022" x="5632450" y="3848100"/>
          <p14:tracePt t="56039" x="5632450" y="3810000"/>
          <p14:tracePt t="56055" x="5632450" y="3746500"/>
          <p14:tracePt t="56072" x="5613400" y="3695700"/>
          <p14:tracePt t="56089" x="5568950" y="3625850"/>
          <p14:tracePt t="56106" x="5537200" y="3581400"/>
          <p14:tracePt t="56122" x="5480050" y="3543300"/>
          <p14:tracePt t="56140" x="5461000" y="3524250"/>
          <p14:tracePt t="56156" x="5448300" y="3524250"/>
          <p14:tracePt t="56172" x="5429250" y="3511550"/>
          <p14:tracePt t="56189" x="5416550" y="3511550"/>
          <p14:tracePt t="56206" x="5403850" y="3505200"/>
          <p14:tracePt t="56222" x="5397500" y="3505200"/>
          <p14:tracePt t="56239" x="5391150" y="3505200"/>
          <p14:tracePt t="56810" x="5346700" y="3511550"/>
          <p14:tracePt t="56819" x="5270500" y="3587750"/>
          <p14:tracePt t="56821" x="5010150" y="3797300"/>
          <p14:tracePt t="56838" x="4718050" y="4032250"/>
          <p14:tracePt t="56855" x="4559300" y="4140200"/>
          <p14:tracePt t="56871" x="4356100" y="4273550"/>
          <p14:tracePt t="56888" x="4235450" y="4362450"/>
          <p14:tracePt t="56904" x="4133850" y="4438650"/>
          <p14:tracePt t="56922" x="3956050" y="4540250"/>
          <p14:tracePt t="56939" x="3816350" y="4616450"/>
          <p14:tracePt t="56955" x="3657600" y="4679950"/>
          <p14:tracePt t="56971" x="3619500" y="4699000"/>
          <p14:tracePt t="56988" x="3492500" y="4756150"/>
          <p14:tracePt t="57004" x="3365500" y="4806950"/>
          <p14:tracePt t="57021" x="3263900" y="4838700"/>
          <p14:tracePt t="57038" x="3168650" y="4864100"/>
          <p14:tracePt t="57055" x="3162300" y="4864100"/>
          <p14:tracePt t="57071" x="3092450" y="4870450"/>
          <p14:tracePt t="57088" x="2978150" y="4876800"/>
          <p14:tracePt t="57105" x="2832100" y="4876800"/>
          <p14:tracePt t="57121" x="2647950" y="4876800"/>
          <p14:tracePt t="57139" x="2406650" y="4876800"/>
          <p14:tracePt t="57155" x="2241550" y="4883150"/>
          <p14:tracePt t="57171" x="2216150" y="4889500"/>
          <p14:tracePt t="57188" x="2197100" y="4895850"/>
          <p14:tracePt t="57204" x="2120900" y="4908550"/>
          <p14:tracePt t="57222" x="2063750" y="4921250"/>
          <p14:tracePt t="57238" x="2044700" y="4927600"/>
          <p14:tracePt t="57255" x="2038350" y="4927600"/>
          <p14:tracePt t="57370" x="2025650" y="4927600"/>
          <p14:tracePt t="57386" x="2019300" y="4927600"/>
          <p14:tracePt t="57396" x="1993900" y="4927600"/>
          <p14:tracePt t="57402" x="1968500" y="4927600"/>
          <p14:tracePt t="57410" x="1892300" y="4927600"/>
          <p14:tracePt t="57421" x="1847850" y="4927600"/>
          <p14:tracePt t="57438" x="1809750" y="4927600"/>
          <p14:tracePt t="57455" x="1790700" y="4927600"/>
          <p14:tracePt t="57471" x="1771650" y="4927600"/>
          <p14:tracePt t="57488" x="1752600" y="4927600"/>
          <p14:tracePt t="57505" x="1720850" y="4927600"/>
          <p14:tracePt t="57521" x="1682750" y="4927600"/>
          <p14:tracePt t="57539" x="1651000" y="4933950"/>
          <p14:tracePt t="57554" x="1631950" y="4933950"/>
          <p14:tracePt t="57571" x="1619250" y="4933950"/>
          <p14:tracePt t="57588" x="1606550" y="4933950"/>
          <p14:tracePt t="57604" x="1593850" y="4933950"/>
          <p14:tracePt t="57621" x="1581150" y="4933950"/>
          <p14:tracePt t="57638" x="1574800" y="4933950"/>
          <p14:tracePt t="57655" x="1568450" y="4933950"/>
          <p14:tracePt t="57787" x="1574800" y="4933950"/>
          <p14:tracePt t="57797" x="1593850" y="4933950"/>
          <p14:tracePt t="57803" x="1644650" y="4933950"/>
          <p14:tracePt t="57821" x="1676400" y="4933950"/>
          <p14:tracePt t="57822" x="1733550" y="4933950"/>
          <p14:tracePt t="57838" x="1816100" y="4933950"/>
          <p14:tracePt t="57855" x="1905000" y="4933950"/>
          <p14:tracePt t="57871" x="2006600" y="4933950"/>
          <p14:tracePt t="57888" x="2070100" y="4933950"/>
          <p14:tracePt t="57905" x="2120900" y="4933950"/>
          <p14:tracePt t="57922" x="2159000" y="4933950"/>
          <p14:tracePt t="57963" x="2178050" y="4933950"/>
          <p14:tracePt t="57970" x="2222500" y="4933950"/>
          <p14:tracePt t="57987" x="2247900" y="4933950"/>
          <p14:tracePt t="57987" x="2292350" y="4933950"/>
          <p14:tracePt t="58004" x="2343150" y="4933950"/>
          <p14:tracePt t="58021" x="2355850" y="4933950"/>
          <p14:tracePt t="58038" x="2374900" y="4933950"/>
          <p14:tracePt t="58055" x="2393950" y="4933950"/>
          <p14:tracePt t="58099" x="2400300" y="4933950"/>
          <p14:tracePt t="58104" x="2425700" y="4933950"/>
          <p14:tracePt t="58122" x="2438400" y="4933950"/>
          <p14:tracePt t="58123" x="2463800" y="4933950"/>
          <p14:tracePt t="58138" x="2482850" y="4933950"/>
          <p14:tracePt t="58155" x="2508250" y="4933950"/>
          <p14:tracePt t="58171" x="2527300" y="4933950"/>
          <p14:tracePt t="58188" x="2559050" y="4921250"/>
          <p14:tracePt t="58204" x="2578100" y="4921250"/>
          <p14:tracePt t="58221" x="2603500" y="4921250"/>
          <p14:tracePt t="58238" x="2628900" y="4921250"/>
          <p14:tracePt t="58254" x="2654300" y="4921250"/>
          <p14:tracePt t="58272" x="2698750" y="4921250"/>
          <p14:tracePt t="58288" x="2736850" y="4921250"/>
          <p14:tracePt t="58305" x="2762250" y="4921250"/>
          <p14:tracePt t="58321" x="2806700" y="4921250"/>
          <p14:tracePt t="58339" x="2832100" y="4921250"/>
          <p14:tracePt t="58354" x="2851150" y="4921250"/>
          <p14:tracePt t="58372" x="2863850" y="4921250"/>
          <p14:tracePt t="58388" x="2870200" y="4921250"/>
          <p14:tracePt t="58406" x="2882900" y="4921250"/>
          <p14:tracePt t="60580" x="2997200" y="4972050"/>
          <p14:tracePt t="60587" x="3048000" y="5016500"/>
          <p14:tracePt t="60597" x="3206750" y="5086350"/>
          <p14:tracePt t="60598" x="3340100" y="5156200"/>
          <p14:tracePt t="60611" x="3530600" y="5270500"/>
          <p14:tracePt t="60622" x="3606800" y="5308600"/>
          <p14:tracePt t="60707" x="3613150" y="5308600"/>
          <p14:tracePt t="60709" x="3619500" y="5308600"/>
          <p14:tracePt t="60923" x="3619500" y="5314950"/>
          <p14:tracePt t="60931" x="3632200" y="5340350"/>
          <p14:tracePt t="60939" x="3670300" y="5435600"/>
          <p14:tracePt t="60955" x="3683000" y="5486400"/>
          <p14:tracePt t="60956" x="3727450" y="5613400"/>
          <p14:tracePt t="60972" x="3740150" y="5759450"/>
          <p14:tracePt t="60989" x="3740150" y="5892800"/>
          <p14:tracePt t="61005" x="3740150" y="5924550"/>
          <p14:tracePt t="61022" x="3740150" y="5937250"/>
          <p14:tracePt t="61039" x="3740150" y="5949950"/>
          <p14:tracePt t="61056" x="3740150" y="5962650"/>
          <p14:tracePt t="61195" x="3740150" y="5969000"/>
          <p14:tracePt t="61203" x="3740150" y="5981700"/>
          <p14:tracePt t="61222" x="3740150" y="5988050"/>
          <p14:tracePt t="61223" x="3740150" y="6000750"/>
          <p14:tracePt t="61239" x="3746500" y="6007100"/>
          <p14:tracePt t="61525" x="3752850" y="6007100"/>
          <p14:tracePt t="61548" x="3759200" y="6007100"/>
          <p14:tracePt t="61548" x="3784600" y="5994400"/>
          <p14:tracePt t="61555" x="3860800" y="5949950"/>
          <p14:tracePt t="61572" x="3968750" y="5905500"/>
          <p14:tracePt t="61589" x="4038600" y="5880100"/>
          <p14:tracePt t="61643" x="4051300" y="5873750"/>
          <p14:tracePt t="61651" x="4083050" y="5854700"/>
          <p14:tracePt t="61660" x="4102100" y="5842000"/>
          <p14:tracePt t="61667" x="4133850" y="5835650"/>
          <p14:tracePt t="61672" x="4197350" y="5810250"/>
          <p14:tracePt t="61689" x="4248150" y="5791200"/>
          <p14:tracePt t="61705" x="4273550" y="5784850"/>
          <p14:tracePt t="61722" x="4318000" y="5772150"/>
          <p14:tracePt t="61740" x="4337050" y="5772150"/>
          <p14:tracePt t="61755" x="4356100" y="5765800"/>
          <p14:tracePt t="61772" x="4394200" y="5765800"/>
          <p14:tracePt t="61789" x="4413250" y="5765800"/>
          <p14:tracePt t="61806" x="4438650" y="5759450"/>
          <p14:tracePt t="61822" x="4445000" y="5759450"/>
          <p14:tracePt t="61996" x="4464050" y="5759450"/>
          <p14:tracePt t="62001" x="4483100" y="5759450"/>
          <p14:tracePt t="62005" x="4540250" y="5759450"/>
          <p14:tracePt t="62022" x="4578350" y="5759450"/>
          <p14:tracePt t="62039" x="4597400" y="5759450"/>
          <p14:tracePt t="62055" x="4616450" y="5759450"/>
          <p14:tracePt t="62072" x="4622800" y="5759450"/>
          <p14:tracePt t="62088" x="4635500" y="5759450"/>
          <p14:tracePt t="62105" x="4648200" y="5759450"/>
          <p14:tracePt t="62121" x="4667250" y="5759450"/>
          <p14:tracePt t="62203" x="4679950" y="5759450"/>
          <p14:tracePt t="62204" x="4686300" y="5759450"/>
          <p14:tracePt t="62214" x="4692650" y="5753100"/>
          <p14:tracePt t="62222" x="4705350" y="5753100"/>
          <p14:tracePt t="62239" x="4711700" y="5753100"/>
          <p14:tracePt t="62275" x="4718050" y="5753100"/>
          <p14:tracePt t="62276" x="4724400" y="5753100"/>
          <p14:tracePt t="62288" x="4737100" y="5746750"/>
          <p14:tracePt t="62305" x="4749800" y="5740400"/>
          <p14:tracePt t="62322" x="4806950" y="5695950"/>
          <p14:tracePt t="62340" x="4876800" y="5645150"/>
          <p14:tracePt t="62355" x="4953000" y="5588000"/>
          <p14:tracePt t="62372" x="5029200" y="5518150"/>
          <p14:tracePt t="62389" x="5099050" y="5473700"/>
          <p14:tracePt t="62406" x="5143500" y="5441950"/>
          <p14:tracePt t="62422" x="5156200" y="5435600"/>
          <p14:tracePt t="62603" x="5162550" y="5435600"/>
          <p14:tracePt t="63019" x="5162550" y="5454650"/>
          <p14:tracePt t="63031" x="5162550" y="5486400"/>
          <p14:tracePt t="63031" x="5162550" y="5518150"/>
          <p14:tracePt t="63039" x="5162550" y="5626100"/>
          <p14:tracePt t="63055" x="5162550" y="5727700"/>
          <p14:tracePt t="63072" x="5162550" y="5835650"/>
          <p14:tracePt t="63089" x="5162550" y="5962650"/>
          <p14:tracePt t="63105" x="5149850" y="6083300"/>
          <p14:tracePt t="63122" x="5149850" y="6216650"/>
          <p14:tracePt t="63140" x="5149850" y="6248400"/>
          <p14:tracePt t="63155" x="5149850" y="6261100"/>
          <p14:tracePt t="64123" x="5156200" y="6254750"/>
          <p14:tracePt t="64131" x="5302250" y="6165850"/>
          <p14:tracePt t="64139" x="5765800" y="5835650"/>
          <p14:tracePt t="64155" x="6000750" y="5638800"/>
          <p14:tracePt t="64171" x="6311900" y="5391150"/>
          <p14:tracePt t="64172" x="6413500" y="5289550"/>
          <p14:tracePt t="64188" x="6445250" y="5200650"/>
          <p14:tracePt t="64205" x="6451600" y="5162550"/>
          <p14:tracePt t="64243" x="6438900" y="5105400"/>
          <p14:tracePt t="64243" x="6400800" y="5029200"/>
          <p14:tracePt t="64255" x="6324600" y="4870450"/>
          <p14:tracePt t="64272" x="6165850" y="4622800"/>
          <p14:tracePt t="64289" x="6102350" y="4527550"/>
          <p14:tracePt t="64305" x="5949950" y="4356100"/>
          <p14:tracePt t="64324" x="5867400" y="4248150"/>
          <p14:tracePt t="64339" x="5816600" y="4178300"/>
          <p14:tracePt t="64355" x="5778500" y="4108450"/>
          <p14:tracePt t="64372" x="5778500" y="4089400"/>
          <p14:tracePt t="64389" x="5734050" y="4025900"/>
          <p14:tracePt t="64405" x="5689600" y="3956050"/>
          <p14:tracePt t="64422" x="5632450" y="3873500"/>
          <p14:tracePt t="64438" x="5600700" y="3835400"/>
          <p14:tracePt t="64456" x="5575300" y="3810000"/>
          <p14:tracePt t="64472" x="5486400" y="3714750"/>
          <p14:tracePt t="64490" x="5422900" y="3638550"/>
          <p14:tracePt t="64505" x="5384800" y="3587750"/>
          <p14:tracePt t="64522" x="5372100" y="3562350"/>
          <p14:tracePt t="64539" x="5372100" y="3549650"/>
          <p14:tracePt t="64555" x="5372100" y="3543300"/>
          <p14:tracePt t="64739" x="5378450" y="3543300"/>
          <p14:tracePt t="64748" x="5397500" y="3549650"/>
          <p14:tracePt t="64763" x="5410200" y="3556000"/>
          <p14:tracePt t="64772" x="5448300" y="3587750"/>
          <p14:tracePt t="64773" x="5505450" y="3625850"/>
          <p14:tracePt t="64788" x="5594350" y="3676650"/>
          <p14:tracePt t="64805" x="5657850" y="3721100"/>
          <p14:tracePt t="64822" x="5708650" y="3771900"/>
          <p14:tracePt t="64838" x="5740400" y="3797300"/>
          <p14:tracePt t="64855" x="5784850" y="3848100"/>
          <p14:tracePt t="64872" x="5842000" y="3911600"/>
          <p14:tracePt t="64888" x="5899150" y="3994150"/>
          <p14:tracePt t="64905" x="5949950" y="4064000"/>
          <p14:tracePt t="64922" x="6007100" y="4152900"/>
          <p14:tracePt t="64940" x="6032500" y="4191000"/>
          <p14:tracePt t="64987" x="6032500" y="4197350"/>
          <p14:tracePt t="65019" x="6038850" y="4222750"/>
          <p14:tracePt t="65027" x="6038850" y="4241800"/>
          <p14:tracePt t="65035" x="6045200" y="4273550"/>
          <p14:tracePt t="65039" x="6064250" y="4337050"/>
          <p14:tracePt t="65055" x="6070600" y="4413250"/>
          <p14:tracePt t="65072" x="6070600" y="4489450"/>
          <p14:tracePt t="65088" x="6070600" y="4578350"/>
          <p14:tracePt t="65105" x="6070600" y="4667250"/>
          <p14:tracePt t="65122" x="6038850" y="4787900"/>
          <p14:tracePt t="65140" x="6013450" y="4851400"/>
          <p14:tracePt t="65155" x="5994400" y="4889500"/>
          <p14:tracePt t="65203" x="5988050" y="4895850"/>
          <p14:tracePt t="65214" x="5969000" y="4921250"/>
          <p14:tracePt t="65215" x="5969000" y="4946650"/>
          <p14:tracePt t="65222" x="5949950" y="5003800"/>
          <p14:tracePt t="65239" x="5918200" y="5086350"/>
          <p14:tracePt t="65255" x="5873750" y="5175250"/>
          <p14:tracePt t="65272" x="5848350" y="5238750"/>
          <p14:tracePt t="65288" x="5816600" y="5308600"/>
          <p14:tracePt t="65305" x="5791200" y="5365750"/>
          <p14:tracePt t="65322" x="5784850" y="5391150"/>
          <p14:tracePt t="65340" x="5772150" y="5403850"/>
          <p14:tracePt t="65355" x="5759450" y="5435600"/>
          <p14:tracePt t="65372" x="5746750" y="5461000"/>
          <p14:tracePt t="65388" x="5734050" y="5480050"/>
          <p14:tracePt t="65405" x="5708650" y="5518150"/>
          <p14:tracePt t="65422" x="5695950" y="5543550"/>
          <p14:tracePt t="65439" x="5683250" y="5568950"/>
          <p14:tracePt t="65455" x="5657850" y="5600700"/>
          <p14:tracePt t="65472" x="5638800" y="5632450"/>
          <p14:tracePt t="65489" x="5619750" y="5645150"/>
          <p14:tracePt t="65506" x="5613400" y="5657850"/>
          <p14:tracePt t="65522" x="5607050" y="5657850"/>
          <p14:tracePt t="65603" x="5600700" y="5664200"/>
          <p14:tracePt t="65603" x="5588000" y="5670550"/>
          <p14:tracePt t="65618" x="5581650" y="5676900"/>
          <p14:tracePt t="65623" x="5575300" y="5683250"/>
          <p14:tracePt t="65638" x="5562600" y="5689600"/>
          <p14:tracePt t="65683" x="5556250" y="5695950"/>
          <p14:tracePt t="65787" x="5568950" y="5695950"/>
          <p14:tracePt t="65794" x="5588000" y="5695950"/>
          <p14:tracePt t="65805" x="5613400" y="5695950"/>
          <p14:tracePt t="65806" x="5689600" y="5670550"/>
          <p14:tracePt t="65822" x="5778500" y="5594350"/>
          <p14:tracePt t="65839" x="5854700" y="5492750"/>
          <p14:tracePt t="65855" x="5911850" y="5410200"/>
          <p14:tracePt t="65872" x="5949950" y="5346700"/>
          <p14:tracePt t="65888" x="5988050" y="5257800"/>
          <p14:tracePt t="65905" x="6032500" y="5137150"/>
          <p14:tracePt t="65922" x="6057900" y="4984750"/>
          <p14:tracePt t="65940" x="6064250" y="4870450"/>
          <p14:tracePt t="65955" x="6070600" y="4775200"/>
          <p14:tracePt t="65972" x="6070600" y="4743450"/>
          <p14:tracePt t="66018" x="6070600" y="4737100"/>
          <p14:tracePt t="66026" x="6057900" y="4692650"/>
          <p14:tracePt t="66038" x="6045200" y="4648200"/>
          <p14:tracePt t="66039" x="6007100" y="4546600"/>
          <p14:tracePt t="66055" x="6000750" y="4521200"/>
          <p14:tracePt t="66072" x="5981700" y="4489450"/>
          <p14:tracePt t="66088" x="5962650" y="4432300"/>
          <p14:tracePt t="66123" x="5949950" y="4432300"/>
          <p14:tracePt t="66124" x="5930900" y="4400550"/>
          <p14:tracePt t="66139" x="5873750" y="4286250"/>
          <p14:tracePt t="66155" x="5816600" y="4203700"/>
          <p14:tracePt t="66172" x="5765800" y="4140200"/>
          <p14:tracePt t="66188" x="5715000" y="4083050"/>
          <p14:tracePt t="66205" x="5683250" y="4038600"/>
          <p14:tracePt t="66222" x="5657850" y="4006850"/>
          <p14:tracePt t="66238" x="5632450" y="3981450"/>
          <p14:tracePt t="66255" x="5619750" y="3962400"/>
          <p14:tracePt t="66323" x="5619750" y="3956050"/>
          <p14:tracePt t="66339" x="5613400" y="3943350"/>
          <p14:tracePt t="66355" x="5600700" y="3930650"/>
          <p14:tracePt t="66372" x="5594350" y="3924300"/>
          <p14:tracePt t="66372" x="5588000" y="3917950"/>
          <p14:tracePt t="66388" x="5581650" y="3911600"/>
          <p14:tracePt t="66579" x="5594350" y="3924300"/>
          <p14:tracePt t="66588" x="5626100" y="3956050"/>
          <p14:tracePt t="66605" x="5632450" y="3956050"/>
          <p14:tracePt t="66606" x="5708650" y="4019550"/>
          <p14:tracePt t="66622" x="5829300" y="4114800"/>
          <p14:tracePt t="66638" x="5918200" y="4184650"/>
          <p14:tracePt t="66655" x="5975350" y="4235450"/>
          <p14:tracePt t="66672" x="6007100" y="4273550"/>
          <p14:tracePt t="66689" x="6038850" y="4330700"/>
          <p14:tracePt t="66705" x="6076950" y="4419600"/>
          <p14:tracePt t="66722" x="6140450" y="4584700"/>
          <p14:tracePt t="66739" x="6159500" y="4654550"/>
          <p14:tracePt t="66755" x="6172200" y="4679950"/>
          <p14:tracePt t="66772" x="6197600" y="4775200"/>
          <p14:tracePt t="66789" x="6210300" y="4902200"/>
          <p14:tracePt t="66805" x="6229350" y="5022850"/>
          <p14:tracePt t="66822" x="6229350" y="5041900"/>
          <p14:tracePt t="66838" x="6229350" y="5067300"/>
          <p14:tracePt t="66855" x="6216650" y="5168900"/>
          <p14:tracePt t="66872" x="6191250" y="5276850"/>
          <p14:tracePt t="66889" x="6172200" y="5372100"/>
          <p14:tracePt t="66905" x="6140450" y="5454650"/>
          <p14:tracePt t="66922" x="6096000" y="5568950"/>
          <p14:tracePt t="66939" x="6057900" y="5638800"/>
          <p14:tracePt t="66955" x="6032500" y="5670550"/>
          <p14:tracePt t="66972" x="6032500" y="5676900"/>
          <p14:tracePt t="66988" x="5988050" y="5715000"/>
          <p14:tracePt t="67005" x="5924550" y="5772150"/>
          <p14:tracePt t="67022" x="5873750" y="5816600"/>
          <p14:tracePt t="67039" x="5797550" y="5867400"/>
          <p14:tracePt t="67055" x="5715000" y="5930900"/>
          <p14:tracePt t="67072" x="5657850" y="5962650"/>
          <p14:tracePt t="67089" x="5613400" y="5988050"/>
          <p14:tracePt t="67105" x="5581650" y="6000750"/>
          <p14:tracePt t="67122" x="5568950" y="6007100"/>
          <p14:tracePt t="67187" x="5562600" y="6007100"/>
          <p14:tracePt t="67579" x="5568950" y="6007100"/>
          <p14:tracePt t="67587" x="5588000" y="6007100"/>
          <p14:tracePt t="67597" x="5619750" y="6013450"/>
          <p14:tracePt t="67602" x="5676900" y="6019800"/>
          <p14:tracePt t="67602" x="5683250" y="6026150"/>
          <p14:tracePt t="67611" x="5695950" y="6026150"/>
          <p14:tracePt t="67622" x="5810250" y="5994400"/>
          <p14:tracePt t="67638" x="5943600" y="5911850"/>
          <p14:tracePt t="67655" x="6045200" y="5721350"/>
          <p14:tracePt t="67672" x="6248400" y="5232400"/>
          <p14:tracePt t="67689" x="6305550" y="4673600"/>
          <p14:tracePt t="67705" x="6318250" y="4311650"/>
          <p14:tracePt t="67705" x="6318250" y="4254500"/>
          <p14:tracePt t="67723" x="6280150" y="3937000"/>
          <p14:tracePt t="67739" x="6248400" y="3765550"/>
          <p14:tracePt t="67755" x="6223000" y="3619500"/>
          <p14:tracePt t="67772" x="6197600" y="3524250"/>
          <p14:tracePt t="67788" x="6172200" y="3454400"/>
          <p14:tracePt t="67805" x="6165850" y="3422650"/>
          <p14:tracePt t="67859" x="6159500" y="3422650"/>
          <p14:tracePt t="67867" x="6121400" y="3384550"/>
          <p14:tracePt t="67867" x="6089650" y="3359150"/>
          <p14:tracePt t="67883" x="6051550" y="3333750"/>
          <p14:tracePt t="67891" x="6045200" y="3327400"/>
          <p14:tracePt t="67899" x="6019800" y="3314700"/>
          <p14:tracePt t="67907" x="5949950" y="3263900"/>
          <p14:tracePt t="67922" x="5899150" y="3232150"/>
          <p14:tracePt t="67938" x="5822950" y="3206750"/>
          <p14:tracePt t="67955" x="5810250" y="3206750"/>
          <p14:tracePt t="68034" x="5803900" y="3206750"/>
          <p14:tracePt t="68039" x="5797550" y="3206750"/>
          <p14:tracePt t="68055" x="5791200" y="3206750"/>
          <p14:tracePt t="68056" x="5784850" y="3219450"/>
          <p14:tracePt t="68073" x="5778500" y="3219450"/>
          <p14:tracePt t="68088" x="5772150" y="3225800"/>
          <p14:tracePt t="68171" x="5772150" y="3238500"/>
          <p14:tracePt t="68180" x="5772150" y="3251200"/>
          <p14:tracePt t="68188" x="5772150" y="3257550"/>
          <p14:tracePt t="68189" x="5778500" y="3276600"/>
          <p14:tracePt t="68205" x="5873750" y="3365500"/>
          <p14:tracePt t="68222" x="5956300" y="3441700"/>
          <p14:tracePt t="68239" x="5981700" y="3473450"/>
          <p14:tracePt t="68255" x="6070600" y="3562350"/>
          <p14:tracePt t="68272" x="6115050" y="3625850"/>
          <p14:tracePt t="68288" x="6134100" y="3644900"/>
          <p14:tracePt t="68305" x="6197600" y="3797300"/>
          <p14:tracePt t="68322" x="6261100" y="3975100"/>
          <p14:tracePt t="68339" x="6286500" y="4070350"/>
          <p14:tracePt t="68355" x="6292850" y="4159250"/>
          <p14:tracePt t="68372" x="6299200" y="4273550"/>
          <p14:tracePt t="68388" x="6299200" y="4419600"/>
          <p14:tracePt t="68405" x="6299200" y="4572000"/>
          <p14:tracePt t="68422" x="6261100" y="4851400"/>
          <p14:tracePt t="68438" x="6191250" y="5099050"/>
          <p14:tracePt t="68455" x="6140450" y="5245100"/>
          <p14:tracePt t="68472" x="6096000" y="5346700"/>
          <p14:tracePt t="68488" x="6051550" y="5422900"/>
          <p14:tracePt t="68505" x="6019800" y="5499100"/>
          <p14:tracePt t="68522" x="5943600" y="5619750"/>
          <p14:tracePt t="68539" x="5911850" y="5689600"/>
          <p14:tracePt t="68556" x="5892800" y="5740400"/>
          <p14:tracePt t="68573" x="5873750" y="5791200"/>
          <p14:tracePt t="68588" x="5861050" y="5842000"/>
          <p14:tracePt t="68605" x="5842000" y="5899150"/>
          <p14:tracePt t="68621" x="5816600" y="5981700"/>
          <p14:tracePt t="68638" x="5778500" y="6070600"/>
          <p14:tracePt t="68655" x="5753100" y="6127750"/>
          <p14:tracePt t="68672" x="5746750" y="6140450"/>
          <p14:tracePt t="68786" x="5746750" y="6146800"/>
          <p14:tracePt t="68798" x="5778500" y="6146800"/>
          <p14:tracePt t="68799" x="5797550" y="6146800"/>
          <p14:tracePt t="68805" x="5835650" y="6146800"/>
          <p14:tracePt t="68822" x="5861050" y="6102350"/>
          <p14:tracePt t="68838" x="5867400" y="5981700"/>
          <p14:tracePt t="68855" x="5842000" y="5772150"/>
          <p14:tracePt t="68872" x="5753100" y="5581650"/>
          <p14:tracePt t="68888" x="5715000" y="5524500"/>
          <p14:tracePt t="68905" x="5689600" y="5480050"/>
          <p14:tracePt t="68922" x="5619750" y="5359400"/>
          <p14:tracePt t="68939" x="5549900" y="5168900"/>
          <p14:tracePt t="68955" x="5384800" y="4787900"/>
          <p14:tracePt t="68972" x="5251450" y="4394200"/>
          <p14:tracePt t="68988" x="5130800" y="4000500"/>
          <p14:tracePt t="69005" x="5060950" y="3727450"/>
          <p14:tracePt t="69021" x="5054600" y="3670300"/>
          <p14:tracePt t="69038" x="5041900" y="3594100"/>
          <p14:tracePt t="69055" x="5041900" y="3543300"/>
          <p14:tracePt t="69072" x="5041900" y="3524250"/>
          <p14:tracePt t="69171" x="5041900" y="3562350"/>
          <p14:tracePt t="69178" x="5054600" y="3663950"/>
          <p14:tracePt t="69186" x="5080000" y="3797300"/>
          <p14:tracePt t="69186" x="5092700" y="3879850"/>
          <p14:tracePt t="69205" x="5118100" y="3987800"/>
          <p14:tracePt t="69205" x="5232400" y="4445000"/>
          <p14:tracePt t="69222" x="5334000" y="4800600"/>
          <p14:tracePt t="69238" x="5384800" y="5156200"/>
          <p14:tracePt t="69255" x="5422900" y="5327650"/>
          <p14:tracePt t="69272" x="5461000" y="5422900"/>
          <p14:tracePt t="69288" x="5473700" y="5486400"/>
          <p14:tracePt t="69305" x="5480050" y="5499100"/>
          <p14:tracePt t="69321" x="5486400" y="5505450"/>
          <p14:tracePt t="69387" x="5486400" y="5511800"/>
          <p14:tracePt t="69398" x="5492750" y="5511800"/>
          <p14:tracePt t="69405" x="5511800" y="5511800"/>
          <p14:tracePt t="69406" x="5537200" y="5499100"/>
          <p14:tracePt t="69421" x="5549900" y="5467350"/>
          <p14:tracePt t="69438" x="5549900" y="5435600"/>
          <p14:tracePt t="69455" x="5549900" y="5429250"/>
          <p14:tracePt t="70340" x="5588000" y="5435600"/>
          <p14:tracePt t="70347" x="5632450" y="5461000"/>
          <p14:tracePt t="70355" x="5708650" y="5499100"/>
          <p14:tracePt t="70356" x="5848350" y="5543550"/>
          <p14:tracePt t="70372" x="5975350" y="5575300"/>
          <p14:tracePt t="70390" x="6096000" y="5588000"/>
          <p14:tracePt t="70406" x="6184900" y="5594350"/>
          <p14:tracePt t="70423" x="6254750" y="5594350"/>
          <p14:tracePt t="70439" x="6299200" y="5594350"/>
          <p14:tracePt t="70456" x="6324600" y="5594350"/>
          <p14:tracePt t="70472" x="6350000" y="5594350"/>
          <p14:tracePt t="70490" x="6362700" y="5594350"/>
          <p14:tracePt t="71092" x="6369050" y="5594350"/>
          <p14:tracePt t="71107" x="6375400" y="5594350"/>
          <p14:tracePt t="71579" x="6362700" y="5594350"/>
          <p14:tracePt t="71587" x="6273800" y="5549900"/>
          <p14:tracePt t="71589" x="5943600" y="5226050"/>
          <p14:tracePt t="71607" x="5480050" y="4895850"/>
          <p14:tracePt t="71623" x="5003800" y="4540250"/>
          <p14:tracePt t="71639" x="4559300" y="4229100"/>
          <p14:tracePt t="71656" x="4191000" y="3994150"/>
          <p14:tracePt t="71673" x="3968750" y="3879850"/>
          <p14:tracePt t="71689" x="3816350" y="3797300"/>
          <p14:tracePt t="71706" x="3473450" y="3644900"/>
          <p14:tracePt t="71722" x="3194050" y="3536950"/>
          <p14:tracePt t="71740" x="3022600" y="3492500"/>
          <p14:tracePt t="71756" x="2876550" y="3460750"/>
          <p14:tracePt t="71773" x="2806700" y="3448050"/>
          <p14:tracePt t="71789" x="2762250" y="3448050"/>
          <p14:tracePt t="71806" x="2736850" y="3448050"/>
          <p14:tracePt t="71822" x="2724150" y="3448050"/>
          <p14:tracePt t="71859" x="2717800" y="3454400"/>
          <p14:tracePt t="71900" x="2724150" y="3473450"/>
          <p14:tracePt t="71907" x="2736850" y="3498850"/>
          <p14:tracePt t="71915" x="2755900" y="3530600"/>
          <p14:tracePt t="71924" x="2781300" y="3575050"/>
          <p14:tracePt t="71940" x="2787650" y="3581400"/>
          <p14:tracePt t="71940" x="2851150" y="3657600"/>
          <p14:tracePt t="71956" x="2952750" y="3746500"/>
          <p14:tracePt t="71973" x="3060700" y="3816350"/>
          <p14:tracePt t="71989" x="3187700" y="3867150"/>
          <p14:tracePt t="72006" x="3333750" y="3911600"/>
          <p14:tracePt t="72023" x="3384550" y="3911600"/>
          <p14:tracePt t="72039" x="3505200" y="3924300"/>
          <p14:tracePt t="72056" x="3600450" y="3924300"/>
          <p14:tracePt t="72073" x="3613150" y="3924300"/>
          <p14:tracePt t="72131" x="3619500" y="3917950"/>
          <p14:tracePt t="72139" x="3625850" y="3892550"/>
          <p14:tracePt t="72148" x="3632200" y="3854450"/>
          <p14:tracePt t="72155" x="3632200" y="3797300"/>
          <p14:tracePt t="72172" x="3632200" y="3765550"/>
          <p14:tracePt t="72173" x="3613150" y="3708400"/>
          <p14:tracePt t="72189" x="3606800" y="3663950"/>
          <p14:tracePt t="72206" x="3594100" y="3651250"/>
          <p14:tracePt t="72259" x="3587750" y="3638550"/>
          <p14:tracePt t="72267" x="3581400" y="3625850"/>
          <p14:tracePt t="72275" x="3575050" y="3625850"/>
          <p14:tracePt t="72284" x="3575050" y="3619500"/>
          <p14:tracePt t="72291" x="3562350" y="3600450"/>
          <p14:tracePt t="72306" x="3543300" y="3581400"/>
          <p14:tracePt t="72322" x="3524250" y="3568700"/>
          <p14:tracePt t="72340" x="3498850" y="3556000"/>
          <p14:tracePt t="72356" x="3467100" y="3543300"/>
          <p14:tracePt t="72372" x="3429000" y="3543300"/>
          <p14:tracePt t="72389" x="3409950" y="3543300"/>
          <p14:tracePt t="72451" x="3403600" y="3549650"/>
          <p14:tracePt t="72464" x="3384550" y="3575050"/>
          <p14:tracePt t="72466" x="3371850" y="3594100"/>
          <p14:tracePt t="72472" x="3346450" y="3670300"/>
          <p14:tracePt t="72489" x="3346450" y="3733800"/>
          <p14:tracePt t="72506" x="3346450" y="3810000"/>
          <p14:tracePt t="72522" x="3390900" y="3949700"/>
          <p14:tracePt t="72540" x="3416300" y="4038600"/>
          <p14:tracePt t="72556" x="3448050" y="4108450"/>
          <p14:tracePt t="72572" x="3448050" y="4114800"/>
          <p14:tracePt t="72589" x="3486150" y="4159250"/>
          <p14:tracePt t="72607" x="3530600" y="4184650"/>
          <p14:tracePt t="72622" x="3562350" y="4203700"/>
          <p14:tracePt t="72639" x="3600450" y="4210050"/>
          <p14:tracePt t="72656" x="3625850" y="4210050"/>
          <p14:tracePt t="72700" x="3651250" y="4210050"/>
          <p14:tracePt t="72708" x="3695700" y="4197350"/>
          <p14:tracePt t="72715" x="3733800" y="4178300"/>
          <p14:tracePt t="72723" x="3835400" y="4121150"/>
          <p14:tracePt t="72739" x="3886200" y="4076700"/>
          <p14:tracePt t="72756" x="3917950" y="4000500"/>
          <p14:tracePt t="72772" x="3930650" y="3905250"/>
          <p14:tracePt t="72789" x="3930650" y="3873500"/>
          <p14:tracePt t="72806" x="3924300" y="3778250"/>
          <p14:tracePt t="72822" x="3911600" y="3740150"/>
          <p14:tracePt t="72839" x="3905250" y="3721100"/>
          <p14:tracePt t="72856" x="3860800" y="3638550"/>
          <p14:tracePt t="72872" x="3816350" y="3562350"/>
          <p14:tracePt t="72889" x="3778250" y="3511550"/>
          <p14:tracePt t="72906" x="3746500" y="3460750"/>
          <p14:tracePt t="72922" x="3695700" y="3403600"/>
          <p14:tracePt t="72940" x="3663950" y="3371850"/>
          <p14:tracePt t="72956" x="3638550" y="3359150"/>
          <p14:tracePt t="72972" x="3632200" y="3359150"/>
          <p14:tracePt t="73043" x="3619500" y="3359150"/>
          <p14:tracePt t="73051" x="3600450" y="3365500"/>
          <p14:tracePt t="73064" x="3562350" y="3365500"/>
          <p14:tracePt t="73072" x="3549650" y="3371850"/>
          <p14:tracePt t="73073" x="3505200" y="3390900"/>
          <p14:tracePt t="73090" x="3460750" y="3403600"/>
          <p14:tracePt t="73106" x="3454400" y="3409950"/>
          <p14:tracePt t="73291" x="3454400" y="3416300"/>
          <p14:tracePt t="73548" x="3454400" y="3454400"/>
          <p14:tracePt t="73555" x="3460750" y="3492500"/>
          <p14:tracePt t="73556" x="3505200" y="3606800"/>
          <p14:tracePt t="73573" x="3549650" y="3702050"/>
          <p14:tracePt t="73589" x="3556000" y="3721100"/>
          <p14:tracePt t="73606" x="3600450" y="3790950"/>
          <p14:tracePt t="73624" x="3644900" y="3854450"/>
          <p14:tracePt t="73639" x="3708400" y="3949700"/>
          <p14:tracePt t="73656" x="3784600" y="4057650"/>
          <p14:tracePt t="73672" x="3797300" y="4076700"/>
          <p14:tracePt t="73690" x="4032250" y="4286250"/>
          <p14:tracePt t="73706" x="4286250" y="4495800"/>
          <p14:tracePt t="73723" x="4489450" y="4667250"/>
          <p14:tracePt t="73740" x="4578350" y="4756150"/>
          <p14:tracePt t="73756" x="4654550" y="4864100"/>
          <p14:tracePt t="73773" x="4762500" y="4984750"/>
          <p14:tracePt t="73790" x="4895850" y="5118100"/>
          <p14:tracePt t="73806" x="5016500" y="5226050"/>
          <p14:tracePt t="73823" x="5149850" y="5334000"/>
          <p14:tracePt t="73839" x="5207000" y="5410200"/>
          <p14:tracePt t="73856" x="5238750" y="5454650"/>
          <p14:tracePt t="73873" x="5270500" y="5499100"/>
          <p14:tracePt t="73890" x="5289550" y="5549900"/>
          <p14:tracePt t="73906" x="5314950" y="5600700"/>
          <p14:tracePt t="73906" x="5321300" y="5626100"/>
          <p14:tracePt t="73924" x="5334000" y="5657850"/>
          <p14:tracePt t="73940" x="5346700" y="5683250"/>
          <p14:tracePt t="73956" x="5346700" y="5689600"/>
          <p14:tracePt t="74019" x="5346700" y="5695950"/>
          <p14:tracePt t="74027" x="5346700" y="5708650"/>
          <p14:tracePt t="74035" x="5346700" y="5727700"/>
          <p14:tracePt t="74043" x="5353050" y="5791200"/>
          <p14:tracePt t="74056" x="5365750" y="5880100"/>
          <p14:tracePt t="74072" x="5372100" y="5943600"/>
          <p14:tracePt t="74090" x="5378450" y="5981700"/>
          <p14:tracePt t="74106" x="5384800" y="6000750"/>
          <p14:tracePt t="74123" x="5384800" y="6013450"/>
          <p14:tracePt t="74140" x="5384800" y="6019800"/>
          <p14:tracePt t="74156" x="5384800" y="6032500"/>
          <p14:tracePt t="74172" x="5384800" y="6038850"/>
          <p14:tracePt t="74189" x="5384800" y="6045200"/>
          <p14:tracePt t="74206" x="5384800" y="6057900"/>
          <p14:tracePt t="74223" x="5378450" y="6064250"/>
          <p14:tracePt t="74240" x="5378450" y="6076950"/>
          <p14:tracePt t="74256" x="5372100" y="6096000"/>
          <p14:tracePt t="74272" x="5372100" y="6108700"/>
          <p14:tracePt t="74290" x="5365750" y="6121400"/>
          <p14:tracePt t="74306" x="5359400" y="6134100"/>
          <p14:tracePt t="74323" x="5359400" y="6146800"/>
          <p14:tracePt t="74339" x="5353050" y="6153150"/>
          <p14:tracePt t="74756" x="5314950" y="6115050"/>
          <p14:tracePt t="74763" x="5200650" y="5880100"/>
          <p14:tracePt t="74771" x="4845050" y="5187950"/>
          <p14:tracePt t="74789" x="4616450" y="4838700"/>
          <p14:tracePt t="74790" x="4279900" y="4235450"/>
          <p14:tracePt t="74806" x="4044950" y="3790950"/>
          <p14:tracePt t="74822" x="3879850" y="3524250"/>
          <p14:tracePt t="74839" x="3790950" y="3422650"/>
          <p14:tracePt t="74856" x="3733800" y="3346450"/>
          <p14:tracePt t="74872" x="3708400" y="3321050"/>
          <p14:tracePt t="74889" x="3676650" y="3302000"/>
          <p14:tracePt t="74906" x="3651250" y="3289300"/>
          <p14:tracePt t="74922" x="3619500" y="3289300"/>
          <p14:tracePt t="74940" x="3594100" y="3289300"/>
          <p14:tracePt t="74956" x="3562350" y="3302000"/>
          <p14:tracePt t="74973" x="3543300" y="3308350"/>
          <p14:tracePt t="74990" x="3530600" y="3314700"/>
          <p14:tracePt t="75006" x="3517900" y="3321050"/>
          <p14:tracePt t="75022" x="3492500" y="3333750"/>
          <p14:tracePt t="75040" x="3460750" y="3359150"/>
          <p14:tracePt t="75056" x="3403600" y="3409950"/>
          <p14:tracePt t="75073" x="3321050" y="3486150"/>
          <p14:tracePt t="75089" x="3257550" y="3562350"/>
          <p14:tracePt t="75106" x="3206750" y="3632200"/>
          <p14:tracePt t="75122" x="3181350" y="3708400"/>
          <p14:tracePt t="75140" x="3181350" y="3759200"/>
          <p14:tracePt t="75156" x="3181350" y="3797300"/>
          <p14:tracePt t="75173" x="3187700" y="3829050"/>
          <p14:tracePt t="75189" x="3194050" y="3854450"/>
          <p14:tracePt t="75206" x="3200400" y="3854450"/>
          <p14:tracePt t="75243" x="3200400" y="3860800"/>
          <p14:tracePt t="75244" x="3206750" y="3867150"/>
          <p14:tracePt t="75256" x="3219450" y="3867150"/>
          <p14:tracePt t="75272" x="3232150" y="3867150"/>
          <p14:tracePt t="75289" x="3244850" y="3873500"/>
          <p14:tracePt t="75306" x="3251200" y="3873500"/>
          <p14:tracePt t="75322" x="3263900" y="3873500"/>
          <p14:tracePt t="77284" x="3282950" y="3873500"/>
          <p14:tracePt t="77292" x="3321050" y="3873500"/>
          <p14:tracePt t="77300" x="3403600" y="3898900"/>
          <p14:tracePt t="77309" x="3429000" y="3905250"/>
          <p14:tracePt t="77323" x="3556000" y="3930650"/>
          <p14:tracePt t="77324" x="3714750" y="3956050"/>
          <p14:tracePt t="77340" x="3854450" y="3981450"/>
          <p14:tracePt t="77357" x="3968750" y="3981450"/>
          <p14:tracePt t="77373" x="4038600" y="3981450"/>
          <p14:tracePt t="77390" x="4102100" y="3968750"/>
          <p14:tracePt t="77406" x="4178300" y="3937000"/>
          <p14:tracePt t="77423" x="4254500" y="3911600"/>
          <p14:tracePt t="77440" x="4337050" y="3886200"/>
          <p14:tracePt t="77457" x="4406900" y="3854450"/>
          <p14:tracePt t="77473" x="4464050" y="3822700"/>
          <p14:tracePt t="77490" x="4521200" y="3784600"/>
          <p14:tracePt t="77506" x="4559300" y="3752850"/>
          <p14:tracePt t="77506" x="4584700" y="3733800"/>
          <p14:tracePt t="77524" x="4622800" y="3702050"/>
          <p14:tracePt t="77540" x="4679950" y="3657600"/>
          <p14:tracePt t="77557" x="4724400" y="3632200"/>
          <p14:tracePt t="77604" x="4749800" y="3613150"/>
          <p14:tracePt t="77604" x="4775200" y="3594100"/>
          <p14:tracePt t="77620" x="4781550" y="3587750"/>
          <p14:tracePt t="77628" x="4794250" y="3575050"/>
          <p14:tracePt t="77636" x="4806950" y="3575050"/>
          <p14:tracePt t="77644" x="4813300" y="3562350"/>
          <p14:tracePt t="77656" x="4819650" y="3562350"/>
          <p14:tracePt t="77732" x="4832350" y="3562350"/>
          <p14:tracePt t="77756" x="4838700" y="3562350"/>
          <p14:tracePt t="77764" x="4845050" y="3562350"/>
          <p14:tracePt t="77796" x="4851400" y="3562350"/>
          <p14:tracePt t="77828" x="4857750" y="3562350"/>
          <p14:tracePt t="78121" x="4857750" y="3625850"/>
          <p14:tracePt t="78148" x="4857750" y="3759200"/>
          <p14:tracePt t="78149" x="4857750" y="3879850"/>
          <p14:tracePt t="78157" x="4857750" y="4171950"/>
          <p14:tracePt t="78173" x="4902200" y="4489450"/>
          <p14:tracePt t="78190" x="4933950" y="4775200"/>
          <p14:tracePt t="78207" x="4978400" y="5010150"/>
          <p14:tracePt t="78223" x="5022850" y="5187950"/>
          <p14:tracePt t="78240" x="5067300" y="5340350"/>
          <p14:tracePt t="78256" x="5099050" y="5448300"/>
          <p14:tracePt t="78273" x="5118100" y="5518150"/>
          <p14:tracePt t="78290" x="5137150" y="5575300"/>
          <p14:tracePt t="78307" x="5149850" y="5613400"/>
          <p14:tracePt t="78323" x="5156200" y="5626100"/>
          <p14:tracePt t="78812" x="5105400" y="5568950"/>
          <p14:tracePt t="78820" x="4940300" y="5365750"/>
          <p14:tracePt t="78828" x="4400550" y="4813300"/>
          <p14:tracePt t="78840" x="3797300" y="4324350"/>
          <p14:tracePt t="78856" x="3251200" y="3975100"/>
          <p14:tracePt t="78873" x="2838450" y="3746500"/>
          <p14:tracePt t="78890" x="2654300" y="3638550"/>
          <p14:tracePt t="78907" x="2571750" y="3568700"/>
          <p14:tracePt t="78923" x="2546350" y="3543300"/>
          <p14:tracePt t="78940" x="2540000" y="3536950"/>
          <p14:tracePt t="79076" x="2540000" y="3524250"/>
          <p14:tracePt t="79084" x="2533650" y="3505200"/>
          <p14:tracePt t="79099" x="2520950" y="3479800"/>
          <p14:tracePt t="79099" x="2514600" y="3460750"/>
          <p14:tracePt t="79108" x="2514600" y="3448050"/>
          <p14:tracePt t="79109" x="2514600" y="3435350"/>
          <p14:tracePt t="79123" x="2508250" y="3422650"/>
          <p14:tracePt t="79172" x="2514600" y="3416300"/>
          <p14:tracePt t="79180" x="2527300" y="3416300"/>
          <p14:tracePt t="79188" x="2565400" y="3429000"/>
          <p14:tracePt t="79206" x="2597150" y="3441700"/>
          <p14:tracePt t="79207" x="2679700" y="3479800"/>
          <p14:tracePt t="79223" x="2730500" y="3517900"/>
          <p14:tracePt t="79240" x="2851150" y="3581400"/>
          <p14:tracePt t="79256" x="3028950" y="3663950"/>
          <p14:tracePt t="79273" x="3130550" y="3702050"/>
          <p14:tracePt t="79290" x="3155950" y="3714750"/>
          <p14:tracePt t="79307" x="3162300" y="3714750"/>
          <p14:tracePt t="79564" x="3175000" y="3714750"/>
          <p14:tracePt t="79572" x="3200400" y="3721100"/>
          <p14:tracePt t="79580" x="3225800" y="3727450"/>
          <p14:tracePt t="79588" x="3263900" y="3740150"/>
          <p14:tracePt t="79592" x="3378200" y="3797300"/>
          <p14:tracePt t="79606" x="3505200" y="3867150"/>
          <p14:tracePt t="79623" x="3600450" y="3930650"/>
          <p14:tracePt t="79640" x="3625850" y="3949700"/>
          <p14:tracePt t="80172" x="3632200" y="3956050"/>
          <p14:tracePt t="80196" x="3632200" y="3962400"/>
          <p14:tracePt t="80204" x="3632200" y="3968750"/>
          <p14:tracePt t="80228" x="3632200" y="3975100"/>
          <p14:tracePt t="80644" x="3625850" y="3981450"/>
          <p14:tracePt t="80652" x="3625850" y="3987800"/>
          <p14:tracePt t="80668" x="3625850" y="3994150"/>
          <p14:tracePt t="80676" x="3625850" y="4000500"/>
          <p14:tracePt t="80868" x="3625850" y="4006850"/>
          <p14:tracePt t="80876" x="3625850" y="4019550"/>
          <p14:tracePt t="80890" x="3619500" y="4038600"/>
          <p14:tracePt t="80890" x="3613150" y="4070350"/>
          <p14:tracePt t="80906" x="3613150" y="4102100"/>
          <p14:tracePt t="80906" x="3613150" y="4114800"/>
          <p14:tracePt t="80924" x="3613150" y="4146550"/>
          <p14:tracePt t="80940" x="3613150" y="4152900"/>
          <p14:tracePt t="81420" x="3613150" y="4171950"/>
          <p14:tracePt t="81423" x="3625850" y="4235450"/>
          <p14:tracePt t="81436" x="3670300" y="4311650"/>
          <p14:tracePt t="81440" x="3803650" y="4546600"/>
          <p14:tracePt t="81456" x="4038600" y="4914900"/>
          <p14:tracePt t="81473" x="4286250" y="5226050"/>
          <p14:tracePt t="81490" x="4425950" y="5372100"/>
          <p14:tracePt t="81506" x="4495800" y="5422900"/>
          <p14:tracePt t="81523" x="4508500" y="5429250"/>
          <p14:tracePt t="81564" x="4527550" y="5422900"/>
          <p14:tracePt t="81581" x="4540250" y="5308600"/>
          <p14:tracePt t="81582" x="4546600" y="5219700"/>
          <p14:tracePt t="81590" x="4527550" y="4895850"/>
          <p14:tracePt t="81606" x="4470400" y="4540250"/>
          <p14:tracePt t="81623" x="4368800" y="4216400"/>
          <p14:tracePt t="81640" x="4260850" y="3924300"/>
          <p14:tracePt t="81656" x="4165600" y="3721100"/>
          <p14:tracePt t="81673" x="4089400" y="3556000"/>
          <p14:tracePt t="81690" x="4013200" y="3435350"/>
          <p14:tracePt t="81706" x="3937000" y="3333750"/>
          <p14:tracePt t="81723" x="3829050" y="3213100"/>
          <p14:tracePt t="81740" x="3759200" y="3149600"/>
          <p14:tracePt t="81756" x="3689350" y="3098800"/>
          <p14:tracePt t="81773" x="3619500" y="3048000"/>
          <p14:tracePt t="81789" x="3568700" y="3003550"/>
          <p14:tracePt t="81806" x="3505200" y="2946400"/>
          <p14:tracePt t="81823" x="3435350" y="2889250"/>
          <p14:tracePt t="81840" x="3352800" y="2832100"/>
          <p14:tracePt t="81856" x="3302000" y="2806700"/>
          <p14:tracePt t="81873" x="3282950" y="2806700"/>
          <p14:tracePt t="81889" x="3238500" y="2832100"/>
          <p14:tracePt t="81906" x="3175000" y="2927350"/>
          <p14:tracePt t="81923" x="3092450" y="3098800"/>
          <p14:tracePt t="81941" x="3073400" y="3213100"/>
          <p14:tracePt t="81956" x="3073400" y="3333750"/>
          <p14:tracePt t="81973" x="3111500" y="3486150"/>
          <p14:tracePt t="81990" x="3257550" y="3714750"/>
          <p14:tracePt t="82006" x="3562350" y="3981450"/>
          <p14:tracePt t="82023" x="3956050" y="4197350"/>
          <p14:tracePt t="82040" x="4248150" y="4292600"/>
          <p14:tracePt t="82056" x="4533900" y="4337050"/>
          <p14:tracePt t="82073" x="4749800" y="4318000"/>
          <p14:tracePt t="82090" x="4914900" y="4235450"/>
          <p14:tracePt t="82106" x="5226050" y="4044950"/>
          <p14:tracePt t="82123" x="5556250" y="3797300"/>
          <p14:tracePt t="82141" x="5676900" y="3721100"/>
          <p14:tracePt t="82156" x="5689600" y="3702050"/>
          <p14:tracePt t="82173" x="5695950" y="3689350"/>
          <p14:tracePt t="82189" x="5695950" y="3683000"/>
          <p14:tracePt t="82206" x="5695950" y="3663950"/>
          <p14:tracePt t="82223" x="5651500" y="3651250"/>
          <p14:tracePt t="82240" x="5543550" y="3651250"/>
          <p14:tracePt t="82256" x="5340350" y="3683000"/>
          <p14:tracePt t="82273" x="4997450" y="3924300"/>
          <p14:tracePt t="82290" x="4737100" y="4267200"/>
          <p14:tracePt t="82306" x="4559300" y="4737100"/>
          <p14:tracePt t="82323" x="4521200" y="5429250"/>
          <p14:tracePt t="82341" x="4635500" y="5886450"/>
          <p14:tracePt t="82356" x="4883150" y="6350000"/>
          <p14:tracePt t="82373" x="5156200" y="6680200"/>
          <p14:tracePt t="82389" x="5403850" y="6851650"/>
          <p14:tracePt t="82406" x="5588000" y="6851650"/>
          <p14:tracePt t="82423" x="5721350" y="6851650"/>
          <p14:tracePt t="82440" x="5829300" y="6851650"/>
          <p14:tracePt t="82456" x="5930900" y="6832600"/>
          <p14:tracePt t="82473" x="6007100" y="6711950"/>
          <p14:tracePt t="82489" x="6045200" y="6515100"/>
          <p14:tracePt t="82506" x="6045200" y="6311900"/>
          <p14:tracePt t="82523" x="5911850" y="5892800"/>
          <p14:tracePt t="82541" x="5797550" y="5727700"/>
          <p14:tracePt t="82557" x="5695950" y="5638800"/>
          <p14:tracePt t="82573" x="5613400" y="5594350"/>
          <p14:tracePt t="82589" x="5530850" y="5568950"/>
          <p14:tracePt t="82606" x="5448300" y="5562600"/>
          <p14:tracePt t="82623" x="5372100" y="5562600"/>
          <p14:tracePt t="82640" x="5295900" y="5562600"/>
          <p14:tracePt t="82656" x="5232400" y="5594350"/>
          <p14:tracePt t="82673" x="5168900" y="5626100"/>
          <p14:tracePt t="82689" x="5111750" y="5683250"/>
          <p14:tracePt t="82706" x="5092700" y="5740400"/>
          <p14:tracePt t="82723" x="5080000" y="5816600"/>
          <p14:tracePt t="82741" x="5080000" y="5835650"/>
          <p14:tracePt t="82756" x="5080000" y="5842000"/>
          <p14:tracePt t="82773" x="5080000" y="5848350"/>
          <p14:tracePt t="82820" x="5086350" y="5848350"/>
          <p14:tracePt t="82824" x="5092700" y="5848350"/>
          <p14:tracePt t="82868" x="5099050" y="5848350"/>
          <p14:tracePt t="8335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Diffusion: Fick’s Second Law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Combining Fick’s first law and continuity equation,</a:t>
            </a:r>
          </a:p>
          <a:p>
            <a:pPr>
              <a:buFont typeface="Wingdings" pitchFamily="2" charset="2"/>
              <a:buNone/>
            </a:pPr>
            <a:r>
              <a:rPr lang="en-US" smtClean="0"/>
              <a:t> 				          </a:t>
            </a:r>
            <a:r>
              <a:rPr lang="en-US" smtClean="0">
                <a:solidFill>
                  <a:srgbClr val="800000"/>
                </a:solidFill>
              </a:rPr>
              <a:t>→Fick’s second law</a:t>
            </a:r>
          </a:p>
          <a:p>
            <a:pPr>
              <a:buFont typeface="Wingdings" pitchFamily="2" charset="2"/>
              <a:buNone/>
            </a:pPr>
            <a:endParaRPr lang="en-US" smtClean="0">
              <a:solidFill>
                <a:srgbClr val="800000"/>
              </a:solidFill>
            </a:endParaRPr>
          </a:p>
          <a:p>
            <a:r>
              <a:rPr lang="en-US" smtClean="0"/>
              <a:t>3D Case,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413000" y="3074988"/>
          <a:ext cx="2311400" cy="1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Equation" r:id="rId5" imgW="812520" imgH="419040" progId="Equation.3">
                  <p:embed/>
                </p:oleObj>
              </mc:Choice>
              <mc:Fallback>
                <p:oleObj name="Equation" r:id="rId5" imgW="812520" imgH="419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0" y="3074988"/>
                        <a:ext cx="2311400" cy="11922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1101725" y="4786313"/>
          <a:ext cx="4984750" cy="137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Equation" r:id="rId7" imgW="1752480" imgH="482400" progId="Equation.3">
                  <p:embed/>
                </p:oleObj>
              </mc:Choice>
              <mc:Fallback>
                <p:oleObj name="Equation" r:id="rId7" imgW="1752480" imgH="482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4786313"/>
                        <a:ext cx="4984750" cy="13731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72"/>
    </mc:Choice>
    <mc:Fallback>
      <p:transition spd="slow" advTm="61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01" x="2711450" y="3498850"/>
          <p14:tracePt t="7311" x="2717800" y="3498850"/>
          <p14:tracePt t="7320" x="2730500" y="3517900"/>
          <p14:tracePt t="7327" x="2749550" y="3549650"/>
          <p14:tracePt t="7343" x="2806700" y="3638550"/>
          <p14:tracePt t="7359" x="2832100" y="3708400"/>
          <p14:tracePt t="7375" x="2870200" y="3816350"/>
          <p14:tracePt t="7386" x="2889250" y="3898900"/>
          <p14:tracePt t="7405" x="2889250" y="3937000"/>
          <p14:tracePt t="7420" x="2889250" y="3968750"/>
          <p14:tracePt t="7436" x="2889250" y="3987800"/>
          <p14:tracePt t="7453" x="2882900" y="4000500"/>
          <p14:tracePt t="7470" x="2882900" y="4006850"/>
          <p14:tracePt t="7488" x="2876550" y="4013200"/>
          <p14:tracePt t="7527" x="2870200" y="4013200"/>
          <p14:tracePt t="9600" x="2876550" y="4013200"/>
          <p14:tracePt t="9608" x="2889250" y="4013200"/>
          <p14:tracePt t="9632" x="2927350" y="4013200"/>
          <p14:tracePt t="9640" x="2940050" y="4013200"/>
          <p14:tracePt t="9641" x="2952750" y="4013200"/>
          <p14:tracePt t="9654" x="2997200" y="4000500"/>
          <p14:tracePt t="9671" x="3041650" y="3994150"/>
          <p14:tracePt t="9671" x="3067050" y="3975100"/>
          <p14:tracePt t="9689" x="3117850" y="3949700"/>
          <p14:tracePt t="9704" x="3155950" y="3924300"/>
          <p14:tracePt t="9721" x="3200400" y="3911600"/>
          <p14:tracePt t="9737" x="3244850" y="3886200"/>
          <p14:tracePt t="9754" x="3257550" y="3886200"/>
          <p14:tracePt t="9771" x="3282950" y="3873500"/>
          <p14:tracePt t="9787" x="3295650" y="3873500"/>
          <p14:tracePt t="9804" x="3302000" y="3873500"/>
          <p14:tracePt t="9820" x="3308350" y="3873500"/>
          <p14:tracePt t="10016" x="3314700" y="3860800"/>
          <p14:tracePt t="10032" x="3327400" y="3860800"/>
          <p14:tracePt t="10048" x="3333750" y="3860800"/>
          <p14:tracePt t="10064" x="3346450" y="3854450"/>
          <p14:tracePt t="10088" x="3352800" y="3848100"/>
          <p14:tracePt t="10104" x="3359150" y="3848100"/>
          <p14:tracePt t="10120" x="3365500" y="3848100"/>
          <p14:tracePt t="10144" x="3371850" y="3841750"/>
          <p14:tracePt t="10216" x="3378200" y="3841750"/>
          <p14:tracePt t="10229" x="3384550" y="3841750"/>
          <p14:tracePt t="10240" x="3390900" y="3835400"/>
          <p14:tracePt t="10240" x="3397250" y="3829050"/>
          <p14:tracePt t="10272" x="3403600" y="3829050"/>
          <p14:tracePt t="10273" x="3409950" y="3829050"/>
          <p14:tracePt t="10287" x="3422650" y="3829050"/>
          <p14:tracePt t="10305" x="3429000" y="3822700"/>
          <p14:tracePt t="10320" x="3441700" y="3822700"/>
          <p14:tracePt t="10337" x="3454400" y="3816350"/>
          <p14:tracePt t="10354" x="3479800" y="3810000"/>
          <p14:tracePt t="10370" x="3492500" y="3803650"/>
          <p14:tracePt t="10387" x="3524250" y="3797300"/>
          <p14:tracePt t="10404" x="3543300" y="3790950"/>
          <p14:tracePt t="10420" x="3556000" y="3784600"/>
          <p14:tracePt t="10437" x="3581400" y="3778250"/>
          <p14:tracePt t="10454" x="3587750" y="3771900"/>
          <p14:tracePt t="10470" x="3600450" y="3759200"/>
          <p14:tracePt t="10489" x="3613150" y="3746500"/>
          <p14:tracePt t="10505" x="3625850" y="3733800"/>
          <p14:tracePt t="10521" x="3638550" y="3714750"/>
          <p14:tracePt t="10537" x="3644900" y="3689350"/>
          <p14:tracePt t="10554" x="3651250" y="3670300"/>
          <p14:tracePt t="10570" x="3651250" y="3651250"/>
          <p14:tracePt t="10587" x="3651250" y="3632200"/>
          <p14:tracePt t="10604" x="3657600" y="3625850"/>
          <p14:tracePt t="10920" x="3657600" y="3632200"/>
          <p14:tracePt t="10930" x="3651250" y="3657600"/>
          <p14:tracePt t="10931" x="3651250" y="3683000"/>
          <p14:tracePt t="10937" x="3644900" y="3752850"/>
          <p14:tracePt t="10954" x="3638550" y="3803650"/>
          <p14:tracePt t="10970" x="3632200" y="3835400"/>
          <p14:tracePt t="10988" x="3632200" y="3860800"/>
          <p14:tracePt t="11004" x="3632200" y="3867150"/>
          <p14:tracePt t="11021" x="3632200" y="3879850"/>
          <p14:tracePt t="11037" x="3632200" y="3886200"/>
          <p14:tracePt t="11464" x="3632200" y="3898900"/>
          <p14:tracePt t="11480" x="3632200" y="3886200"/>
          <p14:tracePt t="11488" x="3638550" y="3867150"/>
          <p14:tracePt t="11489" x="3638550" y="3848100"/>
          <p14:tracePt t="11504" x="3632200" y="3822700"/>
          <p14:tracePt t="11520" x="3619500" y="3810000"/>
          <p14:tracePt t="11537" x="3613150" y="3797300"/>
          <p14:tracePt t="11554" x="3613150" y="3790950"/>
          <p14:tracePt t="11600" x="3606800" y="3790950"/>
          <p14:tracePt t="11612" x="3600450" y="3790950"/>
          <p14:tracePt t="11624" x="3594100" y="3790950"/>
          <p14:tracePt t="11640" x="3581400" y="3797300"/>
          <p14:tracePt t="11642" x="3581400" y="3822700"/>
          <p14:tracePt t="11654" x="3581400" y="3873500"/>
          <p14:tracePt t="11670" x="3606800" y="3949700"/>
          <p14:tracePt t="11670" x="3644900" y="3987800"/>
          <p14:tracePt t="11688" x="3727450" y="4064000"/>
          <p14:tracePt t="11704" x="3848100" y="4140200"/>
          <p14:tracePt t="11721" x="3981450" y="4210050"/>
          <p14:tracePt t="11737" x="4152900" y="4273550"/>
          <p14:tracePt t="11754" x="4235450" y="4286250"/>
          <p14:tracePt t="11770" x="4381500" y="4298950"/>
          <p14:tracePt t="11787" x="4495800" y="4298950"/>
          <p14:tracePt t="11804" x="4572000" y="4267200"/>
          <p14:tracePt t="11820" x="4622800" y="4216400"/>
          <p14:tracePt t="11837" x="4667250" y="4121150"/>
          <p14:tracePt t="11853" x="4718050" y="3975100"/>
          <p14:tracePt t="11870" x="4756150" y="3727450"/>
          <p14:tracePt t="11888" x="4775200" y="3562350"/>
          <p14:tracePt t="11904" x="4775200" y="3409950"/>
          <p14:tracePt t="11920" x="4775200" y="3295650"/>
          <p14:tracePt t="11937" x="4762500" y="3219450"/>
          <p14:tracePt t="11954" x="4743450" y="3175000"/>
          <p14:tracePt t="11970" x="4724400" y="3136900"/>
          <p14:tracePt t="11987" x="4705350" y="3092450"/>
          <p14:tracePt t="12004" x="4673600" y="3048000"/>
          <p14:tracePt t="12021" x="4622800" y="3003550"/>
          <p14:tracePt t="12037" x="4572000" y="2959100"/>
          <p14:tracePt t="12054" x="4527550" y="2933700"/>
          <p14:tracePt t="12070" x="4489450" y="2914650"/>
          <p14:tracePt t="12087" x="4413250" y="2914650"/>
          <p14:tracePt t="12105" x="4349750" y="2914650"/>
          <p14:tracePt t="12120" x="4324350" y="2921000"/>
          <p14:tracePt t="12138" x="4241800" y="2978150"/>
          <p14:tracePt t="12154" x="4146550" y="3041650"/>
          <p14:tracePt t="12171" x="4064000" y="3086100"/>
          <p14:tracePt t="12187" x="4006850" y="3130550"/>
          <p14:tracePt t="12204" x="3943350" y="3168650"/>
          <p14:tracePt t="12221" x="3892550" y="3206750"/>
          <p14:tracePt t="12237" x="3873500" y="3213100"/>
          <p14:tracePt t="12287" x="3860800" y="3238500"/>
          <p14:tracePt t="12295" x="3860800" y="3257550"/>
          <p14:tracePt t="12302" x="3835400" y="3302000"/>
          <p14:tracePt t="12320" x="3835400" y="3321050"/>
          <p14:tracePt t="12321" x="3816350" y="3371850"/>
          <p14:tracePt t="12337" x="3816350" y="3409950"/>
          <p14:tracePt t="12354" x="3810000" y="3429000"/>
          <p14:tracePt t="12371" x="3803650" y="3460750"/>
          <p14:tracePt t="12387" x="3803650" y="3505200"/>
          <p14:tracePt t="12404" x="3803650" y="3556000"/>
          <p14:tracePt t="12420" x="3803650" y="3600450"/>
          <p14:tracePt t="12437" x="3810000" y="3657600"/>
          <p14:tracePt t="12454" x="3816350" y="3689350"/>
          <p14:tracePt t="12488" x="3835400" y="3714750"/>
          <p14:tracePt t="12489" x="3848100" y="3740150"/>
          <p14:tracePt t="12505" x="3873500" y="3759200"/>
          <p14:tracePt t="12520" x="3892550" y="3797300"/>
          <p14:tracePt t="12537" x="3911600" y="3822700"/>
          <p14:tracePt t="12554" x="3937000" y="3848100"/>
          <p14:tracePt t="12571" x="3975100" y="3879850"/>
          <p14:tracePt t="12587" x="4025900" y="3905250"/>
          <p14:tracePt t="12604" x="4095750" y="3937000"/>
          <p14:tracePt t="12620" x="4159250" y="3968750"/>
          <p14:tracePt t="12637" x="4229100" y="3987800"/>
          <p14:tracePt t="12654" x="4279900" y="4000500"/>
          <p14:tracePt t="12670" x="4343400" y="4000500"/>
          <p14:tracePt t="12687" x="4451350" y="3994150"/>
          <p14:tracePt t="12704" x="4521200" y="3968750"/>
          <p14:tracePt t="12720" x="4591050" y="3924300"/>
          <p14:tracePt t="12738" x="4641850" y="3873500"/>
          <p14:tracePt t="12754" x="4692650" y="3829050"/>
          <p14:tracePt t="12771" x="4724400" y="3765550"/>
          <p14:tracePt t="12786" x="4756150" y="3702050"/>
          <p14:tracePt t="12803" x="4775200" y="3625850"/>
          <p14:tracePt t="12820" x="4787900" y="3549650"/>
          <p14:tracePt t="12837" x="4794250" y="3498850"/>
          <p14:tracePt t="12854" x="4794250" y="3435350"/>
          <p14:tracePt t="12871" x="4794250" y="3384550"/>
          <p14:tracePt t="12887" x="4794250" y="3314700"/>
          <p14:tracePt t="12905" x="4794250" y="3282950"/>
          <p14:tracePt t="12920" x="4781550" y="3263900"/>
          <p14:tracePt t="12937" x="4775200" y="3244850"/>
          <p14:tracePt t="12954" x="4756150" y="3225800"/>
          <p14:tracePt t="12970" x="4737100" y="3219450"/>
          <p14:tracePt t="12987" x="4711700" y="3200400"/>
          <p14:tracePt t="13004" x="4673600" y="3194050"/>
          <p14:tracePt t="13020" x="4629150" y="3187700"/>
          <p14:tracePt t="13037" x="4565650" y="3187700"/>
          <p14:tracePt t="13054" x="4508500" y="3187700"/>
          <p14:tracePt t="13071" x="4445000" y="3187700"/>
          <p14:tracePt t="13087" x="4362450" y="3187700"/>
          <p14:tracePt t="13105" x="4305300" y="3194050"/>
          <p14:tracePt t="13120" x="4229100" y="3225800"/>
          <p14:tracePt t="13137" x="4152900" y="3270250"/>
          <p14:tracePt t="13154" x="4070350" y="3327400"/>
          <p14:tracePt t="13171" x="3987800" y="3390900"/>
          <p14:tracePt t="13187" x="3917950" y="3454400"/>
          <p14:tracePt t="13204" x="3867150" y="3511550"/>
          <p14:tracePt t="13220" x="3835400" y="3556000"/>
          <p14:tracePt t="13238" x="3810000" y="3606800"/>
          <p14:tracePt t="13253" x="3784600" y="3676650"/>
          <p14:tracePt t="13271" x="3784600" y="3683000"/>
          <p14:tracePt t="13287" x="3771900" y="3740150"/>
          <p14:tracePt t="13304" x="3746500" y="3829050"/>
          <p14:tracePt t="13320" x="3733800" y="3930650"/>
          <p14:tracePt t="13337" x="3733800" y="4025900"/>
          <p14:tracePt t="13354" x="3733800" y="4108450"/>
          <p14:tracePt t="13370" x="3746500" y="4171950"/>
          <p14:tracePt t="13387" x="3771900" y="4216400"/>
          <p14:tracePt t="13404" x="3797300" y="4260850"/>
          <p14:tracePt t="13420" x="3848100" y="4305300"/>
          <p14:tracePt t="13437" x="3898900" y="4343400"/>
          <p14:tracePt t="13454" x="3987800" y="4368800"/>
          <p14:tracePt t="13471" x="4114800" y="4394200"/>
          <p14:tracePt t="13487" x="4286250" y="4400550"/>
          <p14:tracePt t="13505" x="4394200" y="4400550"/>
          <p14:tracePt t="13520" x="4489450" y="4400550"/>
          <p14:tracePt t="13537" x="4584700" y="4375150"/>
          <p14:tracePt t="13554" x="4667250" y="4330700"/>
          <p14:tracePt t="13570" x="4724400" y="4279900"/>
          <p14:tracePt t="13587" x="4781550" y="4203700"/>
          <p14:tracePt t="13604" x="4813300" y="4102100"/>
          <p14:tracePt t="13620" x="4845050" y="3968750"/>
          <p14:tracePt t="13637" x="4857750" y="3803650"/>
          <p14:tracePt t="13654" x="4857750" y="3632200"/>
          <p14:tracePt t="13670" x="4857750" y="3606800"/>
          <p14:tracePt t="13687" x="4832350" y="3467100"/>
          <p14:tracePt t="13705" x="4806950" y="3397250"/>
          <p14:tracePt t="13720" x="4781550" y="3346450"/>
          <p14:tracePt t="13737" x="4749800" y="3282950"/>
          <p14:tracePt t="13755" x="4718050" y="3244850"/>
          <p14:tracePt t="13770" x="4673600" y="3225800"/>
          <p14:tracePt t="13788" x="4635500" y="3194050"/>
          <p14:tracePt t="13804" x="4565650" y="3168650"/>
          <p14:tracePt t="13821" x="4476750" y="3136900"/>
          <p14:tracePt t="13837" x="4375150" y="3124200"/>
          <p14:tracePt t="13854" x="4273550" y="3117850"/>
          <p14:tracePt t="13870" x="4159250" y="3117850"/>
          <p14:tracePt t="13870" x="4108450" y="3117850"/>
          <p14:tracePt t="13888" x="4006850" y="3117850"/>
          <p14:tracePt t="13904" x="3917950" y="3130550"/>
          <p14:tracePt t="13921" x="3835400" y="3155950"/>
          <p14:tracePt t="13936" x="3759200" y="3181350"/>
          <p14:tracePt t="13954" x="3695700" y="3219450"/>
          <p14:tracePt t="13970" x="3632200" y="3270250"/>
          <p14:tracePt t="13987" x="3568700" y="3327400"/>
          <p14:tracePt t="14004" x="3524250" y="3384550"/>
          <p14:tracePt t="14021" x="3492500" y="3435350"/>
          <p14:tracePt t="14037" x="3479800" y="3479800"/>
          <p14:tracePt t="14054" x="3460750" y="3536950"/>
          <p14:tracePt t="14070" x="3460750" y="3606800"/>
          <p14:tracePt t="14070" x="3460750" y="3632200"/>
          <p14:tracePt t="14088" x="3460750" y="3702050"/>
          <p14:tracePt t="14104" x="3460750" y="3771900"/>
          <p14:tracePt t="14120" x="3467100" y="3848100"/>
          <p14:tracePt t="14137" x="3467100" y="3854450"/>
          <p14:tracePt t="14154" x="3486150" y="3898900"/>
          <p14:tracePt t="14170" x="3524250" y="3962400"/>
          <p14:tracePt t="14187" x="3568700" y="4032250"/>
          <p14:tracePt t="14203" x="3613150" y="4083050"/>
          <p14:tracePt t="14220" x="3651250" y="4127500"/>
          <p14:tracePt t="14237" x="3689350" y="4178300"/>
          <p14:tracePt t="14254" x="3740150" y="4203700"/>
          <p14:tracePt t="14270" x="3810000" y="4241800"/>
          <p14:tracePt t="14270" x="3848100" y="4254500"/>
          <p14:tracePt t="14288" x="3924300" y="4286250"/>
          <p14:tracePt t="14304" x="3987800" y="4305300"/>
          <p14:tracePt t="14320" x="4044950" y="4324350"/>
          <p14:tracePt t="14337" x="4121150" y="4337050"/>
          <p14:tracePt t="14354" x="4191000" y="4337050"/>
          <p14:tracePt t="14370" x="4248150" y="4337050"/>
          <p14:tracePt t="14387" x="4305300" y="4292600"/>
          <p14:tracePt t="14404" x="4368800" y="4229100"/>
          <p14:tracePt t="14421" x="4438650" y="4152900"/>
          <p14:tracePt t="14437" x="4483100" y="4064000"/>
          <p14:tracePt t="14454" x="4508500" y="3956050"/>
          <p14:tracePt t="14470" x="4527550" y="3854450"/>
          <p14:tracePt t="14470" x="4533900" y="3829050"/>
          <p14:tracePt t="14487" x="4546600" y="3752850"/>
          <p14:tracePt t="14504" x="4546600" y="3676650"/>
          <p14:tracePt t="14521" x="4546600" y="3594100"/>
          <p14:tracePt t="14537" x="4540250" y="3505200"/>
          <p14:tracePt t="14554" x="4508500" y="3397250"/>
          <p14:tracePt t="14570" x="4495800" y="3365500"/>
          <p14:tracePt t="14587" x="4483100" y="3340100"/>
          <p14:tracePt t="14603" x="4457700" y="3295650"/>
          <p14:tracePt t="14620" x="4425950" y="3257550"/>
          <p14:tracePt t="14637" x="4400550" y="3232150"/>
          <p14:tracePt t="14654" x="4381500" y="3213100"/>
          <p14:tracePt t="14670" x="4349750" y="3187700"/>
          <p14:tracePt t="14670" x="4337050" y="3187700"/>
          <p14:tracePt t="14688" x="4292600" y="3168650"/>
          <p14:tracePt t="14704" x="4254500" y="3162300"/>
          <p14:tracePt t="14720" x="4210050" y="3162300"/>
          <p14:tracePt t="14737" x="4165600" y="3162300"/>
          <p14:tracePt t="14754" x="4108450" y="3162300"/>
          <p14:tracePt t="14771" x="4057650" y="3162300"/>
          <p14:tracePt t="14787" x="3994150" y="3181350"/>
          <p14:tracePt t="14804" x="3937000" y="3219450"/>
          <p14:tracePt t="14821" x="3854450" y="3276600"/>
          <p14:tracePt t="14837" x="3784600" y="3333750"/>
          <p14:tracePt t="14854" x="3721100" y="3397250"/>
          <p14:tracePt t="14870" x="3663950" y="3486150"/>
          <p14:tracePt t="14887" x="3594100" y="3638550"/>
          <p14:tracePt t="14904" x="3575050" y="3727450"/>
          <p14:tracePt t="14920" x="3575050" y="3803650"/>
          <p14:tracePt t="14937" x="3575050" y="3848100"/>
          <p14:tracePt t="14953" x="3575050" y="3898900"/>
          <p14:tracePt t="14969" x="3587750" y="3943350"/>
          <p14:tracePt t="14987" x="3606800" y="3987800"/>
          <p14:tracePt t="15004" x="3619500" y="4000500"/>
          <p14:tracePt t="15020" x="3638550" y="4032250"/>
          <p14:tracePt t="15037" x="3657600" y="4057650"/>
          <p14:tracePt t="15054" x="3695700" y="4102100"/>
          <p14:tracePt t="15070" x="3740150" y="4152900"/>
          <p14:tracePt t="15070" x="3759200" y="4165600"/>
          <p14:tracePt t="15088" x="3829050" y="4203700"/>
          <p14:tracePt t="15104" x="3905250" y="4241800"/>
          <p14:tracePt t="15121" x="3968750" y="4267200"/>
          <p14:tracePt t="15137" x="4013200" y="4279900"/>
          <p14:tracePt t="15153" x="4070350" y="4286250"/>
          <p14:tracePt t="15170" x="4108450" y="4286250"/>
          <p14:tracePt t="15187" x="4146550" y="4286250"/>
          <p14:tracePt t="15203" x="4178300" y="4279900"/>
          <p14:tracePt t="15220" x="4216400" y="4273550"/>
          <p14:tracePt t="15237" x="4241800" y="4254500"/>
          <p14:tracePt t="15254" x="4267200" y="4248150"/>
          <p14:tracePt t="15271" x="4286250" y="4235450"/>
          <p14:tracePt t="15288" x="4292600" y="4229100"/>
          <p14:tracePt t="15304" x="4305300" y="4216400"/>
          <p14:tracePt t="15400" x="4311650" y="4216400"/>
          <p14:tracePt t="16271" x="4311650" y="4210050"/>
          <p14:tracePt t="16279" x="4305300" y="4191000"/>
          <p14:tracePt t="16288" x="4298950" y="4178300"/>
          <p14:tracePt t="16295" x="4273550" y="4127500"/>
          <p14:tracePt t="16303" x="4248150" y="4095750"/>
          <p14:tracePt t="16319" x="4216400" y="4044950"/>
          <p14:tracePt t="16336" x="4184650" y="4019550"/>
          <p14:tracePt t="16352" x="4152900" y="3994150"/>
          <p14:tracePt t="16369" x="4089400" y="3949700"/>
          <p14:tracePt t="16386" x="4019550" y="3905250"/>
          <p14:tracePt t="16403" x="3943350" y="3860800"/>
          <p14:tracePt t="16419" x="3879850" y="3829050"/>
          <p14:tracePt t="16528" x="3873500" y="3829050"/>
          <p14:tracePt t="16535" x="3867150" y="3829050"/>
          <p14:tracePt t="16543" x="3860800" y="3829050"/>
          <p14:tracePt t="16568" x="3854450" y="3829050"/>
          <p14:tracePt t="16579" x="3848100" y="3829050"/>
          <p14:tracePt t="16584" x="3841750" y="3829050"/>
          <p14:tracePt t="16592" x="3835400" y="3829050"/>
          <p14:tracePt t="16603" x="3829050" y="3829050"/>
          <p14:tracePt t="16620" x="3822700" y="3829050"/>
          <p14:tracePt t="16863" x="3816350" y="3829050"/>
          <p14:tracePt t="16871" x="3797300" y="3829050"/>
          <p14:tracePt t="16895" x="3790950" y="3829050"/>
          <p14:tracePt t="17367" x="3803650" y="3829050"/>
          <p14:tracePt t="17376" x="3835400" y="3810000"/>
          <p14:tracePt t="17384" x="3848100" y="3797300"/>
          <p14:tracePt t="17387" x="3854450" y="3790950"/>
          <p14:tracePt t="17403" x="3898900" y="3733800"/>
          <p14:tracePt t="17420" x="3937000" y="3663950"/>
          <p14:tracePt t="17437" x="3962400" y="3613150"/>
          <p14:tracePt t="17453" x="3981450" y="3575050"/>
          <p14:tracePt t="17487" x="3981450" y="3562350"/>
          <p14:tracePt t="17503" x="3981450" y="3556000"/>
          <p14:tracePt t="17519" x="3987800" y="3556000"/>
          <p14:tracePt t="17519" x="3987800" y="3543300"/>
          <p14:tracePt t="17536" x="3987800" y="3536950"/>
          <p14:tracePt t="17552" x="3994150" y="3524250"/>
          <p14:tracePt t="17569" x="3994150" y="3511550"/>
          <p14:tracePt t="17586" x="4000500" y="3498850"/>
          <p14:tracePt t="17603" x="4000500" y="3479800"/>
          <p14:tracePt t="17619" x="4000500" y="3454400"/>
          <p14:tracePt t="17636" x="4000500" y="3429000"/>
          <p14:tracePt t="17654" x="4000500" y="3409950"/>
          <p14:tracePt t="17670" x="4000500" y="3378200"/>
          <p14:tracePt t="17688" x="4000500" y="3371850"/>
          <p14:tracePt t="17703" x="4000500" y="3365500"/>
          <p14:tracePt t="17744" x="4000500" y="3359150"/>
          <p14:tracePt t="17747" x="4006850" y="3352800"/>
          <p14:tracePt t="17824" x="4013200" y="3352800"/>
          <p14:tracePt t="17840" x="4013200" y="3346450"/>
          <p14:tracePt t="17896" x="4019550" y="3346450"/>
          <p14:tracePt t="17919" x="4025900" y="3346450"/>
          <p14:tracePt t="17929" x="4032250" y="3346450"/>
          <p14:tracePt t="17945" x="4044950" y="3346450"/>
          <p14:tracePt t="17959" x="4057650" y="3346450"/>
          <p14:tracePt t="18287" x="4064000" y="3352800"/>
          <p14:tracePt t="18295" x="4083050" y="3378200"/>
          <p14:tracePt t="18308" x="4089400" y="3390900"/>
          <p14:tracePt t="18327" x="4095750" y="3397250"/>
          <p14:tracePt t="18336" x="4102100" y="3397250"/>
          <p14:tracePt t="18353" x="4108450" y="3409950"/>
          <p14:tracePt t="18383" x="4108450" y="3416300"/>
          <p14:tracePt t="18399" x="4108450" y="3422650"/>
          <p14:tracePt t="18399" x="4114800" y="3422650"/>
          <p14:tracePt t="18615" x="4121150" y="3422650"/>
          <p14:tracePt t="18631" x="4133850" y="3416300"/>
          <p14:tracePt t="18638" x="4146550" y="3409950"/>
          <p14:tracePt t="18656" x="4146550" y="3403600"/>
          <p14:tracePt t="18656" x="4152900" y="3390900"/>
          <p14:tracePt t="18670" x="4165600" y="3384550"/>
          <p14:tracePt t="18687" x="4171950" y="3384550"/>
          <p14:tracePt t="18703" x="4178300" y="3378200"/>
          <p14:tracePt t="18808" x="4203700" y="3390900"/>
          <p14:tracePt t="18816" x="4235450" y="3409950"/>
          <p14:tracePt t="18823" x="4267200" y="3429000"/>
          <p14:tracePt t="18831" x="4318000" y="3454400"/>
          <p14:tracePt t="18837" x="4394200" y="3498850"/>
          <p14:tracePt t="18853" x="4457700" y="3536950"/>
          <p14:tracePt t="18870" x="4502150" y="3556000"/>
          <p14:tracePt t="18886" x="4527550" y="3581400"/>
          <p14:tracePt t="18902" x="4540250" y="3587750"/>
          <p14:tracePt t="19167" x="4540250" y="3600450"/>
          <p14:tracePt t="19175" x="4533900" y="3625850"/>
          <p14:tracePt t="19183" x="4521200" y="3683000"/>
          <p14:tracePt t="19191" x="4502150" y="3733800"/>
          <p14:tracePt t="19191" x="4470400" y="3790950"/>
          <p14:tracePt t="19207" x="4438650" y="3873500"/>
          <p14:tracePt t="19215" x="4406900" y="3937000"/>
          <p14:tracePt t="19223" x="4362450" y="4038600"/>
          <p14:tracePt t="19236" x="4330700" y="4114800"/>
          <p14:tracePt t="19252" x="4324350" y="4133850"/>
          <p14:tracePt t="19269" x="4311650" y="4152900"/>
          <p14:tracePt t="19286" x="4305300" y="4171950"/>
          <p14:tracePt t="19304" x="4305300" y="4178300"/>
          <p14:tracePt t="19321" x="4298950" y="4191000"/>
          <p14:tracePt t="19337" x="4292600" y="4197350"/>
          <p14:tracePt t="19353" x="4286250" y="4210050"/>
          <p14:tracePt t="19369" x="4279900" y="4222750"/>
          <p14:tracePt t="19386" x="4273550" y="4229100"/>
          <p14:tracePt t="19402" x="4273550" y="4235450"/>
          <p14:tracePt t="19447" x="4267200" y="4241800"/>
          <p14:tracePt t="19624" x="4267200" y="4248150"/>
          <p14:tracePt t="19655" x="4273550" y="4248150"/>
          <p14:tracePt t="19671" x="4279900" y="4248150"/>
          <p14:tracePt t="19687" x="4286250" y="4248150"/>
          <p14:tracePt t="19696" x="4292600" y="4248150"/>
          <p14:tracePt t="19704" x="4298950" y="4241800"/>
          <p14:tracePt t="19768" x="4305300" y="4235450"/>
          <p14:tracePt t="19784" x="4305300" y="4229100"/>
          <p14:tracePt t="19792" x="4311650" y="4222750"/>
          <p14:tracePt t="22176" x="4311650" y="4210050"/>
          <p14:tracePt t="22185" x="4362450" y="4070350"/>
          <p14:tracePt t="22192" x="4381500" y="4000500"/>
          <p14:tracePt t="22200" x="4400550" y="3930650"/>
          <p14:tracePt t="22204" x="4445000" y="3797300"/>
          <p14:tracePt t="22221" x="4476750" y="3676650"/>
          <p14:tracePt t="22238" x="4489450" y="3587750"/>
          <p14:tracePt t="22254" x="4514850" y="3524250"/>
          <p14:tracePt t="22271" x="4527550" y="3473450"/>
          <p14:tracePt t="22287" x="4533900" y="3422650"/>
          <p14:tracePt t="22305" x="4533900" y="3384550"/>
          <p14:tracePt t="22321" x="4533900" y="3365500"/>
          <p14:tracePt t="22338" x="4533900" y="3359150"/>
          <p14:tracePt t="22440" x="4533900" y="3352800"/>
          <p14:tracePt t="22456" x="4514850" y="3352800"/>
          <p14:tracePt t="22465" x="4483100" y="3352800"/>
          <p14:tracePt t="22472" x="4470400" y="3352800"/>
          <p14:tracePt t="22488" x="4445000" y="3340100"/>
          <p14:tracePt t="22489" x="4362450" y="3340100"/>
          <p14:tracePt t="22505" x="4241800" y="3321050"/>
          <p14:tracePt t="22521" x="4102100" y="3302000"/>
          <p14:tracePt t="22538" x="3949700" y="3276600"/>
          <p14:tracePt t="22554" x="3803650" y="3257550"/>
          <p14:tracePt t="22571" x="3625850" y="3225800"/>
          <p14:tracePt t="22588" x="3441700" y="3206750"/>
          <p14:tracePt t="22604" x="3403600" y="3200400"/>
          <p14:tracePt t="22621" x="3314700" y="3187700"/>
          <p14:tracePt t="22638" x="3155950" y="3162300"/>
          <p14:tracePt t="22654" x="3003550" y="3149600"/>
          <p14:tracePt t="22671" x="2882900" y="3143250"/>
          <p14:tracePt t="22687" x="2673350" y="3143250"/>
          <p14:tracePt t="22704" x="2578100" y="3149600"/>
          <p14:tracePt t="22721" x="2527300" y="3168650"/>
          <p14:tracePt t="22738" x="2520950" y="3168650"/>
          <p14:tracePt t="22754" x="2476500" y="3213100"/>
          <p14:tracePt t="22771" x="2425700" y="3263900"/>
          <p14:tracePt t="22787" x="2368550" y="3327400"/>
          <p14:tracePt t="22804" x="2330450" y="3371850"/>
          <p14:tracePt t="22821" x="2311400" y="3416300"/>
          <p14:tracePt t="22838" x="2298700" y="3448050"/>
          <p14:tracePt t="22854" x="2298700" y="3454400"/>
          <p14:tracePt t="22871" x="2286000" y="3498850"/>
          <p14:tracePt t="22888" x="2279650" y="3575050"/>
          <p14:tracePt t="22905" x="2279650" y="3600450"/>
          <p14:tracePt t="22921" x="2336800" y="3676650"/>
          <p14:tracePt t="22938" x="2413000" y="3765550"/>
          <p14:tracePt t="22954" x="2470150" y="3810000"/>
          <p14:tracePt t="22971" x="2565400" y="3867150"/>
          <p14:tracePt t="22987" x="2667000" y="3917950"/>
          <p14:tracePt t="23025" x="2724150" y="3930650"/>
          <p14:tracePt t="23025" x="2794000" y="3949700"/>
          <p14:tracePt t="23038" x="3060700" y="3987800"/>
          <p14:tracePt t="23054" x="3346450" y="4025900"/>
          <p14:tracePt t="23071" x="3759200" y="4032250"/>
          <p14:tracePt t="23088" x="4051300" y="3987800"/>
          <p14:tracePt t="23104" x="4241800" y="3911600"/>
          <p14:tracePt t="23121" x="4432300" y="3803650"/>
          <p14:tracePt t="23138" x="4559300" y="3727450"/>
          <p14:tracePt t="23154" x="4635500" y="3663950"/>
          <p14:tracePt t="23171" x="4699000" y="3613150"/>
          <p14:tracePt t="23187" x="4737100" y="3575050"/>
          <p14:tracePt t="23204" x="4768850" y="3524250"/>
          <p14:tracePt t="23221" x="4781550" y="3473450"/>
          <p14:tracePt t="23238" x="4787900" y="3448050"/>
          <p14:tracePt t="23254" x="4787900" y="3429000"/>
          <p14:tracePt t="23271" x="4787900" y="3422650"/>
          <p14:tracePt t="23271" x="4787900" y="3416300"/>
          <p14:tracePt t="23288" x="4781550" y="3403600"/>
          <p14:tracePt t="23305" x="4768850" y="3397250"/>
          <p14:tracePt t="23321" x="4699000" y="3365500"/>
          <p14:tracePt t="23338" x="4565650" y="3346450"/>
          <p14:tracePt t="23354" x="4368800" y="3321050"/>
          <p14:tracePt t="23372" x="4000500" y="3321050"/>
          <p14:tracePt t="23388" x="3676650" y="3321050"/>
          <p14:tracePt t="23404" x="3130550" y="3384550"/>
          <p14:tracePt t="23421" x="2584450" y="3543300"/>
          <p14:tracePt t="23438" x="2101850" y="3733800"/>
          <p14:tracePt t="23454" x="1695450" y="3911600"/>
          <p14:tracePt t="23471" x="1282700" y="4140200"/>
          <p14:tracePt t="23487" x="1041400" y="4394200"/>
          <p14:tracePt t="23505" x="965200" y="4559300"/>
          <p14:tracePt t="23521" x="965200" y="4635500"/>
          <p14:tracePt t="23537" x="965200" y="4641850"/>
          <p14:tracePt t="23554" x="1003300" y="4718050"/>
          <p14:tracePt t="23571" x="1054100" y="4787900"/>
          <p14:tracePt t="23587" x="1098550" y="4851400"/>
          <p14:tracePt t="23640" x="1136650" y="4870450"/>
          <p14:tracePt t="23648" x="1200150" y="4908550"/>
          <p14:tracePt t="23662" x="1263650" y="4953000"/>
          <p14:tracePt t="23670" x="1333500" y="4984750"/>
          <p14:tracePt t="23671" x="1562100" y="5048250"/>
          <p14:tracePt t="23728" x="1689100" y="5067300"/>
          <p14:tracePt t="23736" x="2025650" y="5105400"/>
          <p14:tracePt t="23752" x="2266950" y="5124450"/>
          <p14:tracePt t="23771" x="2355850" y="5118100"/>
          <p14:tracePt t="23771" x="2501900" y="5080000"/>
          <p14:tracePt t="23788" x="2590800" y="5041900"/>
          <p14:tracePt t="23804" x="2609850" y="5029200"/>
          <p14:tracePt t="23821" x="2692400" y="4940300"/>
          <p14:tracePt t="23837" x="2749550" y="4870450"/>
          <p14:tracePt t="23854" x="2774950" y="4819650"/>
          <p14:tracePt t="23871" x="2781300" y="4775200"/>
          <p14:tracePt t="23871" x="2781300" y="4768850"/>
          <p14:tracePt t="23889" x="2768600" y="4737100"/>
          <p14:tracePt t="23905" x="2717800" y="4679950"/>
          <p14:tracePt t="23921" x="2597150" y="4629150"/>
          <p14:tracePt t="23937" x="2413000" y="4603750"/>
          <p14:tracePt t="23954" x="2127250" y="4603750"/>
          <p14:tracePt t="23971" x="1809750" y="4686300"/>
          <p14:tracePt t="23988" x="1765300" y="4718050"/>
          <p14:tracePt t="24004" x="1593850" y="4857750"/>
          <p14:tracePt t="24021" x="1587500" y="4870450"/>
          <p14:tracePt t="24037" x="1549400" y="4965700"/>
          <p14:tracePt t="24054" x="1549400" y="5022850"/>
          <p14:tracePt t="24071" x="1574800" y="5105400"/>
          <p14:tracePt t="24071" x="1606550" y="5162550"/>
          <p14:tracePt t="24088" x="1651000" y="5213350"/>
          <p14:tracePt t="24104" x="1739900" y="5289550"/>
          <p14:tracePt t="24121" x="1841500" y="5353050"/>
          <p14:tracePt t="24137" x="1987550" y="5410200"/>
          <p14:tracePt t="24154" x="2159000" y="5448300"/>
          <p14:tracePt t="24170" x="2374900" y="5467350"/>
          <p14:tracePt t="24188" x="2590800" y="5467350"/>
          <p14:tracePt t="24204" x="2774950" y="5467350"/>
          <p14:tracePt t="24221" x="2940050" y="5467350"/>
          <p14:tracePt t="24237" x="3054350" y="5454650"/>
          <p14:tracePt t="24254" x="3149600" y="5429250"/>
          <p14:tracePt t="24271" x="3244850" y="5384800"/>
          <p14:tracePt t="24288" x="3295650" y="5346700"/>
          <p14:tracePt t="24305" x="3333750" y="5276850"/>
          <p14:tracePt t="24321" x="3340100" y="5194300"/>
          <p14:tracePt t="24337" x="3340100" y="5130800"/>
          <p14:tracePt t="24354" x="3314700" y="5092700"/>
          <p14:tracePt t="24371" x="3282950" y="5067300"/>
          <p14:tracePt t="24388" x="3232150" y="5054600"/>
          <p14:tracePt t="24404" x="3162300" y="5054600"/>
          <p14:tracePt t="24421" x="3054350" y="5086350"/>
          <p14:tracePt t="24437" x="2921000" y="5168900"/>
          <p14:tracePt t="24454" x="2832100" y="5257800"/>
          <p14:tracePt t="24471" x="2743200" y="5353050"/>
          <p14:tracePt t="24471" x="2711450" y="5403850"/>
          <p14:tracePt t="24488" x="2679700" y="5499100"/>
          <p14:tracePt t="24504" x="2679700" y="5594350"/>
          <p14:tracePt t="24521" x="2698750" y="5670550"/>
          <p14:tracePt t="24537" x="2762250" y="5740400"/>
          <p14:tracePt t="24554" x="2844800" y="5791200"/>
          <p14:tracePt t="24571" x="2952750" y="5816600"/>
          <p14:tracePt t="24588" x="3111500" y="5816600"/>
          <p14:tracePt t="24604" x="3289300" y="5816600"/>
          <p14:tracePt t="24621" x="3479800" y="5734050"/>
          <p14:tracePt t="24637" x="3689350" y="5645150"/>
          <p14:tracePt t="24654" x="3835400" y="5562600"/>
          <p14:tracePt t="24671" x="3937000" y="5492750"/>
          <p14:tracePt t="24671" x="3968750" y="5461000"/>
          <p14:tracePt t="24688" x="4000500" y="5416550"/>
          <p14:tracePt t="24705" x="4006850" y="5365750"/>
          <p14:tracePt t="24721" x="4000500" y="5295900"/>
          <p14:tracePt t="24738" x="3968750" y="5245100"/>
          <p14:tracePt t="24754" x="3943350" y="5213350"/>
          <p14:tracePt t="24771" x="3911600" y="5200650"/>
          <p14:tracePt t="24788" x="3848100" y="5194300"/>
          <p14:tracePt t="24804" x="3733800" y="5194300"/>
          <p14:tracePt t="24821" x="3613150" y="5257800"/>
          <p14:tracePt t="24837" x="3479800" y="5353050"/>
          <p14:tracePt t="24854" x="3390900" y="5435600"/>
          <p14:tracePt t="24871" x="3359150" y="5562600"/>
          <p14:tracePt t="24888" x="3359150" y="5651500"/>
          <p14:tracePt t="24905" x="3435350" y="5753100"/>
          <p14:tracePt t="24921" x="3556000" y="5842000"/>
          <p14:tracePt t="24937" x="3721100" y="5899150"/>
          <p14:tracePt t="24954" x="3905250" y="5937250"/>
          <p14:tracePt t="24971" x="4095750" y="5937250"/>
          <p14:tracePt t="24987" x="4248150" y="5924550"/>
          <p14:tracePt t="25004" x="4368800" y="5854700"/>
          <p14:tracePt t="25021" x="4457700" y="5734050"/>
          <p14:tracePt t="25037" x="4508500" y="5588000"/>
          <p14:tracePt t="25054" x="4527550" y="5422900"/>
          <p14:tracePt t="25071" x="4508500" y="5264150"/>
          <p14:tracePt t="25071" x="4464050" y="5181600"/>
          <p14:tracePt t="25088" x="4311650" y="5003800"/>
          <p14:tracePt t="25104" x="4089400" y="4870450"/>
          <p14:tracePt t="25121" x="3905250" y="4838700"/>
          <p14:tracePt t="25137" x="3695700" y="4857750"/>
          <p14:tracePt t="25154" x="3505200" y="4940300"/>
          <p14:tracePt t="25171" x="3371850" y="5041900"/>
          <p14:tracePt t="25187" x="3270250" y="5143500"/>
          <p14:tracePt t="25204" x="3206750" y="5257800"/>
          <p14:tracePt t="25221" x="3187700" y="5334000"/>
          <p14:tracePt t="25237" x="3187700" y="5391150"/>
          <p14:tracePt t="25254" x="3187700" y="5422900"/>
          <p14:tracePt t="25254" x="3187700" y="5441950"/>
          <p14:tracePt t="25272" x="3194050" y="5448300"/>
          <p14:tracePt t="25287" x="3238500" y="5486400"/>
          <p14:tracePt t="25305" x="3295650" y="5505450"/>
          <p14:tracePt t="25321" x="3416300" y="5518150"/>
          <p14:tracePt t="25338" x="3581400" y="5537200"/>
          <p14:tracePt t="25354" x="3752850" y="5537200"/>
          <p14:tracePt t="25371" x="3911600" y="5518150"/>
          <p14:tracePt t="25387" x="3994150" y="5467350"/>
          <p14:tracePt t="25405" x="4051300" y="5391150"/>
          <p14:tracePt t="25421" x="4051300" y="5289550"/>
          <p14:tracePt t="25438" x="4013200" y="5181600"/>
          <p14:tracePt t="25454" x="3905250" y="5073650"/>
          <p14:tracePt t="25471" x="3721100" y="5010150"/>
          <p14:tracePt t="25488" x="3562350" y="5010150"/>
          <p14:tracePt t="25505" x="3422650" y="5080000"/>
          <p14:tracePt t="25521" x="3289300" y="5181600"/>
          <p14:tracePt t="25538" x="3181350" y="5289550"/>
          <p14:tracePt t="25554" x="3130550" y="5378450"/>
          <p14:tracePt t="25571" x="3130550" y="5467350"/>
          <p14:tracePt t="25587" x="3181350" y="5556250"/>
          <p14:tracePt t="25604" x="3308350" y="5657850"/>
          <p14:tracePt t="25621" x="3524250" y="5727700"/>
          <p14:tracePt t="25637" x="3721100" y="5759450"/>
          <p14:tracePt t="25654" x="3962400" y="5759450"/>
          <p14:tracePt t="25671" x="4159250" y="5746750"/>
          <p14:tracePt t="25688" x="4229100" y="5708650"/>
          <p14:tracePt t="25704" x="4267200" y="5657850"/>
          <p14:tracePt t="25721" x="4273550" y="5619750"/>
          <p14:tracePt t="25738" x="4273550" y="5607050"/>
          <p14:tracePt t="25754" x="4273550" y="5600700"/>
          <p14:tracePt t="25771" x="4273550" y="5594350"/>
          <p14:tracePt t="25787" x="4254500" y="5594350"/>
          <p14:tracePt t="25804" x="4171950" y="5594350"/>
          <p14:tracePt t="25821" x="4057650" y="5594350"/>
          <p14:tracePt t="25837" x="3930650" y="5657850"/>
          <p14:tracePt t="25854" x="3803650" y="5746750"/>
          <p14:tracePt t="25871" x="3708400" y="5842000"/>
          <p14:tracePt t="25888" x="3695700" y="5886450"/>
          <p14:tracePt t="25904" x="3695700" y="5905500"/>
          <p14:tracePt t="25921" x="3695700" y="5924550"/>
          <p14:tracePt t="25938" x="3727450" y="5930900"/>
          <p14:tracePt t="25954" x="3797300" y="5930900"/>
          <p14:tracePt t="25971" x="3867150" y="5930900"/>
          <p14:tracePt t="25987" x="3937000" y="5880100"/>
          <p14:tracePt t="26004" x="3987800" y="5803900"/>
          <p14:tracePt t="26021" x="3987800" y="5702300"/>
          <p14:tracePt t="26037" x="3949700" y="5607050"/>
          <p14:tracePt t="26054" x="3886200" y="5518150"/>
          <p14:tracePt t="26071" x="3784600" y="5461000"/>
          <p14:tracePt t="26088" x="3689350" y="5454650"/>
          <p14:tracePt t="26105" x="3575050" y="5454650"/>
          <p14:tracePt t="26121" x="3460750" y="5518150"/>
          <p14:tracePt t="26137" x="3359150" y="5613400"/>
          <p14:tracePt t="26154" x="3302000" y="5727700"/>
          <p14:tracePt t="26171" x="3289300" y="5905500"/>
          <p14:tracePt t="26187" x="3448050" y="6102350"/>
          <p14:tracePt t="26204" x="3822700" y="6286500"/>
          <p14:tracePt t="26220" x="4241800" y="6388100"/>
          <p14:tracePt t="26237" x="4572000" y="6419850"/>
          <p14:tracePt t="26254" x="4730750" y="6400800"/>
          <p14:tracePt t="26271" x="4832350" y="6311900"/>
          <p14:tracePt t="26288" x="4851400" y="6203950"/>
          <p14:tracePt t="26304" x="4851400" y="6096000"/>
          <p14:tracePt t="26321" x="4838700" y="6000750"/>
          <p14:tracePt t="26337" x="4800600" y="5924550"/>
          <p14:tracePt t="26354" x="4749800" y="5861050"/>
          <p14:tracePt t="26371" x="4686300" y="5822950"/>
          <p14:tracePt t="26387" x="4597400" y="5784850"/>
          <p14:tracePt t="26404" x="4508500" y="5772150"/>
          <p14:tracePt t="26421" x="4406900" y="5772150"/>
          <p14:tracePt t="26437" x="4349750" y="5772150"/>
          <p14:tracePt t="26454" x="4324350" y="5772150"/>
          <p14:tracePt t="26471" x="4318000" y="5778500"/>
          <p14:tracePt t="26616" x="4324350" y="5778500"/>
          <p14:tracePt t="26688" x="4311650" y="5765800"/>
          <p14:tracePt t="26697" x="4273550" y="5753100"/>
          <p14:tracePt t="26704" x="4216400" y="5740400"/>
          <p14:tracePt t="26705" x="4057650" y="5734050"/>
          <p14:tracePt t="26721" x="3905250" y="5734050"/>
          <p14:tracePt t="26737" x="3746500" y="5734050"/>
          <p14:tracePt t="26754" x="3644900" y="5734050"/>
          <p14:tracePt t="26771" x="3606800" y="5734050"/>
          <p14:tracePt t="26787" x="3587750" y="5740400"/>
          <p14:tracePt t="26804" x="3568700" y="5740400"/>
          <p14:tracePt t="26821" x="3549650" y="5753100"/>
          <p14:tracePt t="26838" x="3530600" y="5753100"/>
          <p14:tracePt t="26855" x="3505200" y="5753100"/>
          <p14:tracePt t="26872" x="3467100" y="5759450"/>
          <p14:tracePt t="26890" x="3435350" y="5759450"/>
          <p14:tracePt t="26905" x="3397250" y="5765800"/>
          <p14:tracePt t="26922" x="3340100" y="5778500"/>
          <p14:tracePt t="26939" x="3276600" y="5791200"/>
          <p14:tracePt t="26956" x="3232150" y="5803900"/>
          <p14:tracePt t="26972" x="3219450" y="5810250"/>
          <p14:tracePt t="26989" x="3213100" y="5822950"/>
          <p14:tracePt t="27025" x="3213100" y="5829300"/>
          <p14:tracePt t="27026" x="3219450" y="5835650"/>
          <p14:tracePt t="27038" x="3238500" y="5842000"/>
          <p14:tracePt t="27055" x="3263900" y="5848350"/>
          <p14:tracePt t="27072" x="3314700" y="5867400"/>
          <p14:tracePt t="27089" x="3365500" y="5867400"/>
          <p14:tracePt t="27105" x="3422650" y="5867400"/>
          <p14:tracePt t="27122" x="3473450" y="5867400"/>
          <p14:tracePt t="27138" x="3498850" y="5854700"/>
          <p14:tracePt t="27155" x="3511550" y="5835650"/>
          <p14:tracePt t="27172" x="3511550" y="5803900"/>
          <p14:tracePt t="27189" x="3492500" y="5784850"/>
          <p14:tracePt t="27205" x="3467100" y="5772150"/>
          <p14:tracePt t="27221" x="3409950" y="5759450"/>
          <p14:tracePt t="27238" x="3321050" y="5759450"/>
          <p14:tracePt t="27254" x="3194050" y="5765800"/>
          <p14:tracePt t="27271" x="3098800" y="5778500"/>
          <p14:tracePt t="27271" x="3067050" y="5784850"/>
          <p14:tracePt t="27289" x="3028950" y="5791200"/>
          <p14:tracePt t="27305" x="3016250" y="5797550"/>
          <p14:tracePt t="27369" x="3022600" y="5803900"/>
          <p14:tracePt t="27378" x="3028950" y="5803900"/>
          <p14:tracePt t="27393" x="3048000" y="5803900"/>
          <p14:tracePt t="27401" x="3054350" y="5803900"/>
          <p14:tracePt t="27409" x="3073400" y="5803900"/>
          <p14:tracePt t="27421" x="3086100" y="5803900"/>
          <p14:tracePt t="27439" x="3098800" y="5784850"/>
          <p14:tracePt t="27455" x="3098800" y="5734050"/>
          <p14:tracePt t="27472" x="3079750" y="5676900"/>
          <p14:tracePt t="27490" x="3079750" y="5670550"/>
          <p14:tracePt t="27561" x="3111500" y="5670550"/>
          <p14:tracePt t="27568" x="3168650" y="5670550"/>
          <p14:tracePt t="27577" x="3238500" y="5670550"/>
          <p14:tracePt t="27588" x="3321050" y="5670550"/>
          <p14:tracePt t="27589" x="3505200" y="5670550"/>
          <p14:tracePt t="27605" x="3733800" y="5670550"/>
          <p14:tracePt t="27622" x="3968750" y="5670550"/>
          <p14:tracePt t="27638" x="4140200" y="5670550"/>
          <p14:tracePt t="27655" x="4273550" y="5645150"/>
          <p14:tracePt t="27672" x="4356100" y="5613400"/>
          <p14:tracePt t="27672" x="4381500" y="5607050"/>
          <p14:tracePt t="27689" x="4425950" y="5568950"/>
          <p14:tracePt t="27706" x="4438650" y="5549900"/>
          <p14:tracePt t="27722" x="4438650" y="5505450"/>
          <p14:tracePt t="27738" x="4432300" y="5454650"/>
          <p14:tracePt t="27755" x="4337050" y="5353050"/>
          <p14:tracePt t="27772" x="4171950" y="5264150"/>
          <p14:tracePt t="27788" x="3937000" y="5213350"/>
          <p14:tracePt t="27805" x="3619500" y="5187950"/>
          <p14:tracePt t="27822" x="3295650" y="5175250"/>
          <p14:tracePt t="27838" x="3079750" y="5181600"/>
          <p14:tracePt t="27855" x="2921000" y="5213350"/>
          <p14:tracePt t="27871" x="2838450" y="5238750"/>
          <p14:tracePt t="27871" x="2832100" y="5238750"/>
          <p14:tracePt t="27921" x="2825750" y="5245100"/>
          <p14:tracePt t="27993" x="2825750" y="5251450"/>
          <p14:tracePt t="28013" x="2825750" y="5257800"/>
          <p14:tracePt t="28014" x="2832100" y="5257800"/>
          <p14:tracePt t="28022" x="2851150" y="5264150"/>
          <p14:tracePt t="28038" x="2889250" y="5264150"/>
          <p14:tracePt t="28055" x="2946400" y="5264150"/>
          <p14:tracePt t="28071" x="3028950" y="5264150"/>
          <p14:tracePt t="28071" x="3067050" y="5264150"/>
          <p14:tracePt t="28089" x="3168650" y="5264150"/>
          <p14:tracePt t="28105" x="3276600" y="5264150"/>
          <p14:tracePt t="28122" x="3384550" y="5264150"/>
          <p14:tracePt t="28138" x="3479800" y="5264150"/>
          <p14:tracePt t="28155" x="3600450" y="5264150"/>
          <p14:tracePt t="28171" x="3714750" y="5264150"/>
          <p14:tracePt t="28188" x="3841750" y="5264150"/>
          <p14:tracePt t="28205" x="3975100" y="5264150"/>
          <p14:tracePt t="28222" x="4083050" y="5264150"/>
          <p14:tracePt t="28238" x="4191000" y="5264150"/>
          <p14:tracePt t="28255" x="4292600" y="5264150"/>
          <p14:tracePt t="28271" x="4425950" y="5264150"/>
          <p14:tracePt t="28289" x="4508500" y="5270500"/>
          <p14:tracePt t="28305" x="4603750" y="5270500"/>
          <p14:tracePt t="28322" x="4705350" y="5270500"/>
          <p14:tracePt t="28338" x="4813300" y="5270500"/>
          <p14:tracePt t="28355" x="4914900" y="5270500"/>
          <p14:tracePt t="28371" x="5016500" y="5270500"/>
          <p14:tracePt t="28388" x="5099050" y="5257800"/>
          <p14:tracePt t="28405" x="5175250" y="5232400"/>
          <p14:tracePt t="28422" x="5251450" y="5207000"/>
          <p14:tracePt t="28439" x="5334000" y="5187950"/>
          <p14:tracePt t="28455" x="5410200" y="5181600"/>
          <p14:tracePt t="28472" x="5480050" y="5175250"/>
          <p14:tracePt t="28489" x="5511800" y="5175250"/>
          <p14:tracePt t="28505" x="5524500" y="5175250"/>
          <p14:tracePt t="28522" x="5530850" y="5175250"/>
          <p14:tracePt t="28538" x="5537200" y="5175250"/>
          <p14:tracePt t="28555" x="5549900" y="5175250"/>
          <p14:tracePt t="28572" x="5581650" y="5175250"/>
          <p14:tracePt t="28588" x="5619750" y="5175250"/>
          <p14:tracePt t="28605" x="5657850" y="5175250"/>
          <p14:tracePt t="28622" x="5695950" y="5175250"/>
          <p14:tracePt t="28639" x="5708650" y="5175250"/>
          <p14:tracePt t="28655" x="5715000" y="5175250"/>
          <p14:tracePt t="28760" x="5664200" y="5181600"/>
          <p14:tracePt t="28768" x="5600700" y="5200650"/>
          <p14:tracePt t="28771" x="5416550" y="5238750"/>
          <p14:tracePt t="28788" x="5130800" y="5276850"/>
          <p14:tracePt t="28805" x="4762500" y="5327650"/>
          <p14:tracePt t="28821" x="4381500" y="5346700"/>
          <p14:tracePt t="28838" x="4064000" y="5346700"/>
          <p14:tracePt t="28855" x="3778250" y="5346700"/>
          <p14:tracePt t="28872" x="3581400" y="5346700"/>
          <p14:tracePt t="28888" x="3397250" y="5365750"/>
          <p14:tracePt t="28905" x="3321050" y="5372100"/>
          <p14:tracePt t="28922" x="3282950" y="5378450"/>
          <p14:tracePt t="28938" x="3263900" y="5384800"/>
          <p14:tracePt t="28955" x="3238500" y="5384800"/>
          <p14:tracePt t="28972" x="3219450" y="5391150"/>
          <p14:tracePt t="28988" x="3187700" y="5403850"/>
          <p14:tracePt t="29005" x="3175000" y="5403850"/>
          <p14:tracePt t="29049" x="3168650" y="5410200"/>
          <p14:tracePt t="29153" x="3168650" y="5416550"/>
          <p14:tracePt t="29168" x="3168650" y="5422900"/>
          <p14:tracePt t="29177" x="3187700" y="5422900"/>
          <p14:tracePt t="29185" x="3206750" y="5429250"/>
          <p14:tracePt t="29193" x="3289300" y="5454650"/>
          <p14:tracePt t="29205" x="3422650" y="5486400"/>
          <p14:tracePt t="29222" x="3625850" y="5505450"/>
          <p14:tracePt t="29239" x="3879850" y="5549900"/>
          <p14:tracePt t="29255" x="4146550" y="5588000"/>
          <p14:tracePt t="29272" x="4305300" y="5607050"/>
          <p14:tracePt t="29287" x="4464050" y="5613400"/>
          <p14:tracePt t="29305" x="4508500" y="5613400"/>
          <p14:tracePt t="29322" x="4533900" y="5613400"/>
          <p14:tracePt t="29339" x="4559300" y="5613400"/>
          <p14:tracePt t="29355" x="4597400" y="5600700"/>
          <p14:tracePt t="29372" x="4629150" y="5594350"/>
          <p14:tracePt t="29388" x="4673600" y="5594350"/>
          <p14:tracePt t="29405" x="4699000" y="5588000"/>
          <p14:tracePt t="29421" x="4711700" y="5588000"/>
          <p14:tracePt t="29438" x="4718050" y="5588000"/>
          <p14:tracePt t="29455" x="4724400" y="5588000"/>
          <p14:tracePt t="29472" x="4749800" y="5588000"/>
          <p14:tracePt t="29489" x="4781550" y="5588000"/>
          <p14:tracePt t="29505" x="4826000" y="5588000"/>
          <p14:tracePt t="29521" x="4908550" y="5575300"/>
          <p14:tracePt t="29538" x="4978400" y="5562600"/>
          <p14:tracePt t="29555" x="5054600" y="5549900"/>
          <p14:tracePt t="29572" x="5105400" y="5543550"/>
          <p14:tracePt t="29588" x="5149850" y="5537200"/>
          <p14:tracePt t="29605" x="5181600" y="5530850"/>
          <p14:tracePt t="29621" x="5213350" y="5530850"/>
          <p14:tracePt t="29638" x="5245100" y="5524500"/>
          <p14:tracePt t="29655" x="5276850" y="5518150"/>
          <p14:tracePt t="29672" x="5359400" y="5505450"/>
          <p14:tracePt t="29689" x="5410200" y="5492750"/>
          <p14:tracePt t="29705" x="5441950" y="5486400"/>
          <p14:tracePt t="29721" x="5454650" y="5480050"/>
          <p14:tracePt t="29848" x="5448300" y="5480050"/>
          <p14:tracePt t="29856" x="5410200" y="5486400"/>
          <p14:tracePt t="29871" x="5314950" y="5524500"/>
          <p14:tracePt t="29873" x="5181600" y="5562600"/>
          <p14:tracePt t="29888" x="5035550" y="5594350"/>
          <p14:tracePt t="29905" x="4876800" y="5619750"/>
          <p14:tracePt t="29921" x="4705350" y="5626100"/>
          <p14:tracePt t="29938" x="4533900" y="5626100"/>
          <p14:tracePt t="29955" x="4387850" y="5626100"/>
          <p14:tracePt t="29972" x="4248150" y="5626100"/>
          <p14:tracePt t="29988" x="4140200" y="5626100"/>
          <p14:tracePt t="30005" x="4064000" y="5626100"/>
          <p14:tracePt t="30021" x="4006850" y="5626100"/>
          <p14:tracePt t="30038" x="3968750" y="5626100"/>
          <p14:tracePt t="30055" x="3943350" y="5626100"/>
          <p14:tracePt t="30072" x="3917950" y="5626100"/>
          <p14:tracePt t="30089" x="3911600" y="5626100"/>
          <p14:tracePt t="30105" x="3898900" y="5632450"/>
          <p14:tracePt t="30121" x="3892550" y="5632450"/>
          <p14:tracePt t="30138" x="3886200" y="5632450"/>
          <p14:tracePt t="30177" x="3879850" y="5632450"/>
          <p14:tracePt t="30633" x="3892550" y="5619750"/>
          <p14:tracePt t="30641" x="3949700" y="5568950"/>
          <p14:tracePt t="30649" x="4000500" y="5499100"/>
          <p14:tracePt t="30655" x="4184650" y="5175250"/>
          <p14:tracePt t="30671" x="4438650" y="4375150"/>
          <p14:tracePt t="30689" x="4546600" y="3822700"/>
          <p14:tracePt t="30705" x="4559300" y="3270250"/>
          <p14:tracePt t="30722" x="4502150" y="2933700"/>
          <p14:tracePt t="30738" x="4489450" y="2889250"/>
          <p14:tracePt t="30755" x="4489450" y="2876550"/>
          <p14:tracePt t="30771" x="4470400" y="2851150"/>
          <p14:tracePt t="30848" x="4432300" y="2863850"/>
          <p14:tracePt t="30856" x="4375150" y="2908300"/>
          <p14:tracePt t="30865" x="4292600" y="2959100"/>
          <p14:tracePt t="30881" x="4070350" y="3124200"/>
          <p14:tracePt t="30889" x="4006850" y="3175000"/>
          <p14:tracePt t="30889" x="3886200" y="3295650"/>
          <p14:tracePt t="30905" x="3867150" y="3333750"/>
          <p14:tracePt t="30922" x="3867150" y="3340100"/>
          <p14:tracePt t="30938" x="3867150" y="3346450"/>
          <p14:tracePt t="30955" x="3886200" y="3365500"/>
          <p14:tracePt t="30971" x="3924300" y="3378200"/>
          <p14:tracePt t="30989" x="4013200" y="3416300"/>
          <p14:tracePt t="31005" x="4114800" y="3460750"/>
          <p14:tracePt t="31022" x="4216400" y="3505200"/>
          <p14:tracePt t="31038" x="4311650" y="3530600"/>
          <p14:tracePt t="31055" x="4375150" y="3549650"/>
          <p14:tracePt t="31071" x="4413250" y="3543300"/>
          <p14:tracePt t="31089" x="4457700" y="3511550"/>
          <p14:tracePt t="31105" x="4495800" y="3467100"/>
          <p14:tracePt t="31122" x="4514850" y="3390900"/>
          <p14:tracePt t="31138" x="4521200" y="3295650"/>
          <p14:tracePt t="31155" x="4489450" y="3181350"/>
          <p14:tracePt t="31171" x="4445000" y="3124200"/>
          <p14:tracePt t="31188" x="4445000" y="3117850"/>
          <p14:tracePt t="31205" x="4400550" y="3098800"/>
          <p14:tracePt t="31222" x="4330700" y="3079750"/>
          <p14:tracePt t="31238" x="4222750" y="3067050"/>
          <p14:tracePt t="31255" x="4102100" y="3067050"/>
          <p14:tracePt t="31271" x="3746500" y="3067050"/>
          <p14:tracePt t="31289" x="3530600" y="3067050"/>
          <p14:tracePt t="31305" x="3314700" y="3073400"/>
          <p14:tracePt t="31321" x="3149600" y="3073400"/>
          <p14:tracePt t="31338" x="3022600" y="3073400"/>
          <p14:tracePt t="31355" x="2921000" y="3073400"/>
          <p14:tracePt t="31371" x="2844800" y="3079750"/>
          <p14:tracePt t="31388" x="2768600" y="3098800"/>
          <p14:tracePt t="31405" x="2686050" y="3149600"/>
          <p14:tracePt t="31422" x="2622550" y="3194050"/>
          <p14:tracePt t="31438" x="2565400" y="3257550"/>
          <p14:tracePt t="31455" x="2527300" y="3321050"/>
          <p14:tracePt t="31471" x="2501900" y="3384550"/>
          <p14:tracePt t="31471" x="2489200" y="3416300"/>
          <p14:tracePt t="31489" x="2470150" y="3498850"/>
          <p14:tracePt t="31505" x="2470150" y="3575050"/>
          <p14:tracePt t="31522" x="2489200" y="3683000"/>
          <p14:tracePt t="31538" x="2533650" y="3784600"/>
          <p14:tracePt t="31555" x="2603500" y="3892550"/>
          <p14:tracePt t="31571" x="2686050" y="3968750"/>
          <p14:tracePt t="31588" x="2781300" y="4038600"/>
          <p14:tracePt t="31605" x="2882900" y="4095750"/>
          <p14:tracePt t="31621" x="2990850" y="4127500"/>
          <p14:tracePt t="31638" x="3117850" y="4165600"/>
          <p14:tracePt t="31655" x="3270250" y="4178300"/>
          <p14:tracePt t="31671" x="3575050" y="4210050"/>
          <p14:tracePt t="31689" x="3816350" y="4222750"/>
          <p14:tracePt t="31705" x="4000500" y="4229100"/>
          <p14:tracePt t="31721" x="4171950" y="4235450"/>
          <p14:tracePt t="31738" x="4286250" y="4235450"/>
          <p14:tracePt t="31755" x="4368800" y="4235450"/>
          <p14:tracePt t="31771" x="4445000" y="4229100"/>
          <p14:tracePt t="31788" x="4514850" y="4197350"/>
          <p14:tracePt t="31805" x="4597400" y="4140200"/>
          <p14:tracePt t="31821" x="4705350" y="4051300"/>
          <p14:tracePt t="31838" x="4794250" y="3949700"/>
          <p14:tracePt t="31855" x="4883150" y="3829050"/>
          <p14:tracePt t="31871" x="4927600" y="3746500"/>
          <p14:tracePt t="31888" x="4953000" y="3676650"/>
          <p14:tracePt t="31905" x="4953000" y="3638550"/>
          <p14:tracePt t="31922" x="4953000" y="3632200"/>
          <p14:tracePt t="31939" x="4953000" y="3600450"/>
          <p14:tracePt t="31955" x="4921250" y="3556000"/>
          <p14:tracePt t="31972" x="4883150" y="3511550"/>
          <p14:tracePt t="31988" x="4876800" y="3505200"/>
          <p14:tracePt t="32024" x="4857750" y="3505200"/>
          <p14:tracePt t="32038" x="4819650" y="3486150"/>
          <p14:tracePt t="32039" x="4705350" y="3435350"/>
          <p14:tracePt t="32055" x="4616450" y="3397250"/>
          <p14:tracePt t="32071" x="4502150" y="3346450"/>
          <p14:tracePt t="32088" x="4356100" y="3308350"/>
          <p14:tracePt t="32105" x="4254500" y="3289300"/>
          <p14:tracePt t="32121" x="4140200" y="3276600"/>
          <p14:tracePt t="32138" x="4108450" y="3270250"/>
          <p14:tracePt t="32155" x="4076700" y="3263900"/>
          <p14:tracePt t="32171" x="4013200" y="3263900"/>
          <p14:tracePt t="32188" x="3943350" y="3263900"/>
          <p14:tracePt t="32205" x="3867150" y="3263900"/>
          <p14:tracePt t="32221" x="3790950" y="3263900"/>
          <p14:tracePt t="32238" x="3714750" y="3276600"/>
          <p14:tracePt t="32255" x="3644900" y="3302000"/>
          <p14:tracePt t="32271" x="3600450" y="3314700"/>
          <p14:tracePt t="32289" x="3530600" y="3327400"/>
          <p14:tracePt t="32305" x="3454400" y="3352800"/>
          <p14:tracePt t="32321" x="3365500" y="3384550"/>
          <p14:tracePt t="32338" x="3327400" y="3409950"/>
          <p14:tracePt t="32355" x="3270250" y="3454400"/>
          <p14:tracePt t="32372" x="3194050" y="3524250"/>
          <p14:tracePt t="32387" x="3136900" y="3594100"/>
          <p14:tracePt t="32405" x="3117850" y="3638550"/>
          <p14:tracePt t="32421" x="3098800" y="3663950"/>
          <p14:tracePt t="32438" x="3098800" y="3676650"/>
          <p14:tracePt t="32455" x="3098800" y="3683000"/>
          <p14:tracePt t="32471" x="3098800" y="3702050"/>
          <p14:tracePt t="32488" x="3098800" y="3740150"/>
          <p14:tracePt t="32505" x="3111500" y="3778250"/>
          <p14:tracePt t="32522" x="3124200" y="3822700"/>
          <p14:tracePt t="32538" x="3155950" y="3879850"/>
          <p14:tracePt t="32555" x="3200400" y="3943350"/>
          <p14:tracePt t="32571" x="3270250" y="4000500"/>
          <p14:tracePt t="32588" x="3352800" y="4038600"/>
          <p14:tracePt t="32605" x="3467100" y="4070350"/>
          <p14:tracePt t="32621" x="3625850" y="4089400"/>
          <p14:tracePt t="32638" x="3822700" y="4108450"/>
          <p14:tracePt t="32655" x="3962400" y="4108450"/>
          <p14:tracePt t="32672" x="4279900" y="4133850"/>
          <p14:tracePt t="32688" x="4406900" y="4140200"/>
          <p14:tracePt t="32705" x="4521200" y="4140200"/>
          <p14:tracePt t="32721" x="4616450" y="4108450"/>
          <p14:tracePt t="32738" x="4692650" y="4051300"/>
          <p14:tracePt t="32755" x="4768850" y="3943350"/>
          <p14:tracePt t="32771" x="4826000" y="3803650"/>
          <p14:tracePt t="32788" x="4857750" y="3657600"/>
          <p14:tracePt t="32805" x="4857750" y="3530600"/>
          <p14:tracePt t="32821" x="4857750" y="3441700"/>
          <p14:tracePt t="32838" x="4857750" y="3390900"/>
          <p14:tracePt t="32855" x="4832350" y="3340100"/>
          <p14:tracePt t="32871" x="4794250" y="3270250"/>
          <p14:tracePt t="32871" x="4768850" y="3232150"/>
          <p14:tracePt t="32888" x="4711700" y="3168650"/>
          <p14:tracePt t="32904" x="4597400" y="3092450"/>
          <p14:tracePt t="32921" x="4470400" y="3035300"/>
          <p14:tracePt t="32938" x="4324350" y="2990850"/>
          <p14:tracePt t="32954" x="4165600" y="2971800"/>
          <p14:tracePt t="32972" x="4019550" y="2952750"/>
          <p14:tracePt t="32988" x="3848100" y="2952750"/>
          <p14:tracePt t="33005" x="3676650" y="2952750"/>
          <p14:tracePt t="33021" x="3492500" y="2990850"/>
          <p14:tracePt t="33038" x="3270250" y="3073400"/>
          <p14:tracePt t="33054" x="3111500" y="3136900"/>
          <p14:tracePt t="33054" x="3035300" y="3162300"/>
          <p14:tracePt t="33073" x="2959100" y="3200400"/>
          <p14:tracePt t="33088" x="2755900" y="3321050"/>
          <p14:tracePt t="33105" x="2660650" y="3397250"/>
          <p14:tracePt t="33121" x="2590800" y="3473450"/>
          <p14:tracePt t="33138" x="2540000" y="3549650"/>
          <p14:tracePt t="33154" x="2514600" y="3638550"/>
          <p14:tracePt t="33171" x="2508250" y="3746500"/>
          <p14:tracePt t="33188" x="2508250" y="3841750"/>
          <p14:tracePt t="33205" x="2533650" y="3937000"/>
          <p14:tracePt t="33221" x="2546350" y="3962400"/>
          <p14:tracePt t="33238" x="2590800" y="3994150"/>
          <p14:tracePt t="33255" x="2628900" y="4032250"/>
          <p14:tracePt t="33288" x="2667000" y="4057650"/>
          <p14:tracePt t="33289" x="2768600" y="4089400"/>
          <p14:tracePt t="33305" x="2914650" y="4133850"/>
          <p14:tracePt t="33321" x="3105150" y="4171950"/>
          <p14:tracePt t="33338" x="3359150" y="4197350"/>
          <p14:tracePt t="33354" x="3613150" y="4203700"/>
          <p14:tracePt t="33371" x="3905250" y="4197350"/>
          <p14:tracePt t="33388" x="4133850" y="4108450"/>
          <p14:tracePt t="33405" x="4292600" y="4032250"/>
          <p14:tracePt t="33421" x="4425950" y="3956050"/>
          <p14:tracePt t="33438" x="4521200" y="3892550"/>
          <p14:tracePt t="33454" x="4584700" y="3841750"/>
          <p14:tracePt t="33471" x="4654550" y="3778250"/>
          <p14:tracePt t="33489" x="4686300" y="3740150"/>
          <p14:tracePt t="33505" x="4711700" y="3689350"/>
          <p14:tracePt t="33521" x="4718050" y="3644900"/>
          <p14:tracePt t="33539" x="4718050" y="3581400"/>
          <p14:tracePt t="33555" x="4718050" y="3517900"/>
          <p14:tracePt t="33571" x="4686300" y="3416300"/>
          <p14:tracePt t="33589" x="4616450" y="3308350"/>
          <p14:tracePt t="33604" x="4540250" y="3219450"/>
          <p14:tracePt t="33622" x="4425950" y="3130550"/>
          <p14:tracePt t="33638" x="4273550" y="3060700"/>
          <p14:tracePt t="33655" x="4152900" y="3016250"/>
          <p14:tracePt t="33671" x="3924300" y="2990850"/>
          <p14:tracePt t="33689" x="3752850" y="2990850"/>
          <p14:tracePt t="33705" x="3695700" y="2997200"/>
          <p14:tracePt t="33721" x="3435350" y="3073400"/>
          <p14:tracePt t="33738" x="3276600" y="3143250"/>
          <p14:tracePt t="33755" x="3149600" y="3200400"/>
          <p14:tracePt t="33771" x="3048000" y="3251200"/>
          <p14:tracePt t="33788" x="2959100" y="3321050"/>
          <p14:tracePt t="33804" x="2889250" y="3390900"/>
          <p14:tracePt t="33821" x="2819400" y="3498850"/>
          <p14:tracePt t="33838" x="2755900" y="3625850"/>
          <p14:tracePt t="33855" x="2724150" y="3708400"/>
          <p14:tracePt t="33871" x="2717800" y="3784600"/>
          <p14:tracePt t="33889" x="2724150" y="3854450"/>
          <p14:tracePt t="33904" x="2762250" y="3905250"/>
          <p14:tracePt t="33921" x="2768600" y="3917950"/>
          <p14:tracePt t="33938" x="2794000" y="3949700"/>
          <p14:tracePt t="33955" x="2851150" y="3987800"/>
          <p14:tracePt t="33971" x="2908300" y="4019550"/>
          <p14:tracePt t="33988" x="2997200" y="4057650"/>
          <p14:tracePt t="34004" x="3054350" y="4076700"/>
          <p14:tracePt t="34021" x="3073400" y="4076700"/>
          <p14:tracePt t="34038" x="3238500" y="4102100"/>
          <p14:tracePt t="34055" x="3429000" y="4121150"/>
          <p14:tracePt t="34071" x="3676650" y="4121150"/>
          <p14:tracePt t="34089" x="3810000" y="4121150"/>
          <p14:tracePt t="34105" x="3911600" y="4114800"/>
          <p14:tracePt t="34121" x="3994150" y="4089400"/>
          <p14:tracePt t="34138" x="4083050" y="4064000"/>
          <p14:tracePt t="34155" x="4159250" y="4025900"/>
          <p14:tracePt t="34171" x="4235450" y="3981450"/>
          <p14:tracePt t="34188" x="4305300" y="3930650"/>
          <p14:tracePt t="34204" x="4362450" y="3879850"/>
          <p14:tracePt t="34221" x="4406900" y="3835400"/>
          <p14:tracePt t="34238" x="4438650" y="3797300"/>
          <p14:tracePt t="34255" x="4445000" y="3784600"/>
          <p14:tracePt t="34271" x="4457700" y="3759200"/>
          <p14:tracePt t="34312" x="4464050" y="3752850"/>
          <p14:tracePt t="34328" x="4464050" y="3746500"/>
          <p14:tracePt t="34338" x="4464050" y="3740150"/>
          <p14:tracePt t="34344" x="4470400" y="3740150"/>
          <p14:tracePt t="34785" x="4470400" y="3733800"/>
          <p14:tracePt t="34793" x="4470400" y="3689350"/>
          <p14:tracePt t="34800" x="4470400" y="3625850"/>
          <p14:tracePt t="34808" x="4464050" y="3505200"/>
          <p14:tracePt t="34821" x="4406900" y="3359150"/>
          <p14:tracePt t="34838" x="4349750" y="3270250"/>
          <p14:tracePt t="34855" x="4305300" y="3213100"/>
          <p14:tracePt t="34871" x="4216400" y="3149600"/>
          <p14:tracePt t="34888" x="4152900" y="3143250"/>
          <p14:tracePt t="34905" x="4032250" y="3124200"/>
          <p14:tracePt t="34922" x="3860800" y="3124200"/>
          <p14:tracePt t="34938" x="3632200" y="3143250"/>
          <p14:tracePt t="34955" x="3467100" y="3168650"/>
          <p14:tracePt t="34972" x="3308350" y="3213100"/>
          <p14:tracePt t="34988" x="3200400" y="3244850"/>
          <p14:tracePt t="35004" x="3111500" y="3289300"/>
          <p14:tracePt t="35021" x="3048000" y="3333750"/>
          <p14:tracePt t="35038" x="3003550" y="3378200"/>
          <p14:tracePt t="35055" x="2965450" y="3435350"/>
          <p14:tracePt t="35071" x="2914650" y="3536950"/>
          <p14:tracePt t="35089" x="2889250" y="3638550"/>
          <p14:tracePt t="35105" x="2870200" y="3746500"/>
          <p14:tracePt t="35121" x="2857500" y="3841750"/>
          <p14:tracePt t="35138" x="2857500" y="3930650"/>
          <p14:tracePt t="35154" x="2870200" y="3994150"/>
          <p14:tracePt t="35171" x="2889250" y="4057650"/>
          <p14:tracePt t="35188" x="2901950" y="4095750"/>
          <p14:tracePt t="35205" x="2933700" y="4146550"/>
          <p14:tracePt t="35221" x="2978150" y="4197350"/>
          <p14:tracePt t="35238" x="3016250" y="4235450"/>
          <p14:tracePt t="35254" x="3111500" y="4279900"/>
          <p14:tracePt t="35273" x="3149600" y="4279900"/>
          <p14:tracePt t="35288" x="3295650" y="4305300"/>
          <p14:tracePt t="35305" x="3378200" y="4305300"/>
          <p14:tracePt t="35322" x="3467100" y="4305300"/>
          <p14:tracePt t="35339" x="3581400" y="4298950"/>
          <p14:tracePt t="35354" x="3689350" y="4267200"/>
          <p14:tracePt t="35372" x="3797300" y="4235450"/>
          <p14:tracePt t="35388" x="3905250" y="4191000"/>
          <p14:tracePt t="35405" x="3994150" y="4152900"/>
          <p14:tracePt t="35422" x="4051300" y="4121150"/>
          <p14:tracePt t="35438" x="4089400" y="4095750"/>
          <p14:tracePt t="35454" x="4108450" y="4076700"/>
          <p14:tracePt t="35471" x="4114800" y="4070350"/>
          <p14:tracePt t="39695" x="4127500" y="4070350"/>
          <p14:tracePt t="39703" x="4178300" y="4070350"/>
          <p14:tracePt t="39711" x="4216400" y="4070350"/>
          <p14:tracePt t="39720" x="4248150" y="4070350"/>
          <p14:tracePt t="39725" x="4394200" y="4070350"/>
          <p14:tracePt t="39736" x="4552950" y="4070350"/>
          <p14:tracePt t="39753" x="4699000" y="4070350"/>
          <p14:tracePt t="39770" x="4851400" y="4070350"/>
          <p14:tracePt t="39786" x="4972050" y="4070350"/>
          <p14:tracePt t="39803" x="5060950" y="4070350"/>
          <p14:tracePt t="39820" x="5143500" y="4070350"/>
          <p14:tracePt t="39837" x="5213350" y="4070350"/>
          <p14:tracePt t="39853" x="5308600" y="4070350"/>
          <p14:tracePt t="39870" x="5429250" y="4070350"/>
          <p14:tracePt t="39887" x="5600700" y="4070350"/>
          <p14:tracePt t="39904" x="5689600" y="4070350"/>
          <p14:tracePt t="39920" x="5753100" y="4070350"/>
          <p14:tracePt t="39937" x="5784850" y="4070350"/>
          <p14:tracePt t="39953" x="5810250" y="4070350"/>
          <p14:tracePt t="39970" x="5829300" y="4070350"/>
          <p14:tracePt t="39986" x="5842000" y="4064000"/>
          <p14:tracePt t="40424" x="0" y="0"/>
        </p14:tracePtLst>
        <p14:tracePtLst>
          <p14:tracePt t="50994" x="6026150" y="3848100"/>
          <p14:tracePt t="51263" x="0" y="0"/>
        </p14:tracePtLst>
        <p14:tracePtLst>
          <p14:tracePt t="51399" x="6026150" y="3848100"/>
          <p14:tracePt t="51510" x="0" y="0"/>
        </p14:tracePtLst>
        <p14:tracePtLst>
          <p14:tracePt t="51664" x="6026150" y="3848100"/>
          <p14:tracePt t="51774" x="0" y="0"/>
        </p14:tracePtLst>
        <p14:tracePtLst>
          <p14:tracePt t="51926" x="6026150" y="3848100"/>
          <p14:tracePt t="52027" x="0" y="0"/>
        </p14:tracePtLst>
        <p14:tracePtLst>
          <p14:tracePt t="52190" x="6026150" y="3848100"/>
          <p14:tracePt t="52291" x="0" y="0"/>
        </p14:tracePtLst>
        <p14:tracePtLst>
          <p14:tracePt t="52434" x="6026150" y="3848100"/>
          <p14:tracePt t="52555" x="0" y="0"/>
        </p14:tracePtLst>
        <p14:tracePtLst>
          <p14:tracePt t="52695" x="6026150" y="3848100"/>
          <p14:tracePt t="52788" x="0" y="0"/>
        </p14:tracePtLst>
        <p14:tracePtLst>
          <p14:tracePt t="52928" x="6026150" y="3848100"/>
          <p14:tracePt t="53046" x="0" y="0"/>
        </p14:tracePtLst>
        <p14:tracePtLst>
          <p14:tracePt t="53182" x="6026150" y="3848100"/>
          <p14:tracePt t="53310" x="0" y="0"/>
        </p14:tracePtLst>
        <p14:tracePtLst>
          <p14:tracePt t="53413" x="6026150" y="3848100"/>
          <p14:tracePt t="53542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Diffusion: Fick’s Second Law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Solving Fick’s second law for C(x,t)</a:t>
            </a:r>
          </a:p>
          <a:p>
            <a:pPr lvl="1"/>
            <a:r>
              <a:rPr lang="en-US" smtClean="0"/>
              <a:t>Substitution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>
              <a:buFont typeface="Wingdings" pitchFamily="2" charset="2"/>
              <a:buNone/>
            </a:pPr>
            <a:r>
              <a:rPr lang="en-US" smtClean="0"/>
              <a:t>where,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905000" y="3124200"/>
          <a:ext cx="40576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Equation" r:id="rId5" imgW="1714320" imgH="431640" progId="Equation.3">
                  <p:embed/>
                </p:oleObj>
              </mc:Choice>
              <mc:Fallback>
                <p:oleObj name="Equation" r:id="rId5" imgW="171432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124200"/>
                        <a:ext cx="4057650" cy="10223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1905000" y="4572000"/>
          <a:ext cx="36576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8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572000"/>
                        <a:ext cx="3657600" cy="6651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990" y="4156604"/>
            <a:ext cx="352601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61"/>
    </mc:Choice>
    <mc:Fallback>
      <p:transition spd="slow" advTm="14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2" x="6026150" y="3848100"/>
          <p14:tracePt t="1927" x="6019800" y="3759200"/>
          <p14:tracePt t="1936" x="5892800" y="3460750"/>
          <p14:tracePt t="1945" x="5829300" y="3359150"/>
          <p14:tracePt t="1954" x="5721350" y="3181350"/>
          <p14:tracePt t="1969" x="5702300" y="3124200"/>
          <p14:tracePt t="1985" x="5670550" y="3079750"/>
          <p14:tracePt t="2002" x="5651500" y="3054350"/>
          <p14:tracePt t="2021" x="5632450" y="3028950"/>
          <p14:tracePt t="2035" x="5613400" y="3016250"/>
          <p14:tracePt t="2052" x="5594350" y="2990850"/>
          <p14:tracePt t="2068" x="5568950" y="2978150"/>
          <p14:tracePt t="2085" x="5549900" y="2965450"/>
          <p14:tracePt t="2102" x="5524500" y="2952750"/>
          <p14:tracePt t="2119" x="5467350" y="2940050"/>
          <p14:tracePt t="2136" x="5410200" y="2921000"/>
          <p14:tracePt t="2168" x="5359400" y="2908300"/>
          <p14:tracePt t="2169" x="5346700" y="2901950"/>
          <p14:tracePt t="2186" x="5308600" y="2882900"/>
          <p14:tracePt t="2202" x="5181600" y="2863850"/>
          <p14:tracePt t="2219" x="5092700" y="2838450"/>
          <p14:tracePt t="2235" x="5067300" y="2838450"/>
          <p14:tracePt t="2252" x="4965700" y="2825750"/>
          <p14:tracePt t="2268" x="4883150" y="2819400"/>
          <p14:tracePt t="2285" x="4775200" y="2806700"/>
          <p14:tracePt t="2302" x="4743450" y="2806700"/>
          <p14:tracePt t="2302" x="4705350" y="2806700"/>
          <p14:tracePt t="2320" x="4629150" y="2806700"/>
          <p14:tracePt t="2336" x="4521200" y="2806700"/>
          <p14:tracePt t="2352" x="4425950" y="2806700"/>
          <p14:tracePt t="2368" x="4311650" y="2806700"/>
          <p14:tracePt t="2386" x="4140200" y="2806700"/>
          <p14:tracePt t="2402" x="4013200" y="2813050"/>
          <p14:tracePt t="2419" x="3898900" y="2825750"/>
          <p14:tracePt t="2435" x="3860800" y="2825750"/>
          <p14:tracePt t="2452" x="3822700" y="2825750"/>
          <p14:tracePt t="2469" x="3746500" y="2825750"/>
          <p14:tracePt t="2485" x="3657600" y="2825750"/>
          <p14:tracePt t="2502" x="3562350" y="2825750"/>
          <p14:tracePt t="2502" x="3511550" y="2825750"/>
          <p14:tracePt t="2520" x="3397250" y="2825750"/>
          <p14:tracePt t="2536" x="3251200" y="2825750"/>
          <p14:tracePt t="2552" x="3194050" y="2825750"/>
          <p14:tracePt t="2568" x="3079750" y="2825750"/>
          <p14:tracePt t="2586" x="2965450" y="2825750"/>
          <p14:tracePt t="2603" x="2889250" y="2825750"/>
          <p14:tracePt t="2619" x="2832100" y="2819400"/>
          <p14:tracePt t="2635" x="2800350" y="2813050"/>
          <p14:tracePt t="2652" x="2762250" y="2806700"/>
          <p14:tracePt t="2904" x="2730500" y="2794000"/>
          <p14:tracePt t="2904" x="2635250" y="2749550"/>
          <p14:tracePt t="2920" x="2597150" y="2743200"/>
          <p14:tracePt t="2927" x="2457450" y="2711450"/>
          <p14:tracePt t="2945" x="2127250" y="2616200"/>
          <p14:tracePt t="2968" x="2057400" y="2597150"/>
          <p14:tracePt t="2975" x="2057400" y="2590800"/>
          <p14:tracePt t="2978" x="1993900" y="2590800"/>
          <p14:tracePt t="2985" x="1898650" y="2571750"/>
          <p14:tracePt t="3002" x="1866900" y="2571750"/>
          <p14:tracePt t="3434" x="1873250" y="2571750"/>
          <p14:tracePt t="3464" x="1879600" y="2571750"/>
          <p14:tracePt t="3471" x="1885950" y="2571750"/>
          <p14:tracePt t="3478" x="1892300" y="2571750"/>
          <p14:tracePt t="3485" x="1924050" y="2571750"/>
          <p14:tracePt t="3502" x="1974850" y="2571750"/>
          <p14:tracePt t="3519" x="2044700" y="2571750"/>
          <p14:tracePt t="3535" x="2057400" y="2571750"/>
          <p14:tracePt t="3552" x="2286000" y="2571750"/>
          <p14:tracePt t="3568" x="2432050" y="2571750"/>
          <p14:tracePt t="3585" x="2597150" y="2571750"/>
          <p14:tracePt t="3602" x="2692400" y="2571750"/>
          <p14:tracePt t="3619" x="2774950" y="2571750"/>
          <p14:tracePt t="3635" x="2857500" y="2571750"/>
          <p14:tracePt t="3652" x="2876550" y="2571750"/>
          <p14:tracePt t="3668" x="2990850" y="2571750"/>
          <p14:tracePt t="3685" x="3111500" y="2571750"/>
          <p14:tracePt t="3702" x="3206750" y="2571750"/>
          <p14:tracePt t="3718" x="3314700" y="2571750"/>
          <p14:tracePt t="3767" x="3333750" y="2571750"/>
          <p14:tracePt t="3770" x="3346450" y="2571750"/>
          <p14:tracePt t="3785" x="3365500" y="2571750"/>
          <p14:tracePt t="3786" x="3390900" y="2571750"/>
          <p14:tracePt t="3802" x="3409950" y="2571750"/>
          <p14:tracePt t="3818" x="3422650" y="2571750"/>
          <p14:tracePt t="4120" x="3416300" y="2571750"/>
          <p14:tracePt t="4128" x="3397250" y="2571750"/>
          <p14:tracePt t="4132" x="3371850" y="2571750"/>
          <p14:tracePt t="4136" x="3314700" y="2571750"/>
          <p14:tracePt t="4152" x="3302000" y="2571750"/>
          <p14:tracePt t="4169" x="3022600" y="2546350"/>
          <p14:tracePt t="4185" x="2870200" y="2527300"/>
          <p14:tracePt t="4202" x="2622550" y="2508250"/>
          <p14:tracePt t="4218" x="2235200" y="2463800"/>
          <p14:tracePt t="4235" x="1778000" y="2406650"/>
          <p14:tracePt t="4252" x="1555750" y="2406650"/>
          <p14:tracePt t="4269" x="1466850" y="2413000"/>
          <p14:tracePt t="4285" x="1416050" y="2451100"/>
          <p14:tracePt t="4302" x="1384300" y="2476500"/>
          <p14:tracePt t="4318" x="1365250" y="2501900"/>
          <p14:tracePt t="4336" x="1320800" y="2578100"/>
          <p14:tracePt t="4352" x="1289050" y="2673350"/>
          <p14:tracePt t="4369" x="1276350" y="2730500"/>
          <p14:tracePt t="4455" x="1276350" y="2743200"/>
          <p14:tracePt t="4464" x="1282700" y="2755900"/>
          <p14:tracePt t="4471" x="1289050" y="2762250"/>
          <p14:tracePt t="4472" x="1295400" y="2781300"/>
          <p14:tracePt t="4485" x="1314450" y="2800350"/>
          <p14:tracePt t="4502" x="1320800" y="2806700"/>
          <p14:tracePt t="4518" x="1352550" y="2832100"/>
          <p14:tracePt t="4536" x="1358900" y="2832100"/>
          <p14:tracePt t="4615" x="1371600" y="2832100"/>
          <p14:tracePt t="4628" x="1384300" y="2838450"/>
          <p14:tracePt t="4630" x="1397000" y="2838450"/>
          <p14:tracePt t="4635" x="1422400" y="2838450"/>
          <p14:tracePt t="4652" x="1454150" y="2838450"/>
          <p14:tracePt t="4669" x="1473200" y="2838450"/>
          <p14:tracePt t="4685" x="1479550" y="2838450"/>
          <p14:tracePt t="4992" x="1473200" y="2838450"/>
          <p14:tracePt t="5001" x="1466850" y="2838450"/>
          <p14:tracePt t="5009" x="1454150" y="2844800"/>
          <p14:tracePt t="5016" x="1435100" y="2844800"/>
          <p14:tracePt t="5016" x="1409700" y="2851150"/>
          <p14:tracePt t="5024" x="1371600" y="2857500"/>
          <p14:tracePt t="5036" x="1352550" y="2857500"/>
          <p14:tracePt t="5089" x="1320800" y="2870200"/>
          <p14:tracePt t="5096" x="1270000" y="2901950"/>
          <p14:tracePt t="5104" x="1231900" y="2940050"/>
          <p14:tracePt t="5105" x="1200150" y="2965450"/>
          <p14:tracePt t="5120" x="1168400" y="2997200"/>
          <p14:tracePt t="5137" x="1168400" y="3022600"/>
          <p14:tracePt t="5153" x="1193800" y="3060700"/>
          <p14:tracePt t="5170" x="1219200" y="3092450"/>
          <p14:tracePt t="5186" x="1238250" y="3105150"/>
          <p14:tracePt t="5203" x="1263650" y="3117850"/>
          <p14:tracePt t="5220" x="1295400" y="3130550"/>
          <p14:tracePt t="5236" x="1333500" y="3136900"/>
          <p14:tracePt t="5253" x="1403350" y="3143250"/>
          <p14:tracePt t="5270" x="1485900" y="3143250"/>
          <p14:tracePt t="5287" x="1524000" y="3143250"/>
          <p14:tracePt t="5729" x="1549400" y="3143250"/>
          <p14:tracePt t="5737" x="1631950" y="3124200"/>
          <p14:tracePt t="5753" x="1676400" y="3117850"/>
          <p14:tracePt t="5754" x="1689100" y="3111500"/>
          <p14:tracePt t="5809" x="1714500" y="3098800"/>
          <p14:tracePt t="5809" x="1778000" y="3086100"/>
          <p14:tracePt t="5824" x="1835150" y="3067050"/>
          <p14:tracePt t="5832" x="1898650" y="3048000"/>
          <p14:tracePt t="5840" x="2012950" y="3003550"/>
          <p14:tracePt t="5853" x="2070100" y="2990850"/>
          <p14:tracePt t="5869" x="2101850" y="2978150"/>
          <p14:tracePt t="5887" x="2133600" y="2978150"/>
          <p14:tracePt t="5903" x="2165350" y="2959100"/>
          <p14:tracePt t="6009" x="2146300" y="2959100"/>
          <p14:tracePt t="6033" x="2133600" y="2971800"/>
          <p14:tracePt t="6045" x="2101850" y="2990850"/>
          <p14:tracePt t="6053" x="2089150" y="3003550"/>
          <p14:tracePt t="6069" x="2082800" y="3003550"/>
          <p14:tracePt t="6070" x="2063750" y="3016250"/>
          <p14:tracePt t="6087" x="2057400" y="3016250"/>
          <p14:tracePt t="6103" x="2051050" y="3016250"/>
          <p14:tracePt t="6361" x="2044700" y="3016250"/>
          <p14:tracePt t="6369" x="2032000" y="3028950"/>
          <p14:tracePt t="6377" x="1981200" y="3035300"/>
          <p14:tracePt t="6386" x="1936750" y="3041650"/>
          <p14:tracePt t="6403" x="1911350" y="3054350"/>
          <p14:tracePt t="6496" x="1930400" y="3054350"/>
          <p14:tracePt t="6504" x="1943100" y="3054350"/>
          <p14:tracePt t="6520" x="1981200" y="3054350"/>
          <p14:tracePt t="6521" x="2044700" y="3054350"/>
          <p14:tracePt t="6537" x="2082800" y="3054350"/>
          <p14:tracePt t="6553" x="2095500" y="3054350"/>
          <p14:tracePt t="6624" x="2108200" y="3054350"/>
          <p14:tracePt t="6864" x="2089150" y="3054350"/>
          <p14:tracePt t="6864" x="2082800" y="3054350"/>
          <p14:tracePt t="6880" x="2076450" y="3054350"/>
          <p14:tracePt t="6921" x="2070100" y="3054350"/>
          <p14:tracePt t="7033" x="2076450" y="3054350"/>
          <p14:tracePt t="7044" x="2089150" y="3054350"/>
          <p14:tracePt t="7045" x="2101850" y="3054350"/>
          <p14:tracePt t="7053" x="2114550" y="3054350"/>
          <p14:tracePt t="7120" x="2120900" y="3054350"/>
          <p14:tracePt t="7128" x="2127250" y="3054350"/>
          <p14:tracePt t="7135" x="2133600" y="3054350"/>
          <p14:tracePt t="7145" x="2139950" y="3054350"/>
          <p14:tracePt t="10575" x="2146300" y="3054350"/>
          <p14:tracePt t="10583" x="2146300" y="3111500"/>
          <p14:tracePt t="10591" x="2146300" y="3206750"/>
          <p14:tracePt t="10599" x="2178050" y="3308350"/>
          <p14:tracePt t="10602" x="2260600" y="3517900"/>
          <p14:tracePt t="10618" x="2330450" y="3708400"/>
          <p14:tracePt t="10635" x="2381250" y="3822700"/>
          <p14:tracePt t="10651" x="2400300" y="3860800"/>
          <p14:tracePt t="10668" x="2400300" y="3879850"/>
          <p14:tracePt t="10685" x="2406650" y="3886200"/>
          <p14:tracePt t="10727" x="2413000" y="3892550"/>
          <p14:tracePt t="10732" x="2419350" y="3892550"/>
          <p14:tracePt t="10735" x="2444750" y="3905250"/>
          <p14:tracePt t="10751" x="2451100" y="3911600"/>
          <p14:tracePt t="10791" x="2476500" y="3924300"/>
          <p14:tracePt t="10801" x="2495550" y="3937000"/>
          <p14:tracePt t="10802" x="2571750" y="3968750"/>
          <p14:tracePt t="10818" x="2673350" y="4000500"/>
          <p14:tracePt t="10835" x="2813050" y="4044950"/>
          <p14:tracePt t="10851" x="3092450" y="4127500"/>
          <p14:tracePt t="10868" x="3568700" y="4254500"/>
          <p14:tracePt t="10885" x="4197350" y="4419600"/>
          <p14:tracePt t="10902" x="5130800" y="4540250"/>
          <p14:tracePt t="10918" x="6330950" y="4521200"/>
          <p14:tracePt t="10936" x="6877050" y="4387850"/>
          <p14:tracePt t="10952" x="7150100" y="4248150"/>
          <p14:tracePt t="10968" x="7258050" y="4140200"/>
          <p14:tracePt t="10985" x="7296150" y="4038600"/>
          <p14:tracePt t="11002" x="7315200" y="3956050"/>
          <p14:tracePt t="11018" x="7315200" y="3892550"/>
          <p14:tracePt t="11035" x="7315200" y="3848100"/>
          <p14:tracePt t="11051" x="7296150" y="3797300"/>
          <p14:tracePt t="11068" x="7264400" y="3752850"/>
          <p14:tracePt t="11085" x="7239000" y="3714750"/>
          <p14:tracePt t="11102" x="7200900" y="3670300"/>
          <p14:tracePt t="11118" x="7112000" y="3575050"/>
          <p14:tracePt t="11135" x="6997700" y="3460750"/>
          <p14:tracePt t="11151" x="6788150" y="3314700"/>
          <p14:tracePt t="11168" x="6591300" y="3175000"/>
          <p14:tracePt t="11184" x="6369050" y="3060700"/>
          <p14:tracePt t="11202" x="6127750" y="2959100"/>
          <p14:tracePt t="11219" x="5975350" y="2901950"/>
          <p14:tracePt t="11235" x="5784850" y="2851150"/>
          <p14:tracePt t="11252" x="5549900" y="2794000"/>
          <p14:tracePt t="11268" x="5378450" y="2749550"/>
          <p14:tracePt t="11285" x="5226050" y="2717800"/>
          <p14:tracePt t="11302" x="5048250" y="2717800"/>
          <p14:tracePt t="11318" x="4749800" y="2717800"/>
          <p14:tracePt t="11335" x="4603750" y="2724150"/>
          <p14:tracePt t="11351" x="4445000" y="2749550"/>
          <p14:tracePt t="11369" x="4298950" y="2768600"/>
          <p14:tracePt t="11385" x="4165600" y="2787650"/>
          <p14:tracePt t="11402" x="4025900" y="2813050"/>
          <p14:tracePt t="11418" x="3956050" y="2825750"/>
          <p14:tracePt t="11435" x="3867150" y="2844800"/>
          <p14:tracePt t="11451" x="3746500" y="2901950"/>
          <p14:tracePt t="11468" x="3670300" y="2946400"/>
          <p14:tracePt t="11485" x="3587750" y="3003550"/>
          <p14:tracePt t="11502" x="3556000" y="3035300"/>
          <p14:tracePt t="11518" x="3403600" y="3187700"/>
          <p14:tracePt t="11536" x="3327400" y="3295650"/>
          <p14:tracePt t="11551" x="3270250" y="3371850"/>
          <p14:tracePt t="11568" x="3263900" y="3397250"/>
          <p14:tracePt t="11585" x="3257550" y="3422650"/>
          <p14:tracePt t="11601" x="3257550" y="3441700"/>
          <p14:tracePt t="11618" x="3257550" y="3448050"/>
          <p14:tracePt t="11635" x="3263900" y="3479800"/>
          <p14:tracePt t="11651" x="3270250" y="3530600"/>
          <p14:tracePt t="11668" x="3289300" y="3581400"/>
          <p14:tracePt t="11685" x="3321050" y="3657600"/>
          <p14:tracePt t="11702" x="3327400" y="3670300"/>
          <p14:tracePt t="11702" x="3340100" y="3689350"/>
          <p14:tracePt t="11719" x="3384550" y="3765550"/>
          <p14:tracePt t="11735" x="3435350" y="3829050"/>
          <p14:tracePt t="11751" x="3435350" y="3835400"/>
          <p14:tracePt t="11768" x="3473450" y="3854450"/>
          <p14:tracePt t="11785" x="3562350" y="3892550"/>
          <p14:tracePt t="11801" x="3676650" y="3917950"/>
          <p14:tracePt t="11818" x="3867150" y="3949700"/>
          <p14:tracePt t="11835" x="4152900" y="3994150"/>
          <p14:tracePt t="11851" x="4413250" y="4019550"/>
          <p14:tracePt t="11868" x="4635500" y="4064000"/>
          <p14:tracePt t="11885" x="4813300" y="4070350"/>
          <p14:tracePt t="11902" x="4972050" y="4070350"/>
          <p14:tracePt t="11918" x="5245100" y="4070350"/>
          <p14:tracePt t="11936" x="5448300" y="4006850"/>
          <p14:tracePt t="11951" x="5676900" y="3898900"/>
          <p14:tracePt t="11968" x="5867400" y="3784600"/>
          <p14:tracePt t="11985" x="6000750" y="3689350"/>
          <p14:tracePt t="12001" x="6102350" y="3587750"/>
          <p14:tracePt t="12018" x="6172200" y="3505200"/>
          <p14:tracePt t="12035" x="6210300" y="3435350"/>
          <p14:tracePt t="12051" x="6242050" y="3359150"/>
          <p14:tracePt t="12068" x="6248400" y="3302000"/>
          <p14:tracePt t="12085" x="6248400" y="3244850"/>
          <p14:tracePt t="12102" x="6242050" y="3149600"/>
          <p14:tracePt t="12120" x="6197600" y="3060700"/>
          <p14:tracePt t="12135" x="6127750" y="2965450"/>
          <p14:tracePt t="12152" x="6032500" y="2863850"/>
          <p14:tracePt t="12168" x="5911850" y="2762250"/>
          <p14:tracePt t="12185" x="5778500" y="2692400"/>
          <p14:tracePt t="12201" x="5619750" y="2647950"/>
          <p14:tracePt t="12218" x="5435600" y="2616200"/>
          <p14:tracePt t="12235" x="5232400" y="2609850"/>
          <p14:tracePt t="12251" x="4984750" y="2609850"/>
          <p14:tracePt t="12268" x="4762500" y="2609850"/>
          <p14:tracePt t="12285" x="4514850" y="2609850"/>
          <p14:tracePt t="12301" x="4337050" y="2622550"/>
          <p14:tracePt t="12301" x="4248150" y="2641600"/>
          <p14:tracePt t="12319" x="4095750" y="2660650"/>
          <p14:tracePt t="12335" x="3924300" y="2711450"/>
          <p14:tracePt t="12352" x="3816350" y="2749550"/>
          <p14:tracePt t="12368" x="3689350" y="2806700"/>
          <p14:tracePt t="12385" x="3587750" y="2851150"/>
          <p14:tracePt t="12401" x="3556000" y="2870200"/>
          <p14:tracePt t="12418" x="3460750" y="2940050"/>
          <p14:tracePt t="12435" x="3390900" y="2997200"/>
          <p14:tracePt t="12451" x="3314700" y="3067050"/>
          <p14:tracePt t="12468" x="3263900" y="3149600"/>
          <p14:tracePt t="12485" x="3213100" y="3251200"/>
          <p14:tracePt t="12501" x="3194050" y="3308350"/>
          <p14:tracePt t="12518" x="3194050" y="3352800"/>
          <p14:tracePt t="12535" x="3213100" y="3460750"/>
          <p14:tracePt t="12552" x="3282950" y="3613150"/>
          <p14:tracePt t="12568" x="3352800" y="3740150"/>
          <p14:tracePt t="12585" x="3397250" y="3797300"/>
          <p14:tracePt t="12601" x="3441700" y="3848100"/>
          <p14:tracePt t="12618" x="3505200" y="3911600"/>
          <p14:tracePt t="12635" x="3575050" y="3962400"/>
          <p14:tracePt t="12651" x="3625850" y="3994150"/>
          <p14:tracePt t="12668" x="3683000" y="4032250"/>
          <p14:tracePt t="12685" x="3727450" y="4051300"/>
          <p14:tracePt t="12701" x="3759200" y="4070350"/>
          <p14:tracePt t="12701" x="3790950" y="4083050"/>
          <p14:tracePt t="12719" x="3930650" y="4121150"/>
          <p14:tracePt t="12735" x="4108450" y="4159250"/>
          <p14:tracePt t="12752" x="4292600" y="4191000"/>
          <p14:tracePt t="12768" x="4483100" y="4210050"/>
          <p14:tracePt t="12785" x="4705350" y="4222750"/>
          <p14:tracePt t="12801" x="4978400" y="4210050"/>
          <p14:tracePt t="12818" x="5175250" y="4152900"/>
          <p14:tracePt t="12835" x="5353050" y="4064000"/>
          <p14:tracePt t="12852" x="5537200" y="3956050"/>
          <p14:tracePt t="12868" x="5683250" y="3854450"/>
          <p14:tracePt t="12885" x="5816600" y="3765550"/>
          <p14:tracePt t="12901" x="5918200" y="3689350"/>
          <p14:tracePt t="12901" x="5975350" y="3644900"/>
          <p14:tracePt t="12919" x="6064250" y="3562350"/>
          <p14:tracePt t="12935" x="6134100" y="3467100"/>
          <p14:tracePt t="12951" x="6178550" y="3365500"/>
          <p14:tracePt t="12968" x="6197600" y="3282950"/>
          <p14:tracePt t="12985" x="6197600" y="3219450"/>
          <p14:tracePt t="13001" x="6184900" y="3130550"/>
          <p14:tracePt t="13018" x="6146800" y="3060700"/>
          <p14:tracePt t="13034" x="6076950" y="2971800"/>
          <p14:tracePt t="13051" x="5981700" y="2882900"/>
          <p14:tracePt t="13068" x="5854700" y="2806700"/>
          <p14:tracePt t="13085" x="5664200" y="2730500"/>
          <p14:tracePt t="13101" x="5454650" y="2673350"/>
          <p14:tracePt t="13118" x="5022850" y="2584450"/>
          <p14:tracePt t="13135" x="4819650" y="2578100"/>
          <p14:tracePt t="13151" x="4629150" y="2578100"/>
          <p14:tracePt t="13168" x="4368800" y="2590800"/>
          <p14:tracePt t="13185" x="4330700" y="2597150"/>
          <p14:tracePt t="13201" x="4318000" y="2597150"/>
          <p14:tracePt t="13217" x="4114800" y="2635250"/>
          <p14:tracePt t="13235" x="3956050" y="2673350"/>
          <p14:tracePt t="13252" x="3860800" y="2717800"/>
          <p14:tracePt t="13268" x="3708400" y="2800350"/>
          <p14:tracePt t="13285" x="3587750" y="2876550"/>
          <p14:tracePt t="13301" x="3454400" y="2978150"/>
          <p14:tracePt t="13318" x="3435350" y="2997200"/>
          <p14:tracePt t="13335" x="3390900" y="3054350"/>
          <p14:tracePt t="13351" x="3365500" y="3117850"/>
          <p14:tracePt t="13368" x="3359150" y="3155950"/>
          <p14:tracePt t="13407" x="3359150" y="3219450"/>
          <p14:tracePt t="13407" x="3359150" y="3289300"/>
          <p14:tracePt t="13418" x="3359150" y="3390900"/>
          <p14:tracePt t="13435" x="3416300" y="3549650"/>
          <p14:tracePt t="13451" x="3473450" y="3683000"/>
          <p14:tracePt t="13468" x="3536950" y="3803650"/>
          <p14:tracePt t="13485" x="3606800" y="3905250"/>
          <p14:tracePt t="13501" x="3676650" y="4000500"/>
          <p14:tracePt t="13518" x="3822700" y="4140200"/>
          <p14:tracePt t="13535" x="3975100" y="4210050"/>
          <p14:tracePt t="13551" x="4203700" y="4286250"/>
          <p14:tracePt t="13568" x="4521200" y="4337050"/>
          <p14:tracePt t="13585" x="4870450" y="4356100"/>
          <p14:tracePt t="13601" x="5226050" y="4356100"/>
          <p14:tracePt t="13618" x="5575300" y="4356100"/>
          <p14:tracePt t="13635" x="5930900" y="4356100"/>
          <p14:tracePt t="13651" x="6261100" y="4337050"/>
          <p14:tracePt t="13668" x="6584950" y="4286250"/>
          <p14:tracePt t="13685" x="6902450" y="4197350"/>
          <p14:tracePt t="13701" x="7105650" y="4114800"/>
          <p14:tracePt t="13718" x="7372350" y="3911600"/>
          <p14:tracePt t="13736" x="7493000" y="3784600"/>
          <p14:tracePt t="13751" x="7562850" y="3657600"/>
          <p14:tracePt t="13769" x="7594600" y="3562350"/>
          <p14:tracePt t="13784" x="7600950" y="3492500"/>
          <p14:tracePt t="13802" x="7594600" y="3429000"/>
          <p14:tracePt t="13818" x="7543800" y="3340100"/>
          <p14:tracePt t="13835" x="7467600" y="3244850"/>
          <p14:tracePt t="13851" x="7353300" y="3136900"/>
          <p14:tracePt t="13868" x="7131050" y="2990850"/>
          <p14:tracePt t="13885" x="6807200" y="2813050"/>
          <p14:tracePt t="13901" x="6457950" y="2673350"/>
          <p14:tracePt t="13918" x="5784850" y="2470150"/>
          <p14:tracePt t="13936" x="5365750" y="2368550"/>
          <p14:tracePt t="13951" x="4959350" y="2305050"/>
          <p14:tracePt t="13968" x="4845050" y="2305050"/>
          <p14:tracePt t="13984" x="4660900" y="2305050"/>
          <p14:tracePt t="14001" x="4476750" y="2324100"/>
          <p14:tracePt t="14018" x="4451350" y="2324100"/>
          <p14:tracePt t="14035" x="4095750" y="2387600"/>
          <p14:tracePt t="14051" x="3981450" y="2406650"/>
          <p14:tracePt t="14068" x="3937000" y="2419350"/>
          <p14:tracePt t="14085" x="3892550" y="2432050"/>
          <p14:tracePt t="14101" x="3797300" y="2489200"/>
          <p14:tracePt t="14143" x="3771900" y="2540000"/>
          <p14:tracePt t="14151" x="3740150" y="2660650"/>
          <p14:tracePt t="14160" x="3733800" y="2705100"/>
          <p14:tracePt t="14168" x="3733800" y="2825750"/>
          <p14:tracePt t="14185" x="3733800" y="2933700"/>
          <p14:tracePt t="14202" x="3759200" y="3016250"/>
          <p14:tracePt t="14218" x="3778250" y="3098800"/>
          <p14:tracePt t="14234" x="3784600" y="3130550"/>
          <p14:tracePt t="14251" x="3816350" y="3213100"/>
          <p14:tracePt t="14268" x="3835400" y="3257550"/>
          <p14:tracePt t="14285" x="3854450" y="3289300"/>
          <p14:tracePt t="14302" x="3860800" y="3314700"/>
          <p14:tracePt t="14318" x="3867150" y="3321050"/>
          <p14:tracePt t="14431" x="3867150" y="3327400"/>
          <p14:tracePt t="14447" x="3860800" y="3327400"/>
          <p14:tracePt t="14464" x="3848100" y="3333750"/>
          <p14:tracePt t="14479" x="3841750" y="3333750"/>
          <p14:tracePt t="14487" x="3822700" y="3346450"/>
          <p14:tracePt t="14487" x="3816350" y="3365500"/>
          <p14:tracePt t="14502" x="3810000" y="3384550"/>
          <p14:tracePt t="14503" x="3803650" y="3422650"/>
          <p14:tracePt t="14517" x="3784600" y="3575050"/>
          <p14:tracePt t="14536" x="3784600" y="3708400"/>
          <p14:tracePt t="14551" x="3784600" y="3879850"/>
          <p14:tracePt t="14568" x="3784600" y="4044950"/>
          <p14:tracePt t="14584" x="3784600" y="4191000"/>
          <p14:tracePt t="14601" x="3778250" y="4298950"/>
          <p14:tracePt t="14618" x="3759200" y="4394200"/>
          <p14:tracePt t="14635" x="3721100" y="4489450"/>
          <p14:tracePt t="14651" x="3676650" y="4572000"/>
          <p14:tracePt t="14668" x="3625850" y="4654550"/>
          <p14:tracePt t="14684" x="3581400" y="4692650"/>
          <p14:tracePt t="14702" x="3536950" y="4711700"/>
          <p14:tracePt t="14718" x="3486150" y="4737100"/>
          <p14:tracePt t="14735" x="3467100" y="4737100"/>
          <p14:tracePt t="14751" x="3448050" y="4743450"/>
          <p14:tracePt t="14768" x="3422650" y="4743450"/>
          <p14:tracePt t="14784" x="3384550" y="4743450"/>
          <p14:tracePt t="14801" x="3321050" y="4743450"/>
          <p14:tracePt t="14818" x="3232150" y="4730750"/>
          <p14:tracePt t="14835" x="3117850" y="4718050"/>
          <p14:tracePt t="14851" x="2978150" y="4699000"/>
          <p14:tracePt t="14868" x="2819400" y="4686300"/>
          <p14:tracePt t="14884" x="2660650" y="4679950"/>
          <p14:tracePt t="14901" x="2520950" y="4679950"/>
          <p14:tracePt t="14918" x="2362200" y="4679950"/>
          <p14:tracePt t="14935" x="2305050" y="4673600"/>
          <p14:tracePt t="14951" x="2273300" y="4667250"/>
          <p14:tracePt t="14968" x="2260600" y="4660900"/>
          <p14:tracePt t="15015" x="2254250" y="4660900"/>
          <p14:tracePt t="15015" x="2247900" y="4660900"/>
          <p14:tracePt t="15030" x="2241550" y="4654550"/>
          <p14:tracePt t="15039" x="2235200" y="4654550"/>
          <p14:tracePt t="15046" x="2228850" y="4654550"/>
          <p14:tracePt t="15068" x="2222500" y="4654550"/>
          <p14:tracePt t="15068" x="2216150" y="4648200"/>
          <p14:tracePt t="15084" x="2209800" y="4648200"/>
          <p14:tracePt t="15135" x="2209800" y="4635500"/>
          <p14:tracePt t="15143" x="2203450" y="4591050"/>
          <p14:tracePt t="15150" x="2197100" y="4502150"/>
          <p14:tracePt t="15161" x="2197100" y="4464050"/>
          <p14:tracePt t="15168" x="2209800" y="4394200"/>
          <p14:tracePt t="15185" x="2235200" y="4349750"/>
          <p14:tracePt t="15201" x="2254250" y="4305300"/>
          <p14:tracePt t="15218" x="2266950" y="4273550"/>
          <p14:tracePt t="15235" x="2286000" y="4235450"/>
          <p14:tracePt t="15251" x="2292350" y="4222750"/>
          <p14:tracePt t="15268" x="2298700" y="4222750"/>
          <p14:tracePt t="15285" x="2305050" y="4216400"/>
          <p14:tracePt t="15439" x="2311400" y="4210050"/>
          <p14:tracePt t="15447" x="2317750" y="4210050"/>
          <p14:tracePt t="15451" x="2330450" y="4203700"/>
          <p14:tracePt t="15468" x="2343150" y="4203700"/>
          <p14:tracePt t="15495" x="2349500" y="4203700"/>
          <p14:tracePt t="15511" x="2355850" y="4197350"/>
          <p14:tracePt t="15519" x="2362200" y="4191000"/>
          <p14:tracePt t="15520" x="2381250" y="4191000"/>
          <p14:tracePt t="15535" x="2400300" y="4184650"/>
          <p14:tracePt t="15552" x="2413000" y="4184650"/>
          <p14:tracePt t="16655" x="2406650" y="4184650"/>
          <p14:tracePt t="16727" x="2400300" y="4184650"/>
          <p14:tracePt t="17046" x="2393950" y="4184650"/>
          <p14:tracePt t="17079" x="2387600" y="4184650"/>
          <p14:tracePt t="17087" x="2381250" y="4191000"/>
          <p14:tracePt t="17095" x="2374900" y="4191000"/>
          <p14:tracePt t="17101" x="2349500" y="4203700"/>
          <p14:tracePt t="17118" x="2266950" y="4241800"/>
          <p14:tracePt t="17135" x="2203450" y="4273550"/>
          <p14:tracePt t="17151" x="2146300" y="4292600"/>
          <p14:tracePt t="17168" x="2101850" y="4324350"/>
          <p14:tracePt t="17184" x="2063750" y="4349750"/>
          <p14:tracePt t="17201" x="2038350" y="4368800"/>
          <p14:tracePt t="17218" x="2019300" y="4387850"/>
          <p14:tracePt t="17235" x="2000250" y="4400550"/>
          <p14:tracePt t="17251" x="1993900" y="4400550"/>
          <p14:tracePt t="17268" x="1993900" y="4406900"/>
          <p14:tracePt t="17284" x="1987550" y="4413250"/>
          <p14:tracePt t="17511" x="2000250" y="4413250"/>
          <p14:tracePt t="17519" x="2019300" y="4394200"/>
          <p14:tracePt t="17527" x="2032000" y="4381500"/>
          <p14:tracePt t="17535" x="2057400" y="4356100"/>
          <p14:tracePt t="17551" x="2101850" y="4311650"/>
          <p14:tracePt t="17568" x="2146300" y="4267200"/>
          <p14:tracePt t="17584" x="2209800" y="4210050"/>
          <p14:tracePt t="17601" x="2286000" y="4171950"/>
          <p14:tracePt t="17617" x="2349500" y="4140200"/>
          <p14:tracePt t="17634" x="2393950" y="4108450"/>
          <p14:tracePt t="17651" x="2438400" y="4089400"/>
          <p14:tracePt t="17668" x="2470150" y="4064000"/>
          <p14:tracePt t="17684" x="2508250" y="4044950"/>
          <p14:tracePt t="17701" x="2552700" y="4019550"/>
          <p14:tracePt t="17718" x="2660650" y="3930650"/>
          <p14:tracePt t="17735" x="2743200" y="3854450"/>
          <p14:tracePt t="17751" x="2794000" y="3803650"/>
          <p14:tracePt t="17768" x="2832100" y="3771900"/>
          <p14:tracePt t="17785" x="2882900" y="3727450"/>
          <p14:tracePt t="17801" x="2908300" y="3683000"/>
          <p14:tracePt t="17818" x="2927350" y="3638550"/>
          <p14:tracePt t="17835" x="2927350" y="3600450"/>
          <p14:tracePt t="17851" x="2914650" y="3556000"/>
          <p14:tracePt t="17868" x="2882900" y="3517900"/>
          <p14:tracePt t="17884" x="2825750" y="3467100"/>
          <p14:tracePt t="17901" x="2755900" y="3429000"/>
          <p14:tracePt t="17918" x="2698750" y="3403600"/>
          <p14:tracePt t="17936" x="2616200" y="3371850"/>
          <p14:tracePt t="17952" x="2571750" y="3359150"/>
          <p14:tracePt t="17969" x="2533650" y="3359150"/>
          <p14:tracePt t="17985" x="2406650" y="3352800"/>
          <p14:tracePt t="18002" x="2279650" y="3352800"/>
          <p14:tracePt t="18019" x="2260600" y="3352800"/>
          <p14:tracePt t="18036" x="2159000" y="3384550"/>
          <p14:tracePt t="18052" x="2051050" y="3422650"/>
          <p14:tracePt t="18069" x="1981200" y="3454400"/>
          <p14:tracePt t="18085" x="1955800" y="3473450"/>
          <p14:tracePt t="18102" x="1936750" y="3492500"/>
          <p14:tracePt t="18119" x="1911350" y="3562350"/>
          <p14:tracePt t="18136" x="1892300" y="3619500"/>
          <p14:tracePt t="18152" x="1879600" y="3676650"/>
          <p14:tracePt t="18169" x="1866900" y="3746500"/>
          <p14:tracePt t="18185" x="1866900" y="3778250"/>
          <p14:tracePt t="18224" x="1866900" y="3797300"/>
          <p14:tracePt t="18235" x="1879600" y="3829050"/>
          <p14:tracePt t="18236" x="1924050" y="3905250"/>
          <p14:tracePt t="18252" x="1974850" y="3962400"/>
          <p14:tracePt t="18269" x="2044700" y="4019550"/>
          <p14:tracePt t="18285" x="2152650" y="4051300"/>
          <p14:tracePt t="18302" x="2292350" y="4070350"/>
          <p14:tracePt t="18302" x="2368550" y="4070350"/>
          <p14:tracePt t="18320" x="2508250" y="4064000"/>
          <p14:tracePt t="18336" x="2641600" y="4006850"/>
          <p14:tracePt t="18352" x="2749550" y="3924300"/>
          <p14:tracePt t="18369" x="2832100" y="3848100"/>
          <p14:tracePt t="18385" x="2882900" y="3771900"/>
          <p14:tracePt t="18402" x="2908300" y="3740150"/>
          <p14:tracePt t="18419" x="2927350" y="3708400"/>
          <p14:tracePt t="18435" x="2927350" y="3689350"/>
          <p14:tracePt t="18452" x="2933700" y="3670300"/>
          <p14:tracePt t="18469" x="2933700" y="3632200"/>
          <p14:tracePt t="18485" x="2933700" y="3562350"/>
          <p14:tracePt t="18502" x="2933700" y="3473450"/>
          <p14:tracePt t="18519" x="2882900" y="3333750"/>
          <p14:tracePt t="18536" x="2819400" y="3238500"/>
          <p14:tracePt t="18552" x="2813050" y="3225800"/>
          <p14:tracePt t="18569" x="2787650" y="3213100"/>
          <p14:tracePt t="18585" x="2705100" y="3155950"/>
          <p14:tracePt t="18602" x="2584450" y="3117850"/>
          <p14:tracePt t="18619" x="2457450" y="3098800"/>
          <p14:tracePt t="18635" x="2317750" y="3092450"/>
          <p14:tracePt t="18671" x="2286000" y="3092450"/>
          <p14:tracePt t="18672" x="2235200" y="3105150"/>
          <p14:tracePt t="18685" x="2152650" y="3130550"/>
          <p14:tracePt t="18702" x="2082800" y="3162300"/>
          <p14:tracePt t="18719" x="1987550" y="3251200"/>
          <p14:tracePt t="18736" x="1943100" y="3346450"/>
          <p14:tracePt t="18753" x="1898650" y="3460750"/>
          <p14:tracePt t="18769" x="1866900" y="3587750"/>
          <p14:tracePt t="18786" x="1854200" y="3683000"/>
          <p14:tracePt t="18802" x="1854200" y="3771900"/>
          <p14:tracePt t="18819" x="1854200" y="3841750"/>
          <p14:tracePt t="18835" x="1879600" y="3917950"/>
          <p14:tracePt t="18852" x="1898650" y="3975100"/>
          <p14:tracePt t="18869" x="1930400" y="4032250"/>
          <p14:tracePt t="18885" x="1974850" y="4089400"/>
          <p14:tracePt t="18902" x="2012950" y="4133850"/>
          <p14:tracePt t="18902" x="2032000" y="4152900"/>
          <p14:tracePt t="18920" x="2063750" y="4171950"/>
          <p14:tracePt t="18936" x="2108200" y="4191000"/>
          <p14:tracePt t="18952" x="2165350" y="4210050"/>
          <p14:tracePt t="18969" x="2216150" y="4210050"/>
          <p14:tracePt t="18986" x="2292350" y="4216400"/>
          <p14:tracePt t="19002" x="2368550" y="4222750"/>
          <p14:tracePt t="19019" x="2476500" y="4222750"/>
          <p14:tracePt t="19035" x="2571750" y="4222750"/>
          <p14:tracePt t="19052" x="2654300" y="4203700"/>
          <p14:tracePt t="19069" x="2724150" y="4165600"/>
          <p14:tracePt t="19085" x="2774950" y="4127500"/>
          <p14:tracePt t="19102" x="2813050" y="4083050"/>
          <p14:tracePt t="19102" x="2813050" y="4051300"/>
          <p14:tracePt t="19120" x="2825750" y="4006850"/>
          <p14:tracePt t="19136" x="2832100" y="3949700"/>
          <p14:tracePt t="19152" x="2844800" y="3892550"/>
          <p14:tracePt t="19168" x="2851150" y="3841750"/>
          <p14:tracePt t="19186" x="2857500" y="3784600"/>
          <p14:tracePt t="19202" x="2857500" y="3746500"/>
          <p14:tracePt t="19219" x="2857500" y="3714750"/>
          <p14:tracePt t="19235" x="2857500" y="3695700"/>
          <p14:tracePt t="19252" x="2857500" y="3683000"/>
          <p14:tracePt t="19268" x="2857500" y="3676650"/>
          <p14:tracePt t="19304" x="2851150" y="3657600"/>
          <p14:tracePt t="19304" x="2838450" y="3638550"/>
          <p14:tracePt t="19304" x="2832100" y="3625850"/>
          <p14:tracePt t="19320" x="2819400" y="3606800"/>
          <p14:tracePt t="19336" x="2813050" y="3587750"/>
          <p14:tracePt t="19352" x="2806700" y="3575050"/>
          <p14:tracePt t="19371" x="2800350" y="3575050"/>
          <p14:tracePt t="19407" x="2800350" y="3568700"/>
          <p14:tracePt t="19648" x="2794000" y="3568700"/>
          <p14:tracePt t="19655" x="2749550" y="3568700"/>
          <p14:tracePt t="19663" x="2711450" y="3575050"/>
          <p14:tracePt t="19671" x="2628900" y="3581400"/>
          <p14:tracePt t="19685" x="2540000" y="3600450"/>
          <p14:tracePt t="19686" x="2368550" y="3606800"/>
          <p14:tracePt t="19702" x="2254250" y="3625850"/>
          <p14:tracePt t="19719" x="2165350" y="3638550"/>
          <p14:tracePt t="19760" x="2159000" y="3638550"/>
          <p14:tracePt t="19783" x="2152650" y="3651250"/>
          <p14:tracePt t="19791" x="2146300" y="3651250"/>
          <p14:tracePt t="19802" x="2146300" y="3657600"/>
          <p14:tracePt t="19802" x="2139950" y="3663950"/>
          <p14:tracePt t="19823" x="2133600" y="3670300"/>
          <p14:tracePt t="19831" x="2127250" y="3670300"/>
          <p14:tracePt t="19835" x="2120900" y="3676650"/>
          <p14:tracePt t="19852" x="2108200" y="3689350"/>
          <p14:tracePt t="19869" x="2101850" y="3702050"/>
          <p14:tracePt t="19885" x="2095500" y="3708400"/>
          <p14:tracePt t="19902" x="2089150" y="3721100"/>
          <p14:tracePt t="19919" x="2089150" y="3727450"/>
          <p14:tracePt t="19935" x="2082800" y="3733800"/>
          <p14:tracePt t="20143" x="2095500" y="3733800"/>
          <p14:tracePt t="20151" x="2101850" y="3733800"/>
          <p14:tracePt t="20183" x="2108200" y="3733800"/>
          <p14:tracePt t="20232" x="2114550" y="3733800"/>
          <p14:tracePt t="20608" x="2120900" y="3733800"/>
          <p14:tracePt t="20616" x="2133600" y="3733800"/>
          <p14:tracePt t="20624" x="2146300" y="3733800"/>
          <p14:tracePt t="20632" x="2159000" y="3740150"/>
          <p14:tracePt t="20636" x="2178050" y="3746500"/>
          <p14:tracePt t="20653" x="2190750" y="3746500"/>
          <p14:tracePt t="20669" x="2197100" y="3746500"/>
          <p14:tracePt t="20686" x="2209800" y="3746500"/>
          <p14:tracePt t="20703" x="2216150" y="3752850"/>
          <p14:tracePt t="20719" x="2222500" y="3752850"/>
          <p14:tracePt t="20735" x="2235200" y="3752850"/>
          <p14:tracePt t="20752" x="2241550" y="3752850"/>
          <p14:tracePt t="20769" x="2254250" y="3752850"/>
          <p14:tracePt t="20785" x="2260600" y="3752850"/>
          <p14:tracePt t="20802" x="2266950" y="3759200"/>
          <p14:tracePt t="20818" x="2273300" y="3759200"/>
          <p14:tracePt t="20835" x="2279650" y="3759200"/>
          <p14:tracePt t="20852" x="2286000" y="3759200"/>
          <p14:tracePt t="20869" x="2298700" y="3759200"/>
          <p14:tracePt t="20886" x="2305050" y="3759200"/>
          <p14:tracePt t="20903" x="2311400" y="3759200"/>
          <p14:tracePt t="20919" x="2324100" y="3759200"/>
          <p14:tracePt t="20961" x="2330450" y="3759200"/>
          <p14:tracePt t="20993" x="2336800" y="3759200"/>
          <p14:tracePt t="21161" x="2355850" y="3759200"/>
          <p14:tracePt t="21169" x="2400300" y="3759200"/>
          <p14:tracePt t="21169" x="2444750" y="3759200"/>
          <p14:tracePt t="21178" x="2476500" y="3759200"/>
          <p14:tracePt t="21192" x="2584450" y="3765550"/>
          <p14:tracePt t="21203" x="2654300" y="3771900"/>
          <p14:tracePt t="21219" x="2692400" y="3778250"/>
          <p14:tracePt t="21236" x="2698750" y="3778250"/>
          <p14:tracePt t="21512" x="2705100" y="3778250"/>
          <p14:tracePt t="21520" x="2774950" y="3790950"/>
          <p14:tracePt t="21528" x="2851150" y="3810000"/>
          <p14:tracePt t="21536" x="2959100" y="3822700"/>
          <p14:tracePt t="21536" x="3314700" y="3860800"/>
          <p14:tracePt t="21552" x="3613150" y="3892550"/>
          <p14:tracePt t="21569" x="3829050" y="3892550"/>
          <p14:tracePt t="21585" x="4025900" y="3841750"/>
          <p14:tracePt t="21602" x="4184650" y="3797300"/>
          <p14:tracePt t="21619" x="4279900" y="3746500"/>
          <p14:tracePt t="21635" x="4343400" y="3702050"/>
          <p14:tracePt t="21652" x="4381500" y="3670300"/>
          <p14:tracePt t="21688" x="4387850" y="3657600"/>
          <p14:tracePt t="21689" x="4394200" y="3644900"/>
          <p14:tracePt t="21702" x="4400550" y="3619500"/>
          <p14:tracePt t="21719" x="4406900" y="3568700"/>
          <p14:tracePt t="21737" x="4406900" y="3530600"/>
          <p14:tracePt t="21753" x="4400550" y="3492500"/>
          <p14:tracePt t="21769" x="4394200" y="3460750"/>
          <p14:tracePt t="21786" x="4375150" y="3429000"/>
          <p14:tracePt t="21803" x="4362450" y="3409950"/>
          <p14:tracePt t="21820" x="4349750" y="3384550"/>
          <p14:tracePt t="21836" x="4330700" y="3352800"/>
          <p14:tracePt t="21852" x="4311650" y="3346450"/>
          <p14:tracePt t="21869" x="4267200" y="3321050"/>
          <p14:tracePt t="21885" x="4254500" y="3314700"/>
          <p14:tracePt t="21902" x="4248150" y="3314700"/>
          <p14:tracePt t="21918" x="4171950" y="3327400"/>
          <p14:tracePt t="21935" x="4057650" y="3416300"/>
          <p14:tracePt t="21952" x="3968750" y="3498850"/>
          <p14:tracePt t="21968" x="3905250" y="3581400"/>
          <p14:tracePt t="21985" x="3879850" y="3638550"/>
          <p14:tracePt t="22002" x="3879850" y="3676650"/>
          <p14:tracePt t="22019" x="3879850" y="3708400"/>
          <p14:tracePt t="22035" x="3879850" y="3727450"/>
          <p14:tracePt t="22053" x="3892550" y="3740150"/>
          <p14:tracePt t="22069" x="3911600" y="3752850"/>
          <p14:tracePt t="22086" x="3924300" y="3759200"/>
          <p14:tracePt t="22103" x="3968750" y="3765550"/>
          <p14:tracePt t="22103" x="4006850" y="3771900"/>
          <p14:tracePt t="22121" x="4108450" y="3778250"/>
          <p14:tracePt t="22136" x="4222750" y="3778250"/>
          <p14:tracePt t="22153" x="4356100" y="3771900"/>
          <p14:tracePt t="22170" x="4476750" y="3759200"/>
          <p14:tracePt t="22186" x="4584700" y="3740150"/>
          <p14:tracePt t="22202" x="4654550" y="3733800"/>
          <p14:tracePt t="22219" x="4718050" y="3721100"/>
          <p14:tracePt t="22235" x="4768850" y="3714750"/>
          <p14:tracePt t="22252" x="4832350" y="3708400"/>
          <p14:tracePt t="22268" x="4895850" y="3702050"/>
          <p14:tracePt t="22285" x="4933950" y="3695700"/>
          <p14:tracePt t="22302" x="4946650" y="3689350"/>
          <p14:tracePt t="22319" x="4991100" y="3676650"/>
          <p14:tracePt t="22335" x="5080000" y="3632200"/>
          <p14:tracePt t="22353" x="5130800" y="3606800"/>
          <p14:tracePt t="22369" x="5187950" y="3581400"/>
          <p14:tracePt t="22387" x="5232400" y="3549650"/>
          <p14:tracePt t="22403" x="5264150" y="3517900"/>
          <p14:tracePt t="22420" x="5295900" y="3492500"/>
          <p14:tracePt t="22436" x="5314950" y="3473450"/>
          <p14:tracePt t="22453" x="5321300" y="3467100"/>
          <p14:tracePt t="22469" x="5327650" y="3460750"/>
          <p14:tracePt t="22504" x="5334000" y="3454400"/>
          <p14:tracePt t="22520" x="5334000" y="3448050"/>
          <p14:tracePt t="22521" x="5340350" y="3441700"/>
          <p14:tracePt t="22535" x="5353050" y="3435350"/>
          <p14:tracePt t="22552" x="5365750" y="3422650"/>
          <p14:tracePt t="22568" x="5372100" y="3416300"/>
          <p14:tracePt t="22585" x="5372100" y="3403600"/>
          <p14:tracePt t="22672" x="5384800" y="3403600"/>
          <p14:tracePt t="22752" x="5391150" y="3403600"/>
          <p14:tracePt t="22768" x="5429250" y="3416300"/>
          <p14:tracePt t="22785" x="5435600" y="3416300"/>
          <p14:tracePt t="22786" x="5467350" y="3435350"/>
          <p14:tracePt t="22802" x="5480050" y="3441700"/>
          <p14:tracePt t="22819" x="5505450" y="3448050"/>
          <p14:tracePt t="22835" x="5511800" y="3454400"/>
          <p14:tracePt t="22852" x="5530850" y="3460750"/>
          <p14:tracePt t="22868" x="5543550" y="3473450"/>
          <p14:tracePt t="22952" x="5549900" y="3473450"/>
          <p14:tracePt t="22960" x="5549900" y="3479800"/>
          <p14:tracePt t="22968" x="5562600" y="3486150"/>
          <p14:tracePt t="22992" x="5568950" y="3492500"/>
          <p14:tracePt t="23000" x="5581650" y="3492500"/>
          <p14:tracePt t="23009" x="5588000" y="3492500"/>
          <p14:tracePt t="23019" x="5600700" y="3498850"/>
          <p14:tracePt t="23035" x="5613400" y="3498850"/>
          <p14:tracePt t="23052" x="5619750" y="3498850"/>
          <p14:tracePt t="23068" x="5632450" y="3498850"/>
          <p14:tracePt t="23085" x="5645150" y="3498850"/>
          <p14:tracePt t="23102" x="5651500" y="3498850"/>
          <p14:tracePt t="23272" x="5657850" y="3505200"/>
          <p14:tracePt t="23280" x="5657850" y="3511550"/>
          <p14:tracePt t="23288" x="5657850" y="3517900"/>
          <p14:tracePt t="23289" x="5632450" y="3524250"/>
          <p14:tracePt t="23303" x="5594350" y="3536950"/>
          <p14:tracePt t="23303" x="5581650" y="3543300"/>
          <p14:tracePt t="23321" x="5537200" y="3549650"/>
          <p14:tracePt t="23337" x="5530850" y="3549650"/>
          <p14:tracePt t="23353" x="5518150" y="3549650"/>
          <p14:tracePt t="23369" x="5480050" y="3556000"/>
          <p14:tracePt t="23387" x="5448300" y="3562350"/>
          <p14:tracePt t="23403" x="5422900" y="3568700"/>
          <p14:tracePt t="23420" x="5410200" y="3575050"/>
          <p14:tracePt t="23436" x="5397500" y="3581400"/>
          <p14:tracePt t="23453" x="5378450" y="3581400"/>
          <p14:tracePt t="23469" x="5365750" y="3587750"/>
          <p14:tracePt t="23486" x="5346700" y="3594100"/>
          <p14:tracePt t="23502" x="5340350" y="3594100"/>
          <p14:tracePt t="23519" x="5321300" y="3600450"/>
          <p14:tracePt t="24232" x="5340350" y="3600450"/>
          <p14:tracePt t="24239" x="5359400" y="3600450"/>
          <p14:tracePt t="24247" x="5378450" y="3600450"/>
          <p14:tracePt t="24255" x="5391150" y="3600450"/>
          <p14:tracePt t="24269" x="5397500" y="3600450"/>
          <p14:tracePt t="24287" x="5403850" y="3600450"/>
          <p14:tracePt t="24302" x="5416550" y="3594100"/>
          <p14:tracePt t="24302" x="5422900" y="3594100"/>
          <p14:tracePt t="24319" x="5422900" y="3587750"/>
          <p14:tracePt t="24544" x="5429250" y="3587750"/>
          <p14:tracePt t="24552" x="5454650" y="3562350"/>
          <p14:tracePt t="24569" x="5473700" y="3543300"/>
          <p14:tracePt t="24570" x="5499100" y="3524250"/>
          <p14:tracePt t="24586" x="5518150" y="3505200"/>
          <p14:tracePt t="24603" x="5530850" y="3498850"/>
          <p14:tracePt t="24619" x="5543550" y="3492500"/>
          <p14:tracePt t="24636" x="5549900" y="3486150"/>
          <p14:tracePt t="24653" x="5556250" y="3486150"/>
          <p14:tracePt t="24670" x="5562600" y="3479800"/>
          <p14:tracePt t="24760" x="5568950" y="3479800"/>
          <p14:tracePt t="24767" x="5575300" y="3479800"/>
          <p14:tracePt t="24775" x="5588000" y="3479800"/>
          <p14:tracePt t="24783" x="5600700" y="3479800"/>
          <p14:tracePt t="24802" x="5613400" y="3479800"/>
          <p14:tracePt t="24802" x="5626100" y="3486150"/>
          <p14:tracePt t="24818" x="5632450" y="3492500"/>
          <p14:tracePt t="24835" x="5645150" y="3498850"/>
          <p14:tracePt t="24852" x="5657850" y="3498850"/>
          <p14:tracePt t="24868" x="5670550" y="3505200"/>
          <p14:tracePt t="24885" x="5689600" y="3517900"/>
          <p14:tracePt t="24902" x="5708650" y="3517900"/>
          <p14:tracePt t="24918" x="5753100" y="3517900"/>
          <p14:tracePt t="24937" x="5778500" y="3517900"/>
          <p14:tracePt t="24953" x="5797550" y="3517900"/>
          <p14:tracePt t="24969" x="5829300" y="3505200"/>
          <p14:tracePt t="24986" x="5842000" y="3479800"/>
          <p14:tracePt t="25003" x="5854700" y="3441700"/>
          <p14:tracePt t="25019" x="5861050" y="3416300"/>
          <p14:tracePt t="25036" x="5861050" y="3390900"/>
          <p14:tracePt t="25053" x="5861050" y="3378200"/>
          <p14:tracePt t="25069" x="5861050" y="3371850"/>
          <p14:tracePt t="25086" x="5861050" y="3365500"/>
          <p14:tracePt t="25103" x="5854700" y="3352800"/>
          <p14:tracePt t="25119" x="5842000" y="3340100"/>
          <p14:tracePt t="25136" x="5829300" y="3333750"/>
          <p14:tracePt t="25153" x="5822950" y="3321050"/>
          <p14:tracePt t="25169" x="5810250" y="3314700"/>
          <p14:tracePt t="25186" x="5797550" y="3308350"/>
          <p14:tracePt t="25203" x="5784850" y="3302000"/>
          <p14:tracePt t="25219" x="5772150" y="3302000"/>
          <p14:tracePt t="25236" x="5746750" y="3302000"/>
          <p14:tracePt t="25253" x="5715000" y="3302000"/>
          <p14:tracePt t="25269" x="5683250" y="3302000"/>
          <p14:tracePt t="25287" x="5657850" y="3302000"/>
          <p14:tracePt t="25303" x="5619750" y="3308350"/>
          <p14:tracePt t="25320" x="5600700" y="3314700"/>
          <p14:tracePt t="25336" x="5594350" y="3314700"/>
          <p14:tracePt t="25353" x="5581650" y="3321050"/>
          <p14:tracePt t="25369" x="5575300" y="3327400"/>
          <p14:tracePt t="25386" x="5568950" y="3333750"/>
          <p14:tracePt t="25403" x="5556250" y="3346450"/>
          <p14:tracePt t="25420" x="5543550" y="3352800"/>
          <p14:tracePt t="25436" x="5530850" y="3365500"/>
          <p14:tracePt t="25472" x="5518150" y="3378200"/>
          <p14:tracePt t="25473" x="5511800" y="3378200"/>
          <p14:tracePt t="25486" x="5499100" y="3390900"/>
          <p14:tracePt t="25503" x="5486400" y="3416300"/>
          <p14:tracePt t="25503" x="5480050" y="3422650"/>
          <p14:tracePt t="25520" x="5467350" y="3454400"/>
          <p14:tracePt t="25536" x="5461000" y="3473450"/>
          <p14:tracePt t="25552" x="5454650" y="3492500"/>
          <p14:tracePt t="25569" x="5448300" y="3511550"/>
          <p14:tracePt t="25586" x="5448300" y="3530600"/>
          <p14:tracePt t="25602" x="5448300" y="3536950"/>
          <p14:tracePt t="25619" x="5448300" y="3549650"/>
          <p14:tracePt t="25636" x="5448300" y="3562350"/>
          <p14:tracePt t="25653" x="5454650" y="3568700"/>
          <p14:tracePt t="25669" x="5467350" y="3587750"/>
          <p14:tracePt t="25686" x="5473700" y="3594100"/>
          <p14:tracePt t="25703" x="5486400" y="3600450"/>
          <p14:tracePt t="25703" x="5505450" y="3613150"/>
          <p14:tracePt t="25720" x="5524500" y="3625850"/>
          <p14:tracePt t="25737" x="5562600" y="3644900"/>
          <p14:tracePt t="25753" x="5600700" y="3663950"/>
          <p14:tracePt t="25769" x="5638800" y="3670300"/>
          <p14:tracePt t="25786" x="5676900" y="3676650"/>
          <p14:tracePt t="25803" x="5721350" y="3676650"/>
          <p14:tracePt t="25820" x="5765800" y="3676650"/>
          <p14:tracePt t="25836" x="5803900" y="3676650"/>
          <p14:tracePt t="25853" x="5835650" y="3676650"/>
          <p14:tracePt t="25869" x="5873750" y="3657600"/>
          <p14:tracePt t="25886" x="5886450" y="3651250"/>
          <p14:tracePt t="25903" x="5918200" y="3632200"/>
          <p14:tracePt t="25921" x="5930900" y="3619500"/>
          <p14:tracePt t="25936" x="5937250" y="3600450"/>
          <p14:tracePt t="25953" x="5949950" y="3575050"/>
          <p14:tracePt t="25969" x="5949950" y="3543300"/>
          <p14:tracePt t="25986" x="5949950" y="3505200"/>
          <p14:tracePt t="26003" x="5949950" y="3473450"/>
          <p14:tracePt t="26020" x="5949950" y="3441700"/>
          <p14:tracePt t="26036" x="5930900" y="3409950"/>
          <p14:tracePt t="26053" x="5918200" y="3378200"/>
          <p14:tracePt t="26069" x="5899150" y="3352800"/>
          <p14:tracePt t="26086" x="5886450" y="3340100"/>
          <p14:tracePt t="26103" x="5873750" y="3327400"/>
          <p14:tracePt t="26103" x="5867400" y="3321050"/>
          <p14:tracePt t="26120" x="5835650" y="3308350"/>
          <p14:tracePt t="26136" x="5803900" y="3295650"/>
          <p14:tracePt t="26153" x="5778500" y="3289300"/>
          <p14:tracePt t="26169" x="5759450" y="3282950"/>
          <p14:tracePt t="26186" x="5734050" y="3282950"/>
          <p14:tracePt t="26203" x="5715000" y="3282950"/>
          <p14:tracePt t="26220" x="5702300" y="3276600"/>
          <p14:tracePt t="26236" x="5689600" y="3270250"/>
          <p14:tracePt t="26253" x="5676900" y="3270250"/>
          <p14:tracePt t="26269" x="5664200" y="3270250"/>
          <p14:tracePt t="26286" x="5638800" y="3270250"/>
          <p14:tracePt t="26303" x="5626100" y="3270250"/>
          <p14:tracePt t="26303" x="5607050" y="3270250"/>
          <p14:tracePt t="26320" x="5568950" y="3282950"/>
          <p14:tracePt t="26337" x="5537200" y="3289300"/>
          <p14:tracePt t="26353" x="5499100" y="3302000"/>
          <p14:tracePt t="26369" x="5486400" y="3308350"/>
          <p14:tracePt t="26386" x="5461000" y="3321050"/>
          <p14:tracePt t="26403" x="5448300" y="3333750"/>
          <p14:tracePt t="26420" x="5435600" y="3346450"/>
          <p14:tracePt t="26437" x="5429250" y="3352800"/>
          <p14:tracePt t="26453" x="5422900" y="3365500"/>
          <p14:tracePt t="26469" x="5422900" y="3371850"/>
          <p14:tracePt t="26486" x="5410200" y="3384550"/>
          <p14:tracePt t="26503" x="5410200" y="3390900"/>
          <p14:tracePt t="26503" x="5403850" y="3403600"/>
          <p14:tracePt t="26520" x="5403850" y="3422650"/>
          <p14:tracePt t="26536" x="5391150" y="3460750"/>
          <p14:tracePt t="26553" x="5391150" y="3486150"/>
          <p14:tracePt t="26569" x="5384800" y="3524250"/>
          <p14:tracePt t="26586" x="5384800" y="3549650"/>
          <p14:tracePt t="26602" x="5384800" y="3581400"/>
          <p14:tracePt t="26619" x="5384800" y="3587750"/>
          <p14:tracePt t="26656" x="5391150" y="3600450"/>
          <p14:tracePt t="26657" x="5397500" y="3606800"/>
          <p14:tracePt t="26669" x="5416550" y="3619500"/>
          <p14:tracePt t="26686" x="5441950" y="3638550"/>
          <p14:tracePt t="26703" x="5486400" y="3651250"/>
          <p14:tracePt t="26703" x="5499100" y="3657600"/>
          <p14:tracePt t="26720" x="5537200" y="3663950"/>
          <p14:tracePt t="26737" x="5568950" y="3676650"/>
          <p14:tracePt t="26753" x="5607050" y="3683000"/>
          <p14:tracePt t="26769" x="5651500" y="3689350"/>
          <p14:tracePt t="26786" x="5702300" y="3695700"/>
          <p14:tracePt t="26803" x="5746750" y="3695700"/>
          <p14:tracePt t="26819" x="5791200" y="3695700"/>
          <p14:tracePt t="26836" x="5835650" y="3676650"/>
          <p14:tracePt t="26853" x="5867400" y="3651250"/>
          <p14:tracePt t="26869" x="5892800" y="3625850"/>
          <p14:tracePt t="26886" x="5911850" y="3606800"/>
          <p14:tracePt t="26902" x="5930900" y="3581400"/>
          <p14:tracePt t="26920" x="5937250" y="3556000"/>
          <p14:tracePt t="26937" x="5943600" y="3543300"/>
          <p14:tracePt t="26952" x="5949950" y="3517900"/>
          <p14:tracePt t="26969" x="5949950" y="3492500"/>
          <p14:tracePt t="26986" x="5949950" y="3479800"/>
          <p14:tracePt t="27003" x="5949950" y="3467100"/>
          <p14:tracePt t="27019" x="5943600" y="3448050"/>
          <p14:tracePt t="27036" x="5930900" y="3435350"/>
          <p14:tracePt t="27053" x="5911850" y="3416300"/>
          <p14:tracePt t="27069" x="5880100" y="3378200"/>
          <p14:tracePt t="27086" x="5842000" y="3346450"/>
          <p14:tracePt t="27103" x="5797550" y="3314700"/>
          <p14:tracePt t="27119" x="5734050" y="3276600"/>
          <p14:tracePt t="27137" x="5683250" y="3251200"/>
          <p14:tracePt t="27153" x="5638800" y="3238500"/>
          <p14:tracePt t="27170" x="5607050" y="3225800"/>
          <p14:tracePt t="27186" x="5581650" y="3219450"/>
          <p14:tracePt t="27203" x="5568950" y="3219450"/>
          <p14:tracePt t="27219" x="5549900" y="3219450"/>
          <p14:tracePt t="27236" x="5530850" y="3219450"/>
          <p14:tracePt t="27253" x="5511800" y="3225800"/>
          <p14:tracePt t="27269" x="5505450" y="3232150"/>
          <p14:tracePt t="27286" x="5486400" y="3238500"/>
          <p14:tracePt t="27303" x="5480050" y="3238500"/>
          <p14:tracePt t="27319" x="5461000" y="3257550"/>
          <p14:tracePt t="27337" x="5441950" y="3276600"/>
          <p14:tracePt t="27353" x="5422900" y="3302000"/>
          <p14:tracePt t="27370" x="5410200" y="3327400"/>
          <p14:tracePt t="27386" x="5397500" y="3359150"/>
          <p14:tracePt t="27403" x="5384800" y="3403600"/>
          <p14:tracePt t="27419" x="5384800" y="3422650"/>
          <p14:tracePt t="27436" x="5384800" y="3448050"/>
          <p14:tracePt t="27453" x="5384800" y="3467100"/>
          <p14:tracePt t="27469" x="5384800" y="3486150"/>
          <p14:tracePt t="27486" x="5384800" y="3505200"/>
          <p14:tracePt t="27503" x="5384800" y="3511550"/>
          <p14:tracePt t="27503" x="5384800" y="3524250"/>
          <p14:tracePt t="27560" x="5391150" y="3530600"/>
          <p14:tracePt t="27568" x="5391150" y="3536950"/>
          <p14:tracePt t="27578" x="5391150" y="3543300"/>
          <p14:tracePt t="27579" x="5391150" y="3556000"/>
          <p14:tracePt t="27586" x="5397500" y="3568700"/>
          <p14:tracePt t="27602" x="5397500" y="3575050"/>
          <p14:tracePt t="27619" x="5403850" y="3587750"/>
          <p14:tracePt t="27636" x="5410200" y="3594100"/>
          <p14:tracePt t="27652" x="5410200" y="3600450"/>
          <p14:tracePt t="27669" x="5416550" y="3600450"/>
          <p14:tracePt t="27686" x="5416550" y="3606800"/>
          <p14:tracePt t="27703" x="5422900" y="3606800"/>
          <p14:tracePt t="27720" x="5454650" y="3619500"/>
          <p14:tracePt t="27736" x="5480050" y="3625850"/>
          <p14:tracePt t="27752" x="5511800" y="3638550"/>
          <p14:tracePt t="27769" x="5543550" y="3644900"/>
          <p14:tracePt t="27786" x="5568950" y="3644900"/>
          <p14:tracePt t="27803" x="5607050" y="3644900"/>
          <p14:tracePt t="27819" x="5632450" y="3651250"/>
          <p14:tracePt t="27836" x="5657850" y="3651250"/>
          <p14:tracePt t="27853" x="5676900" y="3651250"/>
          <p14:tracePt t="27869" x="5702300" y="3651250"/>
          <p14:tracePt t="27886" x="5721350" y="3651250"/>
          <p14:tracePt t="27903" x="5753100" y="3638550"/>
          <p14:tracePt t="27919" x="5797550" y="3619500"/>
          <p14:tracePt t="27937" x="5829300" y="3606800"/>
          <p14:tracePt t="27953" x="5848350" y="3600450"/>
          <p14:tracePt t="27969" x="5861050" y="3594100"/>
          <p14:tracePt t="27986" x="5873750" y="3581400"/>
          <p14:tracePt t="28003" x="5886450" y="3568700"/>
          <p14:tracePt t="28019" x="5892800" y="3556000"/>
          <p14:tracePt t="28036" x="5892800" y="3543300"/>
          <p14:tracePt t="28052" x="5899150" y="3530600"/>
          <p14:tracePt t="28088" x="5899150" y="3524250"/>
          <p14:tracePt t="28089" x="5899150" y="3517900"/>
          <p14:tracePt t="28102" x="5905500" y="3517900"/>
          <p14:tracePt t="28119" x="5905500" y="3498850"/>
          <p14:tracePt t="28137" x="5905500" y="3492500"/>
          <p14:tracePt t="28152" x="5905500" y="3479800"/>
          <p14:tracePt t="28169" x="5905500" y="3473450"/>
          <p14:tracePt t="28186" x="5905500" y="3467100"/>
          <p14:tracePt t="28271" x="5905500" y="3460750"/>
          <p14:tracePt t="29336" x="5899150" y="3460750"/>
          <p14:tracePt t="29343" x="5892800" y="3460750"/>
          <p14:tracePt t="29353" x="5880100" y="3460750"/>
          <p14:tracePt t="29354" x="5854700" y="3460750"/>
          <p14:tracePt t="29369" x="5829300" y="3460750"/>
          <p14:tracePt t="29386" x="5778500" y="3473450"/>
          <p14:tracePt t="29403" x="5702300" y="3505200"/>
          <p14:tracePt t="29419" x="5607050" y="3549650"/>
          <p14:tracePt t="29435" x="5454650" y="3613150"/>
          <p14:tracePt t="29453" x="5283200" y="3689350"/>
          <p14:tracePt t="29469" x="5130800" y="3778250"/>
          <p14:tracePt t="29487" x="4984750" y="3854450"/>
          <p14:tracePt t="29502" x="4806950" y="3962400"/>
          <p14:tracePt t="29520" x="4705350" y="4032250"/>
          <p14:tracePt t="29536" x="4610100" y="4108450"/>
          <p14:tracePt t="29552" x="4502150" y="4184650"/>
          <p14:tracePt t="29569" x="4425950" y="4248150"/>
          <p14:tracePt t="29586" x="4292600" y="4356100"/>
          <p14:tracePt t="29602" x="4044950" y="4514850"/>
          <p14:tracePt t="29619" x="3810000" y="4686300"/>
          <p14:tracePt t="29636" x="3663950" y="4787900"/>
          <p14:tracePt t="29653" x="3530600" y="4876800"/>
          <p14:tracePt t="29669" x="3429000" y="4953000"/>
          <p14:tracePt t="29686" x="3346450" y="5022850"/>
          <p14:tracePt t="29702" x="3270250" y="5092700"/>
          <p14:tracePt t="29702" x="3219450" y="5130800"/>
          <p14:tracePt t="29720" x="3117850" y="5207000"/>
          <p14:tracePt t="29736" x="2978150" y="5283200"/>
          <p14:tracePt t="29752" x="2870200" y="5346700"/>
          <p14:tracePt t="29769" x="2755900" y="5397500"/>
          <p14:tracePt t="29786" x="2673350" y="5429250"/>
          <p14:tracePt t="29802" x="2616200" y="5448300"/>
          <p14:tracePt t="29819" x="2584450" y="5448300"/>
          <p14:tracePt t="29836" x="2559050" y="5448300"/>
          <p14:tracePt t="29853" x="2546350" y="5448300"/>
          <p14:tracePt t="29869" x="2520950" y="5448300"/>
          <p14:tracePt t="29886" x="2501900" y="5448300"/>
          <p14:tracePt t="29902" x="2489200" y="5448300"/>
          <p14:tracePt t="29902" x="2489200" y="5441950"/>
          <p14:tracePt t="29968" x="2508250" y="5435600"/>
          <p14:tracePt t="29978" x="2520950" y="5429250"/>
          <p14:tracePt t="29978" x="2540000" y="5429250"/>
          <p14:tracePt t="29986" x="2578100" y="5416550"/>
          <p14:tracePt t="30002" x="2622550" y="5397500"/>
          <p14:tracePt t="30020" x="2660650" y="5391150"/>
          <p14:tracePt t="30036" x="2717800" y="5353050"/>
          <p14:tracePt t="30052" x="2774950" y="5314950"/>
          <p14:tracePt t="30069" x="2819400" y="5257800"/>
          <p14:tracePt t="30086" x="2832100" y="5200650"/>
          <p14:tracePt t="30102" x="2838450" y="5060950"/>
          <p14:tracePt t="30120" x="2838450" y="4978400"/>
          <p14:tracePt t="30136" x="2832100" y="4940300"/>
          <p14:tracePt t="30152" x="2819400" y="4908550"/>
          <p14:tracePt t="30169" x="2813050" y="4876800"/>
          <p14:tracePt t="30186" x="2794000" y="4851400"/>
          <p14:tracePt t="30202" x="2774950" y="4832350"/>
          <p14:tracePt t="30219" x="2768600" y="4819650"/>
          <p14:tracePt t="30236" x="2743200" y="4794250"/>
          <p14:tracePt t="30252" x="2711450" y="4775200"/>
          <p14:tracePt t="30270" x="2679700" y="4756150"/>
          <p14:tracePt t="30286" x="2654300" y="4743450"/>
          <p14:tracePt t="30303" x="2616200" y="4724400"/>
          <p14:tracePt t="30320" x="2578100" y="4699000"/>
          <p14:tracePt t="30336" x="2552700" y="4679950"/>
          <p14:tracePt t="30353" x="2514600" y="4673600"/>
          <p14:tracePt t="30369" x="2470150" y="4660900"/>
          <p14:tracePt t="30386" x="2425700" y="4654550"/>
          <p14:tracePt t="30403" x="2349500" y="4654550"/>
          <p14:tracePt t="30419" x="2266950" y="4654550"/>
          <p14:tracePt t="30436" x="2184400" y="4654550"/>
          <p14:tracePt t="30452" x="2120900" y="4667250"/>
          <p14:tracePt t="30470" x="2070100" y="4686300"/>
          <p14:tracePt t="30486" x="2019300" y="4718050"/>
          <p14:tracePt t="30502" x="1968500" y="4762500"/>
          <p14:tracePt t="30502" x="1955800" y="4794250"/>
          <p14:tracePt t="30520" x="1936750" y="4832350"/>
          <p14:tracePt t="30536" x="1924050" y="4883150"/>
          <p14:tracePt t="30552" x="1917700" y="4940300"/>
          <p14:tracePt t="30569" x="1911350" y="4991100"/>
          <p14:tracePt t="30586" x="1905000" y="5048250"/>
          <p14:tracePt t="30603" x="1905000" y="5099050"/>
          <p14:tracePt t="30619" x="1905000" y="5149850"/>
          <p14:tracePt t="30636" x="1905000" y="5194300"/>
          <p14:tracePt t="30652" x="1911350" y="5245100"/>
          <p14:tracePt t="30669" x="1955800" y="5308600"/>
          <p14:tracePt t="30686" x="2025650" y="5397500"/>
          <p14:tracePt t="30702" x="2114550" y="5486400"/>
          <p14:tracePt t="30718" x="2279650" y="5562600"/>
          <p14:tracePt t="30736" x="2374900" y="5575300"/>
          <p14:tracePt t="30752" x="2444750" y="5575300"/>
          <p14:tracePt t="30769" x="2520950" y="5543550"/>
          <p14:tracePt t="30786" x="2590800" y="5499100"/>
          <p14:tracePt t="30803" x="2641600" y="5441950"/>
          <p14:tracePt t="30819" x="2698750" y="5378450"/>
          <p14:tracePt t="30836" x="2743200" y="5321300"/>
          <p14:tracePt t="30852" x="2755900" y="5264150"/>
          <p14:tracePt t="30869" x="2768600" y="5194300"/>
          <p14:tracePt t="30886" x="2794000" y="5137150"/>
          <p14:tracePt t="30903" x="2800350" y="5105400"/>
          <p14:tracePt t="30903" x="2800350" y="5086350"/>
          <p14:tracePt t="30920" x="2806700" y="5035550"/>
          <p14:tracePt t="30937" x="2806700" y="4984750"/>
          <p14:tracePt t="30952" x="2806700" y="4921250"/>
          <p14:tracePt t="30969" x="2787650" y="4870450"/>
          <p14:tracePt t="30986" x="2774950" y="4838700"/>
          <p14:tracePt t="31003" x="2755900" y="4800600"/>
          <p14:tracePt t="31019" x="2730500" y="4768850"/>
          <p14:tracePt t="31036" x="2711450" y="4756150"/>
          <p14:tracePt t="31052" x="2698750" y="4730750"/>
          <p14:tracePt t="31069" x="2686050" y="4718050"/>
          <p14:tracePt t="31086" x="2673350" y="4711700"/>
          <p14:tracePt t="31103" x="2667000" y="4705350"/>
          <p14:tracePt t="31119" x="2660650" y="4705350"/>
          <p14:tracePt t="31168" x="2654300" y="4705350"/>
          <p14:tracePt t="31230" x="2647950" y="4705350"/>
          <p14:tracePt t="31255" x="2641600" y="4705350"/>
          <p14:tracePt t="31271" x="2635250" y="4705350"/>
          <p14:tracePt t="31296" x="2628900" y="4711700"/>
          <p14:tracePt t="31312" x="2628900" y="4718050"/>
          <p14:tracePt t="31376" x="2628900" y="4724400"/>
          <p14:tracePt t="31384" x="2622550" y="4724400"/>
          <p14:tracePt t="31407" x="2616200" y="4730750"/>
          <p14:tracePt t="31456" x="2616200" y="4737100"/>
          <p14:tracePt t="31592" x="2616200" y="4743450"/>
          <p14:tracePt t="31600" x="2616200" y="4749800"/>
          <p14:tracePt t="31607" x="2616200" y="4756150"/>
          <p14:tracePt t="31627" x="2616200" y="4762500"/>
          <p14:tracePt t="31635" x="2616200" y="4768850"/>
          <p14:tracePt t="31637" x="2616200" y="4781550"/>
          <p14:tracePt t="31653" x="2616200" y="4787900"/>
          <p14:tracePt t="31669" x="2616200" y="4806950"/>
          <p14:tracePt t="31686" x="2628900" y="4806950"/>
          <p14:tracePt t="31703" x="2660650" y="4806950"/>
          <p14:tracePt t="31720" x="2679700" y="4806950"/>
          <p14:tracePt t="31736" x="2698750" y="4806950"/>
          <p14:tracePt t="31752" x="2717800" y="4794250"/>
          <p14:tracePt t="31769" x="2724150" y="4781550"/>
          <p14:tracePt t="31786" x="2730500" y="4775200"/>
          <p14:tracePt t="31802" x="2730500" y="4756150"/>
          <p14:tracePt t="31819" x="2730500" y="4730750"/>
          <p14:tracePt t="31836" x="2730500" y="4705350"/>
          <p14:tracePt t="31852" x="2705100" y="4667250"/>
          <p14:tracePt t="31869" x="2679700" y="4641850"/>
          <p14:tracePt t="31885" x="2641600" y="4610100"/>
          <p14:tracePt t="31902" x="2571750" y="4591050"/>
          <p14:tracePt t="31921" x="2508250" y="4578350"/>
          <p14:tracePt t="31936" x="2432050" y="4578350"/>
          <p14:tracePt t="31953" x="2355850" y="4578350"/>
          <p14:tracePt t="31969" x="2266950" y="4578350"/>
          <p14:tracePt t="31986" x="2171700" y="4597400"/>
          <p14:tracePt t="32002" x="2127250" y="4603750"/>
          <p14:tracePt t="32048" x="2108200" y="4616450"/>
          <p14:tracePt t="32051" x="2095500" y="4629150"/>
          <p14:tracePt t="32069" x="2082800" y="4641850"/>
          <p14:tracePt t="32070" x="2063750" y="4654550"/>
          <p14:tracePt t="32086" x="2044700" y="4692650"/>
          <p14:tracePt t="32102" x="2025650" y="4724400"/>
          <p14:tracePt t="32102" x="2012950" y="4743450"/>
          <p14:tracePt t="32120" x="2000250" y="4775200"/>
          <p14:tracePt t="32136" x="2000250" y="4800600"/>
          <p14:tracePt t="32153" x="1987550" y="4845050"/>
          <p14:tracePt t="32169" x="1987550" y="4876800"/>
          <p14:tracePt t="32186" x="1974850" y="4933950"/>
          <p14:tracePt t="32202" x="1974850" y="4978400"/>
          <p14:tracePt t="32219" x="1974850" y="5029200"/>
          <p14:tracePt t="32236" x="1974850" y="5073650"/>
          <p14:tracePt t="32253" x="1987550" y="5118100"/>
          <p14:tracePt t="32269" x="2000250" y="5156200"/>
          <p14:tracePt t="32286" x="2019300" y="5194300"/>
          <p14:tracePt t="32302" x="2044700" y="5238750"/>
          <p14:tracePt t="32320" x="2057400" y="5264150"/>
          <p14:tracePt t="32336" x="2076450" y="5283200"/>
          <p14:tracePt t="32353" x="2101850" y="5295900"/>
          <p14:tracePt t="32369" x="2133600" y="5314950"/>
          <p14:tracePt t="32386" x="2209800" y="5327650"/>
          <p14:tracePt t="32402" x="2317750" y="5359400"/>
          <p14:tracePt t="32419" x="2432050" y="5372100"/>
          <p14:tracePt t="32435" x="2514600" y="5372100"/>
          <p14:tracePt t="32453" x="2603500" y="5372100"/>
          <p14:tracePt t="32469" x="2667000" y="5365750"/>
          <p14:tracePt t="32486" x="2711450" y="5340350"/>
          <p14:tracePt t="32502" x="2774950" y="5289550"/>
          <p14:tracePt t="32520" x="2806700" y="5226050"/>
          <p14:tracePt t="32536" x="2832100" y="5168900"/>
          <p14:tracePt t="32553" x="2851150" y="5092700"/>
          <p14:tracePt t="32569" x="2863850" y="5035550"/>
          <p14:tracePt t="32586" x="2863850" y="5003800"/>
          <p14:tracePt t="32602" x="2863850" y="4972050"/>
          <p14:tracePt t="32619" x="2870200" y="4946650"/>
          <p14:tracePt t="32635" x="2870200" y="4921250"/>
          <p14:tracePt t="32653" x="2870200" y="4895850"/>
          <p14:tracePt t="32669" x="2870200" y="4876800"/>
          <p14:tracePt t="32686" x="2870200" y="4851400"/>
          <p14:tracePt t="32702" x="2857500" y="4826000"/>
          <p14:tracePt t="32720" x="2857500" y="4813300"/>
          <p14:tracePt t="32736" x="2851150" y="4806950"/>
          <p14:tracePt t="32753" x="2844800" y="4800600"/>
          <p14:tracePt t="33096" x="2838450" y="4800600"/>
          <p14:tracePt t="33175" x="2832100" y="4800600"/>
          <p14:tracePt t="33184" x="2825750" y="4800600"/>
          <p14:tracePt t="33192" x="2825750" y="4813300"/>
          <p14:tracePt t="33200" x="2825750" y="4819650"/>
          <p14:tracePt t="33206" x="2819400" y="4864100"/>
          <p14:tracePt t="33219" x="2819400" y="4889500"/>
          <p14:tracePt t="33236" x="2819400" y="4921250"/>
          <p14:tracePt t="33252" x="2819400" y="4927600"/>
          <p14:tracePt t="33269" x="2819400" y="4940300"/>
          <p14:tracePt t="33286" x="2825750" y="4953000"/>
          <p14:tracePt t="33302" x="2832100" y="4959350"/>
          <p14:tracePt t="33320" x="2838450" y="4965700"/>
          <p14:tracePt t="33336" x="2851150" y="4978400"/>
          <p14:tracePt t="33352" x="2863850" y="4991100"/>
          <p14:tracePt t="33369" x="2863850" y="4997450"/>
          <p14:tracePt t="33386" x="2870200" y="5010150"/>
          <p14:tracePt t="33402" x="2882900" y="5016500"/>
          <p14:tracePt t="33419" x="2895600" y="5029200"/>
          <p14:tracePt t="33435" x="2914650" y="5035550"/>
          <p14:tracePt t="33452" x="2946400" y="5048250"/>
          <p14:tracePt t="33469" x="2971800" y="5060950"/>
          <p14:tracePt t="33486" x="2997200" y="5067300"/>
          <p14:tracePt t="33502" x="3016250" y="5073650"/>
          <p14:tracePt t="33519" x="3028950" y="5080000"/>
          <p14:tracePt t="33536" x="3035300" y="5080000"/>
          <p14:tracePt t="33552" x="3054350" y="5080000"/>
          <p14:tracePt t="33570" x="3060700" y="5080000"/>
          <p14:tracePt t="33585" x="3073400" y="5086350"/>
          <p14:tracePt t="33603" x="3092450" y="5092700"/>
          <p14:tracePt t="33619" x="3105150" y="5092700"/>
          <p14:tracePt t="33636" x="3111500" y="5092700"/>
          <p14:tracePt t="33652" x="3124200" y="5092700"/>
          <p14:tracePt t="33669" x="3136900" y="5092700"/>
          <p14:tracePt t="33685" x="3155950" y="5092700"/>
          <p14:tracePt t="33702" x="3187700" y="5092700"/>
          <p14:tracePt t="33720" x="3206750" y="5092700"/>
          <p14:tracePt t="33736" x="3225800" y="5092700"/>
          <p14:tracePt t="33752" x="3244850" y="5092700"/>
          <p14:tracePt t="33769" x="3257550" y="5092700"/>
          <p14:tracePt t="33785" x="3263900" y="5092700"/>
          <p14:tracePt t="36112" x="3276600" y="5092700"/>
          <p14:tracePt t="36119" x="3302000" y="5092700"/>
          <p14:tracePt t="36127" x="3327400" y="5092700"/>
          <p14:tracePt t="36136" x="3352800" y="5092700"/>
          <p14:tracePt t="36136" x="3371850" y="5099050"/>
          <p14:tracePt t="36144" x="3384550" y="5099050"/>
          <p14:tracePt t="36152" x="3409950" y="5099050"/>
          <p14:tracePt t="36169" x="3422650" y="5099050"/>
          <p14:tracePt t="36186" x="3429000" y="5105400"/>
          <p14:tracePt t="36202" x="3435350" y="5105400"/>
          <p14:tracePt t="36219" x="3441700" y="5105400"/>
          <p14:tracePt t="36272" x="3448050" y="5105400"/>
          <p14:tracePt t="36311" x="3460750" y="5105400"/>
          <p14:tracePt t="36327" x="3467100" y="5105400"/>
          <p14:tracePt t="36335" x="3479800" y="5105400"/>
          <p14:tracePt t="36345" x="3486150" y="5105400"/>
          <p14:tracePt t="36688" x="3492500" y="5105400"/>
          <p14:tracePt t="36695" x="3517900" y="5105400"/>
          <p14:tracePt t="36695" x="3556000" y="5105400"/>
          <p14:tracePt t="36705" x="3587750" y="5105400"/>
          <p14:tracePt t="36720" x="3632200" y="5105400"/>
          <p14:tracePt t="36721" x="3676650" y="5105400"/>
          <p14:tracePt t="36736" x="3714750" y="5105400"/>
          <p14:tracePt t="36752" x="3727450" y="5105400"/>
          <p14:tracePt t="36769" x="3733800" y="5105400"/>
          <p14:tracePt t="36787" x="3740150" y="5105400"/>
          <p14:tracePt t="36832" x="3746500" y="5105400"/>
          <p14:tracePt t="36847" x="3759200" y="5105400"/>
          <p14:tracePt t="36855" x="3765550" y="5105400"/>
          <p14:tracePt t="36864" x="3771900" y="5105400"/>
          <p14:tracePt t="36869" x="3790950" y="5105400"/>
          <p14:tracePt t="36885" x="3797300" y="5105400"/>
          <p14:tracePt t="36902" x="3803650" y="5105400"/>
          <p14:tracePt t="37448" x="3810000" y="5105400"/>
          <p14:tracePt t="37456" x="3829050" y="5105400"/>
          <p14:tracePt t="37469" x="3867150" y="5105400"/>
          <p14:tracePt t="37470" x="3917950" y="5105400"/>
          <p14:tracePt t="37485" x="3956050" y="5105400"/>
          <p14:tracePt t="37502" x="3975100" y="5105400"/>
          <p14:tracePt t="37519" x="3981450" y="5105400"/>
          <p14:tracePt t="37712" x="3987800" y="5105400"/>
          <p14:tracePt t="37719" x="4000500" y="5105400"/>
          <p14:tracePt t="37728" x="4006850" y="5105400"/>
          <p14:tracePt t="37895" x="4000500" y="5105400"/>
          <p14:tracePt t="37903" x="3981450" y="5105400"/>
          <p14:tracePt t="37911" x="3962400" y="5105400"/>
          <p14:tracePt t="37919" x="3917950" y="5092700"/>
          <p14:tracePt t="37936" x="3886200" y="5073650"/>
          <p14:tracePt t="37952" x="3873500" y="5067300"/>
          <p14:tracePt t="37969" x="3854450" y="5060950"/>
          <p14:tracePt t="37985" x="3841750" y="5048250"/>
          <p14:tracePt t="38002" x="3835400" y="5048250"/>
          <p14:tracePt t="38019" x="3829050" y="5048250"/>
          <p14:tracePt t="38159" x="3816350" y="5054600"/>
          <p14:tracePt t="38168" x="3803650" y="5092700"/>
          <p14:tracePt t="38175" x="3784600" y="5124450"/>
          <p14:tracePt t="38183" x="3778250" y="5137150"/>
          <p14:tracePt t="38188" x="3759200" y="5181600"/>
          <p14:tracePt t="38202" x="3759200" y="5200650"/>
          <p14:tracePt t="38219" x="3759200" y="5213350"/>
          <p14:tracePt t="38235" x="3752850" y="5219700"/>
          <p14:tracePt t="38759" x="3759200" y="5213350"/>
          <p14:tracePt t="38767" x="3765550" y="5207000"/>
          <p14:tracePt t="38778" x="3778250" y="5200650"/>
          <p14:tracePt t="38785" x="3790950" y="5187950"/>
          <p14:tracePt t="38802" x="3803650" y="5175250"/>
          <p14:tracePt t="38819" x="3810000" y="5162550"/>
          <p14:tracePt t="38835" x="3829050" y="5156200"/>
          <p14:tracePt t="38852" x="3841750" y="5149850"/>
          <p14:tracePt t="38869" x="3854450" y="5143500"/>
          <p14:tracePt t="38903" x="3860800" y="5143500"/>
          <p14:tracePt t="38904" x="3867150" y="5143500"/>
          <p14:tracePt t="38919" x="3873500" y="5143500"/>
          <p14:tracePt t="38936" x="3879850" y="5143500"/>
          <p14:tracePt t="38952" x="3892550" y="5137150"/>
          <p14:tracePt t="38969" x="3911600" y="5130800"/>
          <p14:tracePt t="38985" x="3917950" y="5124450"/>
          <p14:tracePt t="39002" x="3930650" y="5118100"/>
          <p14:tracePt t="39199" x="3943350" y="5118100"/>
          <p14:tracePt t="39207" x="3956050" y="5111750"/>
          <p14:tracePt t="39211" x="3968750" y="5111750"/>
          <p14:tracePt t="39219" x="3981450" y="5111750"/>
          <p14:tracePt t="39235" x="3987800" y="5105400"/>
          <p14:tracePt t="39252" x="3994150" y="5105400"/>
          <p14:tracePt t="39967" x="4038600" y="5105400"/>
          <p14:tracePt t="39978" x="4197350" y="5118100"/>
          <p14:tracePt t="39978" x="4368800" y="5137150"/>
          <p14:tracePt t="39985" x="4673600" y="5187950"/>
          <p14:tracePt t="40002" x="4813300" y="5207000"/>
          <p14:tracePt t="40019" x="4870450" y="5207000"/>
          <p14:tracePt t="40035" x="4883150" y="5207000"/>
          <p14:tracePt t="40071" x="4889500" y="5207000"/>
          <p14:tracePt t="40072" x="4895850" y="5207000"/>
          <p14:tracePt t="40085" x="4902200" y="5200650"/>
          <p14:tracePt t="40103" x="4908550" y="5200650"/>
          <p14:tracePt t="40296" x="4902200" y="5194300"/>
          <p14:tracePt t="40310" x="4826000" y="5187950"/>
          <p14:tracePt t="40319" x="4756150" y="5175250"/>
          <p14:tracePt t="40320" x="4648200" y="5162550"/>
          <p14:tracePt t="40336" x="4552950" y="5149850"/>
          <p14:tracePt t="40352" x="4470400" y="5130800"/>
          <p14:tracePt t="40369" x="4438650" y="5130800"/>
          <p14:tracePt t="40385" x="4432300" y="5124450"/>
          <p14:tracePt t="40479" x="4425950" y="5118100"/>
          <p14:tracePt t="40487" x="4432300" y="5111750"/>
          <p14:tracePt t="40495" x="4438650" y="5105400"/>
          <p14:tracePt t="40502" x="4483100" y="5060950"/>
          <p14:tracePt t="40519" x="4508500" y="5035550"/>
          <p14:tracePt t="40536" x="4559300" y="5010150"/>
          <p14:tracePt t="40552" x="4597400" y="4984750"/>
          <p14:tracePt t="40569" x="4616450" y="4978400"/>
          <p14:tracePt t="40585" x="4629150" y="4978400"/>
          <p14:tracePt t="40602" x="4635500" y="4972050"/>
          <p14:tracePt t="40855" x="4648200" y="4972050"/>
          <p14:tracePt t="40863" x="4660900" y="4972050"/>
          <p14:tracePt t="40871" x="4673600" y="4972050"/>
          <p14:tracePt t="40872" x="4686300" y="4972050"/>
          <p14:tracePt t="40885" x="4718050" y="4978400"/>
          <p14:tracePt t="40902" x="4743450" y="4984750"/>
          <p14:tracePt t="40920" x="4749800" y="4984750"/>
          <p14:tracePt t="40935" x="4756150" y="4984750"/>
          <p14:tracePt t="40952" x="4768850" y="4984750"/>
          <p14:tracePt t="40969" x="4787900" y="4984750"/>
          <p14:tracePt t="41007" x="4800600" y="4984750"/>
          <p14:tracePt t="41018" x="4800600" y="4978400"/>
          <p14:tracePt t="41023" x="4813300" y="4972050"/>
          <p14:tracePt t="41035" x="4838700" y="4959350"/>
          <p14:tracePt t="41052" x="4857750" y="4946650"/>
          <p14:tracePt t="41069" x="4895850" y="4940300"/>
          <p14:tracePt t="41085" x="4921250" y="4933950"/>
          <p14:tracePt t="41102" x="4940300" y="4933950"/>
          <p14:tracePt t="41119" x="4953000" y="4933950"/>
          <p14:tracePt t="41135" x="4965700" y="4933950"/>
          <p14:tracePt t="41152" x="4991100" y="4933950"/>
          <p14:tracePt t="41169" x="5035550" y="4940300"/>
          <p14:tracePt t="41186" x="5060950" y="4953000"/>
          <p14:tracePt t="41202" x="5086350" y="4972050"/>
          <p14:tracePt t="41219" x="5118100" y="4984750"/>
          <p14:tracePt t="41235" x="5137150" y="4991100"/>
          <p14:tracePt t="41252" x="5156200" y="5003800"/>
          <p14:tracePt t="41269" x="5181600" y="5010150"/>
          <p14:tracePt t="41285" x="5200650" y="5022850"/>
          <p14:tracePt t="41302" x="5207000" y="5022850"/>
          <p14:tracePt t="41463" x="5213350" y="5022850"/>
          <p14:tracePt t="41487" x="5219700" y="5029200"/>
          <p14:tracePt t="41511" x="5226050" y="5029200"/>
          <p14:tracePt t="41783" x="5226050" y="5041900"/>
          <p14:tracePt t="41815" x="5226050" y="5048250"/>
          <p14:tracePt t="42255" x="5213350" y="5054600"/>
          <p14:tracePt t="42263" x="5200650" y="5067300"/>
          <p14:tracePt t="42271" x="5175250" y="5080000"/>
          <p14:tracePt t="42279" x="5162550" y="5099050"/>
          <p14:tracePt t="42285" x="5124450" y="5124450"/>
          <p14:tracePt t="42302" x="5060950" y="5168900"/>
          <p14:tracePt t="42319" x="4991100" y="5194300"/>
          <p14:tracePt t="42335" x="4946650" y="5213350"/>
          <p14:tracePt t="42352" x="4902200" y="5232400"/>
          <p14:tracePt t="42368" x="4864100" y="5238750"/>
          <p14:tracePt t="42385" x="4851400" y="5245100"/>
          <p14:tracePt t="42402" x="4838700" y="5251450"/>
          <p14:tracePt t="42418" x="4832350" y="5251450"/>
          <p14:tracePt t="42471" x="4826000" y="5251450"/>
          <p14:tracePt t="42478" x="4819650" y="5251450"/>
          <p14:tracePt t="42487" x="4813300" y="5251450"/>
          <p14:tracePt t="42503" x="4800600" y="5251450"/>
          <p14:tracePt t="42504" x="4781550" y="5251450"/>
          <p14:tracePt t="42519" x="4762500" y="5251450"/>
          <p14:tracePt t="42535" x="4743450" y="5251450"/>
          <p14:tracePt t="42552" x="4724400" y="5251450"/>
          <p14:tracePt t="42568" x="4705350" y="5251450"/>
          <p14:tracePt t="42585" x="4699000" y="5251450"/>
          <p14:tracePt t="42602" x="4692650" y="5251450"/>
          <p14:tracePt t="42619" x="4686300" y="5251450"/>
          <p14:tracePt t="42635" x="4679950" y="5251450"/>
          <p14:tracePt t="42652" x="4667250" y="5238750"/>
          <p14:tracePt t="42668" x="4654550" y="5232400"/>
          <p14:tracePt t="42685" x="4641850" y="5219700"/>
          <p14:tracePt t="42702" x="4616450" y="5200650"/>
          <p14:tracePt t="42720" x="4610100" y="5194300"/>
          <p14:tracePt t="42904" x="4610100" y="5187950"/>
          <p14:tracePt t="43231" x="4610100" y="5181600"/>
          <p14:tracePt t="43247" x="4610100" y="5175250"/>
          <p14:tracePt t="43407" x="4616450" y="5175250"/>
          <p14:tracePt t="43415" x="4629150" y="5168900"/>
          <p14:tracePt t="43431" x="4641850" y="5162550"/>
          <p14:tracePt t="43444" x="4648200" y="5162550"/>
          <p14:tracePt t="43445" x="4654550" y="5162550"/>
          <p14:tracePt t="43452" x="4673600" y="5156200"/>
          <p14:tracePt t="43469" x="4679950" y="5156200"/>
          <p14:tracePt t="43485" x="4692650" y="5156200"/>
          <p14:tracePt t="43502" x="4705350" y="5149850"/>
          <p14:tracePt t="43542" x="4711700" y="5149850"/>
          <p14:tracePt t="47470" x="4699000" y="5156200"/>
          <p14:tracePt t="47478" x="4667250" y="5194300"/>
          <p14:tracePt t="47486" x="4629150" y="5238750"/>
          <p14:tracePt t="47486" x="4584700" y="5295900"/>
          <p14:tracePt t="47502" x="4527550" y="5353050"/>
          <p14:tracePt t="47517" x="4476750" y="5410200"/>
          <p14:tracePt t="47518" x="4349750" y="5537200"/>
          <p14:tracePt t="47535" x="4267200" y="5594350"/>
          <p14:tracePt t="47551" x="4184650" y="5657850"/>
          <p14:tracePt t="47568" x="4095750" y="5702300"/>
          <p14:tracePt t="47584" x="4044950" y="5734050"/>
          <p14:tracePt t="47601" x="3994150" y="5753100"/>
          <p14:tracePt t="47617" x="3956050" y="5772150"/>
          <p14:tracePt t="47634" x="3911600" y="5784850"/>
          <p14:tracePt t="47651" x="3879850" y="5803900"/>
          <p14:tracePt t="47668" x="3841750" y="5816600"/>
          <p14:tracePt t="47684" x="3810000" y="5829300"/>
          <p14:tracePt t="47701" x="3771900" y="5842000"/>
          <p14:tracePt t="47717" x="3702050" y="5861050"/>
          <p14:tracePt t="47734" x="3638550" y="5867400"/>
          <p14:tracePt t="47751" x="3600450" y="5867400"/>
          <p14:tracePt t="47768" x="3543300" y="5867400"/>
          <p14:tracePt t="47784" x="3429000" y="5867400"/>
          <p14:tracePt t="47801" x="3289300" y="5867400"/>
          <p14:tracePt t="47817" x="3124200" y="5867400"/>
          <p14:tracePt t="47834" x="2946400" y="5867400"/>
          <p14:tracePt t="47851" x="2762250" y="5867400"/>
          <p14:tracePt t="47868" x="2552700" y="5867400"/>
          <p14:tracePt t="47884" x="2266950" y="5880100"/>
          <p14:tracePt t="47901" x="2057400" y="5886450"/>
          <p14:tracePt t="47918" x="1841500" y="5892800"/>
          <p14:tracePt t="47935" x="1784350" y="5892800"/>
          <p14:tracePt t="47950" x="1746250" y="5892800"/>
          <p14:tracePt t="47967" x="1720850" y="5892800"/>
          <p14:tracePt t="47985" x="1689100" y="5892800"/>
          <p14:tracePt t="48002" x="1663700" y="5892800"/>
          <p14:tracePt t="48018" x="1638300" y="5892800"/>
          <p14:tracePt t="48035" x="1612900" y="5892800"/>
          <p14:tracePt t="48051" x="1600200" y="5892800"/>
          <p14:tracePt t="48068" x="1581150" y="5892800"/>
          <p14:tracePt t="48085" x="1568450" y="5892800"/>
          <p14:tracePt t="48102" x="1555750" y="5892800"/>
          <p14:tracePt t="48119" x="1543050" y="5892800"/>
          <p14:tracePt t="48135" x="1536700" y="5892800"/>
          <p14:tracePt t="48152" x="1530350" y="5892800"/>
          <p14:tracePt t="48168" x="1524000" y="5892800"/>
          <p14:tracePt t="49007" x="1517650" y="5892800"/>
          <p14:tracePt t="49051" x="0" y="0"/>
        </p14:tracePtLst>
        <p14:tracePtLst>
          <p14:tracePt t="49103" x="1517650" y="5899150"/>
          <p14:tracePt t="49249" x="0" y="0"/>
        </p14:tracePtLst>
        <p14:tracePtLst>
          <p14:tracePt t="49315" x="1517650" y="5899150"/>
          <p14:tracePt t="49446" x="0" y="0"/>
        </p14:tracePtLst>
        <p14:tracePtLst>
          <p14:tracePt t="49541" x="1517650" y="5899150"/>
          <p14:tracePt t="49656" x="0" y="0"/>
        </p14:tracePtLst>
        <p14:tracePtLst>
          <p14:tracePt t="49742" x="1517650" y="5899150"/>
          <p14:tracePt t="49843" x="0" y="0"/>
        </p14:tracePtLst>
        <p14:tracePtLst>
          <p14:tracePt t="49953" x="1517650" y="5899150"/>
          <p14:tracePt t="50051" x="0" y="0"/>
        </p14:tracePtLst>
        <p14:tracePtLst>
          <p14:tracePt t="51691" x="5334000" y="4533900"/>
          <p14:tracePt t="51759" x="5340350" y="4533900"/>
          <p14:tracePt t="51903" x="5346700" y="4533900"/>
          <p14:tracePt t="51934" x="5346700" y="4546600"/>
          <p14:tracePt t="51942" x="5327650" y="4584700"/>
          <p14:tracePt t="51948" x="5295900" y="4629150"/>
          <p14:tracePt t="51952" x="5219700" y="4724400"/>
          <p14:tracePt t="51968" x="5162550" y="4806950"/>
          <p14:tracePt t="51985" x="5143500" y="4845050"/>
          <p14:tracePt t="52002" x="5130800" y="4870450"/>
          <p14:tracePt t="52018" x="5130800" y="4889500"/>
          <p14:tracePt t="52035" x="5124450" y="4902200"/>
          <p14:tracePt t="52052" x="5124450" y="4914900"/>
          <p14:tracePt t="52068" x="5118100" y="4940300"/>
          <p14:tracePt t="52085" x="5105400" y="4959350"/>
          <p14:tracePt t="52101" x="5105400" y="4972050"/>
          <p14:tracePt t="52198" x="5105400" y="4984750"/>
          <p14:tracePt t="52207" x="5118100" y="4984750"/>
          <p14:tracePt t="52218" x="5137150" y="4984750"/>
          <p14:tracePt t="52219" x="5187950" y="4991100"/>
          <p14:tracePt t="52234" x="5245100" y="4991100"/>
          <p14:tracePt t="52251" x="5334000" y="4940300"/>
          <p14:tracePt t="52268" x="5416550" y="4870450"/>
          <p14:tracePt t="52285" x="5454650" y="4787900"/>
          <p14:tracePt t="52301" x="5473700" y="4686300"/>
          <p14:tracePt t="52317" x="5473700" y="4552950"/>
          <p14:tracePt t="52335" x="5448300" y="4495800"/>
          <p14:tracePt t="52352" x="5422900" y="4457700"/>
          <p14:tracePt t="52368" x="5403850" y="4445000"/>
          <p14:tracePt t="52385" x="5378450" y="4425950"/>
          <p14:tracePt t="52402" x="5321300" y="4413250"/>
          <p14:tracePt t="52419" x="5257800" y="4406900"/>
          <p14:tracePt t="52435" x="5175250" y="4394200"/>
          <p14:tracePt t="52452" x="5086350" y="4394200"/>
          <p14:tracePt t="52468" x="5016500" y="4394200"/>
          <p14:tracePt t="52485" x="4953000" y="4394200"/>
          <p14:tracePt t="52501" x="4889500" y="4394200"/>
          <p14:tracePt t="52519" x="4851400" y="4419600"/>
          <p14:tracePt t="52535" x="4787900" y="4470400"/>
          <p14:tracePt t="52552" x="4718050" y="4546600"/>
          <p14:tracePt t="52568" x="4641850" y="4635500"/>
          <p14:tracePt t="52585" x="4584700" y="4711700"/>
          <p14:tracePt t="52601" x="4527550" y="4787900"/>
          <p14:tracePt t="52619" x="4495800" y="4864100"/>
          <p14:tracePt t="52635" x="4470400" y="4933950"/>
          <p14:tracePt t="52652" x="4464050" y="4991100"/>
          <p14:tracePt t="52668" x="4457700" y="5054600"/>
          <p14:tracePt t="52685" x="4476750" y="5124450"/>
          <p14:tracePt t="52701" x="4527550" y="5226050"/>
          <p14:tracePt t="52719" x="4552950" y="5264150"/>
          <p14:tracePt t="52735" x="4584700" y="5295900"/>
          <p14:tracePt t="52752" x="4610100" y="5327650"/>
          <p14:tracePt t="52768" x="4648200" y="5353050"/>
          <p14:tracePt t="52785" x="4705350" y="5384800"/>
          <p14:tracePt t="52802" x="4775200" y="5416550"/>
          <p14:tracePt t="52818" x="4851400" y="5435600"/>
          <p14:tracePt t="52835" x="4940300" y="5448300"/>
          <p14:tracePt t="52852" x="5054600" y="5454650"/>
          <p14:tracePt t="52868" x="5181600" y="5454650"/>
          <p14:tracePt t="52885" x="5295900" y="5416550"/>
          <p14:tracePt t="52902" x="5429250" y="5302250"/>
          <p14:tracePt t="52920" x="5467350" y="5194300"/>
          <p14:tracePt t="52936" x="5492750" y="5060950"/>
          <p14:tracePt t="52953" x="5505450" y="4946650"/>
          <p14:tracePt t="52969" x="5505450" y="4876800"/>
          <p14:tracePt t="52986" x="5499100" y="4826000"/>
          <p14:tracePt t="53002" x="5486400" y="4781550"/>
          <p14:tracePt t="53019" x="5461000" y="4718050"/>
          <p14:tracePt t="53036" x="5429250" y="4660900"/>
          <p14:tracePt t="53053" x="5384800" y="4597400"/>
          <p14:tracePt t="53069" x="5334000" y="4533900"/>
          <p14:tracePt t="53086" x="5264150" y="4464050"/>
          <p14:tracePt t="53104" x="5219700" y="4445000"/>
          <p14:tracePt t="53121" x="5168900" y="4419600"/>
          <p14:tracePt t="53136" x="5111750" y="4406900"/>
          <p14:tracePt t="53152" x="5054600" y="4406900"/>
          <p14:tracePt t="53169" x="4965700" y="4406900"/>
          <p14:tracePt t="53185" x="4857750" y="4445000"/>
          <p14:tracePt t="53202" x="4743450" y="4502150"/>
          <p14:tracePt t="53219" x="4660900" y="4546600"/>
          <p14:tracePt t="53236" x="4565650" y="4603750"/>
          <p14:tracePt t="53252" x="4495800" y="4654550"/>
          <p14:tracePt t="53269" x="4438650" y="4692650"/>
          <p14:tracePt t="53286" x="4394200" y="4737100"/>
          <p14:tracePt t="53302" x="4324350" y="4826000"/>
          <p14:tracePt t="53319" x="4286250" y="4902200"/>
          <p14:tracePt t="53336" x="4254500" y="4978400"/>
          <p14:tracePt t="53353" x="4229100" y="5048250"/>
          <p14:tracePt t="53370" x="4229100" y="5099050"/>
          <p14:tracePt t="53385" x="4229100" y="5149850"/>
          <p14:tracePt t="53403" x="4229100" y="5187950"/>
          <p14:tracePt t="53419" x="4235450" y="5219700"/>
          <p14:tracePt t="53436" x="4267200" y="5257800"/>
          <p14:tracePt t="53452" x="4298950" y="5295900"/>
          <p14:tracePt t="53469" x="4343400" y="5340350"/>
          <p14:tracePt t="53485" x="4432300" y="5384800"/>
          <p14:tracePt t="53502" x="4572000" y="5448300"/>
          <p14:tracePt t="53519" x="4667250" y="5473700"/>
          <p14:tracePt t="53536" x="4775200" y="5492750"/>
          <p14:tracePt t="53552" x="4876800" y="5505450"/>
          <p14:tracePt t="53569" x="4978400" y="5505450"/>
          <p14:tracePt t="53585" x="5080000" y="5505450"/>
          <p14:tracePt t="53602" x="5181600" y="5486400"/>
          <p14:tracePt t="53619" x="5276850" y="5429250"/>
          <p14:tracePt t="53636" x="5359400" y="5327650"/>
          <p14:tracePt t="53652" x="5410200" y="5219700"/>
          <p14:tracePt t="53669" x="5448300" y="5118100"/>
          <p14:tracePt t="53686" x="5473700" y="5029200"/>
          <p14:tracePt t="53702" x="5492750" y="4908550"/>
          <p14:tracePt t="53720" x="5492750" y="4845050"/>
          <p14:tracePt t="53736" x="5492750" y="4768850"/>
          <p14:tracePt t="53752" x="5480050" y="4692650"/>
          <p14:tracePt t="53769" x="5448300" y="4629150"/>
          <p14:tracePt t="53785" x="5416550" y="4559300"/>
          <p14:tracePt t="53802" x="5378450" y="4508500"/>
          <p14:tracePt t="53819" x="5327650" y="4445000"/>
          <p14:tracePt t="53836" x="5264150" y="4368800"/>
          <p14:tracePt t="53853" x="5207000" y="4330700"/>
          <p14:tracePt t="53869" x="5149850" y="4298950"/>
          <p14:tracePt t="53885" x="5099050" y="4286250"/>
          <p14:tracePt t="53902" x="5016500" y="4279900"/>
          <p14:tracePt t="53920" x="4953000" y="4279900"/>
          <p14:tracePt t="53936" x="4876800" y="4311650"/>
          <p14:tracePt t="53952" x="4813300" y="4349750"/>
          <p14:tracePt t="53969" x="4730750" y="4406900"/>
          <p14:tracePt t="53985" x="4667250" y="4470400"/>
          <p14:tracePt t="54002" x="4591050" y="4552950"/>
          <p14:tracePt t="54019" x="4533900" y="4629150"/>
          <p14:tracePt t="54036" x="4489450" y="4718050"/>
          <p14:tracePt t="54052" x="4457700" y="4787900"/>
          <p14:tracePt t="54069" x="4438650" y="4857750"/>
          <p14:tracePt t="54086" x="4425950" y="4959350"/>
          <p14:tracePt t="54104" x="4425950" y="5029200"/>
          <p14:tracePt t="54119" x="4432300" y="5105400"/>
          <p14:tracePt t="54136" x="4457700" y="5175250"/>
          <p14:tracePt t="54152" x="4483100" y="5245100"/>
          <p14:tracePt t="54169" x="4514850" y="5289550"/>
          <p14:tracePt t="54185" x="4565650" y="5334000"/>
          <p14:tracePt t="54202" x="4603750" y="5365750"/>
          <p14:tracePt t="54219" x="4660900" y="5391150"/>
          <p14:tracePt t="54236" x="4724400" y="5403850"/>
          <p14:tracePt t="54252" x="4813300" y="5422900"/>
          <p14:tracePt t="54269" x="4908550" y="5422900"/>
          <p14:tracePt t="54285" x="5016500" y="5422900"/>
          <p14:tracePt t="54285" x="5073650" y="5422900"/>
          <p14:tracePt t="54304" x="5200650" y="5397500"/>
          <p14:tracePt t="54320" x="5295900" y="5372100"/>
          <p14:tracePt t="54336" x="5378450" y="5321300"/>
          <p14:tracePt t="54353" x="5441950" y="5257800"/>
          <p14:tracePt t="54369" x="5486400" y="5168900"/>
          <p14:tracePt t="54385" x="5511800" y="5080000"/>
          <p14:tracePt t="54402" x="5518150" y="4984750"/>
          <p14:tracePt t="54419" x="5518150" y="4864100"/>
          <p14:tracePt t="54436" x="5492750" y="4768850"/>
          <p14:tracePt t="54452" x="5461000" y="4692650"/>
          <p14:tracePt t="54469" x="5435600" y="4648200"/>
          <p14:tracePt t="54485" x="5403850" y="4603750"/>
          <p14:tracePt t="54502" x="5365750" y="4552950"/>
          <p14:tracePt t="54519" x="5314950" y="4502150"/>
          <p14:tracePt t="54535" x="5219700" y="4445000"/>
          <p14:tracePt t="54552" x="5105400" y="4387850"/>
          <p14:tracePt t="54569" x="5003800" y="4349750"/>
          <p14:tracePt t="54585" x="4908550" y="4318000"/>
          <p14:tracePt t="54602" x="4819650" y="4298950"/>
          <p14:tracePt t="54619" x="4743450" y="4298950"/>
          <p14:tracePt t="54635" x="4686300" y="4311650"/>
          <p14:tracePt t="54652" x="4591050" y="4387850"/>
          <p14:tracePt t="54669" x="4495800" y="4476750"/>
          <p14:tracePt t="54685" x="4419600" y="4572000"/>
          <p14:tracePt t="54702" x="4337050" y="4730750"/>
          <p14:tracePt t="54720" x="4305300" y="4826000"/>
          <p14:tracePt t="54735" x="4286250" y="4914900"/>
          <p14:tracePt t="54752" x="4273550" y="4997450"/>
          <p14:tracePt t="54769" x="4273550" y="5067300"/>
          <p14:tracePt t="54785" x="4273550" y="5130800"/>
          <p14:tracePt t="54802" x="4273550" y="5168900"/>
          <p14:tracePt t="54819" x="4286250" y="5200650"/>
          <p14:tracePt t="54835" x="4298950" y="5219700"/>
          <p14:tracePt t="54852" x="4298950" y="5226050"/>
          <p14:tracePt t="54895" x="4305300" y="5232400"/>
          <p14:tracePt t="54975" x="4311650" y="5232400"/>
          <p14:tracePt t="54999" x="4318000" y="5232400"/>
          <p14:tracePt t="55032" x="4324350" y="5232400"/>
          <p14:tracePt t="55063" x="4330700" y="5232400"/>
          <p14:tracePt t="55071" x="4337050" y="5232400"/>
          <p14:tracePt t="55567" x="4330700" y="5232400"/>
          <p14:tracePt t="55583" x="4324350" y="5238750"/>
          <p14:tracePt t="55594" x="4318000" y="5238750"/>
          <p14:tracePt t="55595" x="4305300" y="5238750"/>
          <p14:tracePt t="55602" x="4292600" y="5245100"/>
          <p14:tracePt t="55619" x="4273550" y="5251450"/>
          <p14:tracePt t="55919" x="4298950" y="5251450"/>
          <p14:tracePt t="55928" x="4318000" y="5251450"/>
          <p14:tracePt t="55935" x="4375150" y="5251450"/>
          <p14:tracePt t="55952" x="4413250" y="5251450"/>
          <p14:tracePt t="55953" x="4464050" y="5251450"/>
          <p14:tracePt t="55969" x="4508500" y="5251450"/>
          <p14:tracePt t="55986" x="4546600" y="5251450"/>
          <p14:tracePt t="56002" x="4597400" y="5251450"/>
          <p14:tracePt t="56019" x="4635500" y="5251450"/>
          <p14:tracePt t="56035" x="4660900" y="5251450"/>
          <p14:tracePt t="56052" x="4692650" y="5245100"/>
          <p14:tracePt t="56069" x="4724400" y="5245100"/>
          <p14:tracePt t="56086" x="4768850" y="5238750"/>
          <p14:tracePt t="56103" x="4813300" y="5232400"/>
          <p14:tracePt t="56119" x="4876800" y="5213350"/>
          <p14:tracePt t="56135" x="4927600" y="5194300"/>
          <p14:tracePt t="56152" x="4965700" y="5168900"/>
          <p14:tracePt t="56169" x="4991100" y="5149850"/>
          <p14:tracePt t="56185" x="5010150" y="5130800"/>
          <p14:tracePt t="56202" x="5022850" y="5105400"/>
          <p14:tracePt t="56219" x="5041900" y="5073650"/>
          <p14:tracePt t="56235" x="5060950" y="5041900"/>
          <p14:tracePt t="56252" x="5086350" y="5003800"/>
          <p14:tracePt t="56269" x="5105400" y="4972050"/>
          <p14:tracePt t="56286" x="5118100" y="4946650"/>
          <p14:tracePt t="56303" x="5124450" y="4940300"/>
          <p14:tracePt t="56320" x="5124450" y="4933950"/>
          <p14:tracePt t="56335" x="5124450" y="4927600"/>
          <p14:tracePt t="56447" x="5124450" y="4921250"/>
          <p14:tracePt t="59119" x="5130800" y="4921250"/>
          <p14:tracePt t="59135" x="5137150" y="4921250"/>
          <p14:tracePt t="59152" x="5143500" y="4927600"/>
          <p14:tracePt t="59183" x="5149850" y="4927600"/>
          <p14:tracePt t="59215" x="5149850" y="4933950"/>
          <p14:tracePt t="59247" x="5156200" y="4933950"/>
          <p14:tracePt t="59263" x="5162550" y="4933950"/>
          <p14:tracePt t="59287" x="5168900" y="4933950"/>
          <p14:tracePt t="59303" x="5181600" y="4933950"/>
          <p14:tracePt t="59311" x="5194300" y="4933950"/>
          <p14:tracePt t="59319" x="5207000" y="4927600"/>
          <p14:tracePt t="59320" x="5232400" y="4908550"/>
          <p14:tracePt t="59335" x="5245100" y="4889500"/>
          <p14:tracePt t="59352" x="5264150" y="4876800"/>
          <p14:tracePt t="59368" x="5276850" y="4864100"/>
          <p14:tracePt t="59385" x="5283200" y="4838700"/>
          <p14:tracePt t="59402" x="5289550" y="4806950"/>
          <p14:tracePt t="59419" x="5289550" y="4775200"/>
          <p14:tracePt t="59436" x="5289550" y="4737100"/>
          <p14:tracePt t="59452" x="5289550" y="4718050"/>
          <p14:tracePt t="59469" x="5289550" y="4699000"/>
          <p14:tracePt t="59485" x="5289550" y="4692650"/>
          <p14:tracePt t="59501" x="5289550" y="4686300"/>
          <p14:tracePt t="59583" x="5283200" y="4686300"/>
          <p14:tracePt t="59607" x="5276850" y="4686300"/>
          <p14:tracePt t="59615" x="5270500" y="4686300"/>
          <p14:tracePt t="59647" x="5264150" y="4686300"/>
          <p14:tracePt t="59896" x="5257800" y="4686300"/>
          <p14:tracePt t="61591" x="5251450" y="4686300"/>
          <p14:tracePt t="61599" x="5245100" y="4686300"/>
          <p14:tracePt t="61619" x="5187950" y="4686300"/>
          <p14:tracePt t="61620" x="5092700" y="4686300"/>
          <p14:tracePt t="61635" x="4946650" y="4686300"/>
          <p14:tracePt t="61652" x="4787900" y="4705350"/>
          <p14:tracePt t="61668" x="4629150" y="4743450"/>
          <p14:tracePt t="61685" x="4483100" y="4787900"/>
          <p14:tracePt t="61702" x="4292600" y="4851400"/>
          <p14:tracePt t="61719" x="4184650" y="4895850"/>
          <p14:tracePt t="61735" x="4076700" y="4933950"/>
          <p14:tracePt t="61752" x="3924300" y="4972050"/>
          <p14:tracePt t="61768" x="3841750" y="4997450"/>
          <p14:tracePt t="61785" x="3765550" y="5016500"/>
          <p14:tracePt t="61802" x="3683000" y="5041900"/>
          <p14:tracePt t="61818" x="3594100" y="5067300"/>
          <p14:tracePt t="61835" x="3524250" y="5086350"/>
          <p14:tracePt t="61852" x="3460750" y="5105400"/>
          <p14:tracePt t="61868" x="3403600" y="5130800"/>
          <p14:tracePt t="61885" x="3352800" y="5149850"/>
          <p14:tracePt t="61901" x="3295650" y="5181600"/>
          <p14:tracePt t="61920" x="3270250" y="5194300"/>
          <p14:tracePt t="61935" x="3257550" y="5207000"/>
          <p14:tracePt t="61952" x="3251200" y="5213350"/>
          <p14:tracePt t="61969" x="3244850" y="5226050"/>
          <p14:tracePt t="61985" x="3232150" y="5226050"/>
          <p14:tracePt t="62002" x="3232150" y="5232400"/>
          <p14:tracePt t="62319" x="3225800" y="5232400"/>
          <p14:tracePt t="62327" x="3194050" y="5232400"/>
          <p14:tracePt t="62334" x="3136900" y="5232400"/>
          <p14:tracePt t="62351" x="3105150" y="5232400"/>
          <p14:tracePt t="62352" x="3016250" y="5232400"/>
          <p14:tracePt t="62368" x="2933700" y="5232400"/>
          <p14:tracePt t="62385" x="2863850" y="5232400"/>
          <p14:tracePt t="62401" x="2800350" y="5232400"/>
          <p14:tracePt t="62419" x="2768600" y="5226050"/>
          <p14:tracePt t="62435" x="2736850" y="5219700"/>
          <p14:tracePt t="62452" x="2717800" y="5207000"/>
          <p14:tracePt t="62469" x="2705100" y="5207000"/>
          <p14:tracePt t="62485" x="2686050" y="5200650"/>
          <p14:tracePt t="62502" x="2679700" y="5194300"/>
          <p14:tracePt t="62591" x="2667000" y="5194300"/>
          <p14:tracePt t="62599" x="2647950" y="5194300"/>
          <p14:tracePt t="62607" x="2641600" y="5194300"/>
          <p14:tracePt t="62618" x="2628900" y="5194300"/>
          <p14:tracePt t="62619" x="2597150" y="5187950"/>
          <p14:tracePt t="62635" x="2578100" y="5187950"/>
          <p14:tracePt t="62652" x="2565400" y="5187950"/>
          <p14:tracePt t="62734" x="2565400" y="5181600"/>
          <p14:tracePt t="62744" x="2578100" y="5175250"/>
          <p14:tracePt t="62751" x="2622550" y="5156200"/>
          <p14:tracePt t="62753" x="2768600" y="5118100"/>
          <p14:tracePt t="62768" x="2940050" y="5060950"/>
          <p14:tracePt t="62785" x="3238500" y="4959350"/>
          <p14:tracePt t="62802" x="3479800" y="4870450"/>
          <p14:tracePt t="62818" x="3695700" y="4756150"/>
          <p14:tracePt t="62835" x="3873500" y="4641850"/>
          <p14:tracePt t="62852" x="3994150" y="4552950"/>
          <p14:tracePt t="62868" x="4083050" y="4495800"/>
          <p14:tracePt t="62885" x="4146550" y="4457700"/>
          <p14:tracePt t="62901" x="4203700" y="4400550"/>
          <p14:tracePt t="62919" x="4235450" y="4368800"/>
          <p14:tracePt t="62935" x="4267200" y="4356100"/>
          <p14:tracePt t="62952" x="4286250" y="4343400"/>
          <p14:tracePt t="62968" x="4292600" y="4337050"/>
          <p14:tracePt t="62985" x="4298950" y="4337050"/>
          <p14:tracePt t="63001" x="4311650" y="4330700"/>
          <p14:tracePt t="63018" x="4337050" y="4330700"/>
          <p14:tracePt t="63035" x="4432300" y="4394200"/>
          <p14:tracePt t="63052" x="4565650" y="4508500"/>
          <p14:tracePt t="63068" x="4806950" y="4749800"/>
          <p14:tracePt t="63085" x="5245100" y="5060950"/>
          <p14:tracePt t="63101" x="5930900" y="5416550"/>
          <p14:tracePt t="63119" x="6324600" y="5537200"/>
          <p14:tracePt t="63135" x="6629400" y="5588000"/>
          <p14:tracePt t="63152" x="6896100" y="5619750"/>
          <p14:tracePt t="63168" x="7048500" y="5619750"/>
          <p14:tracePt t="63185" x="7188200" y="5600700"/>
          <p14:tracePt t="63202" x="7283450" y="5575300"/>
          <p14:tracePt t="63218" x="7353300" y="5556250"/>
          <p14:tracePt t="63235" x="7404100" y="5537200"/>
          <p14:tracePt t="63252" x="7442200" y="5524500"/>
          <p14:tracePt t="63269" x="7473950" y="5518150"/>
          <p14:tracePt t="63285" x="7480300" y="5518150"/>
          <p14:tracePt t="63302" x="7505700" y="5511800"/>
          <p14:tracePt t="63319" x="7505700" y="5505450"/>
          <p14:tracePt t="63335" x="7512050" y="5505450"/>
          <p14:tracePt t="63423" x="7518400" y="5505450"/>
          <p14:tracePt t="63431" x="7524750" y="5505450"/>
          <p14:tracePt t="63433" x="7531100" y="5505450"/>
          <p14:tracePt t="63451" x="7543800" y="5505450"/>
          <p14:tracePt t="63495" x="7550150" y="5505450"/>
          <p14:tracePt t="64407" x="7556500" y="5499100"/>
          <p14:tracePt t="64414" x="7556500" y="5473700"/>
          <p14:tracePt t="64422" x="7556500" y="5416550"/>
          <p14:tracePt t="64435" x="7556500" y="5359400"/>
          <p14:tracePt t="64451" x="7556500" y="5321300"/>
          <p14:tracePt t="64469" x="7556500" y="5295900"/>
          <p14:tracePt t="64485" x="7556500" y="5283200"/>
          <p14:tracePt t="65399" x="7562850" y="5308600"/>
          <p14:tracePt t="65406" x="7569200" y="5327650"/>
          <p14:tracePt t="65418" x="7575550" y="5346700"/>
          <p14:tracePt t="65419" x="7588250" y="5372100"/>
          <p14:tracePt t="65435" x="7594600" y="5391150"/>
          <p14:tracePt t="65452" x="7600950" y="5397500"/>
          <p14:tracePt t="65468" x="7613650" y="5403850"/>
          <p14:tracePt t="65485" x="7620000" y="5410200"/>
          <p14:tracePt t="65501" x="7632700" y="5410200"/>
          <p14:tracePt t="65519" x="7658100" y="5410200"/>
          <p14:tracePt t="65535" x="7670800" y="5410200"/>
          <p14:tracePt t="65552" x="7702550" y="5410200"/>
          <p14:tracePt t="65568" x="7734300" y="5397500"/>
          <p14:tracePt t="65585" x="7759700" y="5302250"/>
          <p14:tracePt t="65601" x="7785100" y="5187950"/>
          <p14:tracePt t="65618" x="7791450" y="5048250"/>
          <p14:tracePt t="65635" x="7791450" y="4902200"/>
          <p14:tracePt t="65652" x="7791450" y="4781550"/>
          <p14:tracePt t="65668" x="7791450" y="4730750"/>
          <p14:tracePt t="65684" x="7791450" y="4705350"/>
          <p14:tracePt t="65701" x="7791450" y="4686300"/>
          <p14:tracePt t="65719" x="7785100" y="4686300"/>
          <p14:tracePt t="66007" x="7778750" y="4686300"/>
          <p14:tracePt t="66014" x="7759700" y="4718050"/>
          <p14:tracePt t="66022" x="7753350" y="4730750"/>
          <p14:tracePt t="66023" x="7740650" y="4756150"/>
          <p14:tracePt t="66038" x="7740650" y="4826000"/>
          <p14:tracePt t="66052" x="7734300" y="4933950"/>
          <p14:tracePt t="66068" x="7734300" y="5054600"/>
          <p14:tracePt t="66085" x="7734300" y="5118100"/>
          <p14:tracePt t="66101" x="7734300" y="5143500"/>
          <p14:tracePt t="66158" x="7740650" y="5143500"/>
          <p14:tracePt t="66174" x="7747000" y="5143500"/>
          <p14:tracePt t="66199" x="7753350" y="5143500"/>
          <p14:tracePt t="66205" x="7766050" y="5143500"/>
          <p14:tracePt t="66221" x="7778750" y="5143500"/>
          <p14:tracePt t="66235" x="7778750" y="5124450"/>
          <p14:tracePt t="66235" x="7778750" y="5073650"/>
          <p14:tracePt t="66251" x="7778750" y="5022850"/>
          <p14:tracePt t="66252" x="7766050" y="4876800"/>
          <p14:tracePt t="66268" x="7734300" y="4762500"/>
          <p14:tracePt t="66285" x="7721600" y="4724400"/>
          <p14:tracePt t="66301" x="7708900" y="4686300"/>
          <p14:tracePt t="66342" x="7702550" y="4679950"/>
          <p14:tracePt t="66647" x="7702550" y="4692650"/>
          <p14:tracePt t="66655" x="7696200" y="4705350"/>
          <p14:tracePt t="66662" x="7689850" y="4711700"/>
          <p14:tracePt t="66668" x="7689850" y="4724400"/>
          <p14:tracePt t="66685" x="7683500" y="4730750"/>
          <p14:tracePt t="66701" x="7683500" y="4737100"/>
          <p14:tracePt t="66717" x="7677150" y="4743450"/>
          <p14:tracePt t="67414" x="7670800" y="4743450"/>
          <p14:tracePt t="67430" x="7658100" y="4737100"/>
          <p14:tracePt t="67438" x="7658100" y="4730750"/>
          <p14:tracePt t="67455" x="7651750" y="4730750"/>
          <p14:tracePt t="67468" x="7651750" y="4724400"/>
          <p14:tracePt t="67768" x="0" y="0"/>
        </p14:tracePtLst>
        <p14:tracePtLst>
          <p14:tracePt t="67957" x="7651750" y="4724400"/>
          <p14:tracePt t="68080" x="0" y="0"/>
        </p14:tracePtLst>
        <p14:tracePtLst>
          <p14:tracePt t="68189" x="7651750" y="4724400"/>
          <p14:tracePt t="68302" x="0" y="0"/>
        </p14:tracePtLst>
        <p14:tracePtLst>
          <p14:tracePt t="68389" x="7651750" y="4724400"/>
          <p14:tracePt t="68739" x="0" y="0"/>
        </p14:tracePtLst>
        <p14:tracePtLst>
          <p14:tracePt t="69214" x="7651750" y="4724400"/>
          <p14:tracePt t="69791" x="7658100" y="4724400"/>
          <p14:tracePt t="69798" x="7658100" y="4737100"/>
          <p14:tracePt t="69802" x="7658100" y="4768850"/>
          <p14:tracePt t="69818" x="7658100" y="4781550"/>
          <p14:tracePt t="69835" x="7658100" y="4794250"/>
          <p14:tracePt t="69851" x="7658100" y="4800600"/>
          <p14:tracePt t="70192" x="7658100" y="4813300"/>
          <p14:tracePt t="70198" x="7658100" y="4838700"/>
          <p14:tracePt t="70211" x="7658100" y="4851400"/>
          <p14:tracePt t="70218" x="7658100" y="4876800"/>
          <p14:tracePt t="70235" x="7658100" y="4902200"/>
          <p14:tracePt t="70251" x="7658100" y="4927600"/>
          <p14:tracePt t="70268" x="7658100" y="4953000"/>
          <p14:tracePt t="70284" x="7658100" y="4972050"/>
          <p14:tracePt t="70301" x="7658100" y="4997450"/>
          <p14:tracePt t="70318" x="7658100" y="5003800"/>
          <p14:tracePt t="70335" x="7658100" y="5016500"/>
          <p14:tracePt t="70351" x="7658100" y="5029200"/>
          <p14:tracePt t="70368" x="7658100" y="5035550"/>
          <p14:tracePt t="70385" x="7658100" y="5054600"/>
          <p14:tracePt t="70402" x="7658100" y="5073650"/>
          <p14:tracePt t="70419" x="7658100" y="5111750"/>
          <p14:tracePt t="70436" x="7658100" y="5137150"/>
          <p14:tracePt t="70452" x="7658100" y="5162550"/>
          <p14:tracePt t="70469" x="7658100" y="5175250"/>
          <p14:tracePt t="70485" x="7658100" y="5187950"/>
          <p14:tracePt t="70502" x="7658100" y="5207000"/>
          <p14:tracePt t="70520" x="7658100" y="5232400"/>
          <p14:tracePt t="70536" x="7658100" y="5251450"/>
          <p14:tracePt t="70552" x="7658100" y="5276850"/>
          <p14:tracePt t="70569" x="7658100" y="5289550"/>
          <p14:tracePt t="70586" x="7658100" y="5308600"/>
          <p14:tracePt t="70603" x="7651750" y="5327650"/>
          <p14:tracePt t="70619" x="7651750" y="5340350"/>
          <p14:tracePt t="70636" x="7651750" y="5353050"/>
          <p14:tracePt t="70652" x="7651750" y="5372100"/>
          <p14:tracePt t="70669" x="7651750" y="5384800"/>
          <p14:tracePt t="70686" x="7645400" y="5391150"/>
          <p14:tracePt t="70702" x="7645400" y="5403850"/>
          <p14:tracePt t="70743" x="7645400" y="5410200"/>
          <p14:tracePt t="70775" x="7645400" y="5416550"/>
          <p14:tracePt t="71184" x="7645400" y="5422900"/>
          <p14:tracePt t="71195" x="7632700" y="5435600"/>
          <p14:tracePt t="71195" x="7626350" y="5441950"/>
          <p14:tracePt t="71202" x="7620000" y="5467350"/>
          <p14:tracePt t="71219" x="7613650" y="5473700"/>
          <p14:tracePt t="71280" x="7607300" y="5480050"/>
          <p14:tracePt t="71430" x="7607300" y="5492750"/>
          <p14:tracePt t="71444" x="7588250" y="5492750"/>
          <p14:tracePt t="71447" x="7581900" y="5492750"/>
          <p14:tracePt t="71452" x="7556500" y="5499100"/>
          <p14:tracePt t="71468" x="7531100" y="5505450"/>
          <p14:tracePt t="71485" x="7518400" y="5511800"/>
          <p14:tracePt t="71502" x="7493000" y="5524500"/>
          <p14:tracePt t="71520" x="7461250" y="5543550"/>
          <p14:tracePt t="71536" x="7442200" y="5562600"/>
          <p14:tracePt t="71552" x="7410450" y="5575300"/>
          <p14:tracePt t="71569" x="7391400" y="5588000"/>
          <p14:tracePt t="71586" x="7372350" y="5607050"/>
          <p14:tracePt t="71602" x="7346950" y="5619750"/>
          <p14:tracePt t="71620" x="7327900" y="5632450"/>
          <p14:tracePt t="71635" x="7308850" y="5645150"/>
          <p14:tracePt t="71653" x="7289800" y="5657850"/>
          <p14:tracePt t="71669" x="7283450" y="5670550"/>
          <p14:tracePt t="71685" x="7264400" y="5683250"/>
          <p14:tracePt t="71701" x="7245350" y="5702300"/>
          <p14:tracePt t="71718" x="7219950" y="5715000"/>
          <p14:tracePt t="71735" x="7213600" y="5721350"/>
          <p14:tracePt t="71752" x="7194550" y="5734050"/>
          <p14:tracePt t="71769" x="7188200" y="5746750"/>
          <p14:tracePt t="71786" x="7175500" y="5753100"/>
          <p14:tracePt t="71802" x="7169150" y="5765800"/>
          <p14:tracePt t="71819" x="7156450" y="5778500"/>
          <p14:tracePt t="71835" x="7150100" y="5784850"/>
          <p14:tracePt t="71852" x="7137400" y="5797550"/>
          <p14:tracePt t="71869" x="7118350" y="5822950"/>
          <p14:tracePt t="71885" x="7092950" y="5848350"/>
          <p14:tracePt t="71902" x="7073900" y="5873750"/>
          <p14:tracePt t="71918" x="7048500" y="5905500"/>
          <p14:tracePt t="71935" x="7035800" y="5918200"/>
          <p14:tracePt t="71951" x="7023100" y="5937250"/>
          <p14:tracePt t="71968" x="6997700" y="5949950"/>
          <p14:tracePt t="71986" x="6972300" y="5969000"/>
          <p14:tracePt t="72002" x="6946900" y="5988050"/>
          <p14:tracePt t="72019" x="6915150" y="6007100"/>
          <p14:tracePt t="72035" x="6896100" y="6026150"/>
          <p14:tracePt t="72052" x="6883400" y="6038850"/>
          <p14:tracePt t="72069" x="6877050" y="6045200"/>
          <p14:tracePt t="72086" x="6864350" y="6057900"/>
          <p14:tracePt t="72102" x="6851650" y="6070600"/>
          <p14:tracePt t="72119" x="6832600" y="6083300"/>
          <p14:tracePt t="72136" x="6807200" y="6102350"/>
          <p14:tracePt t="72152" x="6781800" y="6115050"/>
          <p14:tracePt t="72168" x="6769100" y="6127750"/>
          <p14:tracePt t="72185" x="6762750" y="6134100"/>
          <p14:tracePt t="72202" x="6743700" y="6153150"/>
          <p14:tracePt t="72219" x="6737350" y="6159500"/>
          <p14:tracePt t="72235" x="6731000" y="6172200"/>
          <p14:tracePt t="72252" x="6724650" y="6178550"/>
          <p14:tracePt t="72269" x="6705600" y="6191250"/>
          <p14:tracePt t="72285" x="6673850" y="6210300"/>
          <p14:tracePt t="72302" x="6635750" y="6223000"/>
          <p14:tracePt t="72320" x="6610350" y="6235700"/>
          <p14:tracePt t="72336" x="6591300" y="6242050"/>
          <p14:tracePt t="72352" x="6578600" y="6248400"/>
          <p14:tracePt t="72369" x="6559550" y="6254750"/>
          <p14:tracePt t="72386" x="6534150" y="6261100"/>
          <p14:tracePt t="72402" x="6502400" y="6267450"/>
          <p14:tracePt t="72419" x="6464300" y="6280150"/>
          <p14:tracePt t="72435" x="6407150" y="6292850"/>
          <p14:tracePt t="72452" x="6350000" y="6305550"/>
          <p14:tracePt t="72469" x="6305550" y="6311900"/>
          <p14:tracePt t="72486" x="6286500" y="6318250"/>
          <p14:tracePt t="72502" x="6273800" y="6324600"/>
          <p14:tracePt t="72519" x="6267450" y="6324600"/>
          <p14:tracePt t="72583" x="6261100" y="6324600"/>
          <p14:tracePt t="72599" x="6254750" y="6330950"/>
          <p14:tracePt t="72615" x="6248400" y="6330950"/>
          <p14:tracePt t="72623" x="6235700" y="6337300"/>
          <p14:tracePt t="72645" x="6229350" y="6337300"/>
          <p14:tracePt t="72646" x="6223000" y="6337300"/>
          <p14:tracePt t="72652" x="6210300" y="6343650"/>
          <p14:tracePt t="72669" x="6197600" y="6350000"/>
          <p14:tracePt t="72686" x="6184900" y="6350000"/>
          <p14:tracePt t="72935" x="6191250" y="6350000"/>
          <p14:tracePt t="72945" x="6197600" y="6350000"/>
          <p14:tracePt t="72945" x="6203950" y="6350000"/>
          <p14:tracePt t="72952" x="6223000" y="6350000"/>
          <p14:tracePt t="72969" x="6273800" y="6343650"/>
          <p14:tracePt t="72985" x="6318250" y="6324600"/>
          <p14:tracePt t="73002" x="6394450" y="6292850"/>
          <p14:tracePt t="73019" x="6464300" y="6254750"/>
          <p14:tracePt t="73035" x="6527800" y="6210300"/>
          <p14:tracePt t="73052" x="6572250" y="6165850"/>
          <p14:tracePt t="73069" x="6616700" y="6134100"/>
          <p14:tracePt t="73085" x="6692900" y="6064250"/>
          <p14:tracePt t="73104" x="6750050" y="6007100"/>
          <p14:tracePt t="73119" x="6813550" y="5943600"/>
          <p14:tracePt t="73136" x="6858000" y="5880100"/>
          <p14:tracePt t="73152" x="6896100" y="5816600"/>
          <p14:tracePt t="73169" x="6934200" y="5772150"/>
          <p14:tracePt t="73185" x="6959600" y="5727700"/>
          <p14:tracePt t="73202" x="6985000" y="5695950"/>
          <p14:tracePt t="73219" x="7010400" y="5657850"/>
          <p14:tracePt t="73236" x="7023100" y="5638800"/>
          <p14:tracePt t="73252" x="7042150" y="5619750"/>
          <p14:tracePt t="73269" x="7067550" y="5594350"/>
          <p14:tracePt t="73285" x="7099300" y="5562600"/>
          <p14:tracePt t="73285" x="7112000" y="5543550"/>
          <p14:tracePt t="73303" x="7150100" y="5524500"/>
          <p14:tracePt t="73319" x="7175500" y="5499100"/>
          <p14:tracePt t="73336" x="7226300" y="5473700"/>
          <p14:tracePt t="73352" x="7264400" y="5454650"/>
          <p14:tracePt t="73369" x="7296150" y="5435600"/>
          <p14:tracePt t="73385" x="7334250" y="5410200"/>
          <p14:tracePt t="73402" x="7366000" y="5391150"/>
          <p14:tracePt t="73419" x="7404100" y="5372100"/>
          <p14:tracePt t="73436" x="7448550" y="5359400"/>
          <p14:tracePt t="73452" x="7512050" y="5353050"/>
          <p14:tracePt t="73469" x="7550150" y="5346700"/>
          <p14:tracePt t="73485" x="7575550" y="5346700"/>
          <p14:tracePt t="73485" x="7588250" y="5346700"/>
          <p14:tracePt t="73503" x="7600950" y="5346700"/>
          <p14:tracePt t="73519" x="7607300" y="5346700"/>
          <p14:tracePt t="73536" x="7613650" y="5346700"/>
          <p14:tracePt t="73552" x="7626350" y="5346700"/>
          <p14:tracePt t="73568" x="7658100" y="5359400"/>
          <p14:tracePt t="73585" x="7689850" y="5372100"/>
          <p14:tracePt t="73601" x="7715250" y="5391150"/>
          <p14:tracePt t="73618" x="7753350" y="5416550"/>
          <p14:tracePt t="73635" x="7785100" y="5435600"/>
          <p14:tracePt t="73652" x="7797800" y="5448300"/>
          <p14:tracePt t="73669" x="7810500" y="5461000"/>
          <p14:tracePt t="73685" x="7842250" y="5492750"/>
          <p14:tracePt t="73703" x="7854950" y="5511800"/>
          <p14:tracePt t="73719" x="7880350" y="5537200"/>
          <p14:tracePt t="73736" x="7899400" y="5568950"/>
          <p14:tracePt t="73752" x="7918450" y="5594350"/>
          <p14:tracePt t="73769" x="7937500" y="5626100"/>
          <p14:tracePt t="73785" x="7956550" y="5651500"/>
          <p14:tracePt t="73802" x="7962900" y="5670550"/>
          <p14:tracePt t="73819" x="7975600" y="5689600"/>
          <p14:tracePt t="73836" x="7988300" y="5715000"/>
          <p14:tracePt t="73852" x="8001000" y="5734050"/>
          <p14:tracePt t="73868" x="8013700" y="5746750"/>
          <p14:tracePt t="73885" x="8026400" y="5759450"/>
          <p14:tracePt t="73902" x="8039100" y="5784850"/>
          <p14:tracePt t="73918" x="8058150" y="5816600"/>
          <p14:tracePt t="73935" x="8083550" y="5848350"/>
          <p14:tracePt t="73952" x="8102600" y="5873750"/>
          <p14:tracePt t="73969" x="8128000" y="5899150"/>
          <p14:tracePt t="73986" x="8140700" y="5911850"/>
          <p14:tracePt t="74002" x="8153400" y="5930900"/>
          <p14:tracePt t="74019" x="8172450" y="5949950"/>
          <p14:tracePt t="74036" x="8185150" y="5969000"/>
          <p14:tracePt t="74052" x="8197850" y="5981700"/>
          <p14:tracePt t="74069" x="8216900" y="6000750"/>
          <p14:tracePt t="74085" x="8248650" y="6026150"/>
          <p14:tracePt t="74102" x="8293100" y="6064250"/>
          <p14:tracePt t="74119" x="8324850" y="6083300"/>
          <p14:tracePt t="74136" x="8356600" y="6102350"/>
          <p14:tracePt t="74152" x="8394700" y="6127750"/>
          <p14:tracePt t="74168" x="8407400" y="6140450"/>
          <p14:tracePt t="74185" x="8439150" y="6153150"/>
          <p14:tracePt t="74202" x="8458200" y="6165850"/>
          <p14:tracePt t="74218" x="8496300" y="6191250"/>
          <p14:tracePt t="74236" x="8540750" y="6210300"/>
          <p14:tracePt t="74252" x="8572500" y="6229350"/>
          <p14:tracePt t="74269" x="8610600" y="6248400"/>
          <p14:tracePt t="74285" x="8642350" y="6267450"/>
          <p14:tracePt t="74302" x="8693150" y="6280150"/>
          <p14:tracePt t="74320" x="8731250" y="6299200"/>
          <p14:tracePt t="74336" x="8775700" y="6311900"/>
          <p14:tracePt t="74352" x="8813800" y="6330950"/>
          <p14:tracePt t="74369" x="8845550" y="6337300"/>
          <p14:tracePt t="74385" x="8870950" y="6350000"/>
          <p14:tracePt t="74402" x="8890000" y="6350000"/>
          <p14:tracePt t="74419" x="8902700" y="6350000"/>
          <p14:tracePt t="74435" x="8915400" y="6350000"/>
          <p14:tracePt t="74451" x="8928100" y="6350000"/>
          <p14:tracePt t="74469" x="8947150" y="6350000"/>
          <p14:tracePt t="74485" x="8985250" y="6350000"/>
          <p14:tracePt t="74485" x="9004300" y="6350000"/>
          <p14:tracePt t="74503" x="9067800" y="6356350"/>
          <p14:tracePt t="74519" x="9112250" y="6356350"/>
          <p14:tracePt t="74535" x="9137650" y="6356350"/>
          <p14:tracePt t="76992" x="9124950" y="6356350"/>
          <p14:tracePt t="76999" x="9093200" y="6356350"/>
          <p14:tracePt t="77007" x="9055100" y="6356350"/>
          <p14:tracePt t="77016" x="8985250" y="6356350"/>
          <p14:tracePt t="77024" x="8826500" y="6305550"/>
          <p14:tracePt t="77036" x="8534400" y="6223000"/>
          <p14:tracePt t="77053" x="8331200" y="6159500"/>
          <p14:tracePt t="77070" x="8166100" y="6115050"/>
          <p14:tracePt t="77086" x="8039100" y="6076950"/>
          <p14:tracePt t="77103" x="7899400" y="6026150"/>
          <p14:tracePt t="77120" x="7835900" y="5994400"/>
          <p14:tracePt t="77137" x="7766050" y="5949950"/>
          <p14:tracePt t="77153" x="7696200" y="5911850"/>
          <p14:tracePt t="77170" x="7639050" y="5867400"/>
          <p14:tracePt t="77187" x="7594600" y="5835650"/>
          <p14:tracePt t="77203" x="7562850" y="5810250"/>
          <p14:tracePt t="77220" x="7543800" y="5791200"/>
          <p14:tracePt t="77236" x="7537450" y="5778500"/>
          <p14:tracePt t="77253" x="7531100" y="5746750"/>
          <p14:tracePt t="77270" x="7518400" y="5715000"/>
          <p14:tracePt t="77286" x="7493000" y="5657850"/>
          <p14:tracePt t="77304" x="7473950" y="5626100"/>
          <p14:tracePt t="77320" x="7467600" y="5619750"/>
          <p14:tracePt t="77336" x="7467600" y="5613400"/>
          <p14:tracePt t="77424" x="7454900" y="5619750"/>
          <p14:tracePt t="77432" x="7442200" y="5632450"/>
          <p14:tracePt t="77439" x="7429500" y="5651500"/>
          <p14:tracePt t="77447" x="7429500" y="5670550"/>
          <p14:tracePt t="77455" x="7429500" y="5702300"/>
          <p14:tracePt t="77469" x="7429500" y="5721350"/>
          <p14:tracePt t="77485" x="7435850" y="5746750"/>
          <p14:tracePt t="77502" x="7448550" y="5772150"/>
          <p14:tracePt t="77519" x="7454900" y="5778500"/>
          <p14:tracePt t="77568" x="7461250" y="5778500"/>
          <p14:tracePt t="77600" x="7467600" y="5778500"/>
          <p14:tracePt t="77608" x="7473950" y="5778500"/>
          <p14:tracePt t="77619" x="7486650" y="5778500"/>
          <p14:tracePt t="77624" x="7505700" y="5778500"/>
          <p14:tracePt t="77636" x="7518400" y="5778500"/>
          <p14:tracePt t="77653" x="7524750" y="5778500"/>
          <p14:tracePt t="77670" x="7550150" y="5778500"/>
          <p14:tracePt t="77686" x="7562850" y="5772150"/>
          <p14:tracePt t="77686" x="7575550" y="5740400"/>
          <p14:tracePt t="77704" x="7600950" y="5689600"/>
          <p14:tracePt t="77720" x="7613650" y="5632450"/>
          <p14:tracePt t="77736" x="7613650" y="5568950"/>
          <p14:tracePt t="77753" x="7620000" y="5499100"/>
          <p14:tracePt t="77769" x="7620000" y="5429250"/>
          <p14:tracePt t="77786" x="7620000" y="5365750"/>
          <p14:tracePt t="77803" x="7620000" y="5321300"/>
          <p14:tracePt t="77819" x="7607300" y="5270500"/>
          <p14:tracePt t="77836" x="7607300" y="5245100"/>
          <p14:tracePt t="77853" x="7607300" y="5213350"/>
          <p14:tracePt t="77869" x="7607300" y="5187950"/>
          <p14:tracePt t="77886" x="7607300" y="5149850"/>
          <p14:tracePt t="77903" x="7607300" y="5099050"/>
          <p14:tracePt t="77920" x="7607300" y="5054600"/>
          <p14:tracePt t="77936" x="7607300" y="5016500"/>
          <p14:tracePt t="77953" x="7613650" y="4997450"/>
          <p14:tracePt t="77970" x="7613650" y="4978400"/>
          <p14:tracePt t="77986" x="7613650" y="4972050"/>
          <p14:tracePt t="78003" x="7613650" y="4965700"/>
          <p14:tracePt t="78040" x="7613650" y="4959350"/>
          <p14:tracePt t="78040" x="7613650" y="4953000"/>
          <p14:tracePt t="78054" x="7620000" y="4946650"/>
          <p14:tracePt t="78069" x="7620000" y="4940300"/>
          <p14:tracePt t="78087" x="7632700" y="4927600"/>
          <p14:tracePt t="78103" x="7632700" y="4921250"/>
          <p14:tracePt t="78152" x="7639050" y="4914900"/>
          <p14:tracePt t="78168" x="7645400" y="4908550"/>
          <p14:tracePt t="78179" x="7651750" y="4902200"/>
          <p14:tracePt t="78184" x="7651750" y="4889500"/>
          <p14:tracePt t="78186" x="7664450" y="4870450"/>
          <p14:tracePt t="78203" x="7664450" y="4864100"/>
          <p14:tracePt t="78608" x="7664450" y="4857750"/>
          <p14:tracePt t="78616" x="7664450" y="4845050"/>
          <p14:tracePt t="78624" x="7670800" y="4838700"/>
          <p14:tracePt t="78640" x="7670800" y="4832350"/>
          <p14:tracePt t="78736" x="7677150" y="4819650"/>
          <p14:tracePt t="78744" x="7677150" y="4806950"/>
          <p14:tracePt t="78760" x="7677150" y="4800600"/>
          <p14:tracePt t="78769" x="7677150" y="4794250"/>
          <p14:tracePt t="78776" x="7677150" y="4787900"/>
          <p14:tracePt t="78786" x="7677150" y="4775200"/>
          <p14:tracePt t="78803" x="7677150" y="4762500"/>
          <p14:tracePt t="81519" x="7677150" y="4749800"/>
          <p14:tracePt t="81520" x="7670800" y="4737100"/>
          <p14:tracePt t="81536" x="7664450" y="4730750"/>
          <p14:tracePt t="81537" x="7639050" y="4718050"/>
          <p14:tracePt t="81553" x="7626350" y="4711700"/>
          <p14:tracePt t="81591" x="7620000" y="4711700"/>
          <p14:tracePt t="81744" x="7613650" y="4705350"/>
          <p14:tracePt t="81991" x="7620000" y="4705350"/>
          <p14:tracePt t="82007" x="7626350" y="4705350"/>
          <p14:tracePt t="82023" x="7632700" y="4705350"/>
          <p14:tracePt t="82031" x="7639050" y="4705350"/>
          <p14:tracePt t="82039" x="7645400" y="4711700"/>
          <p14:tracePt t="82055" x="7651750" y="4711700"/>
          <p14:tracePt t="82056" x="7658100" y="4718050"/>
          <p14:tracePt t="82069" x="7670800" y="4724400"/>
          <p14:tracePt t="82086" x="7677150" y="4730750"/>
          <p14:tracePt t="82103" x="7683500" y="4737100"/>
          <p14:tracePt t="82120" x="7683500" y="4743450"/>
          <p14:tracePt t="82407" x="7683500" y="4756150"/>
          <p14:tracePt t="82415" x="7683500" y="4768850"/>
          <p14:tracePt t="82423" x="7683500" y="4775200"/>
          <p14:tracePt t="82431" x="7683500" y="4787900"/>
          <p14:tracePt t="82440" x="7677150" y="4806950"/>
          <p14:tracePt t="82453" x="7677150" y="4819650"/>
          <p14:tracePt t="82469" x="7664450" y="4838700"/>
          <p14:tracePt t="82486" x="7664450" y="4851400"/>
          <p14:tracePt t="82503" x="7658100" y="4870450"/>
          <p14:tracePt t="82520" x="7651750" y="4883150"/>
          <p14:tracePt t="82536" x="7651750" y="4902200"/>
          <p14:tracePt t="82553" x="7651750" y="4908550"/>
          <p14:tracePt t="82569" x="7651750" y="4927600"/>
          <p14:tracePt t="82586" x="7645400" y="4940300"/>
          <p14:tracePt t="82603" x="7639050" y="4953000"/>
          <p14:tracePt t="82620" x="7639050" y="4965700"/>
          <p14:tracePt t="82636" x="7632700" y="4978400"/>
          <p14:tracePt t="82653" x="7626350" y="5010150"/>
          <p14:tracePt t="82669" x="7613650" y="5035550"/>
          <p14:tracePt t="82686" x="7594600" y="5105400"/>
          <p14:tracePt t="82704" x="7581900" y="5156200"/>
          <p14:tracePt t="82720" x="7569200" y="5219700"/>
          <p14:tracePt t="82736" x="7562850" y="5264150"/>
          <p14:tracePt t="82753" x="7556500" y="5314950"/>
          <p14:tracePt t="82769" x="7556500" y="5334000"/>
          <p14:tracePt t="82807" x="7556500" y="5340350"/>
          <p14:tracePt t="82920" x="7556500" y="5346700"/>
          <p14:tracePt t="82928" x="7550150" y="5359400"/>
          <p14:tracePt t="82936" x="7550150" y="5365750"/>
          <p14:tracePt t="82937" x="7550150" y="5378450"/>
          <p14:tracePt t="82975" x="7550150" y="5384800"/>
          <p14:tracePt t="82992" x="7550150" y="5391150"/>
          <p14:tracePt t="83000" x="7550150" y="5397500"/>
          <p14:tracePt t="83004" x="7550150" y="5403850"/>
          <p14:tracePt t="83175" x="7550150" y="5416550"/>
          <p14:tracePt t="83184" x="7556500" y="5429250"/>
          <p14:tracePt t="84623" x="7562850" y="5429250"/>
          <p14:tracePt t="84655" x="7569200" y="5429250"/>
          <p14:tracePt t="84672" x="7575550" y="5435600"/>
          <p14:tracePt t="84710" x="7581900" y="5435600"/>
          <p14:tracePt t="84735" x="7588250" y="5435600"/>
          <p14:tracePt t="84759" x="7594600" y="5435600"/>
          <p14:tracePt t="84767" x="7600950" y="5435600"/>
          <p14:tracePt t="84808" x="7607300" y="5441950"/>
          <p14:tracePt t="85031" x="7613650" y="5441950"/>
          <p14:tracePt t="85048" x="7620000" y="5441950"/>
          <p14:tracePt t="85200" x="7626350" y="5441950"/>
          <p14:tracePt t="85272" x="7632700" y="5441950"/>
          <p14:tracePt t="85431" x="7639050" y="5441950"/>
          <p14:tracePt t="85631" x="7645400" y="5441950"/>
          <p14:tracePt t="87847" x="7645400" y="5448300"/>
          <p14:tracePt t="87847" x="7645400" y="5454650"/>
          <p14:tracePt t="87864" x="7645400" y="5467350"/>
          <p14:tracePt t="87880" x="7639050" y="5473700"/>
          <p14:tracePt t="87889" x="7632700" y="5486400"/>
          <p14:tracePt t="87889" x="7626350" y="5499100"/>
          <p14:tracePt t="87904" x="7620000" y="5505450"/>
          <p14:tracePt t="87905" x="7613650" y="5530850"/>
          <p14:tracePt t="87920" x="7600950" y="5556250"/>
          <p14:tracePt t="87937" x="7600950" y="5575300"/>
          <p14:tracePt t="87953" x="7594600" y="5581650"/>
          <p14:tracePt t="87970" x="7588250" y="5588000"/>
          <p14:tracePt t="88008" x="7588250" y="5594350"/>
          <p14:tracePt t="88048" x="7581900" y="5600700"/>
          <p14:tracePt t="88081" x="7581900" y="5607050"/>
          <p14:tracePt t="88096" x="7575550" y="5619750"/>
          <p14:tracePt t="88112" x="7575550" y="5632450"/>
          <p14:tracePt t="88120" x="7575550" y="5638800"/>
          <p14:tracePt t="88137" x="7575550" y="5651500"/>
          <p14:tracePt t="88137" x="7575550" y="5664200"/>
          <p14:tracePt t="88153" x="7575550" y="5676900"/>
          <p14:tracePt t="88279" x="7575550" y="5683250"/>
          <p14:tracePt t="88287" x="7575550" y="5695950"/>
          <p14:tracePt t="88295" x="7575550" y="5702300"/>
          <p14:tracePt t="88303" x="7581900" y="5727700"/>
          <p14:tracePt t="88319" x="7581900" y="5734050"/>
          <p14:tracePt t="88320" x="7588250" y="5753100"/>
          <p14:tracePt t="88336" x="7594600" y="5778500"/>
          <p14:tracePt t="88353" x="7594600" y="5797550"/>
          <p14:tracePt t="88369" x="7600950" y="5803900"/>
          <p14:tracePt t="88387" x="7607300" y="5810250"/>
          <p14:tracePt t="88403" x="7607300" y="5816600"/>
          <p14:tracePt t="88420" x="7607300" y="5829300"/>
          <p14:tracePt t="88437" x="7600950" y="5842000"/>
          <p14:tracePt t="88454" x="7588250" y="5873750"/>
          <p14:tracePt t="88470" x="7569200" y="5899150"/>
          <p14:tracePt t="88487" x="7550150" y="5924550"/>
          <p14:tracePt t="88504" x="7512050" y="5956300"/>
          <p14:tracePt t="88521" x="7448550" y="5994400"/>
          <p14:tracePt t="88537" x="7385050" y="6013450"/>
          <p14:tracePt t="88554" x="7315200" y="6038850"/>
          <p14:tracePt t="88570" x="7277100" y="6064250"/>
          <p14:tracePt t="88587" x="7137400" y="6096000"/>
          <p14:tracePt t="88603" x="7010400" y="6140450"/>
          <p14:tracePt t="88620" x="6921500" y="6165850"/>
          <p14:tracePt t="88637" x="6838950" y="6184900"/>
          <p14:tracePt t="88653" x="6724650" y="6216650"/>
          <p14:tracePt t="88670" x="6629400" y="6242050"/>
          <p14:tracePt t="88686" x="6546850" y="6261100"/>
          <p14:tracePt t="88702" x="6515100" y="6267450"/>
          <p14:tracePt t="88719" x="6489700" y="6273800"/>
          <p14:tracePt t="88736" x="6470650" y="6280150"/>
          <p14:tracePt t="88752" x="6457950" y="6280150"/>
          <p14:tracePt t="88769" x="6438900" y="6286500"/>
          <p14:tracePt t="88786" x="6400800" y="6292850"/>
          <p14:tracePt t="88802" x="6369050" y="6299200"/>
          <p14:tracePt t="88819" x="6330950" y="6299200"/>
          <p14:tracePt t="88836" x="6299200" y="6305550"/>
          <p14:tracePt t="88853" x="6286500" y="6305550"/>
          <p14:tracePt t="88870" x="6280150" y="6311900"/>
          <p14:tracePt t="89000" x="6273800" y="6311900"/>
          <p14:tracePt t="89008" x="6267450" y="6311900"/>
          <p14:tracePt t="89013" x="6261100" y="6311900"/>
          <p14:tracePt t="89020" x="6248400" y="6311900"/>
          <p14:tracePt t="89036" x="6235700" y="6311900"/>
          <p14:tracePt t="89311" x="6242050" y="6311900"/>
          <p14:tracePt t="89335" x="6248400" y="6311900"/>
          <p14:tracePt t="89339" x="6254750" y="6311900"/>
          <p14:tracePt t="89359" x="6267450" y="6311900"/>
          <p14:tracePt t="89367" x="6280150" y="6311900"/>
          <p14:tracePt t="89372" x="6305550" y="6311900"/>
          <p14:tracePt t="89385" x="6343650" y="6311900"/>
          <p14:tracePt t="89402" x="6394450" y="6311900"/>
          <p14:tracePt t="89419" x="6451600" y="6311900"/>
          <p14:tracePt t="89435" x="6496050" y="6311900"/>
          <p14:tracePt t="89452" x="6534150" y="6311900"/>
          <p14:tracePt t="89469" x="6559550" y="6311900"/>
          <p14:tracePt t="89486" x="6584950" y="6311900"/>
          <p14:tracePt t="89502" x="6591300" y="6311900"/>
          <p14:tracePt t="89519" x="6623050" y="6311900"/>
          <p14:tracePt t="89536" x="6654800" y="6311900"/>
          <p14:tracePt t="89553" x="6686550" y="6311900"/>
          <p14:tracePt t="89570" x="6711950" y="6311900"/>
          <p14:tracePt t="89586" x="6731000" y="6311900"/>
          <p14:tracePt t="89603" x="6750050" y="6311900"/>
          <p14:tracePt t="89619" x="6756400" y="6311900"/>
          <p14:tracePt t="89655" x="6769100" y="6311900"/>
          <p14:tracePt t="89663" x="6775450" y="6311900"/>
          <p14:tracePt t="89669" x="6800850" y="6311900"/>
          <p14:tracePt t="89685" x="6832600" y="6311900"/>
          <p14:tracePt t="89702" x="6858000" y="6311900"/>
          <p14:tracePt t="89719" x="6877050" y="6311900"/>
          <p14:tracePt t="89736" x="6883400" y="6311900"/>
          <p14:tracePt t="89752" x="6902450" y="6311900"/>
          <p14:tracePt t="89770" x="6921500" y="6311900"/>
          <p14:tracePt t="89787" x="6978650" y="6311900"/>
          <p14:tracePt t="89803" x="7016750" y="6311900"/>
          <p14:tracePt t="89820" x="7067550" y="6311900"/>
          <p14:tracePt t="89837" x="7105650" y="6318250"/>
          <p14:tracePt t="89853" x="7131050" y="6318250"/>
          <p14:tracePt t="89870" x="7150100" y="6324600"/>
          <p14:tracePt t="89886" x="7175500" y="6324600"/>
          <p14:tracePt t="89903" x="7226300" y="6324600"/>
          <p14:tracePt t="89920" x="7289800" y="6324600"/>
          <p14:tracePt t="89937" x="7378700" y="6324600"/>
          <p14:tracePt t="89953" x="7473950" y="6324600"/>
          <p14:tracePt t="89970" x="7562850" y="6324600"/>
          <p14:tracePt t="89986" x="7620000" y="6324600"/>
          <p14:tracePt t="90004" x="7670800" y="6324600"/>
          <p14:tracePt t="90020" x="7702550" y="6324600"/>
          <p14:tracePt t="90037" x="7727950" y="6324600"/>
          <p14:tracePt t="90053" x="7753350" y="6324600"/>
          <p14:tracePt t="90070" x="7759700" y="6324600"/>
          <p14:tracePt t="90086" x="7778750" y="6324600"/>
          <p14:tracePt t="90086" x="7791450" y="6324600"/>
          <p14:tracePt t="90104" x="7829550" y="6324600"/>
          <p14:tracePt t="90120" x="7886700" y="6318250"/>
          <p14:tracePt t="90137" x="7943850" y="6311900"/>
          <p14:tracePt t="90153" x="8013700" y="6299200"/>
          <p14:tracePt t="90170" x="8089900" y="6286500"/>
          <p14:tracePt t="90186" x="8153400" y="6273800"/>
          <p14:tracePt t="90203" x="8185150" y="6267450"/>
          <p14:tracePt t="90220" x="8204200" y="6267450"/>
          <p14:tracePt t="90237" x="8216900" y="6267450"/>
          <p14:tracePt t="90253" x="8223250" y="6267450"/>
          <p14:tracePt t="90269" x="8248650" y="6261100"/>
          <p14:tracePt t="90286" x="8286750" y="6254750"/>
          <p14:tracePt t="90302" x="8324850" y="6248400"/>
          <p14:tracePt t="90319" x="8369300" y="6248400"/>
          <p14:tracePt t="90336" x="8375650" y="6242050"/>
          <p14:tracePt t="90352" x="8401050" y="6242050"/>
          <p14:tracePt t="90369" x="8445500" y="6242050"/>
          <p14:tracePt t="90385" x="8509000" y="6242050"/>
          <p14:tracePt t="90402" x="8553450" y="6242050"/>
          <p14:tracePt t="90419" x="8597900" y="6242050"/>
          <p14:tracePt t="90437" x="8629650" y="6242050"/>
          <p14:tracePt t="90453" x="8636000" y="6242050"/>
          <p14:tracePt t="90528" x="8642350" y="6242050"/>
          <p14:tracePt t="90536" x="8655050" y="6242050"/>
          <p14:tracePt t="90544" x="8674100" y="6242050"/>
          <p14:tracePt t="90552" x="8712200" y="6242050"/>
          <p14:tracePt t="90570" x="8737600" y="6242050"/>
          <p14:tracePt t="90571" x="8807450" y="6242050"/>
          <p14:tracePt t="90586" x="8845550" y="6242050"/>
          <p14:tracePt t="90603" x="8883650" y="6242050"/>
          <p14:tracePt t="90620" x="8928100" y="6242050"/>
          <p14:tracePt t="90637" x="8972550" y="6242050"/>
          <p14:tracePt t="90653" x="9004300" y="6242050"/>
          <p14:tracePt t="90669" x="9036050" y="6242050"/>
          <p14:tracePt t="90686" x="9061450" y="6242050"/>
          <p14:tracePt t="90702" x="9074150" y="6242050"/>
          <p14:tracePt t="90719" x="9124950" y="6229350"/>
          <p14:tracePt t="90736" x="9137650" y="6223000"/>
          <p14:tracePt t="90753" x="9137650" y="6216650"/>
          <p14:tracePt t="90792" x="9137650" y="6210300"/>
          <p14:tracePt t="91856" x="9131300" y="6210300"/>
          <p14:tracePt t="91880" x="9124950" y="6210300"/>
          <p14:tracePt t="91888" x="9118600" y="6210300"/>
          <p14:tracePt t="91944" x="9112250" y="6210300"/>
          <p14:tracePt t="91960" x="9105900" y="6210300"/>
          <p14:tracePt t="91968" x="9099550" y="6210300"/>
          <p14:tracePt t="91976" x="9093200" y="6210300"/>
          <p14:tracePt t="91979" x="9086850" y="6210300"/>
          <p14:tracePt t="91986" x="9080500" y="6210300"/>
          <p14:tracePt t="92003" x="9074150" y="6210300"/>
          <p14:tracePt t="92127" x="9067800" y="6210300"/>
          <p14:tracePt t="92136" x="9061450" y="6210300"/>
          <p14:tracePt t="92146" x="9055100" y="6210300"/>
          <p14:tracePt t="92153" x="9036050" y="6210300"/>
          <p14:tracePt t="92170" x="9010650" y="6210300"/>
          <p14:tracePt t="92187" x="8972550" y="6210300"/>
          <p14:tracePt t="92203" x="8928100" y="6210300"/>
          <p14:tracePt t="92220" x="8864600" y="6210300"/>
          <p14:tracePt t="92236" x="8782050" y="6210300"/>
          <p14:tracePt t="92253" x="8731250" y="6216650"/>
          <p14:tracePt t="92270" x="8699500" y="6223000"/>
          <p14:tracePt t="92287" x="8674100" y="6223000"/>
          <p14:tracePt t="92303" x="8629650" y="6235700"/>
          <p14:tracePt t="92320" x="8597900" y="6235700"/>
          <p14:tracePt t="92336" x="8572500" y="6242050"/>
          <p14:tracePt t="92353" x="8540750" y="6242050"/>
          <p14:tracePt t="92370" x="8477250" y="6254750"/>
          <p14:tracePt t="92387" x="8445500" y="6261100"/>
          <p14:tracePt t="92403" x="8420100" y="6261100"/>
          <p14:tracePt t="92420" x="8407400" y="6261100"/>
          <p14:tracePt t="92436" x="8388350" y="6261100"/>
          <p14:tracePt t="92453" x="8375650" y="6261100"/>
          <p14:tracePt t="92470" x="8356600" y="6261100"/>
          <p14:tracePt t="92487" x="8331200" y="6261100"/>
          <p14:tracePt t="92503" x="8293100" y="6261100"/>
          <p14:tracePt t="92521" x="8261350" y="6261100"/>
          <p14:tracePt t="92536" x="8229600" y="6261100"/>
          <p14:tracePt t="92553" x="8210550" y="6261100"/>
          <p14:tracePt t="92570" x="8185150" y="6254750"/>
          <p14:tracePt t="92586" x="8166100" y="6242050"/>
          <p14:tracePt t="92603" x="8147050" y="6229350"/>
          <p14:tracePt t="92620" x="8128000" y="6210300"/>
          <p14:tracePt t="92636" x="8108950" y="6184900"/>
          <p14:tracePt t="92653" x="8096250" y="6134100"/>
          <p14:tracePt t="92670" x="8077200" y="6057900"/>
          <p14:tracePt t="92687" x="8051800" y="5892800"/>
          <p14:tracePt t="92704" x="8013700" y="5765800"/>
          <p14:tracePt t="92720" x="7975600" y="5626100"/>
          <p14:tracePt t="92736" x="7931150" y="5480050"/>
          <p14:tracePt t="92753" x="7893050" y="5346700"/>
          <p14:tracePt t="92770" x="7854950" y="5226050"/>
          <p14:tracePt t="92786" x="7804150" y="5111750"/>
          <p14:tracePt t="92803" x="7772400" y="5048250"/>
          <p14:tracePt t="92820" x="7759700" y="5010150"/>
          <p14:tracePt t="92836" x="7759700" y="5003800"/>
          <p14:tracePt t="92853" x="7759700" y="4997450"/>
          <p14:tracePt t="92870" x="7759700" y="4984750"/>
          <p14:tracePt t="92886" x="7759700" y="4965700"/>
          <p14:tracePt t="92905" x="7759700" y="4946650"/>
          <p14:tracePt t="92920" x="7766050" y="4908550"/>
          <p14:tracePt t="92937" x="7766050" y="4876800"/>
          <p14:tracePt t="92953" x="7766050" y="4838700"/>
          <p14:tracePt t="92970" x="7759700" y="4800600"/>
          <p14:tracePt t="92986" x="7753350" y="4781550"/>
          <p14:tracePt t="93003" x="7747000" y="4768850"/>
          <p14:tracePt t="93020" x="7747000" y="4762500"/>
          <p14:tracePt t="93036" x="7740650" y="4756150"/>
          <p14:tracePt t="93071" x="7734300" y="4749800"/>
          <p14:tracePt t="93086" x="7734300" y="4743450"/>
          <p14:tracePt t="93087" x="7727950" y="4724400"/>
          <p14:tracePt t="93103" x="7727950" y="4711700"/>
          <p14:tracePt t="93216" x="7721600" y="4711700"/>
          <p14:tracePt t="93240" x="7715250" y="4711700"/>
          <p14:tracePt t="93248" x="7696200" y="4718050"/>
          <p14:tracePt t="93256" x="7689850" y="4762500"/>
          <p14:tracePt t="93264" x="7683500" y="4794250"/>
          <p14:tracePt t="93270" x="7670800" y="4832350"/>
          <p14:tracePt t="93286" x="7664450" y="4857750"/>
          <p14:tracePt t="93286" x="7664450" y="4870450"/>
          <p14:tracePt t="93304" x="7658100" y="4870450"/>
          <p14:tracePt t="93344" x="7651750" y="4876800"/>
          <p14:tracePt t="93448" x="7626350" y="4832350"/>
          <p14:tracePt t="93456" x="7613650" y="4819650"/>
          <p14:tracePt t="93470" x="7607300" y="4787900"/>
          <p14:tracePt t="93471" x="7600950" y="4781550"/>
          <p14:tracePt t="93648" x="7600950" y="4775200"/>
          <p14:tracePt t="93680" x="7607300" y="4775200"/>
          <p14:tracePt t="93688" x="7613650" y="4775200"/>
          <p14:tracePt t="93704" x="7620000" y="4775200"/>
          <p14:tracePt t="93704" x="7626350" y="4768850"/>
          <p14:tracePt t="93720" x="7632700" y="4768850"/>
          <p14:tracePt t="93737" x="7639050" y="4768850"/>
          <p14:tracePt t="93753" x="7645400" y="4768850"/>
          <p14:tracePt t="93799" x="7651750" y="4768850"/>
          <p14:tracePt t="97040" x="7613650" y="4775200"/>
          <p14:tracePt t="97048" x="7531100" y="4787900"/>
          <p14:tracePt t="97055" x="7410450" y="4813300"/>
          <p14:tracePt t="97062" x="7188200" y="4845050"/>
          <p14:tracePt t="97069" x="6750050" y="4902200"/>
          <p14:tracePt t="97086" x="5994400" y="5016500"/>
          <p14:tracePt t="97104" x="5619750" y="5080000"/>
          <p14:tracePt t="97120" x="5365750" y="5124450"/>
          <p14:tracePt t="97136" x="5232400" y="5156200"/>
          <p14:tracePt t="97153" x="5118100" y="5168900"/>
          <p14:tracePt t="97170" x="5035550" y="5200650"/>
          <p14:tracePt t="97186" x="4953000" y="5226050"/>
          <p14:tracePt t="97203" x="4864100" y="5251450"/>
          <p14:tracePt t="97219" x="4794250" y="5270500"/>
          <p14:tracePt t="97236" x="4724400" y="5283200"/>
          <p14:tracePt t="97253" x="4673600" y="5302250"/>
          <p14:tracePt t="97270" x="4616450" y="5321300"/>
          <p14:tracePt t="97286" x="4540250" y="5340350"/>
          <p14:tracePt t="97286" x="4489450" y="5346700"/>
          <p14:tracePt t="97304" x="4362450" y="5353050"/>
          <p14:tracePt t="97320" x="4089400" y="5359400"/>
          <p14:tracePt t="97336" x="3568700" y="5403850"/>
          <p14:tracePt t="97353" x="3263900" y="5454650"/>
          <p14:tracePt t="97369" x="3111500" y="5473700"/>
          <p14:tracePt t="97386" x="3054350" y="5473700"/>
          <p14:tracePt t="97495" x="3054350" y="5467350"/>
          <p14:tracePt t="97512" x="3060700" y="5467350"/>
          <p14:tracePt t="97519" x="3067050" y="5454650"/>
          <p14:tracePt t="97529" x="3073400" y="5448300"/>
          <p14:tracePt t="97536" x="3073400" y="5441950"/>
          <p14:tracePt t="97553" x="3073400" y="5429250"/>
          <p14:tracePt t="97569" x="3073400" y="5410200"/>
          <p14:tracePt t="97586" x="3067050" y="5391150"/>
          <p14:tracePt t="97603" x="3022600" y="5359400"/>
          <p14:tracePt t="97619" x="2940050" y="5314950"/>
          <p14:tracePt t="97636" x="2844800" y="5276850"/>
          <p14:tracePt t="97653" x="2724150" y="5226050"/>
          <p14:tracePt t="97669" x="2609850" y="5187950"/>
          <p14:tracePt t="97686" x="2482850" y="5156200"/>
          <p14:tracePt t="97704" x="2393950" y="5149850"/>
          <p14:tracePt t="97721" x="2305050" y="5130800"/>
          <p14:tracePt t="97737" x="2222500" y="5130800"/>
          <p14:tracePt t="97753" x="2165350" y="5130800"/>
          <p14:tracePt t="97769" x="2089150" y="5130800"/>
          <p14:tracePt t="97786" x="2051050" y="5130800"/>
          <p14:tracePt t="97803" x="2025650" y="5130800"/>
          <p14:tracePt t="97819" x="2019300" y="5130800"/>
          <p14:tracePt t="98056" x="2012950" y="5130800"/>
          <p14:tracePt t="98111" x="2012950" y="5124450"/>
          <p14:tracePt t="98127" x="2019300" y="5124450"/>
          <p14:tracePt t="98159" x="2025650" y="5124450"/>
          <p14:tracePt t="98167" x="2032000" y="5124450"/>
          <p14:tracePt t="98191" x="2038350" y="5124450"/>
          <p14:tracePt t="98296" x="2044700" y="5124450"/>
          <p14:tracePt t="98304" x="2051050" y="5124450"/>
          <p14:tracePt t="98320" x="2057400" y="5124450"/>
          <p14:tracePt t="98344" x="2063750" y="5124450"/>
          <p14:tracePt t="98353" x="2070100" y="5124450"/>
          <p14:tracePt t="98376" x="2076450" y="5118100"/>
          <p14:tracePt t="98407" x="2089150" y="5118100"/>
          <p14:tracePt t="98431" x="2095500" y="5118100"/>
          <p14:tracePt t="98439" x="2095500" y="5111750"/>
          <p14:tracePt t="98455" x="2101850" y="5111750"/>
          <p14:tracePt t="98471" x="2108200" y="5111750"/>
          <p14:tracePt t="98479" x="2114550" y="5111750"/>
          <p14:tracePt t="98503" x="2120900" y="5111750"/>
          <p14:tracePt t="99312" x="2165350" y="5111750"/>
          <p14:tracePt t="99320" x="2381250" y="5111750"/>
          <p14:tracePt t="99335" x="2552700" y="5111750"/>
          <p14:tracePt t="99353" x="2647950" y="5111750"/>
          <p14:tracePt t="99353" x="2825750" y="5111750"/>
          <p14:tracePt t="99369" x="2984500" y="5111750"/>
          <p14:tracePt t="99386" x="3086100" y="5111750"/>
          <p14:tracePt t="99403" x="3168650" y="5111750"/>
          <p14:tracePt t="99420" x="3219450" y="5111750"/>
          <p14:tracePt t="99436" x="3263900" y="5111750"/>
          <p14:tracePt t="99453" x="3308350" y="5111750"/>
          <p14:tracePt t="99469" x="3352800" y="5111750"/>
          <p14:tracePt t="99486" x="3409950" y="5111750"/>
          <p14:tracePt t="99505" x="3460750" y="5111750"/>
          <p14:tracePt t="99519" x="3505200" y="5111750"/>
          <p14:tracePt t="99537" x="3549650" y="5118100"/>
          <p14:tracePt t="99552" x="3587750" y="5124450"/>
          <p14:tracePt t="99570" x="3632200" y="5130800"/>
          <p14:tracePt t="99586" x="3676650" y="5130800"/>
          <p14:tracePt t="99603" x="3702050" y="5143500"/>
          <p14:tracePt t="99619" x="3721100" y="5143500"/>
          <p14:tracePt t="99637" x="3733800" y="5143500"/>
          <p14:tracePt t="100160" x="3771900" y="5143500"/>
          <p14:tracePt t="100167" x="3816350" y="5143500"/>
          <p14:tracePt t="100168" x="3848100" y="5143500"/>
          <p14:tracePt t="100178" x="3892550" y="5143500"/>
          <p14:tracePt t="100186" x="3968750" y="5143500"/>
          <p14:tracePt t="100203" x="4032250" y="5143500"/>
          <p14:tracePt t="100219" x="4083050" y="5137150"/>
          <p14:tracePt t="100236" x="4127500" y="5124450"/>
          <p14:tracePt t="100253" x="4146550" y="5118100"/>
          <p14:tracePt t="100270" x="4171950" y="5105400"/>
          <p14:tracePt t="100286" x="4210050" y="5073650"/>
          <p14:tracePt t="100304" x="4229100" y="5054600"/>
          <p14:tracePt t="100319" x="4241800" y="5029200"/>
          <p14:tracePt t="100336" x="4254500" y="5022850"/>
          <p14:tracePt t="100353" x="4260850" y="5003800"/>
          <p14:tracePt t="100370" x="4267200" y="4972050"/>
          <p14:tracePt t="100386" x="4273550" y="4927600"/>
          <p14:tracePt t="100403" x="4279900" y="4889500"/>
          <p14:tracePt t="100419" x="4279900" y="4851400"/>
          <p14:tracePt t="100436" x="4279900" y="4826000"/>
          <p14:tracePt t="100453" x="4273550" y="4800600"/>
          <p14:tracePt t="100469" x="4260850" y="4768850"/>
          <p14:tracePt t="100486" x="4248150" y="4749800"/>
          <p14:tracePt t="100504" x="4235450" y="4737100"/>
          <p14:tracePt t="100567" x="4229100" y="4737100"/>
          <p14:tracePt t="100575" x="4216400" y="4730750"/>
          <p14:tracePt t="100583" x="4203700" y="4724400"/>
          <p14:tracePt t="100591" x="4146550" y="4705350"/>
          <p14:tracePt t="100603" x="4089400" y="4692650"/>
          <p14:tracePt t="100619" x="4013200" y="4673600"/>
          <p14:tracePt t="100636" x="3968750" y="4667250"/>
          <p14:tracePt t="100653" x="3924300" y="4660900"/>
          <p14:tracePt t="100670" x="3886200" y="4660900"/>
          <p14:tracePt t="100686" x="3835400" y="4660900"/>
          <p14:tracePt t="100704" x="3790950" y="4660900"/>
          <p14:tracePt t="100720" x="3759200" y="4660900"/>
          <p14:tracePt t="100736" x="3721100" y="4660900"/>
          <p14:tracePt t="100753" x="3689350" y="4660900"/>
          <p14:tracePt t="100769" x="3663950" y="4660900"/>
          <p14:tracePt t="100786" x="3632200" y="4667250"/>
          <p14:tracePt t="100803" x="3613150" y="4673600"/>
          <p14:tracePt t="100819" x="3568700" y="4692650"/>
          <p14:tracePt t="100836" x="3530600" y="4724400"/>
          <p14:tracePt t="100853" x="3492500" y="4743450"/>
          <p14:tracePt t="100869" x="3473450" y="4749800"/>
          <p14:tracePt t="100886" x="3435350" y="4781550"/>
          <p14:tracePt t="100903" x="3409950" y="4800600"/>
          <p14:tracePt t="100919" x="3384550" y="4819650"/>
          <p14:tracePt t="100936" x="3371850" y="4838700"/>
          <p14:tracePt t="100953" x="3359150" y="4864100"/>
          <p14:tracePt t="100969" x="3346450" y="4883150"/>
          <p14:tracePt t="100986" x="3340100" y="4921250"/>
          <p14:tracePt t="101003" x="3333750" y="4946650"/>
          <p14:tracePt t="101019" x="3333750" y="4972050"/>
          <p14:tracePt t="101036" x="3333750" y="5010150"/>
          <p14:tracePt t="101053" x="3333750" y="5035550"/>
          <p14:tracePt t="101069" x="3333750" y="5060950"/>
          <p14:tracePt t="101086" x="3340100" y="5080000"/>
          <p14:tracePt t="101103" x="3352800" y="5099050"/>
          <p14:tracePt t="101119" x="3365500" y="5111750"/>
          <p14:tracePt t="101136" x="3365500" y="5118100"/>
          <p14:tracePt t="101153" x="3378200" y="5118100"/>
          <p14:tracePt t="101169" x="3384550" y="5124450"/>
          <p14:tracePt t="101187" x="3397250" y="5130800"/>
          <p14:tracePt t="101203" x="3409950" y="5130800"/>
          <p14:tracePt t="101220" x="3422650" y="5137150"/>
          <p14:tracePt t="101236" x="3435350" y="5143500"/>
          <p14:tracePt t="101253" x="3441700" y="5149850"/>
          <p14:tracePt t="101269" x="3454400" y="5156200"/>
          <p14:tracePt t="101286" x="3473450" y="5168900"/>
          <p14:tracePt t="101303" x="3511550" y="5194300"/>
          <p14:tracePt t="101320" x="3543300" y="5213350"/>
          <p14:tracePt t="101336" x="3575050" y="5232400"/>
          <p14:tracePt t="101353" x="3594100" y="5232400"/>
          <p14:tracePt t="101369" x="3625850" y="5245100"/>
          <p14:tracePt t="101386" x="3644900" y="5251450"/>
          <p14:tracePt t="101403" x="3670300" y="5251450"/>
          <p14:tracePt t="101419" x="3689350" y="5251450"/>
          <p14:tracePt t="101435" x="3727450" y="5257800"/>
          <p14:tracePt t="101452" x="3759200" y="5257800"/>
          <p14:tracePt t="101469" x="3790950" y="5257800"/>
          <p14:tracePt t="101486" x="3822700" y="5257800"/>
          <p14:tracePt t="101503" x="3854450" y="5257800"/>
          <p14:tracePt t="101520" x="3860800" y="5257800"/>
          <p14:tracePt t="101537" x="3873500" y="5251450"/>
          <p14:tracePt t="101553" x="3886200" y="5251450"/>
          <p14:tracePt t="101569" x="3911600" y="5245100"/>
          <p14:tracePt t="101586" x="3937000" y="5232400"/>
          <p14:tracePt t="101602" x="3956050" y="5219700"/>
          <p14:tracePt t="101619" x="3987800" y="5207000"/>
          <p14:tracePt t="101635" x="4019550" y="5187950"/>
          <p14:tracePt t="101653" x="4057650" y="5175250"/>
          <p14:tracePt t="101669" x="4095750" y="5149850"/>
          <p14:tracePt t="101686" x="4133850" y="5111750"/>
          <p14:tracePt t="101704" x="4159250" y="5086350"/>
          <p14:tracePt t="101719" x="4178300" y="5067300"/>
          <p14:tracePt t="101736" x="4184650" y="5048250"/>
          <p14:tracePt t="101753" x="4191000" y="5029200"/>
          <p14:tracePt t="101769" x="4191000" y="5010150"/>
          <p14:tracePt t="101786" x="4197350" y="4991100"/>
          <p14:tracePt t="101802" x="4197350" y="4959350"/>
          <p14:tracePt t="101819" x="4197350" y="4933950"/>
          <p14:tracePt t="101836" x="4197350" y="4908550"/>
          <p14:tracePt t="101853" x="4197350" y="4889500"/>
          <p14:tracePt t="101869" x="4191000" y="4864100"/>
          <p14:tracePt t="101886" x="4178300" y="4845050"/>
          <p14:tracePt t="101902" x="4165600" y="4819650"/>
          <p14:tracePt t="101920" x="4152900" y="4800600"/>
          <p14:tracePt t="101936" x="4133850" y="4775200"/>
          <p14:tracePt t="101953" x="4108450" y="4743450"/>
          <p14:tracePt t="101969" x="4083050" y="4718050"/>
          <p14:tracePt t="101986" x="4051300" y="4699000"/>
          <p14:tracePt t="102002" x="4013200" y="4673600"/>
          <p14:tracePt t="102020" x="3968750" y="4654550"/>
          <p14:tracePt t="102036" x="3917950" y="4629150"/>
          <p14:tracePt t="102053" x="3873500" y="4616450"/>
          <p14:tracePt t="102069" x="3803650" y="4597400"/>
          <p14:tracePt t="102086" x="3740150" y="4584700"/>
          <p14:tracePt t="102104" x="3695700" y="4578350"/>
          <p14:tracePt t="102120" x="3657600" y="4578350"/>
          <p14:tracePt t="102136" x="3619500" y="4578350"/>
          <p14:tracePt t="102153" x="3594100" y="4578350"/>
          <p14:tracePt t="102169" x="3575050" y="4584700"/>
          <p14:tracePt t="102186" x="3543300" y="4610100"/>
          <p14:tracePt t="102203" x="3492500" y="4641850"/>
          <p14:tracePt t="102219" x="3448050" y="4686300"/>
          <p14:tracePt t="102236" x="3390900" y="4737100"/>
          <p14:tracePt t="102253" x="3359150" y="4775200"/>
          <p14:tracePt t="102269" x="3333750" y="4806950"/>
          <p14:tracePt t="102286" x="3321050" y="4832350"/>
          <p14:tracePt t="102302" x="3295650" y="4876800"/>
          <p14:tracePt t="102319" x="3282950" y="4908550"/>
          <p14:tracePt t="102336" x="3263900" y="4972050"/>
          <p14:tracePt t="102353" x="3238500" y="5022850"/>
          <p14:tracePt t="102369" x="3232150" y="5067300"/>
          <p14:tracePt t="102386" x="3219450" y="5105400"/>
          <p14:tracePt t="102402" x="3219450" y="5137150"/>
          <p14:tracePt t="102419" x="3219450" y="5175250"/>
          <p14:tracePt t="102436" x="3219450" y="5200650"/>
          <p14:tracePt t="102453" x="3219450" y="5232400"/>
          <p14:tracePt t="102469" x="3225800" y="5251450"/>
          <p14:tracePt t="102486" x="3232150" y="5270500"/>
          <p14:tracePt t="102502" x="3257550" y="5302250"/>
          <p14:tracePt t="102519" x="3270250" y="5321300"/>
          <p14:tracePt t="102536" x="3302000" y="5340350"/>
          <p14:tracePt t="102553" x="3346450" y="5359400"/>
          <p14:tracePt t="102569" x="3409950" y="5384800"/>
          <p14:tracePt t="102586" x="3479800" y="5410200"/>
          <p14:tracePt t="102603" x="3556000" y="5435600"/>
          <p14:tracePt t="102619" x="3606800" y="5441950"/>
          <p14:tracePt t="102636" x="3657600" y="5461000"/>
          <p14:tracePt t="102653" x="3714750" y="5461000"/>
          <p14:tracePt t="102669" x="3765550" y="5461000"/>
          <p14:tracePt t="102686" x="3822700" y="5461000"/>
          <p14:tracePt t="102702" x="3911600" y="5448300"/>
          <p14:tracePt t="102720" x="3956050" y="5435600"/>
          <p14:tracePt t="102736" x="3994150" y="5416550"/>
          <p14:tracePt t="102753" x="4019550" y="5391150"/>
          <p14:tracePt t="102769" x="4044950" y="5365750"/>
          <p14:tracePt t="102786" x="4070350" y="5334000"/>
          <p14:tracePt t="102802" x="4095750" y="5283200"/>
          <p14:tracePt t="102819" x="4133850" y="5226050"/>
          <p14:tracePt t="102836" x="4165600" y="5175250"/>
          <p14:tracePt t="102853" x="4184650" y="5137150"/>
          <p14:tracePt t="102870" x="4197350" y="5099050"/>
          <p14:tracePt t="102886" x="4222750" y="5022850"/>
          <p14:tracePt t="102904" x="4222750" y="4978400"/>
          <p14:tracePt t="102919" x="4229100" y="4914900"/>
          <p14:tracePt t="102936" x="4229100" y="4851400"/>
          <p14:tracePt t="102953" x="4203700" y="4762500"/>
          <p14:tracePt t="102969" x="4159250" y="4660900"/>
          <p14:tracePt t="102986" x="4102100" y="4540250"/>
          <p14:tracePt t="103003" x="4057650" y="4451350"/>
          <p14:tracePt t="103019" x="4013200" y="4400550"/>
          <p14:tracePt t="103036" x="3981450" y="4362450"/>
          <p14:tracePt t="103053" x="3956050" y="4330700"/>
          <p14:tracePt t="103069" x="3924300" y="4305300"/>
          <p14:tracePt t="103086" x="3879850" y="4286250"/>
          <p14:tracePt t="103104" x="3848100" y="4279900"/>
          <p14:tracePt t="103119" x="3816350" y="4279900"/>
          <p14:tracePt t="103136" x="3752850" y="4279900"/>
          <p14:tracePt t="103152" x="3695700" y="4279900"/>
          <p14:tracePt t="103169" x="3613150" y="4279900"/>
          <p14:tracePt t="103186" x="3549650" y="4292600"/>
          <p14:tracePt t="103203" x="3498850" y="4311650"/>
          <p14:tracePt t="103219" x="3454400" y="4324350"/>
          <p14:tracePt t="103236" x="3429000" y="4349750"/>
          <p14:tracePt t="103252" x="3384550" y="4381500"/>
          <p14:tracePt t="103269" x="3333750" y="4432300"/>
          <p14:tracePt t="103286" x="3276600" y="4502150"/>
          <p14:tracePt t="103304" x="3257550" y="4533900"/>
          <p14:tracePt t="103319" x="3238500" y="4578350"/>
          <p14:tracePt t="103337" x="3219450" y="4622800"/>
          <p14:tracePt t="103353" x="3206750" y="4654550"/>
          <p14:tracePt t="103369" x="3187700" y="4699000"/>
          <p14:tracePt t="103386" x="3181350" y="4743450"/>
          <p14:tracePt t="103403" x="3168650" y="4787900"/>
          <p14:tracePt t="103419" x="3155950" y="4832350"/>
          <p14:tracePt t="103436" x="3155950" y="4870450"/>
          <p14:tracePt t="103452" x="3155950" y="4908550"/>
          <p14:tracePt t="103469" x="3155950" y="4946650"/>
          <p14:tracePt t="103486" x="3155950" y="5003800"/>
          <p14:tracePt t="103504" x="3162300" y="5041900"/>
          <p14:tracePt t="103519" x="3181350" y="5086350"/>
          <p14:tracePt t="103536" x="3206750" y="5149850"/>
          <p14:tracePt t="103552" x="3238500" y="5207000"/>
          <p14:tracePt t="103570" x="3251200" y="5251450"/>
          <p14:tracePt t="103586" x="3282950" y="5308600"/>
          <p14:tracePt t="103603" x="3295650" y="5346700"/>
          <p14:tracePt t="103619" x="3308350" y="5359400"/>
          <p14:tracePt t="103636" x="3327400" y="5384800"/>
          <p14:tracePt t="103652" x="3346450" y="5403850"/>
          <p14:tracePt t="103669" x="3378200" y="5422900"/>
          <p14:tracePt t="103686" x="3473450" y="5467350"/>
          <p14:tracePt t="103704" x="3568700" y="5499100"/>
          <p14:tracePt t="103719" x="3657600" y="5524500"/>
          <p14:tracePt t="103736" x="3759200" y="5530850"/>
          <p14:tracePt t="103753" x="3835400" y="5537200"/>
          <p14:tracePt t="103769" x="3917950" y="5537200"/>
          <p14:tracePt t="103786" x="3994150" y="5530850"/>
          <p14:tracePt t="103803" x="4064000" y="5492750"/>
          <p14:tracePt t="103819" x="4121150" y="5454650"/>
          <p14:tracePt t="103836" x="4165600" y="5403850"/>
          <p14:tracePt t="103853" x="4210050" y="5334000"/>
          <p14:tracePt t="103869" x="4254500" y="5264150"/>
          <p14:tracePt t="103886" x="4305300" y="5175250"/>
          <p14:tracePt t="103904" x="4318000" y="5124450"/>
          <p14:tracePt t="103919" x="4337050" y="5060950"/>
          <p14:tracePt t="103936" x="4343400" y="5003800"/>
          <p14:tracePt t="103952" x="4343400" y="4940300"/>
          <p14:tracePt t="103969" x="4343400" y="4895850"/>
          <p14:tracePt t="103986" x="4330700" y="4832350"/>
          <p14:tracePt t="104003" x="4318000" y="4787900"/>
          <p14:tracePt t="104019" x="4305300" y="4756150"/>
          <p14:tracePt t="104036" x="4292600" y="4718050"/>
          <p14:tracePt t="104052" x="4273550" y="4692650"/>
          <p14:tracePt t="104070" x="4254500" y="4654550"/>
          <p14:tracePt t="104086" x="4216400" y="4603750"/>
          <p14:tracePt t="104104" x="4184650" y="4565650"/>
          <p14:tracePt t="104119" x="4146550" y="4540250"/>
          <p14:tracePt t="104136" x="4102100" y="4514850"/>
          <p14:tracePt t="104152" x="4051300" y="4489450"/>
          <p14:tracePt t="104169" x="4006850" y="4476750"/>
          <p14:tracePt t="104186" x="3962400" y="4464050"/>
          <p14:tracePt t="104202" x="3898900" y="4457700"/>
          <p14:tracePt t="104219" x="3848100" y="4457700"/>
          <p14:tracePt t="104236" x="3790950" y="4457700"/>
          <p14:tracePt t="104252" x="3740150" y="4457700"/>
          <p14:tracePt t="104269" x="3676650" y="4457700"/>
          <p14:tracePt t="104286" x="3657600" y="4457700"/>
          <p14:tracePt t="104304" x="3613150" y="4470400"/>
          <p14:tracePt t="104319" x="3575050" y="4495800"/>
          <p14:tracePt t="104336" x="3536950" y="4514850"/>
          <p14:tracePt t="104352" x="3505200" y="4540250"/>
          <p14:tracePt t="104369" x="3479800" y="4565650"/>
          <p14:tracePt t="104386" x="3448050" y="4597400"/>
          <p14:tracePt t="104402" x="3422650" y="4616450"/>
          <p14:tracePt t="104419" x="3397250" y="4660900"/>
          <p14:tracePt t="104436" x="3378200" y="4686300"/>
          <p14:tracePt t="104452" x="3365500" y="4711700"/>
          <p14:tracePt t="104469" x="3352800" y="4737100"/>
          <p14:tracePt t="104486" x="3333750" y="4768850"/>
          <p14:tracePt t="104504" x="3321050" y="4794250"/>
          <p14:tracePt t="104520" x="3308350" y="4826000"/>
          <p14:tracePt t="104536" x="3295650" y="4864100"/>
          <p14:tracePt t="104553" x="3276600" y="4914900"/>
          <p14:tracePt t="104570" x="3270250" y="4965700"/>
          <p14:tracePt t="104586" x="3270250" y="5016500"/>
          <p14:tracePt t="104602" x="3270250" y="5060950"/>
          <p14:tracePt t="104619" x="3282950" y="5086350"/>
          <p14:tracePt t="104636" x="3295650" y="5105400"/>
          <p14:tracePt t="104653" x="3295650" y="5111750"/>
          <p14:tracePt t="104669" x="3308350" y="5124450"/>
          <p14:tracePt t="104685" x="3314700" y="5137150"/>
          <p14:tracePt t="104703" x="3327400" y="5156200"/>
          <p14:tracePt t="104719" x="3340100" y="5162550"/>
          <p14:tracePt t="104736" x="3359150" y="5181600"/>
          <p14:tracePt t="104753" x="3384550" y="5200650"/>
          <p14:tracePt t="104769" x="3422650" y="5213350"/>
          <p14:tracePt t="104786" x="3460750" y="5232400"/>
          <p14:tracePt t="104802" x="3505200" y="5238750"/>
          <p14:tracePt t="104819" x="3549650" y="5251450"/>
          <p14:tracePt t="104836" x="3600450" y="5257800"/>
          <p14:tracePt t="104853" x="3644900" y="5264150"/>
          <p14:tracePt t="104869" x="3683000" y="5264150"/>
          <p14:tracePt t="104886" x="3714750" y="5264150"/>
          <p14:tracePt t="104902" x="3752850" y="5270500"/>
          <p14:tracePt t="104919" x="3759200" y="5270500"/>
          <p14:tracePt t="104936" x="3765550" y="5270500"/>
          <p14:tracePt t="105159" x="3765550" y="5276850"/>
          <p14:tracePt t="105239" x="3752850" y="5276850"/>
          <p14:tracePt t="105248" x="3746500" y="5264150"/>
          <p14:tracePt t="105254" x="3740150" y="5257800"/>
          <p14:tracePt t="105269" x="3740150" y="5251450"/>
          <p14:tracePt t="105286" x="3714750" y="5213350"/>
          <p14:tracePt t="105287" x="3714750" y="5207000"/>
          <p14:tracePt t="105287" x="3708400" y="5200650"/>
          <p14:tracePt t="105303" x="3695700" y="5187950"/>
          <p14:tracePt t="105319" x="3683000" y="5175250"/>
          <p14:tracePt t="105336" x="3676650" y="5168900"/>
          <p14:tracePt t="105354" x="3670300" y="5162550"/>
          <p14:tracePt t="105575" x="3663950" y="5162550"/>
          <p14:tracePt t="105584" x="3638550" y="5156200"/>
          <p14:tracePt t="105592" x="3606800" y="5149850"/>
          <p14:tracePt t="105600" x="3568700" y="5143500"/>
          <p14:tracePt t="105607" x="3473450" y="5130800"/>
          <p14:tracePt t="105620" x="3403600" y="5124450"/>
          <p14:tracePt t="105637" x="3365500" y="5118100"/>
          <p14:tracePt t="105654" x="3359150" y="5118100"/>
          <p14:tracePt t="105872" x="3352800" y="5111750"/>
          <p14:tracePt t="105896" x="3365500" y="5111750"/>
          <p14:tracePt t="105903" x="3378200" y="5111750"/>
          <p14:tracePt t="105920" x="3390900" y="5111750"/>
          <p14:tracePt t="105921" x="3409950" y="5105400"/>
          <p14:tracePt t="105937" x="3441700" y="5105400"/>
          <p14:tracePt t="105953" x="3473450" y="5105400"/>
          <p14:tracePt t="105970" x="3511550" y="5105400"/>
          <p14:tracePt t="105987" x="3543300" y="5105400"/>
          <p14:tracePt t="106003" x="3581400" y="5105400"/>
          <p14:tracePt t="106020" x="3594100" y="5111750"/>
          <p14:tracePt t="106036" x="3606800" y="5118100"/>
          <p14:tracePt t="106053" x="3619500" y="5118100"/>
          <p14:tracePt t="106070" x="3638550" y="5118100"/>
          <p14:tracePt t="106087" x="3657600" y="5118100"/>
          <p14:tracePt t="106087" x="3670300" y="5118100"/>
          <p14:tracePt t="106105" x="3683000" y="5118100"/>
          <p14:tracePt t="106120" x="3702050" y="5118100"/>
          <p14:tracePt t="106137" x="3721100" y="5118100"/>
          <p14:tracePt t="106153" x="3727450" y="5118100"/>
          <p14:tracePt t="106171" x="3740150" y="5118100"/>
          <p14:tracePt t="106187" x="3752850" y="5118100"/>
          <p14:tracePt t="106204" x="3765550" y="5118100"/>
          <p14:tracePt t="106220" x="3784600" y="5124450"/>
          <p14:tracePt t="106237" x="3790950" y="5124450"/>
          <p14:tracePt t="106253" x="3810000" y="5130800"/>
          <p14:tracePt t="106270" x="3829050" y="5130800"/>
          <p14:tracePt t="106287" x="3860800" y="5137150"/>
          <p14:tracePt t="106304" x="3886200" y="5137150"/>
          <p14:tracePt t="106320" x="3905250" y="5143500"/>
          <p14:tracePt t="106337" x="3924300" y="5143500"/>
          <p14:tracePt t="106353" x="3930650" y="5149850"/>
          <p14:tracePt t="106408" x="3937000" y="5149850"/>
          <p14:tracePt t="111000" x="3968750" y="5149850"/>
          <p14:tracePt t="111008" x="4102100" y="5149850"/>
          <p14:tracePt t="111015" x="4191000" y="5149850"/>
          <p14:tracePt t="111020" x="4483100" y="5175250"/>
          <p14:tracePt t="111036" x="4705350" y="5207000"/>
          <p14:tracePt t="111053" x="4826000" y="5219700"/>
          <p14:tracePt t="111070" x="4889500" y="5226050"/>
          <p14:tracePt t="111087" x="4927600" y="5226050"/>
          <p14:tracePt t="111296" x="4921250" y="5226050"/>
          <p14:tracePt t="111312" x="4914900" y="5232400"/>
          <p14:tracePt t="111335" x="4908550" y="5232400"/>
          <p14:tracePt t="111346" x="4902200" y="5232400"/>
          <p14:tracePt t="111353" x="4889500" y="5238750"/>
          <p14:tracePt t="111354" x="4876800" y="5238750"/>
          <p14:tracePt t="111370" x="4870450" y="5238750"/>
          <p14:tracePt t="111386" x="4832350" y="5238750"/>
          <p14:tracePt t="111403" x="4794250" y="5238750"/>
          <p14:tracePt t="111420" x="4743450" y="5238750"/>
          <p14:tracePt t="111436" x="4673600" y="5238750"/>
          <p14:tracePt t="111453" x="4610100" y="5232400"/>
          <p14:tracePt t="111470" x="4578350" y="5226050"/>
          <p14:tracePt t="111486" x="4559300" y="5213350"/>
          <p14:tracePt t="111503" x="4552950" y="5213350"/>
          <p14:tracePt t="111583" x="4552950" y="5207000"/>
          <p14:tracePt t="111640" x="4559300" y="5207000"/>
          <p14:tracePt t="111640" x="4559300" y="5200650"/>
          <p14:tracePt t="111663" x="4565650" y="5200650"/>
          <p14:tracePt t="111687" x="4572000" y="5200650"/>
          <p14:tracePt t="111695" x="4578350" y="5200650"/>
          <p14:tracePt t="111728" x="4584700" y="5200650"/>
          <p14:tracePt t="111751" x="4597400" y="5200650"/>
          <p14:tracePt t="111767" x="4603750" y="5194300"/>
          <p14:tracePt t="111775" x="4610100" y="5194300"/>
          <p14:tracePt t="111786" x="4629150" y="5194300"/>
          <p14:tracePt t="111787" x="4679950" y="5187950"/>
          <p14:tracePt t="111803" x="4781550" y="5175250"/>
          <p14:tracePt t="111820" x="4883150" y="5175250"/>
          <p14:tracePt t="111836" x="4972050" y="5175250"/>
          <p14:tracePt t="111853" x="5022850" y="5175250"/>
          <p14:tracePt t="111870" x="5054600" y="5175250"/>
          <p14:tracePt t="111886" x="5149850" y="5156200"/>
          <p14:tracePt t="111904" x="5200650" y="5149850"/>
          <p14:tracePt t="111951" x="5207000" y="5149850"/>
          <p14:tracePt t="112007" x="5219700" y="5149850"/>
          <p14:tracePt t="112039" x="5226050" y="5149850"/>
          <p14:tracePt t="119207" x="5207000" y="5149850"/>
          <p14:tracePt t="119215" x="5175250" y="5149850"/>
          <p14:tracePt t="119223" x="5111750" y="5149850"/>
          <p14:tracePt t="119231" x="5035550" y="5149850"/>
          <p14:tracePt t="119237" x="4813300" y="5149850"/>
          <p14:tracePt t="119253" x="4387850" y="5149850"/>
          <p14:tracePt t="119269" x="3822700" y="5149850"/>
          <p14:tracePt t="119287" x="3517900" y="5149850"/>
          <p14:tracePt t="119304" x="3378200" y="5149850"/>
          <p14:tracePt t="119319" x="3302000" y="5149850"/>
          <p14:tracePt t="119336" x="3263900" y="5156200"/>
          <p14:tracePt t="119352" x="3238500" y="5168900"/>
          <p14:tracePt t="119663" x="3244850" y="5168900"/>
          <p14:tracePt t="119671" x="3257550" y="5168900"/>
          <p14:tracePt t="119672" x="3276600" y="5168900"/>
          <p14:tracePt t="119686" x="3314700" y="5168900"/>
          <p14:tracePt t="119704" x="3327400" y="5168900"/>
          <p14:tracePt t="119719" x="3352800" y="5168900"/>
          <p14:tracePt t="119736" x="3365500" y="5162550"/>
          <p14:tracePt t="119752" x="3378200" y="5162550"/>
          <p14:tracePt t="119769" x="3390900" y="5162550"/>
          <p14:tracePt t="119786" x="3397250" y="5162550"/>
          <p14:tracePt t="119803" x="3409950" y="5162550"/>
          <p14:tracePt t="119819" x="3422650" y="5156200"/>
          <p14:tracePt t="119836" x="3429000" y="5156200"/>
          <p14:tracePt t="119852" x="3441700" y="5149850"/>
          <p14:tracePt t="119869" x="3460750" y="5149850"/>
          <p14:tracePt t="119886" x="3505200" y="5143500"/>
          <p14:tracePt t="119904" x="3536950" y="5137150"/>
          <p14:tracePt t="119919" x="3581400" y="5130800"/>
          <p14:tracePt t="119937" x="3619500" y="5124450"/>
          <p14:tracePt t="119952" x="3657600" y="5111750"/>
          <p14:tracePt t="119969" x="3689350" y="5105400"/>
          <p14:tracePt t="119986" x="3714750" y="5086350"/>
          <p14:tracePt t="120003" x="3746500" y="5067300"/>
          <p14:tracePt t="120019" x="3771900" y="5035550"/>
          <p14:tracePt t="120036" x="3797300" y="5016500"/>
          <p14:tracePt t="120053" x="3822700" y="4972050"/>
          <p14:tracePt t="120069" x="3841750" y="4933950"/>
          <p14:tracePt t="120086" x="3867150" y="4876800"/>
          <p14:tracePt t="120103" x="3873500" y="4845050"/>
          <p14:tracePt t="120119" x="3879850" y="4806950"/>
          <p14:tracePt t="120136" x="3879850" y="4775200"/>
          <p14:tracePt t="120152" x="3879850" y="4749800"/>
          <p14:tracePt t="120169" x="3879850" y="4718050"/>
          <p14:tracePt t="120186" x="3873500" y="4692650"/>
          <p14:tracePt t="120203" x="3860800" y="4667250"/>
          <p14:tracePt t="120219" x="3854450" y="4654550"/>
          <p14:tracePt t="120287" x="3841750" y="4654550"/>
          <p14:tracePt t="120295" x="3835400" y="4654550"/>
          <p14:tracePt t="120303" x="3829050" y="4654550"/>
          <p14:tracePt t="120304" x="3803650" y="4654550"/>
          <p14:tracePt t="120319" x="3771900" y="4654550"/>
          <p14:tracePt t="120336" x="3746500" y="4654550"/>
          <p14:tracePt t="120352" x="3727450" y="4673600"/>
          <p14:tracePt t="120369" x="3708400" y="4699000"/>
          <p14:tracePt t="120386" x="3695700" y="4749800"/>
          <p14:tracePt t="120403" x="3683000" y="4806950"/>
          <p14:tracePt t="120419" x="3683000" y="4876800"/>
          <p14:tracePt t="120436" x="3683000" y="4933950"/>
          <p14:tracePt t="120452" x="3695700" y="4984750"/>
          <p14:tracePt t="120469" x="3702050" y="5016500"/>
          <p14:tracePt t="120486" x="3721100" y="5035550"/>
          <p14:tracePt t="120503" x="3727450" y="5048250"/>
          <p14:tracePt t="120567" x="3733800" y="5048250"/>
          <p14:tracePt t="120579" x="3740150" y="5048250"/>
          <p14:tracePt t="120599" x="3746500" y="5048250"/>
          <p14:tracePt t="120615" x="3752850" y="5048250"/>
          <p14:tracePt t="120671" x="3759200" y="5048250"/>
          <p14:tracePt t="120711" x="3765550" y="5048250"/>
          <p14:tracePt t="120783" x="3771900" y="5048250"/>
          <p14:tracePt t="120815" x="3778250" y="5048250"/>
          <p14:tracePt t="120840" x="3784600" y="5048250"/>
          <p14:tracePt t="120871" x="3790950" y="5048250"/>
          <p14:tracePt t="120879" x="3810000" y="5041900"/>
          <p14:tracePt t="120888" x="3829050" y="5003800"/>
          <p14:tracePt t="120903" x="3835400" y="4991100"/>
          <p14:tracePt t="120903" x="3854450" y="4959350"/>
          <p14:tracePt t="120919" x="3860800" y="4933950"/>
          <p14:tracePt t="120936" x="3867150" y="4908550"/>
          <p14:tracePt t="120953" x="3873500" y="4889500"/>
          <p14:tracePt t="120969" x="3873500" y="4857750"/>
          <p14:tracePt t="120986" x="3873500" y="4826000"/>
          <p14:tracePt t="121002" x="3873500" y="4787900"/>
          <p14:tracePt t="121020" x="3873500" y="4743450"/>
          <p14:tracePt t="121036" x="3867150" y="4718050"/>
          <p14:tracePt t="121053" x="3867150" y="4711700"/>
          <p14:tracePt t="121069" x="3867150" y="4705350"/>
          <p14:tracePt t="121127" x="3860800" y="4699000"/>
          <p14:tracePt t="121158" x="3854450" y="4699000"/>
          <p14:tracePt t="121166" x="3841750" y="4699000"/>
          <p14:tracePt t="121175" x="3816350" y="4699000"/>
          <p14:tracePt t="121186" x="3790950" y="4699000"/>
          <p14:tracePt t="121203" x="3759200" y="4718050"/>
          <p14:tracePt t="121219" x="3727450" y="4743450"/>
          <p14:tracePt t="121236" x="3689350" y="4775200"/>
          <p14:tracePt t="121253" x="3657600" y="4813300"/>
          <p14:tracePt t="121269" x="3632200" y="4864100"/>
          <p14:tracePt t="121286" x="3594100" y="4933950"/>
          <p14:tracePt t="121304" x="3581400" y="4972050"/>
          <p14:tracePt t="121319" x="3568700" y="5010150"/>
          <p14:tracePt t="121336" x="3568700" y="5035550"/>
          <p14:tracePt t="121353" x="3568700" y="5060950"/>
          <p14:tracePt t="121369" x="3568700" y="5086350"/>
          <p14:tracePt t="121386" x="3568700" y="5105400"/>
          <p14:tracePt t="121402" x="3568700" y="5137150"/>
          <p14:tracePt t="121420" x="3587750" y="5181600"/>
          <p14:tracePt t="121436" x="3613150" y="5226050"/>
          <p14:tracePt t="121453" x="3632200" y="5251450"/>
          <p14:tracePt t="121469" x="3651250" y="5264150"/>
          <p14:tracePt t="121486" x="3689350" y="5276850"/>
          <p14:tracePt t="121503" x="3721100" y="5276850"/>
          <p14:tracePt t="121519" x="3765550" y="5276850"/>
          <p14:tracePt t="121536" x="3822700" y="5251450"/>
          <p14:tracePt t="121553" x="3873500" y="5194300"/>
          <p14:tracePt t="121569" x="3911600" y="5143500"/>
          <p14:tracePt t="121586" x="3937000" y="5099050"/>
          <p14:tracePt t="121602" x="3956050" y="5067300"/>
          <p14:tracePt t="121619" x="3962400" y="5048250"/>
          <p14:tracePt t="121636" x="3975100" y="5010150"/>
          <p14:tracePt t="121653" x="3981450" y="4978400"/>
          <p14:tracePt t="121669" x="3981450" y="4946650"/>
          <p14:tracePt t="121686" x="3981450" y="4883150"/>
          <p14:tracePt t="121703" x="3981450" y="4851400"/>
          <p14:tracePt t="121719" x="3981450" y="4819650"/>
          <p14:tracePt t="121736" x="3975100" y="4781550"/>
          <p14:tracePt t="121753" x="3962400" y="4749800"/>
          <p14:tracePt t="121769" x="3949700" y="4730750"/>
          <p14:tracePt t="121786" x="3943350" y="4718050"/>
          <p14:tracePt t="121802" x="3930650" y="4711700"/>
          <p14:tracePt t="121820" x="3911600" y="4699000"/>
          <p14:tracePt t="121836" x="3886200" y="4699000"/>
          <p14:tracePt t="121853" x="3854450" y="4692650"/>
          <p14:tracePt t="121869" x="3835400" y="4692650"/>
          <p14:tracePt t="121886" x="3778250" y="4699000"/>
          <p14:tracePt t="121903" x="3752850" y="4705350"/>
          <p14:tracePt t="121919" x="3727450" y="4718050"/>
          <p14:tracePt t="121936" x="3689350" y="4749800"/>
          <p14:tracePt t="121953" x="3651250" y="4787900"/>
          <p14:tracePt t="121969" x="3619500" y="4819650"/>
          <p14:tracePt t="121986" x="3594100" y="4857750"/>
          <p14:tracePt t="122002" x="3575050" y="4895850"/>
          <p14:tracePt t="122019" x="3568700" y="4927600"/>
          <p14:tracePt t="122036" x="3556000" y="4959350"/>
          <p14:tracePt t="122053" x="3543300" y="4991100"/>
          <p14:tracePt t="122069" x="3543300" y="5016500"/>
          <p14:tracePt t="122086" x="3543300" y="5060950"/>
          <p14:tracePt t="122103" x="3543300" y="5080000"/>
          <p14:tracePt t="122119" x="3543300" y="5105400"/>
          <p14:tracePt t="122136" x="3543300" y="5143500"/>
          <p14:tracePt t="122153" x="3562350" y="5168900"/>
          <p14:tracePt t="122168" x="3575050" y="5200650"/>
          <p14:tracePt t="122185" x="3587750" y="5213350"/>
          <p14:tracePt t="122202" x="3600450" y="5232400"/>
          <p14:tracePt t="122219" x="3619500" y="5251450"/>
          <p14:tracePt t="122236" x="3638550" y="5257800"/>
          <p14:tracePt t="122253" x="3657600" y="5270500"/>
          <p14:tracePt t="122269" x="3676650" y="5270500"/>
          <p14:tracePt t="122286" x="3727450" y="5276850"/>
          <p14:tracePt t="122303" x="3771900" y="5283200"/>
          <p14:tracePt t="122320" x="3810000" y="5283200"/>
          <p14:tracePt t="122336" x="3835400" y="5276850"/>
          <p14:tracePt t="122353" x="3873500" y="5251450"/>
          <p14:tracePt t="122369" x="3911600" y="5213350"/>
          <p14:tracePt t="122386" x="3943350" y="5156200"/>
          <p14:tracePt t="122402" x="3968750" y="5086350"/>
          <p14:tracePt t="122419" x="3981450" y="5029200"/>
          <p14:tracePt t="122436" x="3981450" y="4991100"/>
          <p14:tracePt t="122452" x="3987800" y="4953000"/>
          <p14:tracePt t="122469" x="3994150" y="4927600"/>
          <p14:tracePt t="122486" x="3994150" y="4889500"/>
          <p14:tracePt t="122503" x="3994150" y="4870450"/>
          <p14:tracePt t="122519" x="3994150" y="4851400"/>
          <p14:tracePt t="122536" x="3981450" y="4826000"/>
          <p14:tracePt t="122552" x="3968750" y="4800600"/>
          <p14:tracePt t="122569" x="3949700" y="4775200"/>
          <p14:tracePt t="122586" x="3924300" y="4743450"/>
          <p14:tracePt t="122602" x="3886200" y="4711700"/>
          <p14:tracePt t="122619" x="3848100" y="4692650"/>
          <p14:tracePt t="122636" x="3816350" y="4673600"/>
          <p14:tracePt t="122652" x="3778250" y="4660900"/>
          <p14:tracePt t="122670" x="3752850" y="4648200"/>
          <p14:tracePt t="122686" x="3721100" y="4641850"/>
          <p14:tracePt t="122704" x="3702050" y="4635500"/>
          <p14:tracePt t="122719" x="3676650" y="4635500"/>
          <p14:tracePt t="122736" x="3651250" y="4635500"/>
          <p14:tracePt t="122752" x="3600450" y="4660900"/>
          <p14:tracePt t="122769" x="3556000" y="4692650"/>
          <p14:tracePt t="122786" x="3530600" y="4724400"/>
          <p14:tracePt t="122803" x="3486150" y="4762500"/>
          <p14:tracePt t="122819" x="3460750" y="4806950"/>
          <p14:tracePt t="122837" x="3454400" y="4838700"/>
          <p14:tracePt t="122853" x="3448050" y="4876800"/>
          <p14:tracePt t="122870" x="3441700" y="4921250"/>
          <p14:tracePt t="122887" x="3441700" y="4953000"/>
          <p14:tracePt t="122905" x="3441700" y="4965700"/>
          <p14:tracePt t="122920" x="3441700" y="4972050"/>
          <p14:tracePt t="122937" x="3441700" y="4984750"/>
          <p14:tracePt t="122954" x="3448050" y="4991100"/>
          <p14:tracePt t="122970" x="3448050" y="4997450"/>
          <p14:tracePt t="122987" x="3454400" y="5003800"/>
          <p14:tracePt t="123004" x="3460750" y="5003800"/>
          <p14:tracePt t="123020" x="3467100" y="5010150"/>
          <p14:tracePt t="123064" x="3467100" y="5016500"/>
          <p14:tracePt t="123328" x="3473450" y="5016500"/>
          <p14:tracePt t="123344" x="3498850" y="5035550"/>
          <p14:tracePt t="123352" x="3543300" y="5099050"/>
          <p14:tracePt t="123363" x="3587750" y="5156200"/>
          <p14:tracePt t="123370" x="3676650" y="5257800"/>
          <p14:tracePt t="123387" x="3803650" y="5391150"/>
          <p14:tracePt t="123404" x="3917950" y="5518150"/>
          <p14:tracePt t="123420" x="4025900" y="5600700"/>
          <p14:tracePt t="123437" x="4076700" y="5632450"/>
          <p14:tracePt t="123453" x="4108450" y="5645150"/>
          <p14:tracePt t="123544" x="4121150" y="5638800"/>
          <p14:tracePt t="123552" x="4140200" y="5594350"/>
          <p14:tracePt t="123563" x="4152900" y="5568950"/>
          <p14:tracePt t="123570" x="4159250" y="5518150"/>
          <p14:tracePt t="123587" x="4165600" y="5454650"/>
          <p14:tracePt t="123604" x="4165600" y="5410200"/>
          <p14:tracePt t="123620" x="4165600" y="5372100"/>
          <p14:tracePt t="123637" x="4165600" y="5340350"/>
          <p14:tracePt t="123653" x="4165600" y="5314950"/>
          <p14:tracePt t="123670" x="4159250" y="5276850"/>
          <p14:tracePt t="123687" x="4140200" y="5219700"/>
          <p14:tracePt t="123704" x="4127500" y="5175250"/>
          <p14:tracePt t="123720" x="4114800" y="5143500"/>
          <p14:tracePt t="123737" x="4114800" y="5111750"/>
          <p14:tracePt t="123753" x="4114800" y="5086350"/>
          <p14:tracePt t="123770" x="4114800" y="5067300"/>
          <p14:tracePt t="123787" x="4114800" y="5041900"/>
          <p14:tracePt t="123804" x="4114800" y="5016500"/>
          <p14:tracePt t="123820" x="4114800" y="4984750"/>
          <p14:tracePt t="123837" x="4114800" y="4953000"/>
          <p14:tracePt t="123853" x="4114800" y="4921250"/>
          <p14:tracePt t="123870" x="4114800" y="4895850"/>
          <p14:tracePt t="123887" x="4114800" y="4864100"/>
          <p14:tracePt t="123905" x="4114800" y="4832350"/>
          <p14:tracePt t="123920" x="4114800" y="4800600"/>
          <p14:tracePt t="123937" x="4114800" y="4781550"/>
          <p14:tracePt t="123954" x="4114800" y="4775200"/>
          <p14:tracePt t="123970" x="4114800" y="4768850"/>
          <p14:tracePt t="123987" x="4108450" y="4762500"/>
          <p14:tracePt t="124144" x="4089400" y="4768850"/>
          <p14:tracePt t="124152" x="4076700" y="4800600"/>
          <p14:tracePt t="124154" x="4044950" y="4864100"/>
          <p14:tracePt t="124170" x="4019550" y="4933950"/>
          <p14:tracePt t="124187" x="4000500" y="5003800"/>
          <p14:tracePt t="124203" x="3981450" y="5073650"/>
          <p14:tracePt t="124221" x="3975100" y="5143500"/>
          <p14:tracePt t="124237" x="3975100" y="5219700"/>
          <p14:tracePt t="124253" x="3975100" y="5283200"/>
          <p14:tracePt t="124270" x="3975100" y="5334000"/>
          <p14:tracePt t="124287" x="3994150" y="5372100"/>
          <p14:tracePt t="124305" x="4000500" y="5378450"/>
          <p14:tracePt t="124320" x="4006850" y="5384800"/>
          <p14:tracePt t="124337" x="4013200" y="5384800"/>
          <p14:tracePt t="124353" x="4025900" y="5384800"/>
          <p14:tracePt t="124370" x="4044950" y="5384800"/>
          <p14:tracePt t="124387" x="4070350" y="5384800"/>
          <p14:tracePt t="124403" x="4108450" y="5384800"/>
          <p14:tracePt t="124420" x="4140200" y="5384800"/>
          <p14:tracePt t="124437" x="4178300" y="5365750"/>
          <p14:tracePt t="124453" x="4203700" y="5346700"/>
          <p14:tracePt t="124470" x="4222750" y="5327650"/>
          <p14:tracePt t="124487" x="4248150" y="5276850"/>
          <p14:tracePt t="124504" x="4254500" y="5213350"/>
          <p14:tracePt t="124520" x="4254500" y="5156200"/>
          <p14:tracePt t="124537" x="4248150" y="5118100"/>
          <p14:tracePt t="124554" x="4229100" y="5080000"/>
          <p14:tracePt t="124570" x="4178300" y="5035550"/>
          <p14:tracePt t="124587" x="4108450" y="4991100"/>
          <p14:tracePt t="124603" x="4019550" y="4965700"/>
          <p14:tracePt t="124620" x="3930650" y="4940300"/>
          <p14:tracePt t="124636" x="3848100" y="4933950"/>
          <p14:tracePt t="124653" x="3797300" y="4927600"/>
          <p14:tracePt t="124670" x="3765550" y="4927600"/>
          <p14:tracePt t="124687" x="3733800" y="4927600"/>
          <p14:tracePt t="124704" x="3721100" y="4927600"/>
          <p14:tracePt t="124720" x="3714750" y="4933950"/>
          <p14:tracePt t="124736" x="3708400" y="4933950"/>
          <p14:tracePt t="124753" x="3702050" y="4946650"/>
          <p14:tracePt t="124770" x="3702050" y="4953000"/>
          <p14:tracePt t="124787" x="3702050" y="4972050"/>
          <p14:tracePt t="124803" x="3727450" y="4984750"/>
          <p14:tracePt t="124820" x="3765550" y="4991100"/>
          <p14:tracePt t="124837" x="3822700" y="4997450"/>
          <p14:tracePt t="124854" x="3898900" y="4997450"/>
          <p14:tracePt t="124870" x="3981450" y="4997450"/>
          <p14:tracePt t="124887" x="4089400" y="4927600"/>
          <p14:tracePt t="124904" x="4121150" y="4889500"/>
          <p14:tracePt t="124920" x="4140200" y="4851400"/>
          <p14:tracePt t="124937" x="4140200" y="4832350"/>
          <p14:tracePt t="124954" x="4140200" y="4806950"/>
          <p14:tracePt t="124970" x="4140200" y="4781550"/>
          <p14:tracePt t="124987" x="4127500" y="4749800"/>
          <p14:tracePt t="125003" x="4102100" y="4718050"/>
          <p14:tracePt t="125020" x="4064000" y="4679950"/>
          <p14:tracePt t="125036" x="4013200" y="4641850"/>
          <p14:tracePt t="125053" x="3943350" y="4610100"/>
          <p14:tracePt t="125070" x="3867150" y="4584700"/>
          <p14:tracePt t="125070" x="3829050" y="4572000"/>
          <p14:tracePt t="125088" x="3752850" y="4552950"/>
          <p14:tracePt t="125104" x="3702050" y="4552950"/>
          <p14:tracePt t="125120" x="3657600" y="4546600"/>
          <p14:tracePt t="125136" x="3619500" y="4546600"/>
          <p14:tracePt t="125154" x="3568700" y="4546600"/>
          <p14:tracePt t="125170" x="3517900" y="4559300"/>
          <p14:tracePt t="125187" x="3454400" y="4591050"/>
          <p14:tracePt t="125203" x="3390900" y="4629150"/>
          <p14:tracePt t="125220" x="3340100" y="4673600"/>
          <p14:tracePt t="125237" x="3302000" y="4692650"/>
          <p14:tracePt t="125253" x="3282950" y="4711700"/>
          <p14:tracePt t="125269" x="3257550" y="4737100"/>
          <p14:tracePt t="125269" x="3251200" y="4749800"/>
          <p14:tracePt t="125288" x="3238500" y="4768850"/>
          <p14:tracePt t="125304" x="3225800" y="4813300"/>
          <p14:tracePt t="125320" x="3219450" y="4870450"/>
          <p14:tracePt t="125337" x="3206750" y="4940300"/>
          <p14:tracePt t="125354" x="3206750" y="5029200"/>
          <p14:tracePt t="125370" x="3225800" y="5130800"/>
          <p14:tracePt t="125387" x="3276600" y="5219700"/>
          <p14:tracePt t="125403" x="3308350" y="5276850"/>
          <p14:tracePt t="125420" x="3346450" y="5321300"/>
          <p14:tracePt t="125437" x="3378200" y="5353050"/>
          <p14:tracePt t="125454" x="3409950" y="5378450"/>
          <p14:tracePt t="125470" x="3460750" y="5410200"/>
          <p14:tracePt t="125487" x="3600450" y="5473700"/>
          <p14:tracePt t="125504" x="3733800" y="5505450"/>
          <p14:tracePt t="125520" x="3867150" y="5543550"/>
          <p14:tracePt t="125536" x="4006850" y="5568950"/>
          <p14:tracePt t="125553" x="4121150" y="5575300"/>
          <p14:tracePt t="125570" x="4191000" y="5575300"/>
          <p14:tracePt t="125587" x="4260850" y="5556250"/>
          <p14:tracePt t="125603" x="4305300" y="5518150"/>
          <p14:tracePt t="125620" x="4356100" y="5454650"/>
          <p14:tracePt t="125636" x="4381500" y="5403850"/>
          <p14:tracePt t="125653" x="4394200" y="5346700"/>
          <p14:tracePt t="125670" x="4406900" y="5302250"/>
          <p14:tracePt t="125687" x="4413250" y="5219700"/>
          <p14:tracePt t="125704" x="4413250" y="5156200"/>
          <p14:tracePt t="125720" x="4413250" y="5105400"/>
          <p14:tracePt t="125737" x="4413250" y="5060950"/>
          <p14:tracePt t="125753" x="4400550" y="5016500"/>
          <p14:tracePt t="125770" x="4387850" y="4972050"/>
          <p14:tracePt t="125787" x="4368800" y="4927600"/>
          <p14:tracePt t="125803" x="4343400" y="4883150"/>
          <p14:tracePt t="125820" x="4305300" y="4819650"/>
          <p14:tracePt t="125836" x="4267200" y="4775200"/>
          <p14:tracePt t="125853" x="4210050" y="4711700"/>
          <p14:tracePt t="125871" x="4121150" y="4654550"/>
          <p14:tracePt t="125887" x="4019550" y="4591050"/>
          <p14:tracePt t="125904" x="3943350" y="4552950"/>
          <p14:tracePt t="125920" x="3886200" y="4527550"/>
          <p14:tracePt t="125937" x="3829050" y="4508500"/>
          <p14:tracePt t="125953" x="3765550" y="4489450"/>
          <p14:tracePt t="125970" x="3702050" y="4476750"/>
          <p14:tracePt t="125986" x="3644900" y="4470400"/>
          <p14:tracePt t="126003" x="3587750" y="4470400"/>
          <p14:tracePt t="126020" x="3536950" y="4470400"/>
          <p14:tracePt t="126037" x="3473450" y="4483100"/>
          <p14:tracePt t="126053" x="3416300" y="4502150"/>
          <p14:tracePt t="126070" x="3346450" y="4533900"/>
          <p14:tracePt t="126086" x="3263900" y="4603750"/>
          <p14:tracePt t="126104" x="3200400" y="4648200"/>
          <p14:tracePt t="126120" x="3149600" y="4718050"/>
          <p14:tracePt t="126137" x="3111500" y="4813300"/>
          <p14:tracePt t="126153" x="3073400" y="4914900"/>
          <p14:tracePt t="126170" x="3073400" y="4940300"/>
          <p14:tracePt t="126186" x="3073400" y="4991100"/>
          <p14:tracePt t="126203" x="3086100" y="5054600"/>
          <p14:tracePt t="126220" x="3111500" y="5111750"/>
          <p14:tracePt t="126237" x="3136900" y="5162550"/>
          <p14:tracePt t="126253" x="3181350" y="5226050"/>
          <p14:tracePt t="126270" x="3219450" y="5264150"/>
          <p14:tracePt t="126286" x="3257550" y="5302250"/>
          <p14:tracePt t="126303" x="3340100" y="5340350"/>
          <p14:tracePt t="126319" x="3429000" y="5359400"/>
          <p14:tracePt t="126337" x="3517900" y="5372100"/>
          <p14:tracePt t="126353" x="3625850" y="5372100"/>
          <p14:tracePt t="126371" x="3721100" y="5372100"/>
          <p14:tracePt t="126386" x="3816350" y="5372100"/>
          <p14:tracePt t="126404" x="3905250" y="5372100"/>
          <p14:tracePt t="126420" x="3968750" y="5353050"/>
          <p14:tracePt t="126437" x="4032250" y="5321300"/>
          <p14:tracePt t="126453" x="4083050" y="5270500"/>
          <p14:tracePt t="126470" x="4133850" y="5200650"/>
          <p14:tracePt t="126486" x="4191000" y="5048250"/>
          <p14:tracePt t="126505" x="4203700" y="4940300"/>
          <p14:tracePt t="126520" x="4210050" y="4826000"/>
          <p14:tracePt t="126537" x="4210050" y="4724400"/>
          <p14:tracePt t="126553" x="4210050" y="4654550"/>
          <p14:tracePt t="126570" x="4203700" y="4597400"/>
          <p14:tracePt t="126586" x="4191000" y="4565650"/>
          <p14:tracePt t="126603" x="4165600" y="4533900"/>
          <p14:tracePt t="126620" x="4140200" y="4502150"/>
          <p14:tracePt t="126637" x="4089400" y="4483100"/>
          <p14:tracePt t="126653" x="4025900" y="4464050"/>
          <p14:tracePt t="126670" x="3917950" y="4445000"/>
          <p14:tracePt t="126686" x="3708400" y="4432300"/>
          <p14:tracePt t="126704" x="3562350" y="4432300"/>
          <p14:tracePt t="126720" x="3441700" y="4432300"/>
          <p14:tracePt t="126737" x="3346450" y="4470400"/>
          <p14:tracePt t="126753" x="3270250" y="4540250"/>
          <p14:tracePt t="126770" x="3175000" y="4641850"/>
          <p14:tracePt t="126786" x="3124200" y="4737100"/>
          <p14:tracePt t="126804" x="3098800" y="4832350"/>
          <p14:tracePt t="126820" x="3086100" y="4895850"/>
          <p14:tracePt t="126837" x="3086100" y="4946650"/>
          <p14:tracePt t="126853" x="3098800" y="4997450"/>
          <p14:tracePt t="126870" x="3124200" y="5041900"/>
          <p14:tracePt t="126887" x="3168650" y="5092700"/>
          <p14:tracePt t="126904" x="3219450" y="5130800"/>
          <p14:tracePt t="126920" x="3295650" y="5162550"/>
          <p14:tracePt t="126937" x="3378200" y="5187950"/>
          <p14:tracePt t="126953" x="3479800" y="5207000"/>
          <p14:tracePt t="126970" x="3575050" y="5213350"/>
          <p14:tracePt t="126987" x="3638550" y="5213350"/>
          <p14:tracePt t="127003" x="3676650" y="5213350"/>
          <p14:tracePt t="127020" x="3708400" y="5194300"/>
          <p14:tracePt t="127037" x="3721100" y="5181600"/>
          <p14:tracePt t="127053" x="3727450" y="5168900"/>
          <p14:tracePt t="128511" x="3670300" y="5168900"/>
          <p14:tracePt t="128519" x="3587750" y="5168900"/>
          <p14:tracePt t="128528" x="3492500" y="5168900"/>
          <p14:tracePt t="128536" x="3384550" y="5168900"/>
          <p14:tracePt t="128536" x="3276600" y="5168900"/>
          <p14:tracePt t="128544" x="3200400" y="5168900"/>
          <p14:tracePt t="128553" x="3048000" y="5168900"/>
          <p14:tracePt t="128570" x="2901950" y="5168900"/>
          <p14:tracePt t="128586" x="2794000" y="5168900"/>
          <p14:tracePt t="128603" x="2736850" y="5168900"/>
          <p14:tracePt t="128620" x="2698750" y="5168900"/>
          <p14:tracePt t="128636" x="2673350" y="5168900"/>
          <p14:tracePt t="128653" x="2667000" y="5168900"/>
          <p14:tracePt t="128670" x="2647950" y="5168900"/>
          <p14:tracePt t="128760" x="2641600" y="5162550"/>
          <p14:tracePt t="128783" x="2641600" y="5156200"/>
          <p14:tracePt t="128800" x="2654300" y="5149850"/>
          <p14:tracePt t="128800" x="2660650" y="5149850"/>
          <p14:tracePt t="128815" x="2673350" y="5143500"/>
          <p14:tracePt t="128823" x="2686050" y="5143500"/>
          <p14:tracePt t="128836" x="2711450" y="5130800"/>
          <p14:tracePt t="128839" x="2755900" y="5111750"/>
          <p14:tracePt t="128853" x="2800350" y="5080000"/>
          <p14:tracePt t="128870" x="2857500" y="5054600"/>
          <p14:tracePt t="128870" x="2876550" y="5041900"/>
          <p14:tracePt t="128888" x="2908300" y="5029200"/>
          <p14:tracePt t="128904" x="2927350" y="5010150"/>
          <p14:tracePt t="128920" x="2946400" y="4997450"/>
          <p14:tracePt t="128936" x="2959100" y="4991100"/>
          <p14:tracePt t="128953" x="2971800" y="4972050"/>
          <p14:tracePt t="128970" x="2971800" y="4940300"/>
          <p14:tracePt t="128986" x="2971800" y="4895850"/>
          <p14:tracePt t="129003" x="2971800" y="4857750"/>
          <p14:tracePt t="129019" x="2959100" y="4813300"/>
          <p14:tracePt t="129036" x="2940050" y="4775200"/>
          <p14:tracePt t="129053" x="2889250" y="4724400"/>
          <p14:tracePt t="129069" x="2825750" y="4667250"/>
          <p14:tracePt t="129086" x="2686050" y="4603750"/>
          <p14:tracePt t="129103" x="2578100" y="4565650"/>
          <p14:tracePt t="129119" x="2495550" y="4546600"/>
          <p14:tracePt t="129136" x="2406650" y="4533900"/>
          <p14:tracePt t="129153" x="2336800" y="4533900"/>
          <p14:tracePt t="129169" x="2279650" y="4533900"/>
          <p14:tracePt t="129216" x="2273300" y="4533900"/>
          <p14:tracePt t="129223" x="2228850" y="4546600"/>
          <p14:tracePt t="129231" x="2190750" y="4565650"/>
          <p14:tracePt t="129236" x="2108200" y="4603750"/>
          <p14:tracePt t="129253" x="1987550" y="4660900"/>
          <p14:tracePt t="129270" x="1898650" y="4718050"/>
          <p14:tracePt t="129286" x="1847850" y="4775200"/>
          <p14:tracePt t="129304" x="1828800" y="4813300"/>
          <p14:tracePt t="129320" x="1822450" y="4870450"/>
          <p14:tracePt t="129337" x="1816100" y="4933950"/>
          <p14:tracePt t="129353" x="1816100" y="4997450"/>
          <p14:tracePt t="129370" x="1822450" y="5054600"/>
          <p14:tracePt t="129386" x="1854200" y="5124450"/>
          <p14:tracePt t="129403" x="1911350" y="5175250"/>
          <p14:tracePt t="129420" x="1993900" y="5245100"/>
          <p14:tracePt t="129437" x="2070100" y="5289550"/>
          <p14:tracePt t="129453" x="2152650" y="5321300"/>
          <p14:tracePt t="129470" x="2235200" y="5340350"/>
          <p14:tracePt t="129487" x="2362200" y="5346700"/>
          <p14:tracePt t="129504" x="2463800" y="5346700"/>
          <p14:tracePt t="129520" x="2584450" y="5346700"/>
          <p14:tracePt t="129536" x="2673350" y="5340350"/>
          <p14:tracePt t="129553" x="2749550" y="5314950"/>
          <p14:tracePt t="129570" x="2806700" y="5283200"/>
          <p14:tracePt t="129586" x="2857500" y="5251450"/>
          <p14:tracePt t="129603" x="2895600" y="5213350"/>
          <p14:tracePt t="129620" x="2914650" y="5175250"/>
          <p14:tracePt t="129636" x="2933700" y="5124450"/>
          <p14:tracePt t="129653" x="2946400" y="5086350"/>
          <p14:tracePt t="129670" x="2946400" y="5067300"/>
          <p14:tracePt t="129686" x="2946400" y="5041900"/>
          <p14:tracePt t="129704" x="2946400" y="5003800"/>
          <p14:tracePt t="129720" x="2946400" y="4972050"/>
          <p14:tracePt t="129737" x="2946400" y="4953000"/>
          <p14:tracePt t="129753" x="2940050" y="4914900"/>
          <p14:tracePt t="129770" x="2921000" y="4883150"/>
          <p14:tracePt t="129786" x="2908300" y="4851400"/>
          <p14:tracePt t="129803" x="2882900" y="4806950"/>
          <p14:tracePt t="129820" x="2851150" y="4768850"/>
          <p14:tracePt t="129837" x="2819400" y="4743450"/>
          <p14:tracePt t="129853" x="2781300" y="4705350"/>
          <p14:tracePt t="129870" x="2749550" y="4699000"/>
          <p14:tracePt t="129886" x="2698750" y="4679950"/>
          <p14:tracePt t="129904" x="2654300" y="4673600"/>
          <p14:tracePt t="129920" x="2616200" y="4667250"/>
          <p14:tracePt t="129937" x="2578100" y="4667250"/>
          <p14:tracePt t="129953" x="2533650" y="4667250"/>
          <p14:tracePt t="129970" x="2501900" y="4667250"/>
          <p14:tracePt t="129987" x="2457450" y="4667250"/>
          <p14:tracePt t="130003" x="2413000" y="4686300"/>
          <p14:tracePt t="130020" x="2374900" y="4705350"/>
          <p14:tracePt t="130037" x="2343150" y="4730750"/>
          <p14:tracePt t="130053" x="2305050" y="4762500"/>
          <p14:tracePt t="130070" x="2266950" y="4800600"/>
          <p14:tracePt t="130087" x="2184400" y="4876800"/>
          <p14:tracePt t="130104" x="2139950" y="4940300"/>
          <p14:tracePt t="130120" x="2101850" y="5003800"/>
          <p14:tracePt t="130137" x="2076450" y="5035550"/>
          <p14:tracePt t="130153" x="2063750" y="5086350"/>
          <p14:tracePt t="130170" x="2057400" y="5137150"/>
          <p14:tracePt t="130207" x="2057400" y="5156200"/>
          <p14:tracePt t="130208" x="2082800" y="5187950"/>
          <p14:tracePt t="130220" x="2146300" y="5257800"/>
          <p14:tracePt t="130237" x="2247900" y="5327650"/>
          <p14:tracePt t="130253" x="2355850" y="5372100"/>
          <p14:tracePt t="130270" x="2476500" y="5397500"/>
          <p14:tracePt t="130286" x="2616200" y="5403850"/>
          <p14:tracePt t="130304" x="2686050" y="5403850"/>
          <p14:tracePt t="130320" x="2736850" y="5378450"/>
          <p14:tracePt t="130336" x="2781300" y="5346700"/>
          <p14:tracePt t="130353" x="2838450" y="5289550"/>
          <p14:tracePt t="130370" x="2882900" y="5245100"/>
          <p14:tracePt t="130386" x="2933700" y="5175250"/>
          <p14:tracePt t="130403" x="2971800" y="5111750"/>
          <p14:tracePt t="130420" x="2990850" y="5080000"/>
          <p14:tracePt t="130438" x="3003550" y="5054600"/>
          <p14:tracePt t="130453" x="3009900" y="5016500"/>
          <p14:tracePt t="130470" x="3022600" y="4953000"/>
          <p14:tracePt t="130488" x="3022600" y="4826000"/>
          <p14:tracePt t="130504" x="3022600" y="4775200"/>
          <p14:tracePt t="130552" x="3022600" y="4768850"/>
          <p14:tracePt t="130556" x="3016250" y="4756150"/>
          <p14:tracePt t="130570" x="3016250" y="4749800"/>
          <p14:tracePt t="130570" x="2990850" y="4724400"/>
          <p14:tracePt t="130586" x="2959100" y="4711700"/>
          <p14:tracePt t="130603" x="2901950" y="4699000"/>
          <p14:tracePt t="130620" x="2825750" y="4692650"/>
          <p14:tracePt t="130637" x="2724150" y="4692650"/>
          <p14:tracePt t="130653" x="2609850" y="4711700"/>
          <p14:tracePt t="130670" x="2520950" y="4743450"/>
          <p14:tracePt t="130686" x="2413000" y="4800600"/>
          <p14:tracePt t="130704" x="2349500" y="4832350"/>
          <p14:tracePt t="130720" x="2305050" y="4870450"/>
          <p14:tracePt t="130737" x="2260600" y="4908550"/>
          <p14:tracePt t="130754" x="2216150" y="4953000"/>
          <p14:tracePt t="130770" x="2190750" y="4972050"/>
          <p14:tracePt t="130786" x="2171700" y="5010150"/>
          <p14:tracePt t="130804" x="2159000" y="5035550"/>
          <p14:tracePt t="130821" x="2159000" y="5060950"/>
          <p14:tracePt t="130836" x="2159000" y="5080000"/>
          <p14:tracePt t="130854" x="2159000" y="5099050"/>
          <p14:tracePt t="130870" x="2165350" y="5124450"/>
          <p14:tracePt t="130887" x="2197100" y="5168900"/>
          <p14:tracePt t="130904" x="2228850" y="5194300"/>
          <p14:tracePt t="130920" x="2273300" y="5213350"/>
          <p14:tracePt t="130936" x="2368550" y="5245100"/>
          <p14:tracePt t="130954" x="2489200" y="5264150"/>
          <p14:tracePt t="130970" x="2584450" y="5276850"/>
          <p14:tracePt t="130987" x="2673350" y="5289550"/>
          <p14:tracePt t="131003" x="2698750" y="5289550"/>
          <p14:tracePt t="131020" x="2736850" y="5270500"/>
          <p14:tracePt t="131036" x="2762250" y="5245100"/>
          <p14:tracePt t="131053" x="2787650" y="5168900"/>
          <p14:tracePt t="131070" x="2806700" y="5092700"/>
          <p14:tracePt t="131087" x="2806700" y="4978400"/>
          <p14:tracePt t="131104" x="2806700" y="4933950"/>
          <p14:tracePt t="131120" x="2806700" y="4902200"/>
          <p14:tracePt t="131136" x="2787650" y="4864100"/>
          <p14:tracePt t="131153" x="2774950" y="4838700"/>
          <p14:tracePt t="131170" x="2755900" y="4813300"/>
          <p14:tracePt t="131186" x="2717800" y="4775200"/>
          <p14:tracePt t="131203" x="2673350" y="4737100"/>
          <p14:tracePt t="131220" x="2609850" y="4705350"/>
          <p14:tracePt t="131236" x="2540000" y="4679950"/>
          <p14:tracePt t="131253" x="2463800" y="4660900"/>
          <p14:tracePt t="131270" x="2400300" y="4654550"/>
          <p14:tracePt t="131286" x="2324100" y="4654550"/>
          <p14:tracePt t="131303" x="2247900" y="4692650"/>
          <p14:tracePt t="131320" x="2190750" y="4737100"/>
          <p14:tracePt t="131336" x="2146300" y="4768850"/>
          <p14:tracePt t="131353" x="2133600" y="4787900"/>
          <p14:tracePt t="131391" x="2127250" y="4800600"/>
          <p14:tracePt t="131392" x="2127250" y="4819650"/>
          <p14:tracePt t="131407" x="2114550" y="4895850"/>
          <p14:tracePt t="131420" x="2101850" y="4997450"/>
          <p14:tracePt t="131436" x="2101850" y="5092700"/>
          <p14:tracePt t="131453" x="2127250" y="5187950"/>
          <p14:tracePt t="131469" x="2203450" y="5295900"/>
          <p14:tracePt t="131486" x="2362200" y="5435600"/>
          <p14:tracePt t="131503" x="2527300" y="5511800"/>
          <p14:tracePt t="131520" x="2705100" y="5556250"/>
          <p14:tracePt t="131536" x="2870200" y="5562600"/>
          <p14:tracePt t="131553" x="2997200" y="5562600"/>
          <p14:tracePt t="131570" x="3111500" y="5492750"/>
          <p14:tracePt t="131586" x="3187700" y="5391150"/>
          <p14:tracePt t="131603" x="3244850" y="5245100"/>
          <p14:tracePt t="131620" x="3263900" y="5080000"/>
          <p14:tracePt t="131636" x="3276600" y="4953000"/>
          <p14:tracePt t="131653" x="3276600" y="4864100"/>
          <p14:tracePt t="131669" x="3276600" y="4813300"/>
          <p14:tracePt t="131669" x="3276600" y="4794250"/>
          <p14:tracePt t="131688" x="3251200" y="4749800"/>
          <p14:tracePt t="131703" x="3232150" y="4718050"/>
          <p14:tracePt t="131720" x="3187700" y="4679950"/>
          <p14:tracePt t="131736" x="3086100" y="4635500"/>
          <p14:tracePt t="131753" x="2959100" y="4591050"/>
          <p14:tracePt t="131769" x="2851150" y="4565650"/>
          <p14:tracePt t="131787" x="2730500" y="4559300"/>
          <p14:tracePt t="131803" x="2622550" y="4546600"/>
          <p14:tracePt t="131820" x="2552700" y="4552950"/>
          <p14:tracePt t="131836" x="2482850" y="4578350"/>
          <p14:tracePt t="131853" x="2413000" y="4616450"/>
          <p14:tracePt t="131869" x="2336800" y="4673600"/>
          <p14:tracePt t="131869" x="2298700" y="4711700"/>
          <p14:tracePt t="131888" x="2222500" y="4781550"/>
          <p14:tracePt t="131904" x="2178050" y="4845050"/>
          <p14:tracePt t="131920" x="2152650" y="4921250"/>
          <p14:tracePt t="131936" x="2120900" y="4997450"/>
          <p14:tracePt t="131953" x="2101850" y="5054600"/>
          <p14:tracePt t="131969" x="2095500" y="5092700"/>
          <p14:tracePt t="131986" x="2095500" y="5124450"/>
          <p14:tracePt t="132003" x="2095500" y="5162550"/>
          <p14:tracePt t="132020" x="2101850" y="5181600"/>
          <p14:tracePt t="132036" x="2127250" y="5213350"/>
          <p14:tracePt t="132053" x="2184400" y="5264150"/>
          <p14:tracePt t="132069" x="2209800" y="5276850"/>
          <p14:tracePt t="132069" x="2247900" y="5289550"/>
          <p14:tracePt t="132087" x="2349500" y="5308600"/>
          <p14:tracePt t="132103" x="2457450" y="5314950"/>
          <p14:tracePt t="132120" x="2540000" y="5314950"/>
          <p14:tracePt t="132136" x="2603500" y="5283200"/>
          <p14:tracePt t="132153" x="2647950" y="5232400"/>
          <p14:tracePt t="132169" x="2686050" y="5124450"/>
          <p14:tracePt t="132186" x="2724150" y="5010150"/>
          <p14:tracePt t="132203" x="2724150" y="4914900"/>
          <p14:tracePt t="132220" x="2724150" y="4895850"/>
          <p14:tracePt t="132236" x="2711450" y="4876800"/>
          <p14:tracePt t="132253" x="2692400" y="4845050"/>
          <p14:tracePt t="132269" x="2673350" y="4819650"/>
          <p14:tracePt t="132287" x="2622550" y="4787900"/>
          <p14:tracePt t="132304" x="2546350" y="4768850"/>
          <p14:tracePt t="132320" x="2444750" y="4743450"/>
          <p14:tracePt t="132336" x="2317750" y="4730750"/>
          <p14:tracePt t="132353" x="2203450" y="4730750"/>
          <p14:tracePt t="132369" x="2108200" y="4730750"/>
          <p14:tracePt t="132386" x="2057400" y="4737100"/>
          <p14:tracePt t="132403" x="1993900" y="4787900"/>
          <p14:tracePt t="132420" x="1943100" y="4838700"/>
          <p14:tracePt t="132436" x="1885950" y="4933950"/>
          <p14:tracePt t="132452" x="1873250" y="4991100"/>
          <p14:tracePt t="132469" x="1860550" y="5118100"/>
          <p14:tracePt t="132486" x="1911350" y="5327650"/>
          <p14:tracePt t="132504" x="2012950" y="5461000"/>
          <p14:tracePt t="132519" x="2133600" y="5568950"/>
          <p14:tracePt t="132537" x="2298700" y="5645150"/>
          <p14:tracePt t="132553" x="2501900" y="5689600"/>
          <p14:tracePt t="132570" x="2673350" y="5695950"/>
          <p14:tracePt t="132586" x="2813050" y="5695950"/>
          <p14:tracePt t="132603" x="2927350" y="5683250"/>
          <p14:tracePt t="132620" x="3016250" y="5638800"/>
          <p14:tracePt t="132636" x="3086100" y="5568950"/>
          <p14:tracePt t="132653" x="3111500" y="5454650"/>
          <p14:tracePt t="132670" x="3111500" y="5314950"/>
          <p14:tracePt t="132686" x="3060700" y="5092700"/>
          <p14:tracePt t="132704" x="3009900" y="4997450"/>
          <p14:tracePt t="132719" x="2965450" y="4953000"/>
          <p14:tracePt t="132737" x="2959100" y="4953000"/>
          <p14:tracePt t="132753" x="2889250" y="4914900"/>
          <p14:tracePt t="132770" x="2794000" y="4895850"/>
          <p14:tracePt t="132786" x="2698750" y="4883150"/>
          <p14:tracePt t="132803" x="2597150" y="4883150"/>
          <p14:tracePt t="132819" x="2546350" y="4883150"/>
          <p14:tracePt t="132836" x="2520950" y="4895850"/>
          <p14:tracePt t="132853" x="2476500" y="4933950"/>
          <p14:tracePt t="132870" x="2444750" y="4991100"/>
          <p14:tracePt t="132886" x="2438400" y="5022850"/>
          <p14:tracePt t="132903" x="2438400" y="5048250"/>
          <p14:tracePt t="132919" x="2444750" y="5067300"/>
          <p14:tracePt t="132975" x="2451100" y="5067300"/>
          <p14:tracePt t="133055" x="2451100" y="5073650"/>
          <p14:tracePt t="133128" x="2457450" y="5073650"/>
          <p14:tracePt t="133151" x="2463800" y="5073650"/>
          <p14:tracePt t="133319" x="2470150" y="5073650"/>
          <p14:tracePt t="133359" x="2476500" y="5073650"/>
          <p14:tracePt t="133383" x="2489200" y="5073650"/>
          <p14:tracePt t="133391" x="2508250" y="5073650"/>
          <p14:tracePt t="133396" x="2552700" y="5073650"/>
          <p14:tracePt t="133403" x="2686050" y="5073650"/>
          <p14:tracePt t="133419" x="3048000" y="5073650"/>
          <p14:tracePt t="133436" x="3543300" y="5073650"/>
          <p14:tracePt t="133453" x="4083050" y="5041900"/>
          <p14:tracePt t="133470" x="4686300" y="4914900"/>
          <p14:tracePt t="133470" x="4940300" y="4819650"/>
          <p14:tracePt t="133488" x="5378450" y="4533900"/>
          <p14:tracePt t="133504" x="5632450" y="4279900"/>
          <p14:tracePt t="133520" x="5778500" y="3962400"/>
          <p14:tracePt t="133536" x="5791200" y="3771900"/>
          <p14:tracePt t="133553" x="5791200" y="3625850"/>
          <p14:tracePt t="133570" x="5791200" y="3600450"/>
          <p14:tracePt t="133607" x="5791200" y="3581400"/>
          <p14:tracePt t="133608" x="5784850" y="3575050"/>
          <p14:tracePt t="133620" x="5778500" y="3568700"/>
          <p14:tracePt t="133636" x="5772150" y="3568700"/>
          <p14:tracePt t="133735" x="5753100" y="3562350"/>
          <p14:tracePt t="133746" x="5734050" y="3562350"/>
          <p14:tracePt t="133753" x="5708650" y="3556000"/>
          <p14:tracePt t="133756" x="5600700" y="3543300"/>
          <p14:tracePt t="133770" x="5461000" y="3543300"/>
          <p14:tracePt t="133786" x="5289550" y="3543300"/>
          <p14:tracePt t="133803" x="5270500" y="3543300"/>
          <p14:tracePt t="133819" x="5213350" y="3543300"/>
          <p14:tracePt t="133836" x="5194300" y="3543300"/>
          <p14:tracePt t="133895" x="5187950" y="3536950"/>
          <p14:tracePt t="133943" x="5187950" y="3543300"/>
          <p14:tracePt t="133955" x="5175250" y="3549650"/>
          <p14:tracePt t="133970" x="5168900" y="3556000"/>
          <p14:tracePt t="133970" x="5143500" y="3556000"/>
          <p14:tracePt t="133986" x="5118100" y="3575050"/>
          <p14:tracePt t="134003" x="5086350" y="3575050"/>
          <p14:tracePt t="134020" x="5067300" y="3581400"/>
          <p14:tracePt t="134036" x="5054600" y="3587750"/>
          <p14:tracePt t="134053" x="5035550" y="3594100"/>
          <p14:tracePt t="134069" x="5016500" y="3594100"/>
          <p14:tracePt t="134086" x="5003800" y="3594100"/>
          <p14:tracePt t="134104" x="4997450" y="3594100"/>
          <p14:tracePt t="134119" x="4991100" y="3594100"/>
          <p14:tracePt t="134136" x="4984750" y="3594100"/>
          <p14:tracePt t="134153" x="4978400" y="3594100"/>
          <p14:tracePt t="134327" x="4991100" y="3594100"/>
          <p14:tracePt t="134335" x="5035550" y="3594100"/>
          <p14:tracePt t="134345" x="5054600" y="3594100"/>
          <p14:tracePt t="134353" x="5143500" y="3594100"/>
          <p14:tracePt t="134369" x="5245100" y="3606800"/>
          <p14:tracePt t="134386" x="5346700" y="3619500"/>
          <p14:tracePt t="134403" x="5410200" y="3619500"/>
          <p14:tracePt t="134420" x="5448300" y="3619500"/>
          <p14:tracePt t="134436" x="5473700" y="3619500"/>
          <p14:tracePt t="134453" x="5492750" y="3619500"/>
          <p14:tracePt t="134469" x="5505450" y="3619500"/>
          <p14:tracePt t="134486" x="5537200" y="3619500"/>
          <p14:tracePt t="134799" x="5511800" y="3619500"/>
          <p14:tracePt t="134807" x="5486400" y="3619500"/>
          <p14:tracePt t="134813" x="5441950" y="3619500"/>
          <p14:tracePt t="134820" x="5384800" y="3619500"/>
          <p14:tracePt t="134836" x="5346700" y="3619500"/>
          <p14:tracePt t="134853" x="5314950" y="3619500"/>
          <p14:tracePt t="134869" x="5283200" y="3619500"/>
          <p14:tracePt t="134886" x="5245100" y="3619500"/>
          <p14:tracePt t="134903" x="5226050" y="3619500"/>
          <p14:tracePt t="134920" x="5213350" y="3619500"/>
          <p14:tracePt t="134936" x="5207000" y="3619500"/>
          <p14:tracePt t="134953" x="5200650" y="3619500"/>
          <p14:tracePt t="134969" x="5187950" y="3619500"/>
          <p14:tracePt t="134986" x="5175250" y="3619500"/>
          <p14:tracePt t="135003" x="5168900" y="3613150"/>
          <p14:tracePt t="135020" x="5162550" y="3613150"/>
          <p14:tracePt t="135036" x="5149850" y="3613150"/>
          <p14:tracePt t="135053" x="5143500" y="3613150"/>
          <p14:tracePt t="135069" x="5130800" y="3613150"/>
          <p14:tracePt t="135086" x="5118100" y="3606800"/>
          <p14:tracePt t="135103" x="5105400" y="3606800"/>
          <p14:tracePt t="135119" x="5086350" y="3600450"/>
          <p14:tracePt t="135136" x="5060950" y="3600450"/>
          <p14:tracePt t="135153" x="5041900" y="3600450"/>
          <p14:tracePt t="135169" x="5022850" y="3600450"/>
          <p14:tracePt t="135186" x="5010150" y="3600450"/>
          <p14:tracePt t="135203" x="4997450" y="3600450"/>
          <p14:tracePt t="135319" x="4991100" y="3600450"/>
          <p14:tracePt t="135383" x="4984750" y="3600450"/>
          <p14:tracePt t="135511" x="4997450" y="3600450"/>
          <p14:tracePt t="135519" x="5010150" y="3600450"/>
          <p14:tracePt t="135527" x="5016500" y="3600450"/>
          <p14:tracePt t="135535" x="5048250" y="3600450"/>
          <p14:tracePt t="135545" x="5060950" y="3600450"/>
          <p14:tracePt t="135552" x="5086350" y="3600450"/>
          <p14:tracePt t="135569" x="5111750" y="3600450"/>
          <p14:tracePt t="135586" x="5137150" y="3600450"/>
          <p14:tracePt t="135603" x="5162550" y="3600450"/>
          <p14:tracePt t="135619" x="5187950" y="3600450"/>
          <p14:tracePt t="135636" x="5219700" y="3600450"/>
          <p14:tracePt t="135653" x="5245100" y="3600450"/>
          <p14:tracePt t="135669" x="5276850" y="3600450"/>
          <p14:tracePt t="135686" x="5308600" y="3600450"/>
          <p14:tracePt t="135735" x="5321300" y="3600450"/>
          <p14:tracePt t="135744" x="5334000" y="3600450"/>
          <p14:tracePt t="135745" x="5340350" y="3600450"/>
          <p14:tracePt t="135753" x="5359400" y="3594100"/>
          <p14:tracePt t="135769" x="5384800" y="3594100"/>
          <p14:tracePt t="135786" x="5391150" y="3594100"/>
          <p14:tracePt t="136112" x="5384800" y="3594100"/>
          <p14:tracePt t="136119" x="5359400" y="3594100"/>
          <p14:tracePt t="136136" x="5334000" y="3594100"/>
          <p14:tracePt t="136137" x="5276850" y="3600450"/>
          <p14:tracePt t="136153" x="5219700" y="3606800"/>
          <p14:tracePt t="136170" x="5168900" y="3606800"/>
          <p14:tracePt t="136186" x="5130800" y="3606800"/>
          <p14:tracePt t="136203" x="5099050" y="3606800"/>
          <p14:tracePt t="136219" x="5086350" y="3606800"/>
          <p14:tracePt t="136236" x="5060950" y="3606800"/>
          <p14:tracePt t="136252" x="5048250" y="3606800"/>
          <p14:tracePt t="136287" x="5035550" y="3606800"/>
          <p14:tracePt t="136288" x="5029200" y="3606800"/>
          <p14:tracePt t="136303" x="5010150" y="3606800"/>
          <p14:tracePt t="136319" x="4997450" y="3606800"/>
          <p14:tracePt t="140456" x="4997450" y="3600450"/>
          <p14:tracePt t="140464" x="4997450" y="3549650"/>
          <p14:tracePt t="140471" x="4997450" y="3517900"/>
          <p14:tracePt t="140472" x="4997450" y="3498850"/>
          <p14:tracePt t="140487" x="5003800" y="3454400"/>
          <p14:tracePt t="140505" x="5003800" y="3441700"/>
          <p14:tracePt t="140520" x="5003800" y="3435350"/>
          <p14:tracePt t="140768" x="5003800" y="3441700"/>
          <p14:tracePt t="140783" x="5003800" y="3448050"/>
          <p14:tracePt t="140787" x="5003800" y="3454400"/>
          <p14:tracePt t="140803" x="5010150" y="3460750"/>
          <p14:tracePt t="140804" x="5010150" y="3467100"/>
          <p14:tracePt t="140821" x="5016500" y="3479800"/>
          <p14:tracePt t="140864" x="5016500" y="3486150"/>
          <p14:tracePt t="140887" x="5022850" y="3492500"/>
          <p14:tracePt t="140936" x="5029200" y="3498850"/>
          <p14:tracePt t="141016" x="5035550" y="3505200"/>
          <p14:tracePt t="141032" x="5041900" y="3505200"/>
          <p14:tracePt t="141040" x="5048250" y="3511550"/>
          <p14:tracePt t="141048" x="5060950" y="3511550"/>
          <p14:tracePt t="141054" x="5099050" y="3511550"/>
          <p14:tracePt t="141070" x="5137150" y="3517900"/>
          <p14:tracePt t="141070" x="5175250" y="3530600"/>
          <p14:tracePt t="141088" x="5219700" y="3530600"/>
          <p14:tracePt t="141103" x="5276850" y="3530600"/>
          <p14:tracePt t="141143" x="5283200" y="3530600"/>
          <p14:tracePt t="141150" x="5302250" y="3536950"/>
          <p14:tracePt t="141153" x="5308600" y="3536950"/>
          <p14:tracePt t="141170" x="5314950" y="3536950"/>
          <p14:tracePt t="141264" x="5321300" y="3536950"/>
          <p14:tracePt t="141272" x="5334000" y="3536950"/>
          <p14:tracePt t="141279" x="5340350" y="3536950"/>
          <p14:tracePt t="141287" x="5365750" y="3536950"/>
          <p14:tracePt t="141512" x="5372100" y="3536950"/>
          <p14:tracePt t="141520" x="5384800" y="3543300"/>
          <p14:tracePt t="141521" x="5397500" y="3543300"/>
          <p14:tracePt t="141536" x="5416550" y="3543300"/>
          <p14:tracePt t="141553" x="5429250" y="3543300"/>
          <p14:tracePt t="141554" x="5454650" y="3543300"/>
          <p14:tracePt t="141570" x="5486400" y="3543300"/>
          <p14:tracePt t="141587" x="5518150" y="3543300"/>
          <p14:tracePt t="141604" x="5543550" y="3543300"/>
          <p14:tracePt t="141620" x="5568950" y="3530600"/>
          <p14:tracePt t="141637" x="5581650" y="3492500"/>
          <p14:tracePt t="141654" x="5588000" y="3429000"/>
          <p14:tracePt t="141670" x="5588000" y="3390900"/>
          <p14:tracePt t="141670" x="5588000" y="3371850"/>
          <p14:tracePt t="141688" x="5581650" y="3352800"/>
          <p14:tracePt t="141704" x="5581650" y="3346450"/>
          <p14:tracePt t="141720" x="5575300" y="3340100"/>
          <p14:tracePt t="141737" x="5562600" y="3327400"/>
          <p14:tracePt t="141753" x="5549900" y="3321050"/>
          <p14:tracePt t="141770" x="5518150" y="3314700"/>
          <p14:tracePt t="141787" x="5473700" y="3302000"/>
          <p14:tracePt t="141803" x="5454650" y="3302000"/>
          <p14:tracePt t="141840" x="5448300" y="3302000"/>
          <p14:tracePt t="141840" x="5435600" y="3302000"/>
          <p14:tracePt t="141853" x="5422900" y="3302000"/>
          <p14:tracePt t="141870" x="5397500" y="3327400"/>
          <p14:tracePt t="141870" x="5384800" y="3340100"/>
          <p14:tracePt t="141888" x="5359400" y="3378200"/>
          <p14:tracePt t="141904" x="5346700" y="3416300"/>
          <p14:tracePt t="141920" x="5340350" y="3441700"/>
          <p14:tracePt t="141937" x="5340350" y="3467100"/>
          <p14:tracePt t="141953" x="5340350" y="3473450"/>
          <p14:tracePt t="141970" x="5340350" y="3492500"/>
          <p14:tracePt t="142047" x="5353050" y="3492500"/>
          <p14:tracePt t="142055" x="5365750" y="3505200"/>
          <p14:tracePt t="142071" x="5372100" y="3505200"/>
          <p14:tracePt t="142087" x="5391150" y="3511550"/>
          <p14:tracePt t="142087" x="5410200" y="3517900"/>
          <p14:tracePt t="142103" x="5416550" y="3517900"/>
          <p14:tracePt t="142176" x="5429250" y="3505200"/>
          <p14:tracePt t="142184" x="5435600" y="3492500"/>
          <p14:tracePt t="142192" x="5435600" y="3479800"/>
          <p14:tracePt t="142200" x="5435600" y="3460750"/>
          <p14:tracePt t="142206" x="5435600" y="3441700"/>
          <p14:tracePt t="142220" x="5435600" y="3422650"/>
          <p14:tracePt t="142255" x="5435600" y="3416300"/>
          <p14:tracePt t="142256" x="5435600" y="3409950"/>
          <p14:tracePt t="142270" x="5429250" y="3403600"/>
          <p14:tracePt t="142287" x="5410200" y="3390900"/>
          <p14:tracePt t="142304" x="5397500" y="3384550"/>
          <p14:tracePt t="142320" x="5372100" y="3384550"/>
          <p14:tracePt t="142337" x="5340350" y="3384550"/>
          <p14:tracePt t="142353" x="5308600" y="3390900"/>
          <p14:tracePt t="142371" x="5270500" y="3416300"/>
          <p14:tracePt t="142387" x="5251450" y="3435350"/>
          <p14:tracePt t="142432" x="5238750" y="3454400"/>
          <p14:tracePt t="142445" x="5232400" y="3473450"/>
          <p14:tracePt t="142453" x="5232400" y="3492500"/>
          <p14:tracePt t="142454" x="5226050" y="3517900"/>
          <p14:tracePt t="142470" x="5219700" y="3549650"/>
          <p14:tracePt t="142486" x="5219700" y="3594100"/>
          <p14:tracePt t="142504" x="5219700" y="3600450"/>
          <p14:tracePt t="142520" x="5226050" y="3619500"/>
          <p14:tracePt t="142537" x="5251450" y="3625850"/>
          <p14:tracePt t="142553" x="5289550" y="3625850"/>
          <p14:tracePt t="142570" x="5295900" y="3625850"/>
          <p14:tracePt t="142616" x="5302250" y="3625850"/>
          <p14:tracePt t="142629" x="5321300" y="3619500"/>
          <p14:tracePt t="142632" x="5340350" y="3600450"/>
          <p14:tracePt t="142637" x="5372100" y="3575050"/>
          <p14:tracePt t="142653" x="5391150" y="3556000"/>
          <p14:tracePt t="142670" x="5403850" y="3536950"/>
          <p14:tracePt t="142686" x="5410200" y="3517900"/>
          <p14:tracePt t="142704" x="5410200" y="3498850"/>
          <p14:tracePt t="142720" x="5410200" y="3486150"/>
          <p14:tracePt t="142767" x="5410200" y="3479800"/>
          <p14:tracePt t="142775" x="5410200" y="3473450"/>
          <p14:tracePt t="142795" x="5403850" y="3467100"/>
          <p14:tracePt t="142795" x="5391150" y="3460750"/>
          <p14:tracePt t="142808" x="5378450" y="3460750"/>
          <p14:tracePt t="142808" x="5372100" y="3460750"/>
          <p14:tracePt t="142824" x="5353050" y="3460750"/>
          <p14:tracePt t="142837" x="5334000" y="3460750"/>
          <p14:tracePt t="142853" x="5327650" y="3460750"/>
          <p14:tracePt t="142870" x="5308600" y="3467100"/>
          <p14:tracePt t="142886" x="5276850" y="3505200"/>
          <p14:tracePt t="142904" x="5264150" y="3530600"/>
          <p14:tracePt t="142920" x="5257800" y="3562350"/>
          <p14:tracePt t="142937" x="5257800" y="3606800"/>
          <p14:tracePt t="142953" x="5257800" y="3613150"/>
          <p14:tracePt t="143024" x="5257800" y="3619500"/>
          <p14:tracePt t="143032" x="5270500" y="3632200"/>
          <p14:tracePt t="143038" x="5283200" y="3632200"/>
          <p14:tracePt t="143053" x="5295900" y="3638550"/>
          <p14:tracePt t="143055" x="5346700" y="3638550"/>
          <p14:tracePt t="143070" x="5397500" y="3632200"/>
          <p14:tracePt t="143087" x="5448300" y="3587750"/>
          <p14:tracePt t="143105" x="5467350" y="3543300"/>
          <p14:tracePt t="143120" x="5486400" y="3505200"/>
          <p14:tracePt t="143137" x="5492750" y="3486150"/>
          <p14:tracePt t="143153" x="5492750" y="3460750"/>
          <p14:tracePt t="143170" x="5492750" y="3441700"/>
          <p14:tracePt t="143186" x="5492750" y="3422650"/>
          <p14:tracePt t="143203" x="5492750" y="3416300"/>
          <p14:tracePt t="143376" x="5486400" y="3409950"/>
          <p14:tracePt t="143385" x="5480050" y="3409950"/>
          <p14:tracePt t="143395" x="5467350" y="3409950"/>
          <p14:tracePt t="143396" x="5461000" y="3409950"/>
          <p14:tracePt t="143403" x="5416550" y="3409950"/>
          <p14:tracePt t="143420" x="5365750" y="3422650"/>
          <p14:tracePt t="143437" x="5314950" y="3435350"/>
          <p14:tracePt t="143453" x="5264150" y="3435350"/>
          <p14:tracePt t="143470" x="5200650" y="3435350"/>
          <p14:tracePt t="143486" x="5149850" y="3435350"/>
          <p14:tracePt t="143504" x="5124450" y="3435350"/>
          <p14:tracePt t="143560" x="5111750" y="3441700"/>
          <p14:tracePt t="143567" x="5099050" y="3441700"/>
          <p14:tracePt t="143575" x="5092700" y="3441700"/>
          <p14:tracePt t="143583" x="5080000" y="3441700"/>
          <p14:tracePt t="143583" x="5060950" y="3448050"/>
          <p14:tracePt t="143591" x="5048250" y="3454400"/>
          <p14:tracePt t="143603" x="5010150" y="3454400"/>
          <p14:tracePt t="143620" x="4984750" y="3460750"/>
          <p14:tracePt t="143637" x="4965700" y="3467100"/>
          <p14:tracePt t="143653" x="4953000" y="3467100"/>
          <p14:tracePt t="143670" x="4946650" y="3473450"/>
          <p14:tracePt t="143799" x="4946650" y="3479800"/>
          <p14:tracePt t="143812" x="4959350" y="3479800"/>
          <p14:tracePt t="143815" x="4997450" y="3486150"/>
          <p14:tracePt t="143822" x="5073650" y="3486150"/>
          <p14:tracePt t="143836" x="5143500" y="3486150"/>
          <p14:tracePt t="143853" x="5213350" y="3486150"/>
          <p14:tracePt t="143870" x="5276850" y="3486150"/>
          <p14:tracePt t="143886" x="5295900" y="3486150"/>
          <p14:tracePt t="143903" x="5308600" y="3486150"/>
          <p14:tracePt t="143920" x="5334000" y="3479800"/>
          <p14:tracePt t="143936" x="5353050" y="3479800"/>
          <p14:tracePt t="143953" x="5378450" y="3479800"/>
          <p14:tracePt t="143970" x="5403850" y="3479800"/>
          <p14:tracePt t="143986" x="5422900" y="3479800"/>
          <p14:tracePt t="144003" x="5448300" y="3479800"/>
          <p14:tracePt t="144021" x="5467350" y="3479800"/>
          <p14:tracePt t="144037" x="5480050" y="3479800"/>
          <p14:tracePt t="144054" x="5492750" y="3479800"/>
          <p14:tracePt t="144215" x="5480050" y="3486150"/>
          <p14:tracePt t="144218" x="5454650" y="3486150"/>
          <p14:tracePt t="144237" x="5416550" y="3486150"/>
          <p14:tracePt t="144237" x="5283200" y="3486150"/>
          <p14:tracePt t="144253" x="5207000" y="3486150"/>
          <p14:tracePt t="144270" x="5200650" y="3486150"/>
          <p14:tracePt t="144270" x="5156200" y="3486150"/>
          <p14:tracePt t="144288" x="5111750" y="3486150"/>
          <p14:tracePt t="144304" x="5092700" y="3486150"/>
          <p14:tracePt t="144591" x="5118100" y="3486150"/>
          <p14:tracePt t="144599" x="5156200" y="3492500"/>
          <p14:tracePt t="144607" x="5200650" y="3498850"/>
          <p14:tracePt t="144620" x="5245100" y="3511550"/>
          <p14:tracePt t="144621" x="5251450" y="3511550"/>
          <p14:tracePt t="144637" x="5289550" y="3517900"/>
          <p14:tracePt t="144654" x="5314950" y="3517900"/>
          <p14:tracePt t="144669" x="5327650" y="3517900"/>
          <p14:tracePt t="144686" x="5340350" y="3517900"/>
          <p14:tracePt t="144703" x="5353050" y="3517900"/>
          <p14:tracePt t="144720" x="5359400" y="3517900"/>
          <p14:tracePt t="144736" x="5365750" y="3517900"/>
          <p14:tracePt t="144753" x="5372100" y="3517900"/>
          <p14:tracePt t="144770" x="5378450" y="3517900"/>
          <p14:tracePt t="145839" x="5353050" y="3517900"/>
          <p14:tracePt t="145846" x="5295900" y="3517900"/>
          <p14:tracePt t="145856" x="5276850" y="3517900"/>
          <p14:tracePt t="145869" x="5251450" y="3517900"/>
          <p14:tracePt t="145887" x="5207000" y="3517900"/>
          <p14:tracePt t="145888" x="5149850" y="3511550"/>
          <p14:tracePt t="145904" x="5124450" y="3511550"/>
          <p14:tracePt t="145920" x="5111750" y="3511550"/>
          <p14:tracePt t="145937" x="5105400" y="3511550"/>
          <p14:tracePt t="145953" x="5092700" y="3511550"/>
          <p14:tracePt t="145970" x="5080000" y="3505200"/>
          <p14:tracePt t="145986" x="5073650" y="3505200"/>
          <p14:tracePt t="146003" x="5067300" y="3505200"/>
          <p14:tracePt t="146551" x="5086350" y="3505200"/>
          <p14:tracePt t="146560" x="5099050" y="3505200"/>
          <p14:tracePt t="146562" x="5124450" y="3505200"/>
          <p14:tracePt t="146570" x="5162550" y="3505200"/>
          <p14:tracePt t="146587" x="5213350" y="3505200"/>
          <p14:tracePt t="146603" x="5276850" y="3505200"/>
          <p14:tracePt t="146655" x="5289550" y="3505200"/>
          <p14:tracePt t="146658" x="5308600" y="3505200"/>
          <p14:tracePt t="146671" x="5327650" y="3505200"/>
          <p14:tracePt t="146672" x="5340350" y="3505200"/>
          <p14:tracePt t="146686" x="5359400" y="3505200"/>
          <p14:tracePt t="146704" x="5365750" y="3498850"/>
          <p14:tracePt t="147686" x="5359400" y="3498850"/>
          <p14:tracePt t="147711" x="5353050" y="3498850"/>
          <p14:tracePt t="147711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Kidney dialysis</a:t>
            </a:r>
          </a:p>
          <a:p>
            <a:r>
              <a:rPr lang="en-US" smtClean="0"/>
              <a:t>Tissue perfusion</a:t>
            </a:r>
          </a:p>
          <a:p>
            <a:r>
              <a:rPr lang="en-US" smtClean="0"/>
              <a:t>Blood oxygenation in the lung</a:t>
            </a:r>
          </a:p>
          <a:p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41"/>
    </mc:Choice>
    <mc:Fallback>
      <p:transition spd="slow" advTm="49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Textbook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 </a:t>
            </a:r>
            <a:r>
              <a:rPr lang="en-US" sz="2400" dirty="0" smtClean="0"/>
              <a:t>Russell K. </a:t>
            </a:r>
            <a:r>
              <a:rPr lang="en-US" sz="2400" dirty="0" err="1" smtClean="0"/>
              <a:t>Hobbie</a:t>
            </a:r>
            <a:r>
              <a:rPr lang="en-US" sz="2400" dirty="0" smtClean="0"/>
              <a:t> and Bradley J. Roth, </a:t>
            </a:r>
            <a:r>
              <a:rPr lang="en-US" sz="2400" i="1" dirty="0" smtClean="0"/>
              <a:t>Intermediate Physics for Medicine and Biology, 4</a:t>
            </a:r>
            <a:r>
              <a:rPr lang="en-US" sz="2400" i="1" baseline="30000" dirty="0" smtClean="0"/>
              <a:t>th</a:t>
            </a:r>
            <a:r>
              <a:rPr lang="en-US" sz="2400" i="1" dirty="0" smtClean="0"/>
              <a:t>  ed</a:t>
            </a:r>
            <a:r>
              <a:rPr lang="en-US" sz="2400" dirty="0" smtClean="0"/>
              <a:t>.,  Springer-</a:t>
            </a:r>
            <a:r>
              <a:rPr lang="en-US" sz="2400" dirty="0" err="1" smtClean="0"/>
              <a:t>Verlag</a:t>
            </a:r>
            <a:r>
              <a:rPr lang="en-US" sz="2400" dirty="0" smtClean="0"/>
              <a:t>,</a:t>
            </a:r>
            <a:r>
              <a:rPr lang="en-US" sz="2400" i="1" dirty="0" smtClean="0"/>
              <a:t> </a:t>
            </a:r>
            <a:r>
              <a:rPr lang="en-US" sz="2400" dirty="0" smtClean="0"/>
              <a:t>New York, 2007. (Hardcopy)</a:t>
            </a:r>
          </a:p>
          <a:p>
            <a:pPr lvl="1" eaLnBrk="1" hangingPunct="1"/>
            <a:r>
              <a:rPr lang="en-US" sz="2400" dirty="0" smtClean="0"/>
              <a:t>Textbook's official web site: </a:t>
            </a:r>
            <a:r>
              <a:rPr lang="en-US" sz="2400" dirty="0" smtClean="0">
                <a:hlinkClick r:id="rId2"/>
              </a:rPr>
              <a:t>http://www.oakland.edu/~roth/hobbie.htm</a:t>
            </a:r>
            <a:endParaRPr lang="en-US" sz="2400" dirty="0" smtClean="0"/>
          </a:p>
        </p:txBody>
      </p:sp>
      <p:pic>
        <p:nvPicPr>
          <p:cNvPr id="16388" name="Picture 2" descr="C:\Web\myweb8\1504250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3" y="2736850"/>
            <a:ext cx="120173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6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0"/>
    </mc:Choice>
    <mc:Fallback xmlns="">
      <p:transition spd="slow" advTm="1806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Assignments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posted on web site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Web: </a:t>
            </a:r>
            <a:r>
              <a:rPr lang="en-US" b="1" u="sng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http://www.k-space.org</a:t>
            </a:r>
          </a:p>
          <a:p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32"/>
    </mc:Choice>
    <mc:Fallback>
      <p:transition spd="slow" advTm="70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Flow rate, volume </a:t>
            </a:r>
            <a:r>
              <a:rPr lang="en-US" i="1" u="sng" smtClean="0"/>
              <a:t>flux</a:t>
            </a:r>
            <a:r>
              <a:rPr lang="en-US" smtClean="0"/>
              <a:t> or volume current (</a:t>
            </a:r>
            <a:r>
              <a:rPr lang="en-US" i="1" smtClean="0"/>
              <a:t>i</a:t>
            </a:r>
            <a:r>
              <a:rPr lang="en-US" smtClean="0"/>
              <a:t>)</a:t>
            </a:r>
          </a:p>
          <a:p>
            <a:pPr lvl="1"/>
            <a:r>
              <a:rPr lang="en-US" smtClean="0"/>
              <a:t>Total volume of material transported per unit time</a:t>
            </a:r>
          </a:p>
          <a:p>
            <a:pPr lvl="1"/>
            <a:r>
              <a:rPr lang="en-US" smtClean="0"/>
              <a:t>Units:  m</a:t>
            </a:r>
            <a:r>
              <a:rPr lang="en-US" baseline="30000" smtClean="0"/>
              <a:t>3</a:t>
            </a:r>
            <a:r>
              <a:rPr lang="en-US" smtClean="0"/>
              <a:t>s</a:t>
            </a:r>
            <a:r>
              <a:rPr lang="en-US" baseline="30000" smtClean="0"/>
              <a:t>-1</a:t>
            </a:r>
          </a:p>
          <a:p>
            <a:r>
              <a:rPr lang="en-US" smtClean="0"/>
              <a:t>Mass </a:t>
            </a:r>
            <a:r>
              <a:rPr lang="en-US" i="1" u="sng" smtClean="0"/>
              <a:t>flux</a:t>
            </a:r>
          </a:p>
          <a:p>
            <a:r>
              <a:rPr lang="en-US" smtClean="0"/>
              <a:t>Particle </a:t>
            </a:r>
            <a:r>
              <a:rPr lang="en-US" i="1" u="sng" smtClean="0"/>
              <a:t>flux</a:t>
            </a:r>
          </a:p>
          <a:p>
            <a:pPr lvl="1"/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81"/>
    </mc:Choice>
    <mc:Fallback>
      <p:transition spd="slow" advTm="70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57" x="4584700" y="3581400"/>
          <p14:tracePt t="27705" x="4572000" y="3575050"/>
          <p14:tracePt t="27713" x="4546600" y="3575050"/>
          <p14:tracePt t="27721" x="4457700" y="3575050"/>
          <p14:tracePt t="27738" x="4406900" y="3575050"/>
          <p14:tracePt t="27746" x="4267200" y="3575050"/>
          <p14:tracePt t="27762" x="4146550" y="3575050"/>
          <p14:tracePt t="27777" x="4006850" y="3575050"/>
          <p14:tracePt t="27794" x="3905250" y="3575050"/>
          <p14:tracePt t="27809" x="3816350" y="3575050"/>
          <p14:tracePt t="27826" x="3695700" y="3575050"/>
          <p14:tracePt t="27842" x="3581400" y="3575050"/>
          <p14:tracePt t="27854" x="3486150" y="3575050"/>
          <p14:tracePt t="27870" x="3390900" y="3575050"/>
          <p14:tracePt t="27887" x="3302000" y="3575050"/>
          <p14:tracePt t="27903" x="3219450" y="3575050"/>
          <p14:tracePt t="27920" x="3143250" y="3575050"/>
          <p14:tracePt t="27936" x="3092450" y="3575050"/>
          <p14:tracePt t="27953" x="3016250" y="3575050"/>
          <p14:tracePt t="27970" x="2971800" y="3575050"/>
          <p14:tracePt t="27987" x="2933700" y="3575050"/>
          <p14:tracePt t="28003" x="2901950" y="3575050"/>
          <p14:tracePt t="28020" x="2863850" y="3575050"/>
          <p14:tracePt t="28036" x="2819400" y="3568700"/>
          <p14:tracePt t="28053" x="2781300" y="3562350"/>
          <p14:tracePt t="28070" x="2736850" y="3556000"/>
          <p14:tracePt t="28087" x="2692400" y="3556000"/>
          <p14:tracePt t="28103" x="2641600" y="3549650"/>
          <p14:tracePt t="28120" x="2609850" y="3543300"/>
          <p14:tracePt t="28136" x="2571750" y="3543300"/>
          <p14:tracePt t="28154" x="2546350" y="3536950"/>
          <p14:tracePt t="28170" x="2533650" y="3536950"/>
          <p14:tracePt t="28187" x="2520950" y="3536950"/>
          <p14:tracePt t="28203" x="2508250" y="3536950"/>
          <p14:tracePt t="28220" x="2495550" y="3536950"/>
          <p14:tracePt t="28237" x="2489200" y="3536950"/>
          <p14:tracePt t="28378" x="2508250" y="3536950"/>
          <p14:tracePt t="28386" x="2584450" y="3536950"/>
          <p14:tracePt t="28401" x="2628900" y="3536950"/>
          <p14:tracePt t="28404" x="2736850" y="3536950"/>
          <p14:tracePt t="28420" x="2844800" y="3536950"/>
          <p14:tracePt t="28436" x="2984500" y="3536950"/>
          <p14:tracePt t="28453" x="3155950" y="3536950"/>
          <p14:tracePt t="28470" x="3441700" y="3562350"/>
          <p14:tracePt t="28487" x="3708400" y="3594100"/>
          <p14:tracePt t="28503" x="3956050" y="3625850"/>
          <p14:tracePt t="28520" x="4133850" y="3657600"/>
          <p14:tracePt t="28537" x="4330700" y="3676650"/>
          <p14:tracePt t="28554" x="4419600" y="3676650"/>
          <p14:tracePt t="28570" x="4483100" y="3676650"/>
          <p14:tracePt t="28586" x="4533900" y="3676650"/>
          <p14:tracePt t="28603" x="4584700" y="3676650"/>
          <p14:tracePt t="28620" x="4629150" y="3676650"/>
          <p14:tracePt t="28637" x="4660900" y="3676650"/>
          <p14:tracePt t="28653" x="4699000" y="3670300"/>
          <p14:tracePt t="28670" x="4737100" y="3663950"/>
          <p14:tracePt t="28686" x="4762500" y="3663950"/>
          <p14:tracePt t="28703" x="4800600" y="3657600"/>
          <p14:tracePt t="28720" x="4826000" y="3651250"/>
          <p14:tracePt t="28737" x="4870450" y="3644900"/>
          <p14:tracePt t="28754" x="4908550" y="3638550"/>
          <p14:tracePt t="28770" x="4965700" y="3632200"/>
          <p14:tracePt t="28786" x="5029200" y="3619500"/>
          <p14:tracePt t="28803" x="5048250" y="3619500"/>
          <p14:tracePt t="28820" x="5086350" y="3613150"/>
          <p14:tracePt t="28837" x="5137150" y="3606800"/>
          <p14:tracePt t="28853" x="5175250" y="3600450"/>
          <p14:tracePt t="28870" x="5219700" y="3594100"/>
          <p14:tracePt t="28887" x="5283200" y="3587750"/>
          <p14:tracePt t="28903" x="5321300" y="3581400"/>
          <p14:tracePt t="28920" x="5346700" y="3575050"/>
          <p14:tracePt t="28937" x="5378450" y="3575050"/>
          <p14:tracePt t="28954" x="5410200" y="3568700"/>
          <p14:tracePt t="28970" x="5429250" y="3568700"/>
          <p14:tracePt t="28986" x="5448300" y="3568700"/>
          <p14:tracePt t="29003" x="5461000" y="3568700"/>
          <p14:tracePt t="29020" x="5473700" y="3568700"/>
          <p14:tracePt t="29037" x="5486400" y="3568700"/>
          <p14:tracePt t="29053" x="5511800" y="3568700"/>
          <p14:tracePt t="29070" x="5556250" y="3568700"/>
          <p14:tracePt t="29086" x="5600700" y="3568700"/>
          <p14:tracePt t="29103" x="5651500" y="3568700"/>
          <p14:tracePt t="29120" x="5708650" y="3568700"/>
          <p14:tracePt t="29137" x="5835650" y="3568700"/>
          <p14:tracePt t="29154" x="5918200" y="3568700"/>
          <p14:tracePt t="29171" x="6026150" y="3568700"/>
          <p14:tracePt t="29186" x="6140450" y="3568700"/>
          <p14:tracePt t="29204" x="6248400" y="3568700"/>
          <p14:tracePt t="29220" x="6407150" y="3568700"/>
          <p14:tracePt t="29237" x="6546850" y="3568700"/>
          <p14:tracePt t="29253" x="6648450" y="3568700"/>
          <p14:tracePt t="29270" x="6731000" y="3568700"/>
          <p14:tracePt t="29286" x="6800850" y="3568700"/>
          <p14:tracePt t="29303" x="6858000" y="3568700"/>
          <p14:tracePt t="29320" x="6896100" y="3568700"/>
          <p14:tracePt t="29337" x="6940550" y="3568700"/>
          <p14:tracePt t="29354" x="6985000" y="3568700"/>
          <p14:tracePt t="29370" x="7042150" y="3568700"/>
          <p14:tracePt t="29387" x="7131050" y="3568700"/>
          <p14:tracePt t="29404" x="7200900" y="3568700"/>
          <p14:tracePt t="29420" x="7270750" y="3568700"/>
          <p14:tracePt t="29437" x="7346950" y="3568700"/>
          <p14:tracePt t="29453" x="7404100" y="3568700"/>
          <p14:tracePt t="29470" x="7454900" y="3568700"/>
          <p14:tracePt t="29486" x="7499350" y="3568700"/>
          <p14:tracePt t="29503" x="7537450" y="3568700"/>
          <p14:tracePt t="29519" x="7569200" y="3562350"/>
          <p14:tracePt t="29537" x="7620000" y="3556000"/>
          <p14:tracePt t="29554" x="7658100" y="3556000"/>
          <p14:tracePt t="29570" x="7683500" y="3556000"/>
          <p14:tracePt t="29586" x="7708900" y="3549650"/>
          <p14:tracePt t="29603" x="7734300" y="3549650"/>
          <p14:tracePt t="29620" x="7759700" y="3549650"/>
          <p14:tracePt t="29637" x="7810500" y="3549650"/>
          <p14:tracePt t="29653" x="7842250" y="3549650"/>
          <p14:tracePt t="29670" x="7861300" y="3549650"/>
          <p14:tracePt t="29686" x="7880350" y="3549650"/>
          <p14:tracePt t="29703" x="7899400" y="3549650"/>
          <p14:tracePt t="29720" x="7905750" y="3549650"/>
          <p14:tracePt t="29753" x="7912100" y="3549650"/>
          <p14:tracePt t="29754" x="7918450" y="3549650"/>
          <p14:tracePt t="29770" x="7924800" y="3549650"/>
          <p14:tracePt t="29810" x="7937500" y="3543300"/>
          <p14:tracePt t="29946" x="7924800" y="3543300"/>
          <p14:tracePt t="29954" x="7835900" y="3543300"/>
          <p14:tracePt t="29963" x="7747000" y="3543300"/>
          <p14:tracePt t="29970" x="7505700" y="3581400"/>
          <p14:tracePt t="29987" x="7162800" y="3587750"/>
          <p14:tracePt t="30003" x="6572250" y="3625850"/>
          <p14:tracePt t="30020" x="6038850" y="3663950"/>
          <p14:tracePt t="30037" x="5384800" y="3670300"/>
          <p14:tracePt t="30053" x="4838700" y="3670300"/>
          <p14:tracePt t="30070" x="4305300" y="3670300"/>
          <p14:tracePt t="30086" x="3898900" y="3683000"/>
          <p14:tracePt t="30103" x="3498850" y="3714750"/>
          <p14:tracePt t="30120" x="3175000" y="3727450"/>
          <p14:tracePt t="30136" x="2692400" y="3727450"/>
          <p14:tracePt t="30154" x="2343150" y="3765550"/>
          <p14:tracePt t="30170" x="2057400" y="3803650"/>
          <p14:tracePt t="30187" x="1930400" y="3803650"/>
          <p14:tracePt t="30203" x="1765300" y="3816350"/>
          <p14:tracePt t="30220" x="1644650" y="3816350"/>
          <p14:tracePt t="30236" x="1524000" y="3822700"/>
          <p14:tracePt t="30253" x="1416050" y="3829050"/>
          <p14:tracePt t="30270" x="1320800" y="3841750"/>
          <p14:tracePt t="30287" x="1244600" y="3848100"/>
          <p14:tracePt t="30303" x="1212850" y="3860800"/>
          <p14:tracePt t="30320" x="1200150" y="3860800"/>
          <p14:tracePt t="30425" x="1200150" y="3867150"/>
          <p14:tracePt t="30433" x="1231900" y="3879850"/>
          <p14:tracePt t="30441" x="1289050" y="3905250"/>
          <p14:tracePt t="30449" x="1346200" y="3917950"/>
          <p14:tracePt t="30453" x="1536700" y="3962400"/>
          <p14:tracePt t="30470" x="1911350" y="4025900"/>
          <p14:tracePt t="30487" x="2317750" y="4076700"/>
          <p14:tracePt t="30503" x="2724150" y="4121150"/>
          <p14:tracePt t="30520" x="3035300" y="4146550"/>
          <p14:tracePt t="30536" x="3200400" y="4146550"/>
          <p14:tracePt t="30553" x="3308350" y="4146550"/>
          <p14:tracePt t="30569" x="3333750" y="4146550"/>
          <p14:tracePt t="30587" x="3346450" y="4146550"/>
          <p14:tracePt t="30633" x="3352800" y="4146550"/>
          <p14:tracePt t="30954" x="3340100" y="4146550"/>
          <p14:tracePt t="30961" x="3302000" y="4165600"/>
          <p14:tracePt t="30969" x="3213100" y="4203700"/>
          <p14:tracePt t="30986" x="3168650" y="4229100"/>
          <p14:tracePt t="30987" x="3117850" y="4248150"/>
          <p14:tracePt t="31003" x="3073400" y="4292600"/>
          <p14:tracePt t="31020" x="3035300" y="4343400"/>
          <p14:tracePt t="31036" x="3003550" y="4394200"/>
          <p14:tracePt t="31054" x="2997200" y="4438650"/>
          <p14:tracePt t="31070" x="2990850" y="4464050"/>
          <p14:tracePt t="31087" x="2990850" y="4483100"/>
          <p14:tracePt t="31103" x="2990850" y="4502150"/>
          <p14:tracePt t="31120" x="3009900" y="4521200"/>
          <p14:tracePt t="31136" x="3073400" y="4552950"/>
          <p14:tracePt t="31154" x="3155950" y="4572000"/>
          <p14:tracePt t="31194" x="3168650" y="4572000"/>
          <p14:tracePt t="31202" x="3257550" y="4565650"/>
          <p14:tracePt t="31220" x="3302000" y="4559300"/>
          <p14:tracePt t="31220" x="3365500" y="4533900"/>
          <p14:tracePt t="31236" x="3378200" y="4527550"/>
          <p14:tracePt t="31253" x="3397250" y="4508500"/>
          <p14:tracePt t="31288" x="3403600" y="4502150"/>
          <p14:tracePt t="31338" x="3403600" y="4495800"/>
          <p14:tracePt t="31345" x="3397250" y="4495800"/>
          <p14:tracePt t="31346" x="3390900" y="4489450"/>
          <p14:tracePt t="31354" x="3371850" y="4489450"/>
          <p14:tracePt t="31370" x="3333750" y="4476750"/>
          <p14:tracePt t="31387" x="3302000" y="4476750"/>
          <p14:tracePt t="31404" x="3295650" y="4476750"/>
          <p14:tracePt t="31420" x="3270250" y="4476750"/>
          <p14:tracePt t="31436" x="3213100" y="4476750"/>
          <p14:tracePt t="31453" x="3143250" y="4476750"/>
          <p14:tracePt t="31470" x="3079750" y="4476750"/>
          <p14:tracePt t="31487" x="3035300" y="4476750"/>
          <p14:tracePt t="31504" x="2997200" y="4476750"/>
          <p14:tracePt t="31520" x="2978150" y="4476750"/>
          <p14:tracePt t="31681" x="2984500" y="4476750"/>
          <p14:tracePt t="31689" x="2990850" y="4476750"/>
          <p14:tracePt t="31697" x="3009900" y="4476750"/>
          <p14:tracePt t="31697" x="3016250" y="4476750"/>
          <p14:tracePt t="31706" x="3028950" y="4476750"/>
          <p14:tracePt t="31719" x="3060700" y="4476750"/>
          <p14:tracePt t="31736" x="3111500" y="4476750"/>
          <p14:tracePt t="31754" x="3143250" y="4476750"/>
          <p14:tracePt t="31770" x="3168650" y="4476750"/>
          <p14:tracePt t="31786" x="3181350" y="4476750"/>
          <p14:tracePt t="31820" x="3187700" y="4476750"/>
          <p14:tracePt t="31841" x="3194050" y="4470400"/>
          <p14:tracePt t="31866" x="3200400" y="4470400"/>
          <p14:tracePt t="31890" x="3206750" y="4470400"/>
          <p14:tracePt t="31897" x="3213100" y="4470400"/>
          <p14:tracePt t="31962" x="3219450" y="4464050"/>
          <p14:tracePt t="31968" x="3232150" y="4451350"/>
          <p14:tracePt t="31993" x="3238500" y="4445000"/>
          <p14:tracePt t="31993" x="3238500" y="4438650"/>
          <p14:tracePt t="32018" x="3244850" y="4432300"/>
          <p14:tracePt t="32029" x="3251200" y="4425950"/>
          <p14:tracePt t="32034" x="3257550" y="4419600"/>
          <p14:tracePt t="32036" x="3263900" y="4413250"/>
          <p14:tracePt t="32053" x="3276600" y="4387850"/>
          <p14:tracePt t="32070" x="3289300" y="4375150"/>
          <p14:tracePt t="32086" x="3308350" y="4337050"/>
          <p14:tracePt t="32103" x="3321050" y="4298950"/>
          <p14:tracePt t="32120" x="3327400" y="4273550"/>
          <p14:tracePt t="32136" x="3333750" y="4235450"/>
          <p14:tracePt t="32154" x="3340100" y="4222750"/>
          <p14:tracePt t="32170" x="3340100" y="4210050"/>
          <p14:tracePt t="32186" x="3340100" y="4197350"/>
          <p14:tracePt t="32204" x="3340100" y="4184650"/>
          <p14:tracePt t="32220" x="3340100" y="4165600"/>
          <p14:tracePt t="32237" x="3340100" y="4140200"/>
          <p14:tracePt t="32253" x="3321050" y="4108450"/>
          <p14:tracePt t="32270" x="3302000" y="4083050"/>
          <p14:tracePt t="32286" x="3276600" y="4044950"/>
          <p14:tracePt t="32303" x="3251200" y="4013200"/>
          <p14:tracePt t="32320" x="3232150" y="3994150"/>
          <p14:tracePt t="32320" x="3213100" y="3981450"/>
          <p14:tracePt t="32337" x="3175000" y="3968750"/>
          <p14:tracePt t="32353" x="3136900" y="3968750"/>
          <p14:tracePt t="32370" x="3092450" y="3968750"/>
          <p14:tracePt t="32386" x="3048000" y="3968750"/>
          <p14:tracePt t="32403" x="3003550" y="3994150"/>
          <p14:tracePt t="32421" x="2965450" y="4025900"/>
          <p14:tracePt t="32437" x="2940050" y="4057650"/>
          <p14:tracePt t="32453" x="2921000" y="4089400"/>
          <p14:tracePt t="32470" x="2901950" y="4133850"/>
          <p14:tracePt t="32486" x="2895600" y="4171950"/>
          <p14:tracePt t="32503" x="2895600" y="4210050"/>
          <p14:tracePt t="32520" x="2895600" y="4254500"/>
          <p14:tracePt t="32520" x="2895600" y="4273550"/>
          <p14:tracePt t="32538" x="2895600" y="4305300"/>
          <p14:tracePt t="32554" x="2901950" y="4330700"/>
          <p14:tracePt t="32570" x="2908300" y="4349750"/>
          <p14:tracePt t="32586" x="2914650" y="4356100"/>
          <p14:tracePt t="32603" x="2921000" y="4368800"/>
          <p14:tracePt t="32619" x="2927350" y="4375150"/>
          <p14:tracePt t="32637" x="2933700" y="4375150"/>
          <p14:tracePt t="32653" x="2946400" y="4387850"/>
          <p14:tracePt t="32670" x="2959100" y="4400550"/>
          <p14:tracePt t="32686" x="2965450" y="4406900"/>
          <p14:tracePt t="32703" x="2997200" y="4413250"/>
          <p14:tracePt t="32720" x="3016250" y="4425950"/>
          <p14:tracePt t="32737" x="3079750" y="4438650"/>
          <p14:tracePt t="32753" x="3117850" y="4438650"/>
          <p14:tracePt t="32770" x="3162300" y="4438650"/>
          <p14:tracePt t="32786" x="3200400" y="4438650"/>
          <p14:tracePt t="32803" x="3244850" y="4400550"/>
          <p14:tracePt t="32820" x="3282950" y="4375150"/>
          <p14:tracePt t="32837" x="3308350" y="4349750"/>
          <p14:tracePt t="32854" x="3327400" y="4318000"/>
          <p14:tracePt t="32870" x="3352800" y="4286250"/>
          <p14:tracePt t="32886" x="3371850" y="4248150"/>
          <p14:tracePt t="32903" x="3384550" y="4222750"/>
          <p14:tracePt t="32920" x="3403600" y="4184650"/>
          <p14:tracePt t="32920" x="3409950" y="4171950"/>
          <p14:tracePt t="32938" x="3416300" y="4146550"/>
          <p14:tracePt t="32954" x="3429000" y="4114800"/>
          <p14:tracePt t="32970" x="3429000" y="4083050"/>
          <p14:tracePt t="32986" x="3429000" y="4044950"/>
          <p14:tracePt t="33003" x="3429000" y="4025900"/>
          <p14:tracePt t="33020" x="3429000" y="4000500"/>
          <p14:tracePt t="33036" x="3422650" y="3975100"/>
          <p14:tracePt t="33053" x="3416300" y="3949700"/>
          <p14:tracePt t="33070" x="3409950" y="3943350"/>
          <p14:tracePt t="33086" x="3397250" y="3930650"/>
          <p14:tracePt t="33104" x="3384550" y="3924300"/>
          <p14:tracePt t="33120" x="3365500" y="3924300"/>
          <p14:tracePt t="33120" x="3352800" y="3924300"/>
          <p14:tracePt t="33137" x="3308350" y="3924300"/>
          <p14:tracePt t="33153" x="3263900" y="3924300"/>
          <p14:tracePt t="33170" x="3200400" y="3937000"/>
          <p14:tracePt t="33186" x="3136900" y="3968750"/>
          <p14:tracePt t="33203" x="3079750" y="4013200"/>
          <p14:tracePt t="33220" x="3041650" y="4044950"/>
          <p14:tracePt t="33236" x="3016250" y="4083050"/>
          <p14:tracePt t="33253" x="3009900" y="4114800"/>
          <p14:tracePt t="33270" x="2997200" y="4159250"/>
          <p14:tracePt t="33286" x="2990850" y="4210050"/>
          <p14:tracePt t="33303" x="2990850" y="4260850"/>
          <p14:tracePt t="33320" x="2990850" y="4311650"/>
          <p14:tracePt t="33336" x="3016250" y="4387850"/>
          <p14:tracePt t="33354" x="3041650" y="4425950"/>
          <p14:tracePt t="33370" x="3067050" y="4445000"/>
          <p14:tracePt t="33386" x="3111500" y="4470400"/>
          <p14:tracePt t="33403" x="3162300" y="4489450"/>
          <p14:tracePt t="33420" x="3219450" y="4502150"/>
          <p14:tracePt t="33437" x="3276600" y="4502150"/>
          <p14:tracePt t="33454" x="3333750" y="4502150"/>
          <p14:tracePt t="33470" x="3371850" y="4502150"/>
          <p14:tracePt t="33487" x="3403600" y="4495800"/>
          <p14:tracePt t="33503" x="3441700" y="4483100"/>
          <p14:tracePt t="33520" x="3467100" y="4470400"/>
          <p14:tracePt t="33536" x="3479800" y="4457700"/>
          <p14:tracePt t="33554" x="3498850" y="4451350"/>
          <p14:tracePt t="33570" x="3505200" y="4438650"/>
          <p14:tracePt t="33587" x="3517900" y="4413250"/>
          <p14:tracePt t="33603" x="3530600" y="4400550"/>
          <p14:tracePt t="33620" x="3543300" y="4387850"/>
          <p14:tracePt t="33636" x="3556000" y="4375150"/>
          <p14:tracePt t="33653" x="3575050" y="4356100"/>
          <p14:tracePt t="33669" x="3581400" y="4343400"/>
          <p14:tracePt t="33686" x="3581400" y="4337050"/>
          <p14:tracePt t="33703" x="3587750" y="4324350"/>
          <p14:tracePt t="33753" x="3587750" y="4318000"/>
          <p14:tracePt t="33842" x="3575050" y="4318000"/>
          <p14:tracePt t="33848" x="3562350" y="4330700"/>
          <p14:tracePt t="33861" x="3556000" y="4349750"/>
          <p14:tracePt t="33862" x="3556000" y="4362450"/>
          <p14:tracePt t="33870" x="3549650" y="4406900"/>
          <p14:tracePt t="33886" x="3549650" y="4470400"/>
          <p14:tracePt t="33903" x="3562350" y="4508500"/>
          <p14:tracePt t="33920" x="3606800" y="4552950"/>
          <p14:tracePt t="33936" x="3676650" y="4597400"/>
          <p14:tracePt t="33954" x="3733800" y="4610100"/>
          <p14:tracePt t="33969" x="3790950" y="4610100"/>
          <p14:tracePt t="33987" x="3822700" y="4610100"/>
          <p14:tracePt t="34003" x="3867150" y="4572000"/>
          <p14:tracePt t="34020" x="3898900" y="4508500"/>
          <p14:tracePt t="34036" x="3917950" y="4457700"/>
          <p14:tracePt t="34053" x="3930650" y="4425950"/>
          <p14:tracePt t="34070" x="3937000" y="4400550"/>
          <p14:tracePt t="34087" x="3937000" y="4387850"/>
          <p14:tracePt t="34130" x="3937000" y="4381500"/>
          <p14:tracePt t="34137" x="3937000" y="4375150"/>
          <p14:tracePt t="34169" x="3930650" y="4375150"/>
          <p14:tracePt t="34179" x="3924300" y="4375150"/>
          <p14:tracePt t="34186" x="3911600" y="4375150"/>
          <p14:tracePt t="34187" x="3892550" y="4368800"/>
          <p14:tracePt t="34203" x="3873500" y="4368800"/>
          <p14:tracePt t="34220" x="3860800" y="4368800"/>
          <p14:tracePt t="34236" x="3848100" y="4368800"/>
          <p14:tracePt t="34817" x="3835400" y="4368800"/>
          <p14:tracePt t="34825" x="3803650" y="4381500"/>
          <p14:tracePt t="34836" x="3771900" y="4394200"/>
          <p14:tracePt t="34839" x="3683000" y="4419600"/>
          <p14:tracePt t="34853" x="3600450" y="4457700"/>
          <p14:tracePt t="34869" x="3543300" y="4483100"/>
          <p14:tracePt t="34886" x="3536950" y="4489450"/>
          <p14:tracePt t="34903" x="3536950" y="4495800"/>
          <p14:tracePt t="34920" x="3543300" y="4527550"/>
          <p14:tracePt t="34936" x="3562350" y="4552950"/>
          <p14:tracePt t="34954" x="3606800" y="4578350"/>
          <p14:tracePt t="34970" x="3689350" y="4597400"/>
          <p14:tracePt t="34986" x="3803650" y="4603750"/>
          <p14:tracePt t="35003" x="3943350" y="4603750"/>
          <p14:tracePt t="35019" x="4051300" y="4565650"/>
          <p14:tracePt t="35036" x="4133850" y="4495800"/>
          <p14:tracePt t="35053" x="4165600" y="4406900"/>
          <p14:tracePt t="35069" x="4165600" y="4362450"/>
          <p14:tracePt t="35086" x="4165600" y="4330700"/>
          <p14:tracePt t="35103" x="4152900" y="4298950"/>
          <p14:tracePt t="35119" x="4108450" y="4267200"/>
          <p14:tracePt t="35138" x="4051300" y="4254500"/>
          <p14:tracePt t="35153" x="3981450" y="4254500"/>
          <p14:tracePt t="35170" x="3886200" y="4254500"/>
          <p14:tracePt t="35186" x="3822700" y="4254500"/>
          <p14:tracePt t="35203" x="3810000" y="4254500"/>
          <p14:tracePt t="35220" x="3784600" y="4260850"/>
          <p14:tracePt t="35236" x="3778250" y="4267200"/>
          <p14:tracePt t="35253" x="3771900" y="4279900"/>
          <p14:tracePt t="37488" x="3771900" y="4298950"/>
          <p14:tracePt t="37520" x="3778250" y="4311650"/>
          <p14:tracePt t="37528" x="3803650" y="4318000"/>
          <p14:tracePt t="37536" x="3822700" y="4337050"/>
          <p14:tracePt t="37552" x="3848100" y="4349750"/>
          <p14:tracePt t="37552" x="3860800" y="4349750"/>
          <p14:tracePt t="37568" x="3879850" y="4356100"/>
          <p14:tracePt t="37585" x="3911600" y="4362450"/>
          <p14:tracePt t="37602" x="3937000" y="4368800"/>
          <p14:tracePt t="37619" x="3956050" y="4368800"/>
          <p14:tracePt t="37635" x="3968750" y="4368800"/>
          <p14:tracePt t="39065" x="3975100" y="4368800"/>
          <p14:tracePt t="39073" x="3981450" y="4356100"/>
          <p14:tracePt t="39080" x="3962400" y="4311650"/>
          <p14:tracePt t="39088" x="3917950" y="4235450"/>
          <p14:tracePt t="39102" x="3873500" y="4165600"/>
          <p14:tracePt t="39102" x="3771900" y="4044950"/>
          <p14:tracePt t="39119" x="3657600" y="3924300"/>
          <p14:tracePt t="39135" x="3562350" y="3835400"/>
          <p14:tracePt t="39152" x="3435350" y="3759200"/>
          <p14:tracePt t="39168" x="3378200" y="3740150"/>
          <p14:tracePt t="39185" x="3321050" y="3727450"/>
          <p14:tracePt t="39202" x="3270250" y="3714750"/>
          <p14:tracePt t="39218" x="3219450" y="3702050"/>
          <p14:tracePt t="39235" x="3162300" y="3689350"/>
          <p14:tracePt t="39252" x="3092450" y="3670300"/>
          <p14:tracePt t="39268" x="3028950" y="3657600"/>
          <p14:tracePt t="39286" x="3016250" y="3651250"/>
          <p14:tracePt t="39303" x="2952750" y="3638550"/>
          <p14:tracePt t="39319" x="2895600" y="3619500"/>
          <p14:tracePt t="39336" x="2844800" y="3606800"/>
          <p14:tracePt t="39353" x="2832100" y="3606800"/>
          <p14:tracePt t="39369" x="2825750" y="3606800"/>
          <p14:tracePt t="39386" x="2819400" y="3606800"/>
          <p14:tracePt t="39424" x="2813050" y="3600450"/>
          <p14:tracePt t="39569" x="2825750" y="3600450"/>
          <p14:tracePt t="39577" x="2838450" y="3600450"/>
          <p14:tracePt t="39586" x="2844800" y="3600450"/>
          <p14:tracePt t="39589" x="2889250" y="3600450"/>
          <p14:tracePt t="39603" x="2933700" y="3600450"/>
          <p14:tracePt t="39620" x="2959100" y="3600450"/>
          <p14:tracePt t="39637" x="2990850" y="3600450"/>
          <p14:tracePt t="39653" x="3048000" y="3594100"/>
          <p14:tracePt t="39670" x="3092450" y="3594100"/>
          <p14:tracePt t="39687" x="3136900" y="3594100"/>
          <p14:tracePt t="39704" x="3162300" y="3594100"/>
          <p14:tracePt t="39720" x="3200400" y="3594100"/>
          <p14:tracePt t="39737" x="3244850" y="3594100"/>
          <p14:tracePt t="39754" x="3276600" y="3594100"/>
          <p14:tracePt t="39770" x="3295650" y="3594100"/>
          <p14:tracePt t="39786" x="3302000" y="3594100"/>
          <p14:tracePt t="40081" x="3257550" y="3619500"/>
          <p14:tracePt t="40087" x="3200400" y="3651250"/>
          <p14:tracePt t="40103" x="3130550" y="3689350"/>
          <p14:tracePt t="40103" x="2933700" y="3835400"/>
          <p14:tracePt t="40119" x="2755900" y="3949700"/>
          <p14:tracePt t="40136" x="2559050" y="4121150"/>
          <p14:tracePt t="40153" x="2406650" y="4286250"/>
          <p14:tracePt t="40169" x="2368550" y="4356100"/>
          <p14:tracePt t="40186" x="2343150" y="4425950"/>
          <p14:tracePt t="40203" x="2336800" y="4451350"/>
          <p14:tracePt t="40220" x="2336800" y="4470400"/>
          <p14:tracePt t="40237" x="2336800" y="4483100"/>
          <p14:tracePt t="40254" x="2336800" y="4495800"/>
          <p14:tracePt t="40270" x="2355850" y="4514850"/>
          <p14:tracePt t="40287" x="2393950" y="4546600"/>
          <p14:tracePt t="40303" x="2457450" y="4584700"/>
          <p14:tracePt t="40320" x="2520950" y="4610100"/>
          <p14:tracePt t="40337" x="2660650" y="4667250"/>
          <p14:tracePt t="40355" x="2774950" y="4699000"/>
          <p14:tracePt t="40370" x="2882900" y="4711700"/>
          <p14:tracePt t="40387" x="2971800" y="4711700"/>
          <p14:tracePt t="40404" x="3022600" y="4705350"/>
          <p14:tracePt t="40420" x="3060700" y="4673600"/>
          <p14:tracePt t="40437" x="3067050" y="4654550"/>
          <p14:tracePt t="40454" x="3079750" y="4610100"/>
          <p14:tracePt t="40470" x="3111500" y="4552950"/>
          <p14:tracePt t="40487" x="3124200" y="4514850"/>
          <p14:tracePt t="40503" x="3130550" y="4495800"/>
          <p14:tracePt t="40519" x="3143250" y="4483100"/>
          <p14:tracePt t="40536" x="3143250" y="4464050"/>
          <p14:tracePt t="40553" x="3149600" y="4457700"/>
          <p14:tracePt t="40593" x="3155950" y="4451350"/>
          <p14:tracePt t="40601" x="3155950" y="4445000"/>
          <p14:tracePt t="40608" x="3162300" y="4425950"/>
          <p14:tracePt t="40619" x="3168650" y="4400550"/>
          <p14:tracePt t="40636" x="3168650" y="4381500"/>
          <p14:tracePt t="40653" x="3168650" y="4362450"/>
          <p14:tracePt t="40669" x="3168650" y="4349750"/>
          <p14:tracePt t="40687" x="3168650" y="4324350"/>
          <p14:tracePt t="40703" x="3155950" y="4311650"/>
          <p14:tracePt t="40720" x="3149600" y="4305300"/>
          <p14:tracePt t="40737" x="3136900" y="4292600"/>
          <p14:tracePt t="40754" x="3111500" y="4292600"/>
          <p14:tracePt t="40770" x="3092450" y="4292600"/>
          <p14:tracePt t="40787" x="3079750" y="4292600"/>
          <p14:tracePt t="40804" x="3060700" y="4292600"/>
          <p14:tracePt t="40821" x="3048000" y="4305300"/>
          <p14:tracePt t="40837" x="3035300" y="4330700"/>
          <p14:tracePt t="40854" x="3035300" y="4362450"/>
          <p14:tracePt t="40870" x="3035300" y="4400550"/>
          <p14:tracePt t="40887" x="3054350" y="4425950"/>
          <p14:tracePt t="40903" x="3067050" y="4445000"/>
          <p14:tracePt t="40920" x="3086100" y="4457700"/>
          <p14:tracePt t="40937" x="3117850" y="4470400"/>
          <p14:tracePt t="40978" x="3124200" y="4470400"/>
          <p14:tracePt t="40987" x="3136900" y="4470400"/>
          <p14:tracePt t="40987" x="3168650" y="4470400"/>
          <p14:tracePt t="41004" x="3213100" y="4457700"/>
          <p14:tracePt t="41020" x="3238500" y="4438650"/>
          <p14:tracePt t="41036" x="3263900" y="4419600"/>
          <p14:tracePt t="41053" x="3289300" y="4394200"/>
          <p14:tracePt t="41069" x="3308350" y="4368800"/>
          <p14:tracePt t="41086" x="3321050" y="4343400"/>
          <p14:tracePt t="41102" x="3327400" y="4311650"/>
          <p14:tracePt t="41119" x="3333750" y="4286250"/>
          <p14:tracePt t="41136" x="3340100" y="4254500"/>
          <p14:tracePt t="41153" x="3340100" y="4210050"/>
          <p14:tracePt t="41169" x="3340100" y="4184650"/>
          <p14:tracePt t="41186" x="3340100" y="4171950"/>
          <p14:tracePt t="41203" x="3340100" y="4159250"/>
          <p14:tracePt t="41220" x="3340100" y="4152900"/>
          <p14:tracePt t="41237" x="3340100" y="4140200"/>
          <p14:tracePt t="41254" x="3333750" y="4121150"/>
          <p14:tracePt t="41270" x="3327400" y="4102100"/>
          <p14:tracePt t="41287" x="3321050" y="4089400"/>
          <p14:tracePt t="41303" x="3308350" y="4064000"/>
          <p14:tracePt t="41321" x="3295650" y="4038600"/>
          <p14:tracePt t="41337" x="3276600" y="4019550"/>
          <p14:tracePt t="41353" x="3251200" y="4000500"/>
          <p14:tracePt t="41369" x="3225800" y="3987800"/>
          <p14:tracePt t="41386" x="3194050" y="3981450"/>
          <p14:tracePt t="41402" x="3155950" y="3981450"/>
          <p14:tracePt t="41419" x="3111500" y="3981450"/>
          <p14:tracePt t="41436" x="3067050" y="4006850"/>
          <p14:tracePt t="41452" x="3009900" y="4051300"/>
          <p14:tracePt t="41469" x="3003550" y="4051300"/>
          <p14:tracePt t="41486" x="2990850" y="4070350"/>
          <p14:tracePt t="41503" x="2990850" y="4102100"/>
          <p14:tracePt t="41519" x="2990850" y="4140200"/>
          <p14:tracePt t="41537" x="2997200" y="4184650"/>
          <p14:tracePt t="41555" x="3009900" y="4203700"/>
          <p14:tracePt t="41570" x="3022600" y="4235450"/>
          <p14:tracePt t="41586" x="3035300" y="4260850"/>
          <p14:tracePt t="41603" x="3048000" y="4273550"/>
          <p14:tracePt t="41619" x="3048000" y="4286250"/>
          <p14:tracePt t="41636" x="3054350" y="4292600"/>
          <p14:tracePt t="41961" x="3079750" y="4305300"/>
          <p14:tracePt t="41969" x="3105150" y="4318000"/>
          <p14:tracePt t="41969" x="3175000" y="4362450"/>
          <p14:tracePt t="41986" x="3251200" y="4413250"/>
          <p14:tracePt t="42003" x="3308350" y="4432300"/>
          <p14:tracePt t="42020" x="3346450" y="4445000"/>
          <p14:tracePt t="42037" x="3371850" y="4451350"/>
          <p14:tracePt t="42053" x="3403600" y="4451350"/>
          <p14:tracePt t="42071" x="3441700" y="4438650"/>
          <p14:tracePt t="42087" x="3486150" y="4406900"/>
          <p14:tracePt t="42104" x="3530600" y="4368800"/>
          <p14:tracePt t="42120" x="3556000" y="4324350"/>
          <p14:tracePt t="42137" x="3581400" y="4260850"/>
          <p14:tracePt t="42154" x="3581400" y="4235450"/>
          <p14:tracePt t="42171" x="3594100" y="4216400"/>
          <p14:tracePt t="42187" x="3594100" y="4191000"/>
          <p14:tracePt t="42204" x="3594100" y="4171950"/>
          <p14:tracePt t="42220" x="3587750" y="4152900"/>
          <p14:tracePt t="42237" x="3587750" y="4127500"/>
          <p14:tracePt t="42253" x="3575050" y="4095750"/>
          <p14:tracePt t="42270" x="3568700" y="4057650"/>
          <p14:tracePt t="42287" x="3549650" y="4025900"/>
          <p14:tracePt t="42304" x="3543300" y="4006850"/>
          <p14:tracePt t="42320" x="3530600" y="3981450"/>
          <p14:tracePt t="42320" x="3530600" y="3968750"/>
          <p14:tracePt t="42338" x="3517900" y="3949700"/>
          <p14:tracePt t="42354" x="3498850" y="3924300"/>
          <p14:tracePt t="42370" x="3479800" y="3892550"/>
          <p14:tracePt t="42387" x="3460750" y="3873500"/>
          <p14:tracePt t="42404" x="3435350" y="3854450"/>
          <p14:tracePt t="42420" x="3416300" y="3841750"/>
          <p14:tracePt t="42437" x="3384550" y="3835400"/>
          <p14:tracePt t="42453" x="3346450" y="3822700"/>
          <p14:tracePt t="42470" x="3308350" y="3822700"/>
          <p14:tracePt t="42487" x="3257550" y="3822700"/>
          <p14:tracePt t="42504" x="3219450" y="3822700"/>
          <p14:tracePt t="42520" x="3175000" y="3829050"/>
          <p14:tracePt t="42537" x="3111500" y="3854450"/>
          <p14:tracePt t="42554" x="3048000" y="3898900"/>
          <p14:tracePt t="42570" x="3003550" y="3937000"/>
          <p14:tracePt t="42587" x="2971800" y="3968750"/>
          <p14:tracePt t="42604" x="2959100" y="4006850"/>
          <p14:tracePt t="42620" x="2940050" y="4038600"/>
          <p14:tracePt t="42637" x="2940050" y="4064000"/>
          <p14:tracePt t="42653" x="2940050" y="4089400"/>
          <p14:tracePt t="42670" x="2940050" y="4114800"/>
          <p14:tracePt t="42687" x="2940050" y="4146550"/>
          <p14:tracePt t="42704" x="2940050" y="4165600"/>
          <p14:tracePt t="42720" x="2940050" y="4178300"/>
          <p14:tracePt t="42737" x="2940050" y="4191000"/>
          <p14:tracePt t="42778" x="2940050" y="4197350"/>
          <p14:tracePt t="42809" x="2940050" y="4203700"/>
          <p14:tracePt t="42914" x="2940050" y="4210050"/>
          <p14:tracePt t="42922" x="2940050" y="4222750"/>
          <p14:tracePt t="42937" x="2946400" y="4254500"/>
          <p14:tracePt t="42938" x="2952750" y="4279900"/>
          <p14:tracePt t="42978" x="2959100" y="4292600"/>
          <p14:tracePt t="42985" x="2971800" y="4324350"/>
          <p14:tracePt t="43003" x="2978150" y="4330700"/>
          <p14:tracePt t="43004" x="2984500" y="4343400"/>
          <p14:tracePt t="43020" x="2997200" y="4356100"/>
          <p14:tracePt t="43037" x="3009900" y="4368800"/>
          <p14:tracePt t="43053" x="3022600" y="4375150"/>
          <p14:tracePt t="43071" x="3035300" y="4381500"/>
          <p14:tracePt t="43114" x="3048000" y="4387850"/>
          <p14:tracePt t="43121" x="3060700" y="4387850"/>
          <p14:tracePt t="43123" x="3073400" y="4394200"/>
          <p14:tracePt t="43137" x="3117850" y="4400550"/>
          <p14:tracePt t="43154" x="3143250" y="4400550"/>
          <p14:tracePt t="43170" x="3149600" y="4400550"/>
          <p14:tracePt t="43187" x="3162300" y="4400550"/>
          <p14:tracePt t="43203" x="3175000" y="4400550"/>
          <p14:tracePt t="43220" x="3200400" y="4400550"/>
          <p14:tracePt t="43237" x="3219450" y="4394200"/>
          <p14:tracePt t="43253" x="3251200" y="4375150"/>
          <p14:tracePt t="43270" x="3270250" y="4362450"/>
          <p14:tracePt t="43287" x="3289300" y="4343400"/>
          <p14:tracePt t="43303" x="3308350" y="4324350"/>
          <p14:tracePt t="43320" x="3327400" y="4305300"/>
          <p14:tracePt t="43337" x="3359150" y="4267200"/>
          <p14:tracePt t="43355" x="3378200" y="4241800"/>
          <p14:tracePt t="43370" x="3390900" y="4216400"/>
          <p14:tracePt t="43387" x="3409950" y="4191000"/>
          <p14:tracePt t="43403" x="3429000" y="4159250"/>
          <p14:tracePt t="43421" x="3441700" y="4133850"/>
          <p14:tracePt t="43437" x="3448050" y="4114800"/>
          <p14:tracePt t="43454" x="3460750" y="4083050"/>
          <p14:tracePt t="43470" x="3460750" y="4064000"/>
          <p14:tracePt t="43487" x="3460750" y="4044950"/>
          <p14:tracePt t="43503" x="3460750" y="4019550"/>
          <p14:tracePt t="43520" x="3460750" y="4006850"/>
          <p14:tracePt t="43537" x="3454400" y="3975100"/>
          <p14:tracePt t="43554" x="3435350" y="3956050"/>
          <p14:tracePt t="43570" x="3409950" y="3949700"/>
          <p14:tracePt t="43587" x="3371850" y="3943350"/>
          <p14:tracePt t="43603" x="3321050" y="3937000"/>
          <p14:tracePt t="43620" x="3276600" y="3937000"/>
          <p14:tracePt t="43637" x="3232150" y="3937000"/>
          <p14:tracePt t="43654" x="3181350" y="3937000"/>
          <p14:tracePt t="43670" x="3143250" y="3937000"/>
          <p14:tracePt t="43687" x="3105150" y="3956050"/>
          <p14:tracePt t="43704" x="3073400" y="3968750"/>
          <p14:tracePt t="43720" x="3048000" y="3987800"/>
          <p14:tracePt t="43737" x="3009900" y="4025900"/>
          <p14:tracePt t="43754" x="2984500" y="4070350"/>
          <p14:tracePt t="43770" x="2965450" y="4114800"/>
          <p14:tracePt t="43787" x="2946400" y="4159250"/>
          <p14:tracePt t="43803" x="2940050" y="4216400"/>
          <p14:tracePt t="43820" x="2940050" y="4273550"/>
          <p14:tracePt t="43837" x="2940050" y="4324350"/>
          <p14:tracePt t="43854" x="2940050" y="4381500"/>
          <p14:tracePt t="43889" x="2940050" y="4400550"/>
          <p14:tracePt t="43897" x="2946400" y="4419600"/>
          <p14:tracePt t="43905" x="2959100" y="4457700"/>
          <p14:tracePt t="43920" x="2978150" y="4483100"/>
          <p14:tracePt t="43936" x="3003550" y="4521200"/>
          <p14:tracePt t="43955" x="3022600" y="4540250"/>
          <p14:tracePt t="43970" x="3048000" y="4559300"/>
          <p14:tracePt t="43987" x="3079750" y="4565650"/>
          <p14:tracePt t="44003" x="3098800" y="4572000"/>
          <p14:tracePt t="44020" x="3130550" y="4572000"/>
          <p14:tracePt t="44037" x="3162300" y="4572000"/>
          <p14:tracePt t="44054" x="3200400" y="4572000"/>
          <p14:tracePt t="44070" x="3238500" y="4552950"/>
          <p14:tracePt t="44088" x="3282950" y="4521200"/>
          <p14:tracePt t="44103" x="3308350" y="4514850"/>
          <p14:tracePt t="44120" x="3308350" y="4508500"/>
          <p14:tracePt t="44136" x="3333750" y="4495800"/>
          <p14:tracePt t="44154" x="3346450" y="4476750"/>
          <p14:tracePt t="44170" x="3365500" y="4432300"/>
          <p14:tracePt t="44187" x="3371850" y="4400550"/>
          <p14:tracePt t="44203" x="3384550" y="4362450"/>
          <p14:tracePt t="44220" x="3397250" y="4330700"/>
          <p14:tracePt t="44237" x="3403600" y="4298950"/>
          <p14:tracePt t="44254" x="3409950" y="4260850"/>
          <p14:tracePt t="44270" x="3409950" y="4229100"/>
          <p14:tracePt t="44287" x="3409950" y="4203700"/>
          <p14:tracePt t="44303" x="3409950" y="4178300"/>
          <p14:tracePt t="44320" x="3409950" y="4152900"/>
          <p14:tracePt t="44336" x="3403600" y="4114800"/>
          <p14:tracePt t="44354" x="3397250" y="4095750"/>
          <p14:tracePt t="44370" x="3390900" y="4076700"/>
          <p14:tracePt t="44387" x="3378200" y="4057650"/>
          <p14:tracePt t="44403" x="3365500" y="4032250"/>
          <p14:tracePt t="44420" x="3359150" y="4019550"/>
          <p14:tracePt t="44437" x="3346450" y="4006850"/>
          <p14:tracePt t="44454" x="3340100" y="4000500"/>
          <p14:tracePt t="44470" x="3321050" y="3994150"/>
          <p14:tracePt t="44487" x="3308350" y="3994150"/>
          <p14:tracePt t="44503" x="3282950" y="3994150"/>
          <p14:tracePt t="44520" x="3263900" y="3994150"/>
          <p14:tracePt t="44536" x="3232150" y="3994150"/>
          <p14:tracePt t="44555" x="3200400" y="4006850"/>
          <p14:tracePt t="44570" x="3175000" y="4025900"/>
          <p14:tracePt t="44587" x="3143250" y="4051300"/>
          <p14:tracePt t="44603" x="3117850" y="4083050"/>
          <p14:tracePt t="44620" x="3092450" y="4114800"/>
          <p14:tracePt t="44637" x="3067050" y="4159250"/>
          <p14:tracePt t="44653" x="3048000" y="4197350"/>
          <p14:tracePt t="44670" x="3035300" y="4241800"/>
          <p14:tracePt t="44687" x="3028950" y="4273550"/>
          <p14:tracePt t="44703" x="3028950" y="4292600"/>
          <p14:tracePt t="44720" x="3028950" y="4305300"/>
          <p14:tracePt t="44737" x="3028950" y="4324350"/>
          <p14:tracePt t="44755" x="3048000" y="4343400"/>
          <p14:tracePt t="44770" x="3060700" y="4356100"/>
          <p14:tracePt t="44787" x="3073400" y="4368800"/>
          <p14:tracePt t="44803" x="3079750" y="4375150"/>
          <p14:tracePt t="44820" x="3092450" y="4375150"/>
          <p14:tracePt t="44857" x="3111500" y="4387850"/>
          <p14:tracePt t="44858" x="3136900" y="4394200"/>
          <p14:tracePt t="44870" x="3187700" y="4400550"/>
          <p14:tracePt t="44886" x="3244850" y="4400550"/>
          <p14:tracePt t="44903" x="3314700" y="4400550"/>
          <p14:tracePt t="44919" x="3378200" y="4400550"/>
          <p14:tracePt t="44936" x="3448050" y="4400550"/>
          <p14:tracePt t="44954" x="3473450" y="4400550"/>
          <p14:tracePt t="44994" x="3479800" y="4400550"/>
          <p14:tracePt t="45001" x="3498850" y="4394200"/>
          <p14:tracePt t="45003" x="3517900" y="4394200"/>
          <p14:tracePt t="45020" x="3543300" y="4394200"/>
          <p14:tracePt t="45037" x="3575050" y="4387850"/>
          <p14:tracePt t="45053" x="3594100" y="4387850"/>
          <p14:tracePt t="45070" x="3606800" y="4381500"/>
          <p14:tracePt t="45086" x="3613150" y="4381500"/>
          <p14:tracePt t="45122" x="3619500" y="4381500"/>
          <p14:tracePt t="45138" x="3625850" y="4381500"/>
          <p14:tracePt t="46498" x="3613150" y="4381500"/>
          <p14:tracePt t="46506" x="3600450" y="4387850"/>
          <p14:tracePt t="46514" x="3587750" y="4400550"/>
          <p14:tracePt t="46514" x="3575050" y="4413250"/>
          <p14:tracePt t="46522" x="3562350" y="4432300"/>
          <p14:tracePt t="46536" x="3524250" y="4476750"/>
          <p14:tracePt t="46553" x="3517900" y="4489450"/>
          <p14:tracePt t="46570" x="3517900" y="4502150"/>
          <p14:tracePt t="46586" x="3511550" y="4508500"/>
          <p14:tracePt t="46626" x="3505200" y="4514850"/>
          <p14:tracePt t="46737" x="3511550" y="4514850"/>
          <p14:tracePt t="46737" x="3517900" y="4514850"/>
          <p14:tracePt t="46802" x="3524250" y="4514850"/>
          <p14:tracePt t="46825" x="3524250" y="4495800"/>
          <p14:tracePt t="46833" x="3517900" y="4457700"/>
          <p14:tracePt t="46841" x="3511550" y="4438650"/>
          <p14:tracePt t="46849" x="3498850" y="4406900"/>
          <p14:tracePt t="46854" x="3479800" y="4375150"/>
          <p14:tracePt t="46870" x="3479800" y="4368800"/>
          <p14:tracePt t="46886" x="3448050" y="4368800"/>
          <p14:tracePt t="46903" x="3435350" y="4356100"/>
          <p14:tracePt t="46920" x="3422650" y="4356100"/>
          <p14:tracePt t="46936" x="3384550" y="4356100"/>
          <p14:tracePt t="46954" x="3359150" y="4356100"/>
          <p14:tracePt t="46969" x="3327400" y="4356100"/>
          <p14:tracePt t="46986" x="3295650" y="4356100"/>
          <p14:tracePt t="47003" x="3270250" y="4356100"/>
          <p14:tracePt t="47020" x="3238500" y="4368800"/>
          <p14:tracePt t="47036" x="3219450" y="4375150"/>
          <p14:tracePt t="47053" x="3206750" y="4381500"/>
          <p14:tracePt t="47070" x="3206750" y="4387850"/>
          <p14:tracePt t="47087" x="3200400" y="4387850"/>
          <p14:tracePt t="47103" x="3187700" y="4394200"/>
          <p14:tracePt t="47169" x="3187700" y="4400550"/>
          <p14:tracePt t="47297" x="3187700" y="4406900"/>
          <p14:tracePt t="47321" x="3181350" y="4419600"/>
          <p14:tracePt t="47906" x="3181350" y="4425950"/>
          <p14:tracePt t="47921" x="3187700" y="4432300"/>
          <p14:tracePt t="47929" x="3194050" y="4432300"/>
          <p14:tracePt t="47937" x="3213100" y="4438650"/>
          <p14:tracePt t="47940" x="3238500" y="4445000"/>
          <p14:tracePt t="47954" x="3270250" y="4451350"/>
          <p14:tracePt t="47970" x="3308350" y="4457700"/>
          <p14:tracePt t="47986" x="3340100" y="4457700"/>
          <p14:tracePt t="48003" x="3365500" y="4457700"/>
          <p14:tracePt t="48020" x="3390900" y="4457700"/>
          <p14:tracePt t="48036" x="3422650" y="4432300"/>
          <p14:tracePt t="48053" x="3448050" y="4413250"/>
          <p14:tracePt t="48070" x="3467100" y="4387850"/>
          <p14:tracePt t="48087" x="3473450" y="4362450"/>
          <p14:tracePt t="48104" x="3486150" y="4324350"/>
          <p14:tracePt t="48120" x="3486150" y="4267200"/>
          <p14:tracePt t="48136" x="3498850" y="4191000"/>
          <p14:tracePt t="48155" x="3498850" y="4152900"/>
          <p14:tracePt t="48170" x="3498850" y="4121150"/>
          <p14:tracePt t="48187" x="3492500" y="4095750"/>
          <p14:tracePt t="48203" x="3486150" y="4089400"/>
          <p14:tracePt t="48220" x="3479800" y="4076700"/>
          <p14:tracePt t="48237" x="3473450" y="4070350"/>
          <p14:tracePt t="48253" x="3467100" y="4057650"/>
          <p14:tracePt t="48271" x="3454400" y="4051300"/>
          <p14:tracePt t="48286" x="3441700" y="4038600"/>
          <p14:tracePt t="48303" x="3422650" y="4038600"/>
          <p14:tracePt t="48320" x="3409950" y="4032250"/>
          <p14:tracePt t="48337" x="3371850" y="4025900"/>
          <p14:tracePt t="48353" x="3333750" y="4025900"/>
          <p14:tracePt t="48370" x="3289300" y="4025900"/>
          <p14:tracePt t="48387" x="3244850" y="4025900"/>
          <p14:tracePt t="48403" x="3219450" y="4025900"/>
          <p14:tracePt t="48420" x="3187700" y="4032250"/>
          <p14:tracePt t="48437" x="3168650" y="4038600"/>
          <p14:tracePt t="48453" x="3143250" y="4051300"/>
          <p14:tracePt t="48470" x="3124200" y="4064000"/>
          <p14:tracePt t="48486" x="3105150" y="4083050"/>
          <p14:tracePt t="48503" x="3086100" y="4102100"/>
          <p14:tracePt t="48520" x="3060700" y="4133850"/>
          <p14:tracePt t="48537" x="3041650" y="4171950"/>
          <p14:tracePt t="48554" x="3035300" y="4191000"/>
          <p14:tracePt t="48570" x="3035300" y="4203700"/>
          <p14:tracePt t="48586" x="3028950" y="4222750"/>
          <p14:tracePt t="48603" x="3028950" y="4254500"/>
          <p14:tracePt t="48620" x="3028950" y="4286250"/>
          <p14:tracePt t="48638" x="3028950" y="4318000"/>
          <p14:tracePt t="48653" x="3041650" y="4356100"/>
          <p14:tracePt t="48670" x="3048000" y="4381500"/>
          <p14:tracePt t="48686" x="3054350" y="4400550"/>
          <p14:tracePt t="48703" x="3060700" y="4413250"/>
          <p14:tracePt t="48720" x="3067050" y="4432300"/>
          <p14:tracePt t="48738" x="3073400" y="4438650"/>
          <p14:tracePt t="48753" x="3079750" y="4445000"/>
          <p14:tracePt t="48770" x="3086100" y="4451350"/>
          <p14:tracePt t="48786" x="3098800" y="4457700"/>
          <p14:tracePt t="48826" x="3105150" y="4457700"/>
          <p14:tracePt t="48836" x="3111500" y="4464050"/>
          <p14:tracePt t="48837" x="3130550" y="4464050"/>
          <p14:tracePt t="48854" x="3149600" y="4470400"/>
          <p14:tracePt t="48870" x="3168650" y="4476750"/>
          <p14:tracePt t="48886" x="3194050" y="4476750"/>
          <p14:tracePt t="48904" x="3225800" y="4483100"/>
          <p14:tracePt t="48920" x="3257550" y="4483100"/>
          <p14:tracePt t="48920" x="3270250" y="4483100"/>
          <p14:tracePt t="48938" x="3308350" y="4483100"/>
          <p14:tracePt t="48954" x="3333750" y="4483100"/>
          <p14:tracePt t="48970" x="3359150" y="4483100"/>
          <p14:tracePt t="48986" x="3371850" y="4483100"/>
          <p14:tracePt t="49004" x="3390900" y="4470400"/>
          <p14:tracePt t="49020" x="3416300" y="4464050"/>
          <p14:tracePt t="49037" x="3435350" y="4445000"/>
          <p14:tracePt t="49053" x="3460750" y="4425950"/>
          <p14:tracePt t="49070" x="3473450" y="4406900"/>
          <p14:tracePt t="49086" x="3473450" y="4400550"/>
          <p14:tracePt t="49121" x="3473450" y="4394200"/>
          <p14:tracePt t="49137" x="3473450" y="4381500"/>
          <p14:tracePt t="49138" x="3473450" y="4375150"/>
          <p14:tracePt t="49153" x="3473450" y="4356100"/>
          <p14:tracePt t="49171" x="3473450" y="4343400"/>
          <p14:tracePt t="49186" x="3473450" y="4330700"/>
          <p14:tracePt t="49204" x="3473450" y="4324350"/>
          <p14:tracePt t="49220" x="3473450" y="4318000"/>
          <p14:tracePt t="49236" x="3473450" y="4311650"/>
          <p14:tracePt t="49253" x="3473450" y="4305300"/>
          <p14:tracePt t="49270" x="3473450" y="4298950"/>
          <p14:tracePt t="49286" x="3467100" y="4292600"/>
          <p14:tracePt t="49303" x="3467100" y="4273550"/>
          <p14:tracePt t="49320" x="3467100" y="4260850"/>
          <p14:tracePt t="49336" x="3467100" y="4216400"/>
          <p14:tracePt t="49354" x="3467100" y="4197350"/>
          <p14:tracePt t="49370" x="3467100" y="4171950"/>
          <p14:tracePt t="49386" x="3467100" y="4159250"/>
          <p14:tracePt t="49403" x="3460750" y="4133850"/>
          <p14:tracePt t="49420" x="3454400" y="4114800"/>
          <p14:tracePt t="49436" x="3448050" y="4095750"/>
          <p14:tracePt t="49453" x="3429000" y="4076700"/>
          <p14:tracePt t="49470" x="3403600" y="4051300"/>
          <p14:tracePt t="49486" x="3371850" y="4032250"/>
          <p14:tracePt t="49503" x="3346450" y="4019550"/>
          <p14:tracePt t="49520" x="3302000" y="4000500"/>
          <p14:tracePt t="49537" x="3244850" y="3987800"/>
          <p14:tracePt t="49554" x="3232150" y="3987800"/>
          <p14:tracePt t="49593" x="3225800" y="3987800"/>
          <p14:tracePt t="49603" x="3219450" y="3987800"/>
          <p14:tracePt t="49604" x="3200400" y="3987800"/>
          <p14:tracePt t="49620" x="3168650" y="3994150"/>
          <p14:tracePt t="49636" x="3155950" y="4000500"/>
          <p14:tracePt t="49653" x="3149600" y="4000500"/>
          <p14:tracePt t="49670" x="3143250" y="4006850"/>
          <p14:tracePt t="49686" x="3124200" y="4032250"/>
          <p14:tracePt t="49703" x="3111500" y="4044950"/>
          <p14:tracePt t="49720" x="3086100" y="4076700"/>
          <p14:tracePt t="49738" x="3086100" y="4089400"/>
          <p14:tracePt t="49754" x="3073400" y="4121150"/>
          <p14:tracePt t="49770" x="3073400" y="4140200"/>
          <p14:tracePt t="49786" x="3067050" y="4171950"/>
          <p14:tracePt t="49803" x="3067050" y="4197350"/>
          <p14:tracePt t="49820" x="3067050" y="4203700"/>
          <p14:tracePt t="49837" x="3067050" y="4222750"/>
          <p14:tracePt t="49853" x="3067050" y="4229100"/>
          <p14:tracePt t="49870" x="3067050" y="4248150"/>
          <p14:tracePt t="49886" x="3067050" y="4260850"/>
          <p14:tracePt t="49903" x="3067050" y="4273550"/>
          <p14:tracePt t="49920" x="3067050" y="4279900"/>
          <p14:tracePt t="49937" x="3067050" y="4292600"/>
          <p14:tracePt t="49954" x="3073400" y="4298950"/>
          <p14:tracePt t="49970" x="3079750" y="4305300"/>
          <p14:tracePt t="49987" x="3092450" y="4318000"/>
          <p14:tracePt t="50003" x="3105150" y="4324350"/>
          <p14:tracePt t="50020" x="3130550" y="4337050"/>
          <p14:tracePt t="50036" x="3143250" y="4343400"/>
          <p14:tracePt t="50090" x="3155950" y="4349750"/>
          <p14:tracePt t="50097" x="3168650" y="4356100"/>
          <p14:tracePt t="50113" x="3175000" y="4356100"/>
          <p14:tracePt t="50118" x="3194050" y="4356100"/>
          <p14:tracePt t="50137" x="3200400" y="4356100"/>
          <p14:tracePt t="50138" x="3213100" y="4356100"/>
          <p14:tracePt t="50154" x="3219450" y="4356100"/>
          <p14:tracePt t="50170" x="3232150" y="4356100"/>
          <p14:tracePt t="50187" x="3238500" y="4356100"/>
          <p14:tracePt t="50203" x="3251200" y="4356100"/>
          <p14:tracePt t="50220" x="3257550" y="4356100"/>
          <p14:tracePt t="50236" x="3263900" y="4356100"/>
          <p14:tracePt t="50253" x="3270250" y="4356100"/>
          <p14:tracePt t="50409" x="3289300" y="4356100"/>
          <p14:tracePt t="50417" x="3308350" y="4356100"/>
          <p14:tracePt t="50425" x="3333750" y="4356100"/>
          <p14:tracePt t="50433" x="3359150" y="4356100"/>
          <p14:tracePt t="50441" x="3416300" y="4349750"/>
          <p14:tracePt t="50452" x="3448050" y="4349750"/>
          <p14:tracePt t="50469" x="3460750" y="4349750"/>
          <p14:tracePt t="50485" x="3486150" y="4337050"/>
          <p14:tracePt t="50503" x="3498850" y="4337050"/>
          <p14:tracePt t="50520" x="3505200" y="4324350"/>
          <p14:tracePt t="50536" x="3511550" y="4324350"/>
          <p14:tracePt t="50697" x="3517900" y="4337050"/>
          <p14:tracePt t="50704" x="3530600" y="4343400"/>
          <p14:tracePt t="50719" x="3549650" y="4362450"/>
          <p14:tracePt t="50719" x="3568700" y="4381500"/>
          <p14:tracePt t="50736" x="3600450" y="4400550"/>
          <p14:tracePt t="50736" x="3606800" y="4400550"/>
          <p14:tracePt t="50753" x="3613150" y="4400550"/>
          <p14:tracePt t="52565" x="0" y="0"/>
        </p14:tracePtLst>
        <p14:tracePtLst>
          <p14:tracePt t="60790" x="3206750" y="4953000"/>
          <p14:tracePt t="60817" x="3213100" y="4946650"/>
          <p14:tracePt t="60834" x="3219450" y="4946650"/>
          <p14:tracePt t="60882" x="3225800" y="4946650"/>
          <p14:tracePt t="61073" x="3238500" y="4946650"/>
          <p14:tracePt t="61081" x="3270250" y="4946650"/>
          <p14:tracePt t="61098" x="3327400" y="4953000"/>
          <p14:tracePt t="61105" x="3416300" y="4965700"/>
          <p14:tracePt t="61121" x="3486150" y="4972050"/>
          <p14:tracePt t="61122" x="3549650" y="4991100"/>
          <p14:tracePt t="61137" x="3670300" y="4997450"/>
          <p14:tracePt t="61154" x="3721100" y="4997450"/>
          <p14:tracePt t="61170" x="3759200" y="4997450"/>
          <p14:tracePt t="61187" x="3784600" y="4997450"/>
          <p14:tracePt t="61203" x="3797300" y="4997450"/>
          <p14:tracePt t="61220" x="3803650" y="4997450"/>
          <p14:tracePt t="61313" x="3810000" y="4991100"/>
          <p14:tracePt t="61330" x="3810000" y="4984750"/>
          <p14:tracePt t="61338" x="3797300" y="4978400"/>
          <p14:tracePt t="61339" x="3740150" y="4953000"/>
          <p14:tracePt t="61354" x="3683000" y="4940300"/>
          <p14:tracePt t="61370" x="3594100" y="4933950"/>
          <p14:tracePt t="61387" x="3556000" y="4921250"/>
          <p14:tracePt t="61403" x="3530600" y="4921250"/>
          <p14:tracePt t="61442" x="3524250" y="4921250"/>
          <p14:tracePt t="64482" x="3517900" y="4959350"/>
          <p14:tracePt t="64489" x="3530600" y="5022850"/>
          <p14:tracePt t="64497" x="3556000" y="5092700"/>
          <p14:tracePt t="64505" x="3594100" y="5219700"/>
          <p14:tracePt t="64520" x="3638550" y="5327650"/>
          <p14:tracePt t="64537" x="3683000" y="5435600"/>
          <p14:tracePt t="64554" x="3695700" y="5473700"/>
          <p14:tracePt t="64570" x="3708400" y="5499100"/>
          <p14:tracePt t="64587" x="3721100" y="5518150"/>
          <p14:tracePt t="64603" x="3721100" y="5530850"/>
          <p14:tracePt t="64620" x="3727450" y="5543550"/>
          <p14:tracePt t="64637" x="3733800" y="5556250"/>
          <p14:tracePt t="64653" x="3733800" y="5581650"/>
          <p14:tracePt t="64670" x="3740150" y="5594350"/>
          <p14:tracePt t="64687" x="3746500" y="5607050"/>
          <p14:tracePt t="64745" x="3746500" y="5613400"/>
          <p14:tracePt t="64889" x="3752850" y="5613400"/>
          <p14:tracePt t="64905" x="3759200" y="5613400"/>
          <p14:tracePt t="64921" x="3765550" y="5613400"/>
          <p14:tracePt t="64929" x="3771900" y="5607050"/>
          <p14:tracePt t="64935" x="3771900" y="5581650"/>
          <p14:tracePt t="64953" x="3771900" y="5568950"/>
          <p14:tracePt t="64954" x="3771900" y="5543550"/>
          <p14:tracePt t="64970" x="3778250" y="5524500"/>
          <p14:tracePt t="64986" x="3784600" y="5499100"/>
          <p14:tracePt t="65004" x="3784600" y="5473700"/>
          <p14:tracePt t="65020" x="3797300" y="5454650"/>
          <p14:tracePt t="65037" x="3803650" y="5435600"/>
          <p14:tracePt t="65053" x="3810000" y="5429250"/>
          <p14:tracePt t="6992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Particle </a:t>
            </a:r>
            <a:r>
              <a:rPr lang="en-US" i="1" u="sng" smtClean="0"/>
              <a:t>fluence</a:t>
            </a:r>
          </a:p>
          <a:p>
            <a:pPr lvl="1"/>
            <a:r>
              <a:rPr lang="en-US" smtClean="0"/>
              <a:t>Number of particles transported per unit area across an imaginary surface</a:t>
            </a:r>
          </a:p>
          <a:p>
            <a:pPr lvl="1"/>
            <a:r>
              <a:rPr lang="en-US" smtClean="0"/>
              <a:t>Units: m</a:t>
            </a:r>
            <a:r>
              <a:rPr lang="en-US" baseline="30000" smtClean="0"/>
              <a:t>-2</a:t>
            </a:r>
          </a:p>
          <a:p>
            <a:r>
              <a:rPr lang="en-US" smtClean="0"/>
              <a:t>Volume </a:t>
            </a:r>
            <a:r>
              <a:rPr lang="en-US" i="1" u="sng" smtClean="0"/>
              <a:t>fluence</a:t>
            </a:r>
          </a:p>
          <a:p>
            <a:pPr lvl="1"/>
            <a:r>
              <a:rPr lang="en-US" smtClean="0"/>
              <a:t>Volume transported per unit area across an imaginary surface</a:t>
            </a:r>
          </a:p>
          <a:p>
            <a:pPr lvl="1"/>
            <a:r>
              <a:rPr lang="en-US" smtClean="0"/>
              <a:t>Units: m</a:t>
            </a:r>
            <a:r>
              <a:rPr lang="en-US" baseline="30000" smtClean="0"/>
              <a:t>3</a:t>
            </a:r>
            <a:r>
              <a:rPr lang="en-US" smtClean="0"/>
              <a:t>m</a:t>
            </a:r>
            <a:r>
              <a:rPr lang="en-US" baseline="30000" smtClean="0"/>
              <a:t>-2</a:t>
            </a:r>
            <a:r>
              <a:rPr lang="en-US" smtClean="0"/>
              <a:t> = 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35"/>
    </mc:Choice>
    <mc:Fallback>
      <p:transition spd="slow" advTm="4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40" x="3994150" y="3302000"/>
          <p14:tracePt t="6015" x="3994150" y="3289300"/>
          <p14:tracePt t="6025" x="4006850" y="3282950"/>
          <p14:tracePt t="6031" x="4019550" y="3270250"/>
          <p14:tracePt t="6043" x="4025900" y="3270250"/>
          <p14:tracePt t="6168" x="4025900" y="3257550"/>
          <p14:tracePt t="6175" x="4025900" y="3232150"/>
          <p14:tracePt t="6176" x="3981450" y="3175000"/>
          <p14:tracePt t="6192" x="3911600" y="3092450"/>
          <p14:tracePt t="6209" x="3867150" y="3048000"/>
          <p14:tracePt t="6225" x="3822700" y="2997200"/>
          <p14:tracePt t="6242" x="3790950" y="2971800"/>
          <p14:tracePt t="6259" x="3771900" y="2965450"/>
          <p14:tracePt t="6276" x="3771900" y="2959100"/>
          <p14:tracePt t="6584" x="3790950" y="2959100"/>
          <p14:tracePt t="6592" x="3816350" y="2959100"/>
          <p14:tracePt t="6610" x="3829050" y="2959100"/>
          <p14:tracePt t="6610" x="3860800" y="2959100"/>
          <p14:tracePt t="6626" x="3911600" y="2959100"/>
          <p14:tracePt t="6643" x="3968750" y="2959100"/>
          <p14:tracePt t="6660" x="4076700" y="2959100"/>
          <p14:tracePt t="6677" x="4197350" y="2959100"/>
          <p14:tracePt t="6693" x="4318000" y="2959100"/>
          <p14:tracePt t="6710" x="4406900" y="2971800"/>
          <p14:tracePt t="6726" x="4508500" y="2997200"/>
          <p14:tracePt t="6743" x="4616450" y="3016250"/>
          <p14:tracePt t="6761" x="4692650" y="3028950"/>
          <p14:tracePt t="6777" x="4762500" y="3041650"/>
          <p14:tracePt t="6793" x="4845050" y="3054350"/>
          <p14:tracePt t="6810" x="4940300" y="3067050"/>
          <p14:tracePt t="6826" x="5010150" y="3079750"/>
          <p14:tracePt t="6843" x="5105400" y="3092450"/>
          <p14:tracePt t="6860" x="5226050" y="3105150"/>
          <p14:tracePt t="6877" x="5334000" y="3117850"/>
          <p14:tracePt t="6893" x="5416550" y="3124200"/>
          <p14:tracePt t="6910" x="5467350" y="3130550"/>
          <p14:tracePt t="6926" x="5480050" y="3130550"/>
          <p14:tracePt t="6943" x="5518150" y="3136900"/>
          <p14:tracePt t="6961" x="5562600" y="3136900"/>
          <p14:tracePt t="6977" x="5651500" y="3136900"/>
          <p14:tracePt t="6993" x="5746750" y="3136900"/>
          <p14:tracePt t="7010" x="5842000" y="3136900"/>
          <p14:tracePt t="7026" x="5943600" y="3136900"/>
          <p14:tracePt t="7043" x="6038850" y="3136900"/>
          <p14:tracePt t="7060" x="6096000" y="3136900"/>
          <p14:tracePt t="7077" x="6140450" y="3136900"/>
          <p14:tracePt t="7093" x="6191250" y="3136900"/>
          <p14:tracePt t="7110" x="6248400" y="3136900"/>
          <p14:tracePt t="7127" x="6324600" y="3136900"/>
          <p14:tracePt t="7143" x="6445250" y="3136900"/>
          <p14:tracePt t="7161" x="6515100" y="3136900"/>
          <p14:tracePt t="7177" x="6584950" y="3124200"/>
          <p14:tracePt t="7193" x="6597650" y="3124200"/>
          <p14:tracePt t="7210" x="6654800" y="3124200"/>
          <p14:tracePt t="7226" x="6724650" y="3124200"/>
          <p14:tracePt t="7243" x="6788150" y="3124200"/>
          <p14:tracePt t="7260" x="6826250" y="3124200"/>
          <p14:tracePt t="7304" x="6851650" y="3124200"/>
          <p14:tracePt t="7312" x="6870700" y="3124200"/>
          <p14:tracePt t="7320" x="6902450" y="3124200"/>
          <p14:tracePt t="7320" x="6927850" y="3124200"/>
          <p14:tracePt t="7328" x="6953250" y="3124200"/>
          <p14:tracePt t="7343" x="7067550" y="3124200"/>
          <p14:tracePt t="7361" x="7118350" y="3124200"/>
          <p14:tracePt t="7377" x="7194550" y="3124200"/>
          <p14:tracePt t="7393" x="7207250" y="3124200"/>
          <p14:tracePt t="7410" x="7213600" y="3124200"/>
          <p14:tracePt t="7426" x="7264400" y="3124200"/>
          <p14:tracePt t="7443" x="7315200" y="3124200"/>
          <p14:tracePt t="7460" x="7353300" y="3124200"/>
          <p14:tracePt t="7476" x="7385050" y="3124200"/>
          <p14:tracePt t="7494" x="7416800" y="3124200"/>
          <p14:tracePt t="7510" x="7448550" y="3124200"/>
          <p14:tracePt t="7527" x="7486650" y="3124200"/>
          <p14:tracePt t="7543" x="7493000" y="3124200"/>
          <p14:tracePt t="7583" x="7499350" y="3124200"/>
          <p14:tracePt t="7593" x="7512050" y="3124200"/>
          <p14:tracePt t="7610" x="7531100" y="3124200"/>
          <p14:tracePt t="7611" x="7581900" y="3117850"/>
          <p14:tracePt t="7627" x="7639050" y="3105150"/>
          <p14:tracePt t="7643" x="7645400" y="3105150"/>
          <p14:tracePt t="7840" x="7632700" y="3105150"/>
          <p14:tracePt t="7852" x="7600950" y="3124200"/>
          <p14:tracePt t="7852" x="7588250" y="3130550"/>
          <p14:tracePt t="7864" x="7537450" y="3149600"/>
          <p14:tracePt t="7872" x="7353300" y="3187700"/>
          <p14:tracePt t="7880" x="6877050" y="3302000"/>
          <p14:tracePt t="7893" x="6381750" y="3378200"/>
          <p14:tracePt t="7910" x="5854700" y="3441700"/>
          <p14:tracePt t="7927" x="5207000" y="3524250"/>
          <p14:tracePt t="7943" x="4572000" y="3587750"/>
          <p14:tracePt t="7943" x="4387850" y="3606800"/>
          <p14:tracePt t="7960" x="3898900" y="3676650"/>
          <p14:tracePt t="7977" x="3632200" y="3714750"/>
          <p14:tracePt t="7993" x="3422650" y="3746500"/>
          <p14:tracePt t="8010" x="3257550" y="3765550"/>
          <p14:tracePt t="8026" x="3111500" y="3784600"/>
          <p14:tracePt t="8043" x="2997200" y="3784600"/>
          <p14:tracePt t="8060" x="2895600" y="3784600"/>
          <p14:tracePt t="8077" x="2781300" y="3784600"/>
          <p14:tracePt t="8093" x="2660650" y="3784600"/>
          <p14:tracePt t="8110" x="2476500" y="3784600"/>
          <p14:tracePt t="8127" x="2330450" y="3784600"/>
          <p14:tracePt t="8143" x="1955800" y="3784600"/>
          <p14:tracePt t="8161" x="1822450" y="3784600"/>
          <p14:tracePt t="8201" x="1803400" y="3778250"/>
          <p14:tracePt t="8209" x="1765300" y="3765550"/>
          <p14:tracePt t="8232" x="1758950" y="3759200"/>
          <p14:tracePt t="8248" x="1752600" y="3759200"/>
          <p14:tracePt t="8260" x="1746250" y="3752850"/>
          <p14:tracePt t="8260" x="1733550" y="3740150"/>
          <p14:tracePt t="8276" x="1720850" y="3721100"/>
          <p14:tracePt t="8293" x="1714500" y="3708400"/>
          <p14:tracePt t="8310" x="1708150" y="3708400"/>
          <p14:tracePt t="8326" x="1689100" y="3689350"/>
          <p14:tracePt t="8343" x="1651000" y="3644900"/>
          <p14:tracePt t="8377" x="1631950" y="3632200"/>
          <p14:tracePt t="8519" x="1644650" y="3632200"/>
          <p14:tracePt t="8527" x="1663700" y="3632200"/>
          <p14:tracePt t="8536" x="1682750" y="3632200"/>
          <p14:tracePt t="8543" x="1771650" y="3632200"/>
          <p14:tracePt t="8559" x="1822450" y="3632200"/>
          <p14:tracePt t="8560" x="1955800" y="3632200"/>
          <p14:tracePt t="8576" x="2089150" y="3632200"/>
          <p14:tracePt t="8592" x="2235200" y="3632200"/>
          <p14:tracePt t="8610" x="2368550" y="3625850"/>
          <p14:tracePt t="8626" x="2482850" y="3625850"/>
          <p14:tracePt t="8642" x="2571750" y="3619500"/>
          <p14:tracePt t="8659" x="2616200" y="3619500"/>
          <p14:tracePt t="8675" x="2628900" y="3613150"/>
          <p14:tracePt t="9215" x="2647950" y="3613150"/>
          <p14:tracePt t="9223" x="2686050" y="3613150"/>
          <p14:tracePt t="9231" x="2794000" y="3613150"/>
          <p14:tracePt t="9243" x="2914650" y="3613150"/>
          <p14:tracePt t="9259" x="2990850" y="3613150"/>
          <p14:tracePt t="9276" x="3048000" y="3613150"/>
          <p14:tracePt t="9292" x="3086100" y="3613150"/>
          <p14:tracePt t="9309" x="3117850" y="3613150"/>
          <p14:tracePt t="9325" x="3155950" y="3613150"/>
          <p14:tracePt t="9342" x="3219450" y="3613150"/>
          <p14:tracePt t="9360" x="3263900" y="3613150"/>
          <p14:tracePt t="9376" x="3333750" y="3613150"/>
          <p14:tracePt t="9392" x="3422650" y="3613150"/>
          <p14:tracePt t="9409" x="3498850" y="3613150"/>
          <p14:tracePt t="9425" x="3581400" y="3613150"/>
          <p14:tracePt t="9442" x="3613150" y="3613150"/>
          <p14:tracePt t="9459" x="3689350" y="3613150"/>
          <p14:tracePt t="9476" x="3784600" y="3613150"/>
          <p14:tracePt t="9492" x="3892550" y="3613150"/>
          <p14:tracePt t="9509" x="3937000" y="3613150"/>
          <p14:tracePt t="9525" x="3981450" y="3613150"/>
          <p14:tracePt t="9542" x="4038600" y="3613150"/>
          <p14:tracePt t="9542" x="4089400" y="3606800"/>
          <p14:tracePt t="9560" x="4184650" y="3594100"/>
          <p14:tracePt t="9576" x="4298950" y="3587750"/>
          <p14:tracePt t="9592" x="4438650" y="3587750"/>
          <p14:tracePt t="9610" x="4584700" y="3581400"/>
          <p14:tracePt t="9625" x="4711700" y="3568700"/>
          <p14:tracePt t="9643" x="4775200" y="3568700"/>
          <p14:tracePt t="9659" x="4908550" y="3556000"/>
          <p14:tracePt t="9676" x="5048250" y="3549650"/>
          <p14:tracePt t="9692" x="5175250" y="3536950"/>
          <p14:tracePt t="9709" x="5219700" y="3536950"/>
          <p14:tracePt t="9725" x="5295900" y="3530600"/>
          <p14:tracePt t="9742" x="5454650" y="3530600"/>
          <p14:tracePt t="9760" x="5575300" y="3530600"/>
          <p14:tracePt t="9776" x="5670550" y="3524250"/>
          <p14:tracePt t="9792" x="5753100" y="3524250"/>
          <p14:tracePt t="9809" x="5803900" y="3524250"/>
          <p14:tracePt t="9825" x="5829300" y="3517900"/>
          <p14:tracePt t="9842" x="5867400" y="3517900"/>
          <p14:tracePt t="9859" x="5899150" y="3511550"/>
          <p14:tracePt t="9876" x="5924550" y="3505200"/>
          <p14:tracePt t="9892" x="5937250" y="3498850"/>
          <p14:tracePt t="9909" x="5943600" y="3498850"/>
          <p14:tracePt t="9926" x="5949950" y="3498850"/>
          <p14:tracePt t="9975" x="5956300" y="3498850"/>
          <p14:tracePt t="10459" x="5924550" y="3498850"/>
          <p14:tracePt t="10471" x="5854700" y="3498850"/>
          <p14:tracePt t="10479" x="5765800" y="3498850"/>
          <p14:tracePt t="10492" x="5645150" y="3498850"/>
          <p14:tracePt t="10492" x="5448300" y="3498850"/>
          <p14:tracePt t="10495" x="5289550" y="3498850"/>
          <p14:tracePt t="10508" x="5003800" y="3498850"/>
          <p14:tracePt t="10525" x="4895850" y="3498850"/>
          <p14:tracePt t="10542" x="4768850" y="3492500"/>
          <p14:tracePt t="10560" x="4667250" y="3492500"/>
          <p14:tracePt t="10576" x="4572000" y="3486150"/>
          <p14:tracePt t="10592" x="4476750" y="3486150"/>
          <p14:tracePt t="10609" x="4368800" y="3479800"/>
          <p14:tracePt t="10626" x="4260850" y="3479800"/>
          <p14:tracePt t="10642" x="4254500" y="3479800"/>
          <p14:tracePt t="10659" x="4235450" y="3479800"/>
          <p14:tracePt t="10675" x="4197350" y="3486150"/>
          <p14:tracePt t="10692" x="4171950" y="3505200"/>
          <p14:tracePt t="10709" x="4133850" y="3524250"/>
          <p14:tracePt t="10725" x="4083050" y="3556000"/>
          <p14:tracePt t="10742" x="4006850" y="3625850"/>
          <p14:tracePt t="10760" x="3968750" y="3670300"/>
          <p14:tracePt t="10775" x="3937000" y="3695700"/>
          <p14:tracePt t="10792" x="3917950" y="3708400"/>
          <p14:tracePt t="10809" x="3892550" y="3721100"/>
          <p14:tracePt t="10826" x="3867150" y="3733800"/>
          <p14:tracePt t="10842" x="3848100" y="3752850"/>
          <p14:tracePt t="10859" x="3816350" y="3759200"/>
          <p14:tracePt t="10875" x="3771900" y="3778250"/>
          <p14:tracePt t="10892" x="3727450" y="3790950"/>
          <p14:tracePt t="10909" x="3689350" y="3803650"/>
          <p14:tracePt t="10925" x="3676650" y="3803650"/>
          <p14:tracePt t="10941" x="3670300" y="3803650"/>
          <p14:tracePt t="11151" x="3670300" y="3790950"/>
          <p14:tracePt t="11159" x="3670300" y="3759200"/>
          <p14:tracePt t="11160" x="3670300" y="3683000"/>
          <p14:tracePt t="11175" x="3670300" y="3651250"/>
          <p14:tracePt t="11192" x="3670300" y="3619500"/>
          <p14:tracePt t="11209" x="3657600" y="3581400"/>
          <p14:tracePt t="11225" x="3638550" y="3549650"/>
          <p14:tracePt t="11242" x="3613150" y="3511550"/>
          <p14:tracePt t="11288" x="3600450" y="3505200"/>
          <p14:tracePt t="11295" x="3594100" y="3505200"/>
          <p14:tracePt t="11296" x="3587750" y="3505200"/>
          <p14:tracePt t="11309" x="3536950" y="3486150"/>
          <p14:tracePt t="11326" x="3511550" y="3479800"/>
          <p14:tracePt t="11367" x="3505200" y="3479800"/>
          <p14:tracePt t="11384" x="3479800" y="3479800"/>
          <p14:tracePt t="11392" x="3460750" y="3479800"/>
          <p14:tracePt t="11392" x="3409950" y="3479800"/>
          <p14:tracePt t="11409" x="3384550" y="3479800"/>
          <p14:tracePt t="11426" x="3359150" y="3479800"/>
          <p14:tracePt t="11442" x="3327400" y="3486150"/>
          <p14:tracePt t="11459" x="3314700" y="3492500"/>
          <p14:tracePt t="11527" x="3308350" y="3498850"/>
          <p14:tracePt t="11535" x="3295650" y="3505200"/>
          <p14:tracePt t="11543" x="3276600" y="3530600"/>
          <p14:tracePt t="11552" x="3263900" y="3556000"/>
          <p14:tracePt t="11559" x="3238500" y="3581400"/>
          <p14:tracePt t="11575" x="3238500" y="3587750"/>
          <p14:tracePt t="11592" x="3225800" y="3600450"/>
          <p14:tracePt t="11608" x="3213100" y="3600450"/>
          <p14:tracePt t="11625" x="3213100" y="3606800"/>
          <p14:tracePt t="11642" x="3200400" y="3632200"/>
          <p14:tracePt t="11659" x="3181350" y="3657600"/>
          <p14:tracePt t="11675" x="3168650" y="3683000"/>
          <p14:tracePt t="11692" x="3162300" y="3714750"/>
          <p14:tracePt t="11709" x="3155950" y="3740150"/>
          <p14:tracePt t="11725" x="3136900" y="3790950"/>
          <p14:tracePt t="11742" x="3136900" y="3835400"/>
          <p14:tracePt t="11760" x="3130550" y="3867150"/>
          <p14:tracePt t="11775" x="3130550" y="3886200"/>
          <p14:tracePt t="11792" x="3130550" y="3911600"/>
          <p14:tracePt t="11809" x="3143250" y="3930650"/>
          <p14:tracePt t="11825" x="3155950" y="3962400"/>
          <p14:tracePt t="11842" x="3168650" y="3975100"/>
          <p14:tracePt t="11879" x="3175000" y="3981450"/>
          <p14:tracePt t="11880" x="3181350" y="3987800"/>
          <p14:tracePt t="11892" x="3219450" y="4006850"/>
          <p14:tracePt t="11908" x="3263900" y="4025900"/>
          <p14:tracePt t="11925" x="3321050" y="4051300"/>
          <p14:tracePt t="11942" x="3333750" y="4057650"/>
          <p14:tracePt t="11959" x="3365500" y="4064000"/>
          <p14:tracePt t="11975" x="3378200" y="4064000"/>
          <p14:tracePt t="12015" x="3397250" y="4064000"/>
          <p14:tracePt t="12025" x="3422650" y="4051300"/>
          <p14:tracePt t="12026" x="3460750" y="4013200"/>
          <p14:tracePt t="12042" x="3492500" y="3987800"/>
          <p14:tracePt t="12059" x="3517900" y="3956050"/>
          <p14:tracePt t="12075" x="3530600" y="3917950"/>
          <p14:tracePt t="12092" x="3536950" y="3898900"/>
          <p14:tracePt t="12135" x="3536950" y="3892550"/>
          <p14:tracePt t="12143" x="3536950" y="3848100"/>
          <p14:tracePt t="12159" x="3536950" y="3829050"/>
          <p14:tracePt t="12160" x="3524250" y="3784600"/>
          <p14:tracePt t="12175" x="3517900" y="3746500"/>
          <p14:tracePt t="12192" x="3498850" y="3727450"/>
          <p14:tracePt t="12208" x="3486150" y="3702050"/>
          <p14:tracePt t="12225" x="3454400" y="3663950"/>
          <p14:tracePt t="12242" x="3441700" y="3644900"/>
          <p14:tracePt t="12258" x="3416300" y="3619500"/>
          <p14:tracePt t="12275" x="3384550" y="3594100"/>
          <p14:tracePt t="12292" x="3371850" y="3594100"/>
          <p14:tracePt t="12308" x="3359150" y="3581400"/>
          <p14:tracePt t="12325" x="3308350" y="3556000"/>
          <p14:tracePt t="12342" x="3225800" y="3524250"/>
          <p14:tracePt t="12360" x="3194050" y="3505200"/>
          <p14:tracePt t="12375" x="3162300" y="3498850"/>
          <p14:tracePt t="12392" x="3136900" y="3492500"/>
          <p14:tracePt t="12408" x="3111500" y="3486150"/>
          <p14:tracePt t="12425" x="3086100" y="3486150"/>
          <p14:tracePt t="12442" x="3054350" y="3486150"/>
          <p14:tracePt t="12459" x="3016250" y="3486150"/>
          <p14:tracePt t="12475" x="2978150" y="3498850"/>
          <p14:tracePt t="12511" x="2965450" y="3505200"/>
          <p14:tracePt t="12511" x="2959100" y="3524250"/>
          <p14:tracePt t="12525" x="2927350" y="3549650"/>
          <p14:tracePt t="12542" x="2889250" y="3587750"/>
          <p14:tracePt t="12559" x="2870200" y="3638550"/>
          <p14:tracePt t="12576" x="2851150" y="3689350"/>
          <p14:tracePt t="12592" x="2844800" y="3733800"/>
          <p14:tracePt t="12609" x="2838450" y="3778250"/>
          <p14:tracePt t="12625" x="2838450" y="3822700"/>
          <p14:tracePt t="12642" x="2838450" y="3860800"/>
          <p14:tracePt t="12659" x="2844800" y="3892550"/>
          <p14:tracePt t="12675" x="2851150" y="3924300"/>
          <p14:tracePt t="12692" x="2870200" y="3962400"/>
          <p14:tracePt t="12709" x="2882900" y="3981450"/>
          <p14:tracePt t="12725" x="2901950" y="4006850"/>
          <p14:tracePt t="12742" x="2933700" y="4051300"/>
          <p14:tracePt t="12760" x="2952750" y="4070350"/>
          <p14:tracePt t="12775" x="2971800" y="4095750"/>
          <p14:tracePt t="12792" x="2984500" y="4114800"/>
          <p14:tracePt t="12847" x="3003550" y="4127500"/>
          <p14:tracePt t="12855" x="3035300" y="4140200"/>
          <p14:tracePt t="12863" x="3067050" y="4146550"/>
          <p14:tracePt t="12871" x="3092450" y="4159250"/>
          <p14:tracePt t="12875" x="3168650" y="4178300"/>
          <p14:tracePt t="12892" x="3219450" y="4184650"/>
          <p14:tracePt t="12909" x="3232150" y="4184650"/>
          <p14:tracePt t="12925" x="3270250" y="4178300"/>
          <p14:tracePt t="12975" x="3295650" y="4152900"/>
          <p14:tracePt t="12975" x="3308350" y="4127500"/>
          <p14:tracePt t="12991" x="3352800" y="4076700"/>
          <p14:tracePt t="13008" x="3371850" y="4044950"/>
          <p14:tracePt t="13009" x="3409950" y="3968750"/>
          <p14:tracePt t="13025" x="3422650" y="3949700"/>
          <p14:tracePt t="13042" x="3435350" y="3911600"/>
          <p14:tracePt t="13058" x="3448050" y="3873500"/>
          <p14:tracePt t="13075" x="3448050" y="3860800"/>
          <p14:tracePt t="13092" x="3448050" y="3848100"/>
          <p14:tracePt t="13109" x="3448050" y="3816350"/>
          <p14:tracePt t="13125" x="3448050" y="3778250"/>
          <p14:tracePt t="13142" x="3435350" y="3733800"/>
          <p14:tracePt t="13159" x="3422650" y="3708400"/>
          <p14:tracePt t="13176" x="3403600" y="3663950"/>
          <p14:tracePt t="13192" x="3390900" y="3644900"/>
          <p14:tracePt t="13209" x="3371850" y="3613150"/>
          <p14:tracePt t="13225" x="3352800" y="3594100"/>
          <p14:tracePt t="13242" x="3340100" y="3587750"/>
          <p14:tracePt t="13258" x="3340100" y="3581400"/>
          <p14:tracePt t="13275" x="3327400" y="3575050"/>
          <p14:tracePt t="13292" x="3314700" y="3568700"/>
          <p14:tracePt t="13309" x="3302000" y="3568700"/>
          <p14:tracePt t="13325" x="3289300" y="3562350"/>
          <p14:tracePt t="13831" x="3263900" y="3562350"/>
          <p14:tracePt t="13839" x="3244850" y="3562350"/>
          <p14:tracePt t="13847" x="3206750" y="3581400"/>
          <p14:tracePt t="13855" x="3168650" y="3600450"/>
          <p14:tracePt t="13861" x="3130550" y="3619500"/>
          <p14:tracePt t="13875" x="3098800" y="3638550"/>
          <p14:tracePt t="13892" x="3067050" y="3663950"/>
          <p14:tracePt t="13908" x="3054350" y="3676650"/>
          <p14:tracePt t="13925" x="3054350" y="3683000"/>
          <p14:tracePt t="13942" x="3035300" y="3714750"/>
          <p14:tracePt t="13959" x="3028950" y="3740150"/>
          <p14:tracePt t="13975" x="3022600" y="3759200"/>
          <p14:tracePt t="13992" x="3016250" y="3784600"/>
          <p14:tracePt t="14009" x="3009900" y="3803650"/>
          <p14:tracePt t="14025" x="3009900" y="3835400"/>
          <p14:tracePt t="14042" x="3009900" y="3848100"/>
          <p14:tracePt t="14058" x="3009900" y="3873500"/>
          <p14:tracePt t="14075" x="3009900" y="3898900"/>
          <p14:tracePt t="14092" x="3016250" y="3924300"/>
          <p14:tracePt t="14108" x="3022600" y="3943350"/>
          <p14:tracePt t="14126" x="3035300" y="3956050"/>
          <p14:tracePt t="14142" x="3054350" y="3981450"/>
          <p14:tracePt t="14239" x="3067050" y="3994150"/>
          <p14:tracePt t="14247" x="3086100" y="4000500"/>
          <p14:tracePt t="14255" x="3098800" y="4006850"/>
          <p14:tracePt t="14259" x="3162300" y="4025900"/>
          <p14:tracePt t="14275" x="3238500" y="4044950"/>
          <p14:tracePt t="14292" x="3314700" y="4057650"/>
          <p14:tracePt t="14308" x="3346450" y="4057650"/>
          <p14:tracePt t="14325" x="3397250" y="4064000"/>
          <p14:tracePt t="14342" x="3460750" y="4064000"/>
          <p14:tracePt t="14360" x="3492500" y="4051300"/>
          <p14:tracePt t="14375" x="3517900" y="4044950"/>
          <p14:tracePt t="14392" x="3549650" y="4025900"/>
          <p14:tracePt t="14408" x="3568700" y="4000500"/>
          <p14:tracePt t="14425" x="3600450" y="3968750"/>
          <p14:tracePt t="14442" x="3619500" y="3943350"/>
          <p14:tracePt t="14487" x="3625850" y="3937000"/>
          <p14:tracePt t="14495" x="3632200" y="3924300"/>
          <p14:tracePt t="14495" x="3638550" y="3911600"/>
          <p14:tracePt t="14508" x="3644900" y="3886200"/>
          <p14:tracePt t="14525" x="3651250" y="3848100"/>
          <p14:tracePt t="14542" x="3651250" y="3797300"/>
          <p14:tracePt t="14559" x="3651250" y="3765550"/>
          <p14:tracePt t="14575" x="3625850" y="3708400"/>
          <p14:tracePt t="14592" x="3613150" y="3670300"/>
          <p14:tracePt t="14655" x="3600450" y="3657600"/>
          <p14:tracePt t="14663" x="3581400" y="3644900"/>
          <p14:tracePt t="14671" x="3549650" y="3625850"/>
          <p14:tracePt t="14703" x="3543300" y="3619500"/>
          <p14:tracePt t="14711" x="3524250" y="3606800"/>
          <p14:tracePt t="14727" x="3492500" y="3600450"/>
          <p14:tracePt t="14727" x="3479800" y="3600450"/>
          <p14:tracePt t="14742" x="3416300" y="3581400"/>
          <p14:tracePt t="14760" x="3378200" y="3575050"/>
          <p14:tracePt t="14775" x="3333750" y="3568700"/>
          <p14:tracePt t="14792" x="3295650" y="3568700"/>
          <p14:tracePt t="14808" x="3251200" y="3568700"/>
          <p14:tracePt t="14825" x="3206750" y="3568700"/>
          <p14:tracePt t="14842" x="3168650" y="3568700"/>
          <p14:tracePt t="14859" x="3130550" y="3568700"/>
          <p14:tracePt t="14875" x="3105150" y="3568700"/>
          <p14:tracePt t="14892" x="3079750" y="3581400"/>
          <p14:tracePt t="14908" x="3054350" y="3594100"/>
          <p14:tracePt t="14925" x="3016250" y="3606800"/>
          <p14:tracePt t="14942" x="2959100" y="3651250"/>
          <p14:tracePt t="14960" x="2927350" y="3670300"/>
          <p14:tracePt t="14975" x="2914650" y="3676650"/>
          <p14:tracePt t="14992" x="2908300" y="3689350"/>
          <p14:tracePt t="15031" x="2895600" y="3702050"/>
          <p14:tracePt t="15039" x="2895600" y="3714750"/>
          <p14:tracePt t="15047" x="2882900" y="3752850"/>
          <p14:tracePt t="15059" x="2876550" y="3797300"/>
          <p14:tracePt t="15075" x="2876550" y="3860800"/>
          <p14:tracePt t="15092" x="2876550" y="3911600"/>
          <p14:tracePt t="15108" x="2889250" y="3968750"/>
          <p14:tracePt t="15125" x="2901950" y="4019550"/>
          <p14:tracePt t="15142" x="2908300" y="4038600"/>
          <p14:tracePt t="15159" x="2921000" y="4044950"/>
          <p14:tracePt t="15175" x="2946400" y="4064000"/>
          <p14:tracePt t="15192" x="2952750" y="4076700"/>
          <p14:tracePt t="15209" x="2971800" y="4089400"/>
          <p14:tracePt t="15225" x="3003550" y="4095750"/>
          <p14:tracePt t="15242" x="3054350" y="4121150"/>
          <p14:tracePt t="15259" x="3117850" y="4127500"/>
          <p14:tracePt t="15275" x="3124200" y="4133850"/>
          <p14:tracePt t="15292" x="3155950" y="4133850"/>
          <p14:tracePt t="15308" x="3187700" y="4140200"/>
          <p14:tracePt t="15325" x="3232150" y="4146550"/>
          <p14:tracePt t="15342" x="3289300" y="4146550"/>
          <p14:tracePt t="15360" x="3340100" y="4133850"/>
          <p14:tracePt t="15375" x="3340100" y="4121150"/>
          <p14:tracePt t="15663" x="3346450" y="4121150"/>
          <p14:tracePt t="16519" x="3352800" y="4108450"/>
          <p14:tracePt t="16527" x="3397250" y="4083050"/>
          <p14:tracePt t="16542" x="3486150" y="4051300"/>
          <p14:tracePt t="16543" x="3594100" y="4013200"/>
          <p14:tracePt t="16559" x="3714750" y="3962400"/>
          <p14:tracePt t="16575" x="3816350" y="3917950"/>
          <p14:tracePt t="16592" x="3841750" y="3898900"/>
          <p14:tracePt t="16609" x="3873500" y="3886200"/>
          <p14:tracePt t="16663" x="3879850" y="3873500"/>
          <p14:tracePt t="16671" x="3886200" y="3860800"/>
          <p14:tracePt t="16678" x="3898900" y="3841750"/>
          <p14:tracePt t="16686" x="3911600" y="3810000"/>
          <p14:tracePt t="16694" x="3924300" y="3771900"/>
          <p14:tracePt t="16708" x="3930650" y="3714750"/>
          <p14:tracePt t="16725" x="3937000" y="3644900"/>
          <p14:tracePt t="16725" x="3937000" y="3619500"/>
          <p14:tracePt t="16743" x="3937000" y="3562350"/>
          <p14:tracePt t="16759" x="3924300" y="3505200"/>
          <p14:tracePt t="16775" x="3924300" y="3498850"/>
          <p14:tracePt t="16791" x="3905250" y="3473450"/>
          <p14:tracePt t="16808" x="3873500" y="3435350"/>
          <p14:tracePt t="16825" x="3829050" y="3397250"/>
          <p14:tracePt t="16842" x="3759200" y="3365500"/>
          <p14:tracePt t="16858" x="3695700" y="3352800"/>
          <p14:tracePt t="16876" x="3587750" y="3321050"/>
          <p14:tracePt t="16892" x="3473450" y="3321050"/>
          <p14:tracePt t="16908" x="3346450" y="3321050"/>
          <p14:tracePt t="16925" x="3238500" y="3321050"/>
          <p14:tracePt t="16942" x="3136900" y="3321050"/>
          <p14:tracePt t="16959" x="3073400" y="3321050"/>
          <p14:tracePt t="16975" x="3022600" y="3327400"/>
          <p14:tracePt t="16992" x="2959100" y="3352800"/>
          <p14:tracePt t="17008" x="2882900" y="3384550"/>
          <p14:tracePt t="17025" x="2806700" y="3422650"/>
          <p14:tracePt t="17042" x="2743200" y="3454400"/>
          <p14:tracePt t="17058" x="2679700" y="3498850"/>
          <p14:tracePt t="17075" x="2622550" y="3536950"/>
          <p14:tracePt t="17092" x="2559050" y="3581400"/>
          <p14:tracePt t="17143" x="2546350" y="3594100"/>
          <p14:tracePt t="17151" x="2540000" y="3613150"/>
          <p14:tracePt t="17167" x="2520950" y="3651250"/>
          <p14:tracePt t="17169" x="2514600" y="3670300"/>
          <p14:tracePt t="17175" x="2514600" y="3714750"/>
          <p14:tracePt t="17191" x="2501900" y="3778250"/>
          <p14:tracePt t="17208" x="2501900" y="3797300"/>
          <p14:tracePt t="17225" x="2520950" y="3829050"/>
          <p14:tracePt t="17242" x="2533650" y="3854450"/>
          <p14:tracePt t="17259" x="2565400" y="3898900"/>
          <p14:tracePt t="17275" x="2609850" y="3930650"/>
          <p14:tracePt t="17292" x="2641600" y="3968750"/>
          <p14:tracePt t="17308" x="2698750" y="4006850"/>
          <p14:tracePt t="17325" x="2762250" y="4025900"/>
          <p14:tracePt t="17341" x="2851150" y="4057650"/>
          <p14:tracePt t="17360" x="2940050" y="4064000"/>
          <p14:tracePt t="17375" x="3048000" y="4070350"/>
          <p14:tracePt t="17391" x="3130550" y="4070350"/>
          <p14:tracePt t="17408" x="3181350" y="4070350"/>
          <p14:tracePt t="17426" x="3232150" y="4064000"/>
          <p14:tracePt t="17442" x="3244850" y="4064000"/>
          <p14:tracePt t="17478" x="3251200" y="4064000"/>
          <p14:tracePt t="17479" x="3270250" y="4051300"/>
          <p14:tracePt t="17492" x="3314700" y="4044950"/>
          <p14:tracePt t="17508" x="3390900" y="4019550"/>
          <p14:tracePt t="17525" x="3460750" y="4000500"/>
          <p14:tracePt t="17541" x="3486150" y="3981450"/>
          <p14:tracePt t="17558" x="3530600" y="3930650"/>
          <p14:tracePt t="17575" x="3568700" y="3886200"/>
          <p14:tracePt t="17592" x="3606800" y="3835400"/>
          <p14:tracePt t="17608" x="3619500" y="3803650"/>
          <p14:tracePt t="17625" x="3632200" y="3778250"/>
          <p14:tracePt t="17641" x="3638550" y="3752850"/>
          <p14:tracePt t="17658" x="3651250" y="3727450"/>
          <p14:tracePt t="17675" x="3651250" y="3695700"/>
          <p14:tracePt t="17692" x="3651250" y="3670300"/>
          <p14:tracePt t="17708" x="3651250" y="3632200"/>
          <p14:tracePt t="17725" x="3651250" y="3600450"/>
          <p14:tracePt t="17742" x="3638550" y="3556000"/>
          <p14:tracePt t="17759" x="3625850" y="3530600"/>
          <p14:tracePt t="17776" x="3600450" y="3492500"/>
          <p14:tracePt t="17792" x="3575050" y="3467100"/>
          <p14:tracePt t="17808" x="3543300" y="3435350"/>
          <p14:tracePt t="17825" x="3517900" y="3416300"/>
          <p14:tracePt t="17841" x="3473450" y="3403600"/>
          <p14:tracePt t="17858" x="3429000" y="3384550"/>
          <p14:tracePt t="17875" x="3378200" y="3378200"/>
          <p14:tracePt t="17892" x="3333750" y="3359150"/>
          <p14:tracePt t="17908" x="3289300" y="3346450"/>
          <p14:tracePt t="17925" x="3232150" y="3333750"/>
          <p14:tracePt t="17941" x="3155950" y="3327400"/>
          <p14:tracePt t="17959" x="3111500" y="3327400"/>
          <p14:tracePt t="17975" x="3105150" y="3327400"/>
          <p14:tracePt t="18039" x="3092450" y="3333750"/>
          <p14:tracePt t="18047" x="3073400" y="3340100"/>
          <p14:tracePt t="18058" x="3060700" y="3359150"/>
          <p14:tracePt t="18059" x="3035300" y="3384550"/>
          <p14:tracePt t="18075" x="3016250" y="3409950"/>
          <p14:tracePt t="18092" x="2997200" y="3448050"/>
          <p14:tracePt t="18108" x="2978150" y="3479800"/>
          <p14:tracePt t="18125" x="2965450" y="3524250"/>
          <p14:tracePt t="18142" x="2952750" y="3581400"/>
          <p14:tracePt t="18159" x="2940050" y="3619500"/>
          <p14:tracePt t="18175" x="2940050" y="3638550"/>
          <p14:tracePt t="18192" x="2940050" y="3670300"/>
          <p14:tracePt t="18208" x="2940050" y="3683000"/>
          <p14:tracePt t="18225" x="2940050" y="3702050"/>
          <p14:tracePt t="18241" x="2940050" y="3721100"/>
          <p14:tracePt t="18259" x="2940050" y="3746500"/>
          <p14:tracePt t="18275" x="2940050" y="3765550"/>
          <p14:tracePt t="18292" x="2940050" y="3790950"/>
          <p14:tracePt t="18308" x="2946400" y="3822700"/>
          <p14:tracePt t="18325" x="2946400" y="3848100"/>
          <p14:tracePt t="18342" x="2946400" y="3854450"/>
          <p14:tracePt t="18407" x="2952750" y="3860800"/>
          <p14:tracePt t="18415" x="2959100" y="3873500"/>
          <p14:tracePt t="18417" x="2965450" y="3873500"/>
          <p14:tracePt t="18425" x="2978150" y="3892550"/>
          <p14:tracePt t="18441" x="2990850" y="3905250"/>
          <p14:tracePt t="18458" x="3003550" y="3917950"/>
          <p14:tracePt t="18475" x="3009900" y="3930650"/>
          <p14:tracePt t="18492" x="3022600" y="3943350"/>
          <p14:tracePt t="18508" x="3035300" y="3949700"/>
          <p14:tracePt t="18525" x="3048000" y="3949700"/>
          <p14:tracePt t="18541" x="3067050" y="3968750"/>
          <p14:tracePt t="18559" x="3105150" y="3975100"/>
          <p14:tracePt t="18575" x="3143250" y="3981450"/>
          <p14:tracePt t="18591" x="3200400" y="3987800"/>
          <p14:tracePt t="18608" x="3213100" y="3987800"/>
          <p14:tracePt t="18625" x="3251200" y="3987800"/>
          <p14:tracePt t="18641" x="3295650" y="3987800"/>
          <p14:tracePt t="18658" x="3346450" y="3987800"/>
          <p14:tracePt t="18675" x="3384550" y="3987800"/>
          <p14:tracePt t="18692" x="3409950" y="3987800"/>
          <p14:tracePt t="18708" x="3454400" y="3968750"/>
          <p14:tracePt t="18725" x="3511550" y="3937000"/>
          <p14:tracePt t="18741" x="3536950" y="3911600"/>
          <p14:tracePt t="18759" x="3568700" y="3886200"/>
          <p14:tracePt t="18775" x="3594100" y="3854450"/>
          <p14:tracePt t="18792" x="3619500" y="3816350"/>
          <p14:tracePt t="18808" x="3632200" y="3778250"/>
          <p14:tracePt t="18887" x="3632200" y="3765550"/>
          <p14:tracePt t="18901" x="3632200" y="3752850"/>
          <p14:tracePt t="18902" x="3625850" y="3740150"/>
          <p14:tracePt t="18902" x="3619500" y="3727450"/>
          <p14:tracePt t="18911" x="3619500" y="3714750"/>
          <p14:tracePt t="18925" x="3600450" y="3695700"/>
          <p14:tracePt t="18941" x="3575050" y="3644900"/>
          <p14:tracePt t="18959" x="3556000" y="3625850"/>
          <p14:tracePt t="18975" x="3498850" y="3581400"/>
          <p14:tracePt t="18991" x="3448050" y="3556000"/>
          <p14:tracePt t="19008" x="3371850" y="3524250"/>
          <p14:tracePt t="19025" x="3308350" y="3498850"/>
          <p14:tracePt t="19041" x="3251200" y="3479800"/>
          <p14:tracePt t="19058" x="3194050" y="3460750"/>
          <p14:tracePt t="19111" x="3181350" y="3460750"/>
          <p14:tracePt t="19119" x="3168650" y="3460750"/>
          <p14:tracePt t="19126" x="3155950" y="3460750"/>
          <p14:tracePt t="19135" x="3149600" y="3460750"/>
          <p14:tracePt t="19141" x="3105150" y="3460750"/>
          <p14:tracePt t="19159" x="3067050" y="3460750"/>
          <p14:tracePt t="19175" x="3035300" y="3467100"/>
          <p14:tracePt t="19192" x="2997200" y="3473450"/>
          <p14:tracePt t="19208" x="2959100" y="3498850"/>
          <p14:tracePt t="19225" x="2927350" y="3517900"/>
          <p14:tracePt t="19242" x="2889250" y="3549650"/>
          <p14:tracePt t="19258" x="2863850" y="3568700"/>
          <p14:tracePt t="19275" x="2857500" y="3581400"/>
          <p14:tracePt t="19291" x="2844800" y="3613150"/>
          <p14:tracePt t="19309" x="2832100" y="3644900"/>
          <p14:tracePt t="19325" x="2819400" y="3670300"/>
          <p14:tracePt t="19342" x="2806700" y="3727450"/>
          <p14:tracePt t="19359" x="2794000" y="3771900"/>
          <p14:tracePt t="19375" x="2781300" y="3810000"/>
          <p14:tracePt t="19391" x="2781300" y="3841750"/>
          <p14:tracePt t="19408" x="2774950" y="3886200"/>
          <p14:tracePt t="19425" x="2774950" y="3905250"/>
          <p14:tracePt t="19495" x="2774950" y="3911600"/>
          <p14:tracePt t="19511" x="2781300" y="3924300"/>
          <p14:tracePt t="19519" x="2787650" y="3924300"/>
          <p14:tracePt t="19535" x="2800350" y="3924300"/>
          <p14:tracePt t="19543" x="2806700" y="3937000"/>
          <p14:tracePt t="19543" x="2819400" y="3943350"/>
          <p14:tracePt t="19559" x="2844800" y="3962400"/>
          <p14:tracePt t="19575" x="2882900" y="3981450"/>
          <p14:tracePt t="19591" x="2908300" y="3987800"/>
          <p14:tracePt t="19608" x="2952750" y="4013200"/>
          <p14:tracePt t="19625" x="2990850" y="4019550"/>
          <p14:tracePt t="19642" x="3003550" y="4025900"/>
          <p14:tracePt t="19658" x="3067050" y="4025900"/>
          <p14:tracePt t="19675" x="3130550" y="4025900"/>
          <p14:tracePt t="19691" x="3187700" y="4019550"/>
          <p14:tracePt t="19708" x="3257550" y="3975100"/>
          <p14:tracePt t="19725" x="3276600" y="3962400"/>
          <p14:tracePt t="19742" x="3333750" y="3886200"/>
          <p14:tracePt t="19759" x="3346450" y="3873500"/>
          <p14:tracePt t="19775" x="3359150" y="3848100"/>
          <p14:tracePt t="19791" x="3378200" y="3810000"/>
          <p14:tracePt t="19809" x="3397250" y="3765550"/>
          <p14:tracePt t="19825" x="3409950" y="3727450"/>
          <p14:tracePt t="19842" x="3409950" y="3676650"/>
          <p14:tracePt t="19858" x="3416300" y="3644900"/>
          <p14:tracePt t="19875" x="3416300" y="3606800"/>
          <p14:tracePt t="19891" x="3416300" y="3581400"/>
          <p14:tracePt t="19908" x="3416300" y="3568700"/>
          <p14:tracePt t="19925" x="3416300" y="3556000"/>
          <p14:tracePt t="19942" x="3409950" y="3530600"/>
          <p14:tracePt t="19959" x="3403600" y="3517900"/>
          <p14:tracePt t="19975" x="3397250" y="3505200"/>
          <p14:tracePt t="19992" x="3384550" y="3492500"/>
          <p14:tracePt t="20008" x="3378200" y="3479800"/>
          <p14:tracePt t="20025" x="3352800" y="3467100"/>
          <p14:tracePt t="20042" x="3321050" y="3441700"/>
          <p14:tracePt t="20058" x="3289300" y="3429000"/>
          <p14:tracePt t="20075" x="3251200" y="3422650"/>
          <p14:tracePt t="20091" x="3200400" y="3422650"/>
          <p14:tracePt t="20108" x="3130550" y="3422650"/>
          <p14:tracePt t="20125" x="3098800" y="3422650"/>
          <p14:tracePt t="20142" x="3003550" y="3473450"/>
          <p14:tracePt t="20182" x="2997200" y="3479800"/>
          <p14:tracePt t="20191" x="2971800" y="3498850"/>
          <p14:tracePt t="20197" x="2933700" y="3530600"/>
          <p14:tracePt t="20208" x="2927350" y="3543300"/>
          <p14:tracePt t="20247" x="2914650" y="3549650"/>
          <p14:tracePt t="20255" x="2901950" y="3587750"/>
          <p14:tracePt t="20263" x="2889250" y="3638550"/>
          <p14:tracePt t="20275" x="2863850" y="3702050"/>
          <p14:tracePt t="20291" x="2844800" y="3803650"/>
          <p14:tracePt t="20308" x="2838450" y="3879850"/>
          <p14:tracePt t="20325" x="2838450" y="3943350"/>
          <p14:tracePt t="20342" x="2838450" y="4025900"/>
          <p14:tracePt t="20359" x="2844800" y="4044950"/>
          <p14:tracePt t="20414" x="2857500" y="4057650"/>
          <p14:tracePt t="20422" x="2882900" y="4070350"/>
          <p14:tracePt t="20434" x="2895600" y="4070350"/>
          <p14:tracePt t="20441" x="2914650" y="4083050"/>
          <p14:tracePt t="20442" x="2971800" y="4108450"/>
          <p14:tracePt t="20458" x="3028950" y="4133850"/>
          <p14:tracePt t="20475" x="3073400" y="4146550"/>
          <p14:tracePt t="20491" x="3111500" y="4152900"/>
          <p14:tracePt t="20508" x="3162300" y="4178300"/>
          <p14:tracePt t="20525" x="3257550" y="4184650"/>
          <p14:tracePt t="20542" x="3327400" y="4184650"/>
          <p14:tracePt t="20559" x="3409950" y="4165600"/>
          <p14:tracePt t="20575" x="3517900" y="4102100"/>
          <p14:tracePt t="20591" x="3600450" y="4038600"/>
          <p14:tracePt t="20608" x="3625850" y="4006850"/>
          <p14:tracePt t="20625" x="3638550" y="3981450"/>
          <p14:tracePt t="20642" x="3657600" y="3937000"/>
          <p14:tracePt t="20658" x="3670300" y="3879850"/>
          <p14:tracePt t="20675" x="3676650" y="3822700"/>
          <p14:tracePt t="20691" x="3683000" y="3752850"/>
          <p14:tracePt t="20708" x="3695700" y="3683000"/>
          <p14:tracePt t="20725" x="3695700" y="3644900"/>
          <p14:tracePt t="20741" x="3695700" y="3594100"/>
          <p14:tracePt t="20759" x="3695700" y="3575050"/>
          <p14:tracePt t="20775" x="3689350" y="3549650"/>
          <p14:tracePt t="20792" x="3676650" y="3517900"/>
          <p14:tracePt t="20808" x="3663950" y="3492500"/>
          <p14:tracePt t="20825" x="3657600" y="3479800"/>
          <p14:tracePt t="20841" x="3657600" y="3473450"/>
          <p14:tracePt t="20858" x="3632200" y="3448050"/>
          <p14:tracePt t="20875" x="3606800" y="3416300"/>
          <p14:tracePt t="20891" x="3575050" y="3390900"/>
          <p14:tracePt t="20908" x="3530600" y="3346450"/>
          <p14:tracePt t="20925" x="3524250" y="3346450"/>
          <p14:tracePt t="20941" x="3479800" y="3327400"/>
          <p14:tracePt t="20959" x="3435350" y="3314700"/>
          <p14:tracePt t="20975" x="3390900" y="3302000"/>
          <p14:tracePt t="20992" x="3346450" y="3302000"/>
          <p14:tracePt t="21008" x="3302000" y="3302000"/>
          <p14:tracePt t="21025" x="3263900" y="3314700"/>
          <p14:tracePt t="21042" x="3238500" y="3321050"/>
          <p14:tracePt t="21059" x="3213100" y="3346450"/>
          <p14:tracePt t="21076" x="3181350" y="3371850"/>
          <p14:tracePt t="21120" x="3168650" y="3378200"/>
          <p14:tracePt t="21127" x="3155950" y="3397250"/>
          <p14:tracePt t="21128" x="3143250" y="3416300"/>
          <p14:tracePt t="21142" x="3105150" y="3479800"/>
          <p14:tracePt t="21160" x="3073400" y="3524250"/>
          <p14:tracePt t="21176" x="3054350" y="3568700"/>
          <p14:tracePt t="21193" x="3035300" y="3606800"/>
          <p14:tracePt t="21209" x="3028950" y="3644900"/>
          <p14:tracePt t="21226" x="3022600" y="3683000"/>
          <p14:tracePt t="21242" x="3016250" y="3702050"/>
          <p14:tracePt t="21259" x="3016250" y="3727450"/>
          <p14:tracePt t="21276" x="3016250" y="3746500"/>
          <p14:tracePt t="21293" x="3016250" y="3765550"/>
          <p14:tracePt t="21309" x="3016250" y="3784600"/>
          <p14:tracePt t="21309" x="3016250" y="3797300"/>
          <p14:tracePt t="21327" x="3016250" y="3803650"/>
          <p14:tracePt t="21342" x="3016250" y="3829050"/>
          <p14:tracePt t="21360" x="3016250" y="3848100"/>
          <p14:tracePt t="21376" x="3022600" y="3879850"/>
          <p14:tracePt t="21393" x="3022600" y="3905250"/>
          <p14:tracePt t="21409" x="3035300" y="3917950"/>
          <p14:tracePt t="21426" x="3035300" y="3937000"/>
          <p14:tracePt t="21442" x="3048000" y="3956050"/>
          <p14:tracePt t="21459" x="3060700" y="3975100"/>
          <p14:tracePt t="21476" x="3073400" y="4000500"/>
          <p14:tracePt t="21493" x="3086100" y="4019550"/>
          <p14:tracePt t="21509" x="3098800" y="4032250"/>
          <p14:tracePt t="21526" x="3124200" y="4057650"/>
          <p14:tracePt t="21542" x="3181350" y="4089400"/>
          <p14:tracePt t="21560" x="3187700" y="4095750"/>
          <p14:tracePt t="21576" x="3257550" y="4095750"/>
          <p14:tracePt t="21593" x="3390900" y="4064000"/>
          <p14:tracePt t="21609" x="3536950" y="3994150"/>
          <p14:tracePt t="21626" x="3663950" y="3930650"/>
          <p14:tracePt t="21642" x="3746500" y="3873500"/>
          <p14:tracePt t="21659" x="3765550" y="3848100"/>
          <p14:tracePt t="21676" x="3790950" y="3778250"/>
          <p14:tracePt t="21693" x="3803650" y="3689350"/>
          <p14:tracePt t="21709" x="3816350" y="3581400"/>
          <p14:tracePt t="21726" x="3816350" y="3486150"/>
          <p14:tracePt t="21742" x="3790950" y="3359150"/>
          <p14:tracePt t="21760" x="3765550" y="3302000"/>
          <p14:tracePt t="21776" x="3740150" y="3257550"/>
          <p14:tracePt t="21792" x="3721100" y="3213100"/>
          <p14:tracePt t="21809" x="3689350" y="3181350"/>
          <p14:tracePt t="21826" x="3657600" y="3149600"/>
          <p14:tracePt t="21842" x="3600450" y="3117850"/>
          <p14:tracePt t="21859" x="3536950" y="3105150"/>
          <p14:tracePt t="21876" x="3467100" y="3098800"/>
          <p14:tracePt t="21893" x="3397250" y="3098800"/>
          <p14:tracePt t="21909" x="3295650" y="3117850"/>
          <p14:tracePt t="21926" x="3194050" y="3149600"/>
          <p14:tracePt t="21942" x="3149600" y="3162300"/>
          <p14:tracePt t="21959" x="3079750" y="3206750"/>
          <p14:tracePt t="21976" x="3035300" y="3232150"/>
          <p14:tracePt t="22016" x="3016250" y="3257550"/>
          <p14:tracePt t="22026" x="3003550" y="3270250"/>
          <p14:tracePt t="22026" x="2965450" y="3327400"/>
          <p14:tracePt t="22042" x="2901950" y="3416300"/>
          <p14:tracePt t="22059" x="2851150" y="3498850"/>
          <p14:tracePt t="22076" x="2813050" y="3581400"/>
          <p14:tracePt t="22092" x="2794000" y="3644900"/>
          <p14:tracePt t="22109" x="2781300" y="3702050"/>
          <p14:tracePt t="22126" x="2774950" y="3746500"/>
          <p14:tracePt t="22142" x="2774950" y="3822700"/>
          <p14:tracePt t="22160" x="2774950" y="3860800"/>
          <p14:tracePt t="22176" x="2774950" y="3892550"/>
          <p14:tracePt t="22192" x="2787650" y="3930650"/>
          <p14:tracePt t="22209" x="2806700" y="3956050"/>
          <p14:tracePt t="22226" x="2825750" y="3994150"/>
          <p14:tracePt t="22242" x="2838450" y="4019550"/>
          <p14:tracePt t="22259" x="2857500" y="4044950"/>
          <p14:tracePt t="22275" x="2870200" y="4076700"/>
          <p14:tracePt t="22292" x="2882900" y="4089400"/>
          <p14:tracePt t="22328" x="2895600" y="4108450"/>
          <p14:tracePt t="22328" x="2914650" y="4127500"/>
          <p14:tracePt t="22342" x="2971800" y="4191000"/>
          <p14:tracePt t="22360" x="3009900" y="4222750"/>
          <p14:tracePt t="22376" x="3022600" y="4235450"/>
          <p14:tracePt t="22392" x="3105150" y="4254500"/>
          <p14:tracePt t="22410" x="3213100" y="4260850"/>
          <p14:tracePt t="22426" x="3314700" y="4260850"/>
          <p14:tracePt t="22443" x="3371850" y="4254500"/>
          <p14:tracePt t="22459" x="3473450" y="4222750"/>
          <p14:tracePt t="22476" x="3568700" y="4178300"/>
          <p14:tracePt t="22492" x="3638550" y="4133850"/>
          <p14:tracePt t="22509" x="3695700" y="4083050"/>
          <p14:tracePt t="22526" x="3771900" y="3975100"/>
          <p14:tracePt t="22544" x="3803650" y="3873500"/>
          <p14:tracePt t="22560" x="3822700" y="3797300"/>
          <p14:tracePt t="22576" x="3822700" y="3784600"/>
          <p14:tracePt t="22615" x="3822700" y="3771900"/>
          <p14:tracePt t="22626" x="3816350" y="3746500"/>
          <p14:tracePt t="22631" x="3816350" y="3702050"/>
          <p14:tracePt t="22643" x="3797300" y="3644900"/>
          <p14:tracePt t="22659" x="3759200" y="3594100"/>
          <p14:tracePt t="22676" x="3740150" y="3562350"/>
          <p14:tracePt t="22692" x="3714750" y="3536950"/>
          <p14:tracePt t="22709" x="3683000" y="3511550"/>
          <p14:tracePt t="22726" x="3670300" y="3498850"/>
          <p14:tracePt t="22759" x="3651250" y="3498850"/>
          <p14:tracePt t="22760" x="3606800" y="3486150"/>
          <p14:tracePt t="22776" x="3536950" y="3479800"/>
          <p14:tracePt t="22792" x="3460750" y="3473450"/>
          <p14:tracePt t="22809" x="3378200" y="3473450"/>
          <p14:tracePt t="22825" x="3365500" y="3473450"/>
          <p14:tracePt t="22871" x="3352800" y="3473450"/>
          <p14:tracePt t="22879" x="3340100" y="3473450"/>
          <p14:tracePt t="22887" x="3333750" y="3473450"/>
          <p14:tracePt t="22896" x="3314700" y="3473450"/>
          <p14:tracePt t="22909" x="3276600" y="3479800"/>
          <p14:tracePt t="22926" x="3232150" y="3505200"/>
          <p14:tracePt t="22942" x="3181350" y="3536950"/>
          <p14:tracePt t="22960" x="3130550" y="3562350"/>
          <p14:tracePt t="22976" x="3073400" y="3606800"/>
          <p14:tracePt t="22992" x="3003550" y="3670300"/>
          <p14:tracePt t="23010" x="2971800" y="3708400"/>
          <p14:tracePt t="23026" x="2952750" y="3752850"/>
          <p14:tracePt t="23043" x="2946400" y="3784600"/>
          <p14:tracePt t="23059" x="2940050" y="3835400"/>
          <p14:tracePt t="23076" x="2940050" y="3879850"/>
          <p14:tracePt t="23092" x="2940050" y="3924300"/>
          <p14:tracePt t="23109" x="2946400" y="3962400"/>
          <p14:tracePt t="23126" x="2965450" y="4000500"/>
          <p14:tracePt t="23142" x="2990850" y="4038600"/>
          <p14:tracePt t="23160" x="2997200" y="4044950"/>
          <p14:tracePt t="23200" x="3009900" y="4051300"/>
          <p14:tracePt t="23209" x="3028950" y="4064000"/>
          <p14:tracePt t="23210" x="3098800" y="4089400"/>
          <p14:tracePt t="23226" x="3175000" y="4102100"/>
          <p14:tracePt t="23243" x="3270250" y="4108450"/>
          <p14:tracePt t="23259" x="3371850" y="4121150"/>
          <p14:tracePt t="23276" x="3486150" y="4121150"/>
          <p14:tracePt t="23292" x="3594100" y="4076700"/>
          <p14:tracePt t="23308" x="3683000" y="4006850"/>
          <p14:tracePt t="23326" x="3740150" y="3937000"/>
          <p14:tracePt t="23326" x="3778250" y="3879850"/>
          <p14:tracePt t="23344" x="3810000" y="3803650"/>
          <p14:tracePt t="23360" x="3829050" y="3733800"/>
          <p14:tracePt t="23376" x="3829050" y="3676650"/>
          <p14:tracePt t="23392" x="3829050" y="3625850"/>
          <p14:tracePt t="23409" x="3829050" y="3587750"/>
          <p14:tracePt t="23425" x="3816350" y="3543300"/>
          <p14:tracePt t="23442" x="3790950" y="3511550"/>
          <p14:tracePt t="23459" x="3765550" y="3467100"/>
          <p14:tracePt t="23476" x="3727450" y="3416300"/>
          <p14:tracePt t="23492" x="3638550" y="3359150"/>
          <p14:tracePt t="23509" x="3517900" y="3302000"/>
          <p14:tracePt t="23526" x="3467100" y="3282950"/>
          <p14:tracePt t="23526" x="3397250" y="3263900"/>
          <p14:tracePt t="23544" x="3340100" y="3251200"/>
          <p14:tracePt t="23584" x="3314700" y="3251200"/>
          <p14:tracePt t="23593" x="3270250" y="3257550"/>
          <p14:tracePt t="23593" x="3187700" y="3302000"/>
          <p14:tracePt t="23609" x="3111500" y="3340100"/>
          <p14:tracePt t="23626" x="3048000" y="3397250"/>
          <p14:tracePt t="23642" x="3003550" y="3448050"/>
          <p14:tracePt t="23659" x="2959100" y="3524250"/>
          <p14:tracePt t="23676" x="2933700" y="3594100"/>
          <p14:tracePt t="23692" x="2895600" y="3676650"/>
          <p14:tracePt t="23709" x="2870200" y="3752850"/>
          <p14:tracePt t="23726" x="2844800" y="3835400"/>
          <p14:tracePt t="23743" x="2825750" y="3917950"/>
          <p14:tracePt t="23760" x="2825750" y="3943350"/>
          <p14:tracePt t="23776" x="2819400" y="4000500"/>
          <p14:tracePt t="23793" x="2838450" y="4057650"/>
          <p14:tracePt t="23809" x="2857500" y="4102100"/>
          <p14:tracePt t="23826" x="2876550" y="4133850"/>
          <p14:tracePt t="23842" x="2895600" y="4152900"/>
          <p14:tracePt t="23859" x="2921000" y="4165600"/>
          <p14:tracePt t="23876" x="2940050" y="4178300"/>
          <p14:tracePt t="23892" x="2997200" y="4184650"/>
          <p14:tracePt t="23909" x="3041650" y="4191000"/>
          <p14:tracePt t="23926" x="3130550" y="4203700"/>
          <p14:tracePt t="23942" x="3238500" y="4210050"/>
          <p14:tracePt t="23976" x="3276600" y="4210050"/>
          <p14:tracePt t="23976" x="3378200" y="4203700"/>
          <p14:tracePt t="23993" x="3479800" y="4165600"/>
          <p14:tracePt t="24009" x="3562350" y="4108450"/>
          <p14:tracePt t="24026" x="3625850" y="4032250"/>
          <p14:tracePt t="24042" x="3663950" y="3956050"/>
          <p14:tracePt t="24059" x="3689350" y="3879850"/>
          <p14:tracePt t="24075" x="3702050" y="3810000"/>
          <p14:tracePt t="24092" x="3708400" y="3721100"/>
          <p14:tracePt t="24109" x="3708400" y="3644900"/>
          <p14:tracePt t="24126" x="3695700" y="3568700"/>
          <p14:tracePt t="24142" x="3663950" y="3492500"/>
          <p14:tracePt t="24160" x="3651250" y="3460750"/>
          <p14:tracePt t="24176" x="3625850" y="3435350"/>
          <p14:tracePt t="24192" x="3606800" y="3409950"/>
          <p14:tracePt t="24209" x="3587750" y="3390900"/>
          <p14:tracePt t="24226" x="3562350" y="3378200"/>
          <p14:tracePt t="24242" x="3530600" y="3365500"/>
          <p14:tracePt t="24259" x="3479800" y="3352800"/>
          <p14:tracePt t="24276" x="3435350" y="3340100"/>
          <p14:tracePt t="24292" x="3371850" y="3333750"/>
          <p14:tracePt t="24309" x="3333750" y="3333750"/>
          <p14:tracePt t="24326" x="3276600" y="3346450"/>
          <p14:tracePt t="24342" x="3213100" y="3365500"/>
          <p14:tracePt t="24360" x="3175000" y="3390900"/>
          <p14:tracePt t="24376" x="3124200" y="3435350"/>
          <p14:tracePt t="24393" x="3073400" y="3473450"/>
          <p14:tracePt t="24409" x="3022600" y="3524250"/>
          <p14:tracePt t="24426" x="2997200" y="3568700"/>
          <p14:tracePt t="24442" x="2965450" y="3613150"/>
          <p14:tracePt t="24459" x="2952750" y="3657600"/>
          <p14:tracePt t="24475" x="2927350" y="3702050"/>
          <p14:tracePt t="24492" x="2927350" y="3727450"/>
          <p14:tracePt t="24543" x="2927350" y="3740150"/>
          <p14:tracePt t="24551" x="2927350" y="3746500"/>
          <p14:tracePt t="24559" x="2927350" y="3752850"/>
          <p14:tracePt t="24560" x="2927350" y="3759200"/>
          <p14:tracePt t="25208" x="2933700" y="3765550"/>
          <p14:tracePt t="25337" x="0" y="0"/>
        </p14:tracePtLst>
        <p14:tracePtLst>
          <p14:tracePt t="34100" x="3282950" y="5848350"/>
          <p14:tracePt t="34382" x="3295650" y="5848350"/>
          <p14:tracePt t="34391" x="3352800" y="5886450"/>
          <p14:tracePt t="34407" x="3390900" y="5905500"/>
          <p14:tracePt t="34415" x="3467100" y="5949950"/>
          <p14:tracePt t="34425" x="3536950" y="5994400"/>
          <p14:tracePt t="34446" x="3594100" y="6026150"/>
          <p14:tracePt t="34458" x="3638550" y="6051550"/>
          <p14:tracePt t="34479" x="3670300" y="6064250"/>
          <p14:tracePt t="34492" x="3721100" y="6089650"/>
          <p14:tracePt t="34509" x="3778250" y="6108700"/>
          <p14:tracePt t="34525" x="3816350" y="6108700"/>
          <p14:tracePt t="34541" x="3848100" y="6108700"/>
          <p14:tracePt t="34558" x="3879850" y="6108700"/>
          <p14:tracePt t="34574" x="3886200" y="6108700"/>
          <p14:tracePt t="34591" x="3892550" y="6108700"/>
          <p14:tracePt t="34750" x="3860800" y="6102350"/>
          <p14:tracePt t="34759" x="3816350" y="6089650"/>
          <p14:tracePt t="34766" x="3759200" y="6076950"/>
          <p14:tracePt t="34774" x="3702050" y="6057900"/>
          <p14:tracePt t="34782" x="3581400" y="6045200"/>
          <p14:tracePt t="34791" x="3460750" y="6026150"/>
          <p14:tracePt t="34807" x="3397250" y="6019800"/>
          <p14:tracePt t="34824" x="3359150" y="6013450"/>
          <p14:tracePt t="34841" x="3352800" y="6013450"/>
          <p14:tracePt t="34975" x="3365500" y="6013450"/>
          <p14:tracePt t="34983" x="3384550" y="6013450"/>
          <p14:tracePt t="34985" x="3409950" y="6013450"/>
          <p14:tracePt t="34992" x="3441700" y="6013450"/>
          <p14:tracePt t="35008" x="3486150" y="6013450"/>
          <p14:tracePt t="35024" x="3530600" y="6013450"/>
          <p14:tracePt t="35041" x="3562350" y="6013450"/>
          <p14:tracePt t="35058" x="3575050" y="6013450"/>
          <p14:tracePt t="35074" x="3581400" y="6013450"/>
          <p14:tracePt t="35238" x="3587750" y="6013450"/>
          <p14:tracePt t="35342" x="3594100" y="6013450"/>
          <p14:tracePt t="35346" x="3600450" y="6013450"/>
          <p14:tracePt t="35358" x="3606800" y="6013450"/>
          <p14:tracePt t="35358" x="3625850" y="6013450"/>
          <p14:tracePt t="35374" x="3638550" y="6013450"/>
          <p14:tracePt t="35391" x="3670300" y="6013450"/>
          <p14:tracePt t="35407" x="3695700" y="6013450"/>
          <p14:tracePt t="35424" x="3708400" y="6013450"/>
          <p14:tracePt t="35441" x="3721100" y="6013450"/>
          <p14:tracePt t="35558" x="3727450" y="6013450"/>
          <p14:tracePt t="35566" x="3733800" y="6013450"/>
          <p14:tracePt t="35942" x="3740150" y="6013450"/>
          <p14:tracePt t="35951" x="3765550" y="6013450"/>
          <p14:tracePt t="35952" x="3816350" y="6013450"/>
          <p14:tracePt t="35959" x="3962400" y="6013450"/>
          <p14:tracePt t="35975" x="4127500" y="6013450"/>
          <p14:tracePt t="35992" x="4311650" y="6032500"/>
          <p14:tracePt t="36008" x="4438650" y="6045200"/>
          <p14:tracePt t="36025" x="4502150" y="6051550"/>
          <p14:tracePt t="36041" x="4540250" y="6051550"/>
          <p14:tracePt t="36058" x="4552950" y="6051550"/>
          <p14:tracePt t="36074" x="4572000" y="6051550"/>
          <p14:tracePt t="36091" x="4591050" y="6045200"/>
          <p14:tracePt t="36199" x="4597400" y="6038850"/>
          <p14:tracePt t="36327" x="4603750" y="6026150"/>
          <p14:tracePt t="36335" x="4610100" y="6000750"/>
          <p14:tracePt t="36343" x="4610100" y="5988050"/>
          <p14:tracePt t="36343" x="4616450" y="5943600"/>
          <p14:tracePt t="36359" x="4616450" y="5905500"/>
          <p14:tracePt t="36375" x="4622800" y="5867400"/>
          <p14:tracePt t="36391" x="4629150" y="5842000"/>
          <p14:tracePt t="36409" x="4635500" y="5822950"/>
          <p14:tracePt t="36424" x="4635500" y="5803900"/>
          <p14:tracePt t="36441" x="4635500" y="5765800"/>
          <p14:tracePt t="36458" x="4616450" y="5727700"/>
          <p14:tracePt t="36474" x="4584700" y="5670550"/>
          <p14:tracePt t="36492" x="4559300" y="5645150"/>
          <p14:tracePt t="36509" x="4527550" y="5626100"/>
          <p14:tracePt t="36525" x="4489450" y="5600700"/>
          <p14:tracePt t="36525" x="4470400" y="5600700"/>
          <p14:tracePt t="36543" x="4425950" y="5588000"/>
          <p14:tracePt t="36559" x="4368800" y="5581650"/>
          <p14:tracePt t="36575" x="4292600" y="5581650"/>
          <p14:tracePt t="36592" x="4241800" y="5581650"/>
          <p14:tracePt t="36608" x="4210050" y="5581650"/>
          <p14:tracePt t="36624" x="4191000" y="5588000"/>
          <p14:tracePt t="36642" x="4159250" y="5588000"/>
          <p14:tracePt t="36658" x="4133850" y="5607050"/>
          <p14:tracePt t="36676" x="4121150" y="5638800"/>
          <p14:tracePt t="36691" x="4102100" y="5689600"/>
          <p14:tracePt t="36709" x="4089400" y="5746750"/>
          <p14:tracePt t="36725" x="4089400" y="5797550"/>
          <p14:tracePt t="36742" x="4089400" y="5880100"/>
          <p14:tracePt t="36759" x="4102100" y="5937250"/>
          <p14:tracePt t="36775" x="4114800" y="6000750"/>
          <p14:tracePt t="36791" x="4133850" y="6064250"/>
          <p14:tracePt t="36808" x="4165600" y="6140450"/>
          <p14:tracePt t="36825" x="4216400" y="6210300"/>
          <p14:tracePt t="36842" x="4273550" y="6267450"/>
          <p14:tracePt t="36858" x="4368800" y="6324600"/>
          <p14:tracePt t="36875" x="4470400" y="6362700"/>
          <p14:tracePt t="36891" x="4559300" y="6388100"/>
          <p14:tracePt t="36908" x="4654550" y="6413500"/>
          <p14:tracePt t="36925" x="4737100" y="6419850"/>
          <p14:tracePt t="36925" x="4781550" y="6419850"/>
          <p14:tracePt t="36943" x="4851400" y="6419850"/>
          <p14:tracePt t="36959" x="4921250" y="6400800"/>
          <p14:tracePt t="36975" x="4984750" y="6343650"/>
          <p14:tracePt t="36991" x="5029200" y="6261100"/>
          <p14:tracePt t="37008" x="5054600" y="6178550"/>
          <p14:tracePt t="37025" x="5073650" y="6096000"/>
          <p14:tracePt t="37042" x="5073650" y="6051550"/>
          <p14:tracePt t="37058" x="5073650" y="6000750"/>
          <p14:tracePt t="37075" x="5073650" y="5937250"/>
          <p14:tracePt t="37091" x="5054600" y="5861050"/>
          <p14:tracePt t="37108" x="5029200" y="5803900"/>
          <p14:tracePt t="37125" x="4997450" y="5759450"/>
          <p14:tracePt t="37125" x="4991100" y="5746750"/>
          <p14:tracePt t="37143" x="4972050" y="5721350"/>
          <p14:tracePt t="37159" x="4953000" y="5702300"/>
          <p14:tracePt t="37175" x="4933950" y="5683250"/>
          <p14:tracePt t="37191" x="4914900" y="5670550"/>
          <p14:tracePt t="37208" x="4895850" y="5664200"/>
          <p14:tracePt t="37225" x="4857750" y="5657850"/>
          <p14:tracePt t="37242" x="4819650" y="5645150"/>
          <p14:tracePt t="37258" x="4768850" y="5632450"/>
          <p14:tracePt t="37275" x="4737100" y="5632450"/>
          <p14:tracePt t="37291" x="4705350" y="5632450"/>
          <p14:tracePt t="37308" x="4667250" y="5626100"/>
          <p14:tracePt t="37325" x="4648200" y="5626100"/>
          <p14:tracePt t="37341" x="4622800" y="5626100"/>
          <p14:tracePt t="37358" x="4603750" y="5626100"/>
          <p14:tracePt t="37375" x="4584700" y="5638800"/>
          <p14:tracePt t="37391" x="4552950" y="5657850"/>
          <p14:tracePt t="37408" x="4527550" y="5683250"/>
          <p14:tracePt t="37425" x="4495800" y="5715000"/>
          <p14:tracePt t="37442" x="4476750" y="5753100"/>
          <p14:tracePt t="37458" x="4464050" y="5791200"/>
          <p14:tracePt t="37475" x="4445000" y="5842000"/>
          <p14:tracePt t="37492" x="4438650" y="5867400"/>
          <p14:tracePt t="37508" x="4438650" y="5899150"/>
          <p14:tracePt t="37525" x="4438650" y="5924550"/>
          <p14:tracePt t="37541" x="4438650" y="5962650"/>
          <p14:tracePt t="37560" x="4438650" y="6000750"/>
          <p14:tracePt t="37575" x="4445000" y="6038850"/>
          <p14:tracePt t="37592" x="4457700" y="6076950"/>
          <p14:tracePt t="37608" x="4483100" y="6121400"/>
          <p14:tracePt t="37625" x="4502150" y="6153150"/>
          <p14:tracePt t="37642" x="4514850" y="6178550"/>
          <p14:tracePt t="37658" x="4540250" y="6203950"/>
          <p14:tracePt t="37675" x="4559300" y="6223000"/>
          <p14:tracePt t="37692" x="4591050" y="6235700"/>
          <p14:tracePt t="37708" x="4629150" y="6254750"/>
          <p14:tracePt t="37725" x="4660900" y="6254750"/>
          <p14:tracePt t="37741" x="4737100" y="6254750"/>
          <p14:tracePt t="37759" x="4787900" y="6242050"/>
          <p14:tracePt t="37775" x="4826000" y="6184900"/>
          <p14:tracePt t="37792" x="4857750" y="6108700"/>
          <p14:tracePt t="37808" x="4883150" y="6038850"/>
          <p14:tracePt t="37825" x="4889500" y="5975350"/>
          <p14:tracePt t="37841" x="4889500" y="5911850"/>
          <p14:tracePt t="37858" x="4889500" y="5848350"/>
          <p14:tracePt t="37875" x="4889500" y="5791200"/>
          <p14:tracePt t="37892" x="4883150" y="5759450"/>
          <p14:tracePt t="37908" x="4870450" y="5727700"/>
          <p14:tracePt t="37925" x="4851400" y="5695950"/>
          <p14:tracePt t="37941" x="4826000" y="5657850"/>
          <p14:tracePt t="37959" x="4806950" y="5626100"/>
          <p14:tracePt t="37976" x="4781550" y="5607050"/>
          <p14:tracePt t="37992" x="4762500" y="5581650"/>
          <p14:tracePt t="38008" x="4718050" y="5562600"/>
          <p14:tracePt t="38026" x="4686300" y="5549900"/>
          <p14:tracePt t="38041" x="4648200" y="5530850"/>
          <p14:tracePt t="38059" x="4610100" y="5524500"/>
          <p14:tracePt t="38075" x="4572000" y="5511800"/>
          <p14:tracePt t="38092" x="4533900" y="5505450"/>
          <p14:tracePt t="38108" x="4495800" y="5505450"/>
          <p14:tracePt t="38125" x="4451350" y="5505450"/>
          <p14:tracePt t="38141" x="4394200" y="5511800"/>
          <p14:tracePt t="38159" x="4368800" y="5518150"/>
          <p14:tracePt t="38175" x="4337050" y="5537200"/>
          <p14:tracePt t="38192" x="4305300" y="5562600"/>
          <p14:tracePt t="38208" x="4292600" y="5588000"/>
          <p14:tracePt t="38225" x="4273550" y="5626100"/>
          <p14:tracePt t="38242" x="4260850" y="5657850"/>
          <p14:tracePt t="38258" x="4248150" y="5702300"/>
          <p14:tracePt t="38275" x="4235450" y="5746750"/>
          <p14:tracePt t="38292" x="4222750" y="5797550"/>
          <p14:tracePt t="38308" x="4216400" y="5848350"/>
          <p14:tracePt t="38325" x="4216400" y="5905500"/>
          <p14:tracePt t="38341" x="4216400" y="5962650"/>
          <p14:tracePt t="38359" x="4222750" y="6000750"/>
          <p14:tracePt t="38375" x="4248150" y="6045200"/>
          <p14:tracePt t="38391" x="4279900" y="6096000"/>
          <p14:tracePt t="38408" x="4298950" y="6127750"/>
          <p14:tracePt t="38425" x="4337050" y="6172200"/>
          <p14:tracePt t="38441" x="4375150" y="6197600"/>
          <p14:tracePt t="38459" x="4432300" y="6229350"/>
          <p14:tracePt t="38475" x="4489450" y="6254750"/>
          <p14:tracePt t="38492" x="4559300" y="6261100"/>
          <p14:tracePt t="38509" x="4603750" y="6261100"/>
          <p14:tracePt t="38509" x="4622800" y="6261100"/>
          <p14:tracePt t="38528" x="4673600" y="6235700"/>
          <p14:tracePt t="38544" x="4718050" y="6203950"/>
          <p14:tracePt t="38560" x="4743450" y="6159500"/>
          <p14:tracePt t="38577" x="4768850" y="6089650"/>
          <p14:tracePt t="38593" x="4787900" y="6026150"/>
          <p14:tracePt t="38609" x="4794250" y="5975350"/>
          <p14:tracePt t="38626" x="4800600" y="5937250"/>
          <p14:tracePt t="38643" x="4800600" y="5892800"/>
          <p14:tracePt t="38659" x="4794250" y="5848350"/>
          <p14:tracePt t="38676" x="4775200" y="5797550"/>
          <p14:tracePt t="38693" x="4756150" y="5753100"/>
          <p14:tracePt t="38709" x="4730750" y="5715000"/>
          <p14:tracePt t="38726" x="4711700" y="5695950"/>
          <p14:tracePt t="38743" x="4679950" y="5651500"/>
          <p14:tracePt t="38760" x="4635500" y="5619750"/>
          <p14:tracePt t="38776" x="4597400" y="5600700"/>
          <p14:tracePt t="38793" x="4559300" y="5588000"/>
          <p14:tracePt t="38809" x="4514850" y="5568950"/>
          <p14:tracePt t="38826" x="4476750" y="5568950"/>
          <p14:tracePt t="38842" x="4438650" y="5562600"/>
          <p14:tracePt t="38860" x="4400550" y="5562600"/>
          <p14:tracePt t="38876" x="4368800" y="5562600"/>
          <p14:tracePt t="38893" x="4349750" y="5562600"/>
          <p14:tracePt t="38910" x="4318000" y="5568950"/>
          <p14:tracePt t="38926" x="4273550" y="5600700"/>
          <p14:tracePt t="38942" x="4222750" y="5657850"/>
          <p14:tracePt t="38960" x="4197350" y="5702300"/>
          <p14:tracePt t="38976" x="4178300" y="5740400"/>
          <p14:tracePt t="38993" x="4165600" y="5784850"/>
          <p14:tracePt t="39010" x="4152900" y="5848350"/>
          <p14:tracePt t="39026" x="4152900" y="5911850"/>
          <p14:tracePt t="39043" x="4152900" y="5962650"/>
          <p14:tracePt t="39060" x="4152900" y="6007100"/>
          <p14:tracePt t="39092" x="4159250" y="6045200"/>
          <p14:tracePt t="39093" x="4178300" y="6083300"/>
          <p14:tracePt t="39110" x="4203700" y="6115050"/>
          <p14:tracePt t="39126" x="4229100" y="6153150"/>
          <p14:tracePt t="39126" x="4241800" y="6165850"/>
          <p14:tracePt t="39144" x="4279900" y="6191250"/>
          <p14:tracePt t="39160" x="4324350" y="6223000"/>
          <p14:tracePt t="39176" x="4349750" y="6235700"/>
          <p14:tracePt t="39192" x="4394200" y="6248400"/>
          <p14:tracePt t="39209" x="4457700" y="6261100"/>
          <p14:tracePt t="39226" x="4508500" y="6261100"/>
          <p14:tracePt t="39243" x="4552950" y="6261100"/>
          <p14:tracePt t="39259" x="4591050" y="6242050"/>
          <p14:tracePt t="39276" x="4635500" y="6197600"/>
          <p14:tracePt t="39293" x="4673600" y="6140450"/>
          <p14:tracePt t="39310" x="4692650" y="6070600"/>
          <p14:tracePt t="39326" x="4705350" y="6007100"/>
          <p14:tracePt t="39343" x="4711700" y="5924550"/>
          <p14:tracePt t="39359" x="4718050" y="5892800"/>
          <p14:tracePt t="39376" x="4718050" y="5854700"/>
          <p14:tracePt t="39392" x="4718050" y="5822950"/>
          <p14:tracePt t="39409" x="4718050" y="5803900"/>
          <p14:tracePt t="39426" x="4718050" y="5797550"/>
          <p14:tracePt t="39442" x="4705350" y="5784850"/>
          <p14:tracePt t="39459" x="4705350" y="5778500"/>
          <p14:tracePt t="39495" x="4699000" y="5772150"/>
          <p14:tracePt t="40239" x="4692650" y="5772150"/>
          <p14:tracePt t="40295" x="4686300" y="5772150"/>
          <p14:tracePt t="40336" x="4679950" y="5772150"/>
          <p14:tracePt t="4116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Fluence rate or flux density</a:t>
            </a:r>
          </a:p>
          <a:p>
            <a:pPr lvl="1"/>
            <a:r>
              <a:rPr lang="en-US" smtClean="0"/>
              <a:t>Amount of “something” transported across an imaginary surface per unit area per unit time</a:t>
            </a:r>
          </a:p>
          <a:p>
            <a:pPr lvl="1"/>
            <a:r>
              <a:rPr lang="en-US" smtClean="0"/>
              <a:t>Vector pointing in the direction the “something” moves and is denoted by </a:t>
            </a:r>
            <a:r>
              <a:rPr lang="en-US" b="1" smtClean="0"/>
              <a:t>j</a:t>
            </a:r>
          </a:p>
          <a:p>
            <a:pPr lvl="1"/>
            <a:r>
              <a:rPr lang="en-US" smtClean="0"/>
              <a:t>Units: “something” m</a:t>
            </a:r>
            <a:r>
              <a:rPr lang="en-US" baseline="30000" smtClean="0"/>
              <a:t>-2</a:t>
            </a:r>
            <a:r>
              <a:rPr lang="en-US" smtClean="0"/>
              <a:t>s</a:t>
            </a:r>
            <a:r>
              <a:rPr lang="en-US" baseline="30000" smtClean="0"/>
              <a:t>-1</a:t>
            </a:r>
            <a:endParaRPr lang="en-US" smtClean="0"/>
          </a:p>
          <a:p>
            <a:pPr lvl="1"/>
            <a:r>
              <a:rPr lang="en-US" smtClean="0"/>
              <a:t>Subscript to denote what “something” 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99"/>
    </mc:Choice>
    <mc:Fallback>
      <p:transition spd="slow" advTm="29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82" x="4660900" y="3581400"/>
          <p14:tracePt t="6589" x="4654550" y="3575050"/>
          <p14:tracePt t="6590" x="4641850" y="3562350"/>
          <p14:tracePt t="6621" x="4641850" y="3556000"/>
          <p14:tracePt t="6878" x="4641850" y="3530600"/>
          <p14:tracePt t="6885" x="4641850" y="3473450"/>
          <p14:tracePt t="6893" x="4610100" y="3314700"/>
          <p14:tracePt t="6905" x="4584700" y="3225800"/>
          <p14:tracePt t="6921" x="4559300" y="3149600"/>
          <p14:tracePt t="6938" x="4552950" y="3098800"/>
          <p14:tracePt t="6954" x="4527550" y="3067050"/>
          <p14:tracePt t="6971" x="4527550" y="3054350"/>
          <p14:tracePt t="7070" x="4521200" y="3054350"/>
          <p14:tracePt t="7077" x="4514850" y="3054350"/>
          <p14:tracePt t="7085" x="4502150" y="3054350"/>
          <p14:tracePt t="7093" x="4464050" y="3041650"/>
          <p14:tracePt t="7104" x="4400550" y="3035300"/>
          <p14:tracePt t="7120" x="4305300" y="3022600"/>
          <p14:tracePt t="7137" x="4222750" y="3009900"/>
          <p14:tracePt t="7154" x="4191000" y="2997200"/>
          <p14:tracePt t="7189" x="4171950" y="2997200"/>
          <p14:tracePt t="7190" x="4152900" y="2997200"/>
          <p14:tracePt t="7204" x="4108450" y="2990850"/>
          <p14:tracePt t="7220" x="4089400" y="2990850"/>
          <p14:tracePt t="7357" x="4121150" y="2990850"/>
          <p14:tracePt t="7365" x="4165600" y="2997200"/>
          <p14:tracePt t="7373" x="4171950" y="2997200"/>
          <p14:tracePt t="7381" x="4235450" y="3009900"/>
          <p14:tracePt t="7390" x="4241800" y="3009900"/>
          <p14:tracePt t="7404" x="4368800" y="3028950"/>
          <p14:tracePt t="7420" x="4533900" y="3035300"/>
          <p14:tracePt t="7438" x="4591050" y="3041650"/>
          <p14:tracePt t="7454" x="4654550" y="3041650"/>
          <p14:tracePt t="7470" x="4705350" y="3041650"/>
          <p14:tracePt t="7488" x="4711700" y="3041650"/>
          <p14:tracePt t="7505" x="4756150" y="3041650"/>
          <p14:tracePt t="7521" x="4775200" y="3041650"/>
          <p14:tracePt t="7538" x="4838700" y="3041650"/>
          <p14:tracePt t="7555" x="4953000" y="3028950"/>
          <p14:tracePt t="7572" x="5041900" y="3016250"/>
          <p14:tracePt t="7588" x="5054600" y="3016250"/>
          <p14:tracePt t="7605" x="5232400" y="3003550"/>
          <p14:tracePt t="7623" x="5384800" y="3003550"/>
          <p14:tracePt t="7639" x="5613400" y="2997200"/>
          <p14:tracePt t="7655" x="5740400" y="2997200"/>
          <p14:tracePt t="7672" x="5880100" y="2997200"/>
          <p14:tracePt t="7688" x="5937250" y="2997200"/>
          <p14:tracePt t="7705" x="6000750" y="3003550"/>
          <p14:tracePt t="7721" x="6070600" y="3003550"/>
          <p14:tracePt t="7738" x="6134100" y="3003550"/>
          <p14:tracePt t="7755" x="6191250" y="3003550"/>
          <p14:tracePt t="7771" x="6235700" y="3003550"/>
          <p14:tracePt t="7788" x="6261100" y="3003550"/>
          <p14:tracePt t="7805" x="6267450" y="3003550"/>
          <p14:tracePt t="7870" x="6242050" y="3009900"/>
          <p14:tracePt t="7880" x="6197600" y="3022600"/>
          <p14:tracePt t="7881" x="6134100" y="3041650"/>
          <p14:tracePt t="7889" x="5924550" y="3086100"/>
          <p14:tracePt t="7905" x="5600700" y="3149600"/>
          <p14:tracePt t="7922" x="5130800" y="3168650"/>
          <p14:tracePt t="7938" x="4584700" y="3181350"/>
          <p14:tracePt t="7955" x="3981450" y="3206750"/>
          <p14:tracePt t="7971" x="3816350" y="3213100"/>
          <p14:tracePt t="7989" x="3689350" y="3213100"/>
          <p14:tracePt t="8005" x="3556000" y="3213100"/>
          <p14:tracePt t="8005" x="3486150" y="3213100"/>
          <p14:tracePt t="8022" x="3397250" y="3213100"/>
          <p14:tracePt t="8038" x="3346450" y="3213100"/>
          <p14:tracePt t="8078" x="3333750" y="3213100"/>
          <p14:tracePt t="8086" x="3314700" y="3225800"/>
          <p14:tracePt t="8088" x="3257550" y="3232150"/>
          <p14:tracePt t="8105" x="3175000" y="3251200"/>
          <p14:tracePt t="8122" x="3130550" y="3251200"/>
          <p14:tracePt t="8138" x="3067050" y="3257550"/>
          <p14:tracePt t="8155" x="3022600" y="3276600"/>
          <p14:tracePt t="8171" x="2984500" y="3282950"/>
          <p14:tracePt t="8188" x="2921000" y="3295650"/>
          <p14:tracePt t="8205" x="2863850" y="3321050"/>
          <p14:tracePt t="8223" x="2851150" y="3321050"/>
          <p14:tracePt t="8279" x="2844800" y="3327400"/>
          <p14:tracePt t="8310" x="2844800" y="3333750"/>
          <p14:tracePt t="8310" x="2851150" y="3346450"/>
          <p14:tracePt t="8326" x="2889250" y="3352800"/>
          <p14:tracePt t="8334" x="2927350" y="3359150"/>
          <p14:tracePt t="8342" x="2997200" y="3371850"/>
          <p14:tracePt t="8355" x="3136900" y="3397250"/>
          <p14:tracePt t="8372" x="3257550" y="3397250"/>
          <p14:tracePt t="8388" x="3397250" y="3409950"/>
          <p14:tracePt t="8405" x="3441700" y="3416300"/>
          <p14:tracePt t="8405" x="3524250" y="3435350"/>
          <p14:tracePt t="8422" x="3632200" y="3435350"/>
          <p14:tracePt t="8438" x="3695700" y="3435350"/>
          <p14:tracePt t="8455" x="3797300" y="3435350"/>
          <p14:tracePt t="8471" x="3848100" y="3435350"/>
          <p14:tracePt t="8488" x="3873500" y="3435350"/>
          <p14:tracePt t="8505" x="3949700" y="3435350"/>
          <p14:tracePt t="8522" x="4038600" y="3435350"/>
          <p14:tracePt t="8538" x="4127500" y="3435350"/>
          <p14:tracePt t="8555" x="4171950" y="3435350"/>
          <p14:tracePt t="8572" x="4210050" y="3435350"/>
          <p14:tracePt t="8588" x="4318000" y="3435350"/>
          <p14:tracePt t="8606" x="4419600" y="3435350"/>
          <p14:tracePt t="8606" x="4470400" y="3435350"/>
          <p14:tracePt t="8623" x="4578350" y="3435350"/>
          <p14:tracePt t="8638" x="4635500" y="3435350"/>
          <p14:tracePt t="8656" x="4660900" y="3435350"/>
          <p14:tracePt t="8672" x="4743450" y="3435350"/>
          <p14:tracePt t="8688" x="4806950" y="3435350"/>
          <p14:tracePt t="8705" x="4876800" y="3435350"/>
          <p14:tracePt t="8722" x="4933950" y="3435350"/>
          <p14:tracePt t="8738" x="4991100" y="3435350"/>
          <p14:tracePt t="8755" x="5105400" y="3422650"/>
          <p14:tracePt t="8771" x="5226050" y="3422650"/>
          <p14:tracePt t="8788" x="5346700" y="3422650"/>
          <p14:tracePt t="8805" x="5454650" y="3422650"/>
          <p14:tracePt t="8805" x="5499100" y="3422650"/>
          <p14:tracePt t="8823" x="5594350" y="3422650"/>
          <p14:tracePt t="8839" x="5670550" y="3422650"/>
          <p14:tracePt t="8855" x="5778500" y="3422650"/>
          <p14:tracePt t="8871" x="5880100" y="3422650"/>
          <p14:tracePt t="8888" x="6045200" y="3422650"/>
          <p14:tracePt t="8905" x="6096000" y="3422650"/>
          <p14:tracePt t="8922" x="6235700" y="3422650"/>
          <p14:tracePt t="8938" x="6381750" y="3422650"/>
          <p14:tracePt t="8955" x="6527800" y="3422650"/>
          <p14:tracePt t="8971" x="6635750" y="3422650"/>
          <p14:tracePt t="8988" x="6692900" y="3422650"/>
          <p14:tracePt t="9005" x="6724650" y="3422650"/>
          <p14:tracePt t="9005" x="6737350" y="3422650"/>
          <p14:tracePt t="9022" x="6762750" y="3409950"/>
          <p14:tracePt t="9039" x="6813550" y="3409950"/>
          <p14:tracePt t="9055" x="6883400" y="3409950"/>
          <p14:tracePt t="9071" x="6985000" y="3409950"/>
          <p14:tracePt t="9088" x="7080250" y="3409950"/>
          <p14:tracePt t="9105" x="7137400" y="3409950"/>
          <p14:tracePt t="9122" x="7169150" y="3409950"/>
          <p14:tracePt t="9138" x="7194550" y="3403600"/>
          <p14:tracePt t="9154" x="7207250" y="3403600"/>
          <p14:tracePt t="9171" x="7226300" y="3403600"/>
          <p14:tracePt t="9187" x="7245350" y="3397250"/>
          <p14:tracePt t="9204" x="7251700" y="3397250"/>
          <p14:tracePt t="9238" x="7258050" y="3397250"/>
          <p14:tracePt t="9262" x="7264400" y="3397250"/>
          <p14:tracePt t="9270" x="7283450" y="3397250"/>
          <p14:tracePt t="9288" x="7289800" y="3397250"/>
          <p14:tracePt t="9289" x="7315200" y="3397250"/>
          <p14:tracePt t="9305" x="7359650" y="3397250"/>
          <p14:tracePt t="9322" x="7397750" y="3397250"/>
          <p14:tracePt t="9338" x="7461250" y="3397250"/>
          <p14:tracePt t="9355" x="7543800" y="3397250"/>
          <p14:tracePt t="9371" x="7639050" y="3397250"/>
          <p14:tracePt t="9388" x="7715250" y="3397250"/>
          <p14:tracePt t="9405" x="7753350" y="3397250"/>
          <p14:tracePt t="9405" x="7785100" y="3397250"/>
          <p14:tracePt t="9423" x="7835900" y="3397250"/>
          <p14:tracePt t="9438" x="7880350" y="3403600"/>
          <p14:tracePt t="9455" x="7912100" y="3403600"/>
          <p14:tracePt t="9471" x="7937500" y="3403600"/>
          <p14:tracePt t="9488" x="7975600" y="3403600"/>
          <p14:tracePt t="9505" x="8013700" y="3403600"/>
          <p14:tracePt t="9521" x="8032750" y="3403600"/>
          <p14:tracePt t="9538" x="8051800" y="3403600"/>
          <p14:tracePt t="9555" x="8058150" y="3403600"/>
          <p14:tracePt t="9572" x="8064500" y="3403600"/>
          <p14:tracePt t="9588" x="8070850" y="3403600"/>
          <p14:tracePt t="9605" x="8083550" y="3403600"/>
          <p14:tracePt t="9621" x="8102600" y="3403600"/>
          <p14:tracePt t="9639" x="8115300" y="3403600"/>
          <p14:tracePt t="9694" x="8128000" y="3403600"/>
          <p14:tracePt t="9702" x="8134350" y="3403600"/>
          <p14:tracePt t="9862" x="8128000" y="3403600"/>
          <p14:tracePt t="9880" x="8096250" y="3403600"/>
          <p14:tracePt t="9881" x="8039100" y="3409950"/>
          <p14:tracePt t="9888" x="7823200" y="3416300"/>
          <p14:tracePt t="9905" x="7486650" y="3416300"/>
          <p14:tracePt t="9921" x="6889750" y="3416300"/>
          <p14:tracePt t="9938" x="6343650" y="3416300"/>
          <p14:tracePt t="9955" x="5638800" y="3429000"/>
          <p14:tracePt t="9971" x="5016500" y="3441700"/>
          <p14:tracePt t="9988" x="4438650" y="3486150"/>
          <p14:tracePt t="10005" x="3987800" y="3530600"/>
          <p14:tracePt t="10021" x="3644900" y="3587750"/>
          <p14:tracePt t="10039" x="3549650" y="3600450"/>
          <p14:tracePt t="10055" x="3352800" y="3638550"/>
          <p14:tracePt t="10072" x="3213100" y="3676650"/>
          <p14:tracePt t="10088" x="3067050" y="3702050"/>
          <p14:tracePt t="10105" x="2971800" y="3714750"/>
          <p14:tracePt t="10121" x="2863850" y="3727450"/>
          <p14:tracePt t="10138" x="2755900" y="3727450"/>
          <p14:tracePt t="10155" x="2654300" y="3727450"/>
          <p14:tracePt t="10172" x="2552700" y="3727450"/>
          <p14:tracePt t="10188" x="2457450" y="3727450"/>
          <p14:tracePt t="10205" x="2374900" y="3727450"/>
          <p14:tracePt t="10221" x="2324100" y="3733800"/>
          <p14:tracePt t="10239" x="2311400" y="3740150"/>
          <p14:tracePt t="10255" x="2298700" y="3746500"/>
          <p14:tracePt t="10272" x="2292350" y="3759200"/>
          <p14:tracePt t="10288" x="2286000" y="3771900"/>
          <p14:tracePt t="10305" x="2279650" y="3790950"/>
          <p14:tracePt t="10321" x="2279650" y="3816350"/>
          <p14:tracePt t="10339" x="2298700" y="3835400"/>
          <p14:tracePt t="10355" x="2336800" y="3848100"/>
          <p14:tracePt t="10372" x="2425700" y="3879850"/>
          <p14:tracePt t="10388" x="2533650" y="3905250"/>
          <p14:tracePt t="10405" x="2743200" y="3937000"/>
          <p14:tracePt t="10423" x="2882900" y="3937000"/>
          <p14:tracePt t="10439" x="2984500" y="3937000"/>
          <p14:tracePt t="10455" x="3067050" y="3937000"/>
          <p14:tracePt t="10472" x="3117850" y="3924300"/>
          <p14:tracePt t="10488" x="3162300" y="3924300"/>
          <p14:tracePt t="10505" x="3181350" y="3924300"/>
          <p14:tracePt t="10521" x="3187700" y="3917950"/>
          <p14:tracePt t="10538" x="3194050" y="3917950"/>
          <p14:tracePt t="10703" x="3213100" y="3917950"/>
          <p14:tracePt t="10710" x="3263900" y="3911600"/>
          <p14:tracePt t="10718" x="3308350" y="3905250"/>
          <p14:tracePt t="10726" x="3371850" y="3892550"/>
          <p14:tracePt t="10766" x="3409950" y="3886200"/>
          <p14:tracePt t="10774" x="3429000" y="3886200"/>
          <p14:tracePt t="10782" x="3441700" y="3879850"/>
          <p14:tracePt t="10790" x="3511550" y="3879850"/>
          <p14:tracePt t="10805" x="3581400" y="3867150"/>
          <p14:tracePt t="10822" x="3689350" y="3854450"/>
          <p14:tracePt t="10839" x="3771900" y="3854450"/>
          <p14:tracePt t="10855" x="3848100" y="3854450"/>
          <p14:tracePt t="10871" x="3905250" y="3854450"/>
          <p14:tracePt t="10888" x="3911600" y="3854450"/>
          <p14:tracePt t="11254" x="3905250" y="3854450"/>
          <p14:tracePt t="12854" x="3898900" y="3854450"/>
          <p14:tracePt t="12894" x="3892550" y="3854450"/>
          <p14:tracePt t="14174" x="3879850" y="3854450"/>
          <p14:tracePt t="14182" x="3873500" y="3886200"/>
          <p14:tracePt t="14190" x="3873500" y="3937000"/>
          <p14:tracePt t="14204" x="3867150" y="4006850"/>
          <p14:tracePt t="14205" x="3867150" y="4171950"/>
          <p14:tracePt t="14221" x="3905250" y="4356100"/>
          <p14:tracePt t="14238" x="3975100" y="4514850"/>
          <p14:tracePt t="14254" x="4051300" y="4641850"/>
          <p14:tracePt t="14271" x="4152900" y="4756150"/>
          <p14:tracePt t="14288" x="4235450" y="4851400"/>
          <p14:tracePt t="14305" x="4305300" y="4908550"/>
          <p14:tracePt t="14321" x="4330700" y="4921250"/>
          <p14:tracePt t="14338" x="4349750" y="4927600"/>
          <p14:tracePt t="14355" x="4387850" y="4946650"/>
          <p14:tracePt t="14371" x="4406900" y="4953000"/>
          <p14:tracePt t="14388" x="4438650" y="4965700"/>
          <p14:tracePt t="14405" x="4527550" y="5010150"/>
          <p14:tracePt t="14422" x="4603750" y="5054600"/>
          <p14:tracePt t="14438" x="4692650" y="5124450"/>
          <p14:tracePt t="14454" x="4787900" y="5194300"/>
          <p14:tracePt t="14471" x="4876800" y="5264150"/>
          <p14:tracePt t="14488" x="4965700" y="5321300"/>
          <p14:tracePt t="14505" x="5022850" y="5340350"/>
          <p14:tracePt t="14521" x="5048250" y="5353050"/>
          <p14:tracePt t="14538" x="5054600" y="5353050"/>
          <p14:tracePt t="14845" x="5041900" y="5353050"/>
          <p14:tracePt t="14853" x="5016500" y="5353050"/>
          <p14:tracePt t="14853" x="4908550" y="5340350"/>
          <p14:tracePt t="14870" x="4787900" y="5321300"/>
          <p14:tracePt t="14888" x="4629150" y="5295900"/>
          <p14:tracePt t="14905" x="4470400" y="5295900"/>
          <p14:tracePt t="14921" x="4337050" y="5289550"/>
          <p14:tracePt t="14937" x="4235450" y="5283200"/>
          <p14:tracePt t="14955" x="4184650" y="5283200"/>
          <p14:tracePt t="14971" x="4152900" y="5283200"/>
          <p14:tracePt t="15062" x="4184650" y="5283200"/>
          <p14:tracePt t="15070" x="4248150" y="5283200"/>
          <p14:tracePt t="15088" x="4260850" y="5276850"/>
          <p14:tracePt t="15088" x="4330700" y="5232400"/>
          <p14:tracePt t="15104" x="4381500" y="5181600"/>
          <p14:tracePt t="15121" x="4400550" y="5137150"/>
          <p14:tracePt t="15138" x="4400550" y="5060950"/>
          <p14:tracePt t="15155" x="4337050" y="4965700"/>
          <p14:tracePt t="15171" x="4222750" y="4851400"/>
          <p14:tracePt t="15188" x="4057650" y="4762500"/>
          <p14:tracePt t="15204" x="3879850" y="4718050"/>
          <p14:tracePt t="15204" x="3778250" y="4705350"/>
          <p14:tracePt t="15222" x="3581400" y="4692650"/>
          <p14:tracePt t="15238" x="3397250" y="4692650"/>
          <p14:tracePt t="15255" x="3270250" y="4705350"/>
          <p14:tracePt t="15271" x="3162300" y="4749800"/>
          <p14:tracePt t="15288" x="3073400" y="4806950"/>
          <p14:tracePt t="15304" x="3003550" y="4870450"/>
          <p14:tracePt t="15321" x="2946400" y="4946650"/>
          <p14:tracePt t="15338" x="2908300" y="5054600"/>
          <p14:tracePt t="15355" x="2882900" y="5181600"/>
          <p14:tracePt t="15371" x="2870200" y="5295900"/>
          <p14:tracePt t="15388" x="2870200" y="5384800"/>
          <p14:tracePt t="15405" x="2914650" y="5429250"/>
          <p14:tracePt t="15423" x="3016250" y="5486400"/>
          <p14:tracePt t="15438" x="3187700" y="5537200"/>
          <p14:tracePt t="15455" x="3448050" y="5556250"/>
          <p14:tracePt t="15471" x="3759200" y="5505450"/>
          <p14:tracePt t="15488" x="3981450" y="5372100"/>
          <p14:tracePt t="15504" x="4114800" y="5257800"/>
          <p14:tracePt t="15521" x="4171950" y="5162550"/>
          <p14:tracePt t="15538" x="4197350" y="5105400"/>
          <p14:tracePt t="15555" x="4203700" y="5067300"/>
          <p14:tracePt t="15571" x="4203700" y="5041900"/>
          <p14:tracePt t="15588" x="4203700" y="5016500"/>
          <p14:tracePt t="15604" x="4197350" y="5010150"/>
          <p14:tracePt t="15621" x="4191000" y="5010150"/>
          <p14:tracePt t="15766" x="4203700" y="5022850"/>
          <p14:tracePt t="15774" x="4235450" y="5041900"/>
          <p14:tracePt t="15780" x="4267200" y="5054600"/>
          <p14:tracePt t="15788" x="4343400" y="5086350"/>
          <p14:tracePt t="15804" x="4483100" y="5105400"/>
          <p14:tracePt t="15822" x="4572000" y="5105400"/>
          <p14:tracePt t="15838" x="4648200" y="5060950"/>
          <p14:tracePt t="15854" x="4679950" y="5010150"/>
          <p14:tracePt t="15871" x="4686300" y="4972050"/>
          <p14:tracePt t="15888" x="4686300" y="4959350"/>
          <p14:tracePt t="15973" x="4686300" y="4984750"/>
          <p14:tracePt t="15982" x="4718050" y="5022850"/>
          <p14:tracePt t="15989" x="4730750" y="5054600"/>
          <p14:tracePt t="15990" x="4749800" y="5080000"/>
          <p14:tracePt t="16004" x="4813300" y="5156200"/>
          <p14:tracePt t="16022" x="4832350" y="5187950"/>
          <p14:tracePt t="16038" x="4845050" y="5194300"/>
          <p14:tracePt t="16054" x="4857750" y="5194300"/>
          <p14:tracePt t="16071" x="4870450" y="5194300"/>
          <p14:tracePt t="16088" x="4908550" y="5175250"/>
          <p14:tracePt t="16104" x="4940300" y="5149850"/>
          <p14:tracePt t="16121" x="4991100" y="5118100"/>
          <p14:tracePt t="16138" x="5048250" y="5099050"/>
          <p14:tracePt t="16154" x="5073650" y="5092700"/>
          <p14:tracePt t="16171" x="5130800" y="5080000"/>
          <p14:tracePt t="16188" x="5162550" y="5060950"/>
          <p14:tracePt t="16204" x="5187950" y="5041900"/>
          <p14:tracePt t="16222" x="5194300" y="5035550"/>
          <p14:tracePt t="16237" x="5194300" y="5029200"/>
          <p14:tracePt t="16318" x="5194300" y="5022850"/>
          <p14:tracePt t="16334" x="5187950" y="5022850"/>
          <p14:tracePt t="16337" x="5168900" y="5022850"/>
          <p14:tracePt t="16354" x="5149850" y="5022850"/>
          <p14:tracePt t="16355" x="5086350" y="5099050"/>
          <p14:tracePt t="16371" x="5041900" y="5219700"/>
          <p14:tracePt t="16388" x="5022850" y="5314950"/>
          <p14:tracePt t="16404" x="5022850" y="5378450"/>
          <p14:tracePt t="16404" x="5022850" y="5397500"/>
          <p14:tracePt t="16423" x="5022850" y="5416550"/>
          <p14:tracePt t="16438" x="5022850" y="5422900"/>
          <p14:tracePt t="16478" x="5035550" y="5422900"/>
          <p14:tracePt t="16485" x="5048250" y="5422900"/>
          <p14:tracePt t="16488" x="5099050" y="5422900"/>
          <p14:tracePt t="16505" x="5181600" y="5403850"/>
          <p14:tracePt t="16521" x="5283200" y="5365750"/>
          <p14:tracePt t="16538" x="5353050" y="5334000"/>
          <p14:tracePt t="16554" x="5397500" y="5295900"/>
          <p14:tracePt t="16571" x="5416550" y="5251450"/>
          <p14:tracePt t="16588" x="5416550" y="5187950"/>
          <p14:tracePt t="16605" x="5410200" y="5105400"/>
          <p14:tracePt t="16621" x="5321300" y="4959350"/>
          <p14:tracePt t="16638" x="5194300" y="4851400"/>
          <p14:tracePt t="16654" x="5073650" y="4800600"/>
          <p14:tracePt t="16671" x="4940300" y="4787900"/>
          <p14:tracePt t="16688" x="4845050" y="4800600"/>
          <p14:tracePt t="16705" x="4762500" y="4864100"/>
          <p14:tracePt t="16721" x="4724400" y="4978400"/>
          <p14:tracePt t="16738" x="4718050" y="5118100"/>
          <p14:tracePt t="16754" x="4724400" y="5245100"/>
          <p14:tracePt t="16771" x="4762500" y="5353050"/>
          <p14:tracePt t="16788" x="4826000" y="5448300"/>
          <p14:tracePt t="16805" x="4883150" y="5511800"/>
          <p14:tracePt t="16821" x="4997450" y="5581650"/>
          <p14:tracePt t="16838" x="5080000" y="5594350"/>
          <p14:tracePt t="16854" x="5162550" y="5594350"/>
          <p14:tracePt t="16871" x="5238750" y="5562600"/>
          <p14:tracePt t="16888" x="5308600" y="5486400"/>
          <p14:tracePt t="16905" x="5346700" y="5365750"/>
          <p14:tracePt t="16921" x="5359400" y="5219700"/>
          <p14:tracePt t="16938" x="5365750" y="5099050"/>
          <p14:tracePt t="16954" x="5365750" y="5016500"/>
          <p14:tracePt t="16971" x="5365750" y="4972050"/>
          <p14:tracePt t="16987" x="5359400" y="4953000"/>
          <p14:tracePt t="17004" x="5340350" y="4933950"/>
          <p14:tracePt t="17021" x="5321300" y="4908550"/>
          <p14:tracePt t="17038" x="5295900" y="4895850"/>
          <p14:tracePt t="17054" x="5251450" y="4883150"/>
          <p14:tracePt t="17071" x="5162550" y="4883150"/>
          <p14:tracePt t="17087" x="5067300" y="4883150"/>
          <p14:tracePt t="17105" x="5003800" y="4889500"/>
          <p14:tracePt t="17121" x="4946650" y="4927600"/>
          <p14:tracePt t="17138" x="4908550" y="4972050"/>
          <p14:tracePt t="17154" x="4889500" y="5048250"/>
          <p14:tracePt t="17171" x="4883150" y="5124450"/>
          <p14:tracePt t="17188" x="4883150" y="5207000"/>
          <p14:tracePt t="17205" x="4902200" y="5283200"/>
          <p14:tracePt t="17221" x="4940300" y="5353050"/>
          <p14:tracePt t="17238" x="4965700" y="5391150"/>
          <p14:tracePt t="17254" x="4991100" y="5422900"/>
          <p14:tracePt t="17271" x="5003800" y="5435600"/>
          <p14:tracePt t="17287" x="5010150" y="5435600"/>
          <p14:tracePt t="17304" x="5035550" y="5448300"/>
          <p14:tracePt t="17321" x="5067300" y="5448300"/>
          <p14:tracePt t="17338" x="5137150" y="5448300"/>
          <p14:tracePt t="17354" x="5219700" y="5429250"/>
          <p14:tracePt t="17371" x="5289550" y="5391150"/>
          <p14:tracePt t="17388" x="5346700" y="5340350"/>
          <p14:tracePt t="17405" x="5372100" y="5283200"/>
          <p14:tracePt t="17422" x="5378450" y="5245100"/>
          <p14:tracePt t="17438" x="5378450" y="5219700"/>
          <p14:tracePt t="17455" x="5378450" y="5207000"/>
          <p14:tracePt t="17493" x="5378450" y="5200650"/>
          <p14:tracePt t="17574" x="5372100" y="5200650"/>
          <p14:tracePt t="17638" x="5365750" y="5200650"/>
          <p14:tracePt t="17646" x="5365750" y="5207000"/>
          <p14:tracePt t="17653" x="5372100" y="5232400"/>
          <p14:tracePt t="17664" x="5378450" y="5245100"/>
          <p14:tracePt t="17671" x="5397500" y="5270500"/>
          <p14:tracePt t="17688" x="5429250" y="5289550"/>
          <p14:tracePt t="17705" x="5448300" y="5295900"/>
          <p14:tracePt t="17779" x="5461000" y="5295900"/>
          <p14:tracePt t="17798" x="5467350" y="5295900"/>
          <p14:tracePt t="17806" x="5480050" y="5295900"/>
          <p14:tracePt t="17806" x="5511800" y="5270500"/>
          <p14:tracePt t="17822" x="5543550" y="5251450"/>
          <p14:tracePt t="17838" x="5549900" y="5238750"/>
          <p14:tracePt t="17854" x="5568950" y="5226050"/>
          <p14:tracePt t="17871" x="5575300" y="5213350"/>
          <p14:tracePt t="17888" x="5594350" y="5200650"/>
          <p14:tracePt t="17904" x="5619750" y="5162550"/>
          <p14:tracePt t="17921" x="5632450" y="5118100"/>
          <p14:tracePt t="17938" x="5632450" y="5080000"/>
          <p14:tracePt t="17955" x="5638800" y="5035550"/>
          <p14:tracePt t="17971" x="5638800" y="5003800"/>
          <p14:tracePt t="17988" x="5638800" y="4965700"/>
          <p14:tracePt t="18004" x="5613400" y="4927600"/>
          <p14:tracePt t="18022" x="5600700" y="4914900"/>
          <p14:tracePt t="18038" x="5594350" y="4902200"/>
          <p14:tracePt t="18055" x="5588000" y="4902200"/>
          <p14:tracePt t="18071" x="5562600" y="4902200"/>
          <p14:tracePt t="18088" x="5524500" y="4902200"/>
          <p14:tracePt t="18104" x="5480050" y="4921250"/>
          <p14:tracePt t="18121" x="5441950" y="4959350"/>
          <p14:tracePt t="18137" x="5397500" y="5003800"/>
          <p14:tracePt t="18154" x="5384800" y="5067300"/>
          <p14:tracePt t="18171" x="5378450" y="5118100"/>
          <p14:tracePt t="18188" x="5378450" y="5175250"/>
          <p14:tracePt t="18204" x="5391150" y="5238750"/>
          <p14:tracePt t="18222" x="5429250" y="5295900"/>
          <p14:tracePt t="18237" x="5467350" y="5340350"/>
          <p14:tracePt t="18255" x="5505450" y="5372100"/>
          <p14:tracePt t="18271" x="5556250" y="5397500"/>
          <p14:tracePt t="18288" x="5607050" y="5403850"/>
          <p14:tracePt t="18304" x="5657850" y="5403850"/>
          <p14:tracePt t="18321" x="5702300" y="5403850"/>
          <p14:tracePt t="18337" x="5740400" y="5403850"/>
          <p14:tracePt t="18354" x="5797550" y="5359400"/>
          <p14:tracePt t="18371" x="5848350" y="5295900"/>
          <p14:tracePt t="18388" x="5880100" y="5207000"/>
          <p14:tracePt t="18404" x="5886450" y="5111750"/>
          <p14:tracePt t="18404" x="5886450" y="5067300"/>
          <p14:tracePt t="18422" x="5886450" y="4978400"/>
          <p14:tracePt t="18438" x="5886450" y="4959350"/>
          <p14:tracePt t="18455" x="5873750" y="4914900"/>
          <p14:tracePt t="18471" x="5829300" y="4870450"/>
          <p14:tracePt t="18488" x="5803900" y="4857750"/>
          <p14:tracePt t="18504" x="5759450" y="4851400"/>
          <p14:tracePt t="18521" x="5695950" y="4851400"/>
          <p14:tracePt t="18537" x="5632450" y="4876800"/>
          <p14:tracePt t="18555" x="5556250" y="4933950"/>
          <p14:tracePt t="18571" x="5492750" y="4991100"/>
          <p14:tracePt t="18588" x="5448300" y="5060950"/>
          <p14:tracePt t="18604" x="5403850" y="5168900"/>
          <p14:tracePt t="18622" x="5391150" y="5251450"/>
          <p14:tracePt t="18638" x="5391150" y="5314950"/>
          <p14:tracePt t="18655" x="5403850" y="5372100"/>
          <p14:tracePt t="18671" x="5429250" y="5422900"/>
          <p14:tracePt t="18688" x="5454650" y="5467350"/>
          <p14:tracePt t="18704" x="5499100" y="5505450"/>
          <p14:tracePt t="18721" x="5537200" y="5524500"/>
          <p14:tracePt t="18737" x="5588000" y="5537200"/>
          <p14:tracePt t="18755" x="5638800" y="5543550"/>
          <p14:tracePt t="18771" x="5689600" y="5537200"/>
          <p14:tracePt t="18788" x="5734050" y="5499100"/>
          <p14:tracePt t="18804" x="5784850" y="5403850"/>
          <p14:tracePt t="18822" x="5791200" y="5340350"/>
          <p14:tracePt t="18838" x="5791200" y="5295900"/>
          <p14:tracePt t="18854" x="5791200" y="5257800"/>
          <p14:tracePt t="18871" x="5778500" y="5238750"/>
          <p14:tracePt t="18888" x="5778500" y="5226050"/>
          <p14:tracePt t="18904" x="5772150" y="5226050"/>
          <p14:tracePt t="18921" x="5765800" y="5226050"/>
          <p14:tracePt t="18974" x="5759450" y="5226050"/>
          <p14:tracePt t="19598" x="5753100" y="5226050"/>
          <p14:tracePt t="19621" x="5746750" y="5226050"/>
          <p14:tracePt t="19653" x="5740400" y="5226050"/>
          <p14:tracePt t="19709" x="5721350" y="5226050"/>
          <p14:tracePt t="19718" x="5708650" y="5226050"/>
          <p14:tracePt t="19725" x="5676900" y="5226050"/>
          <p14:tracePt t="19738" x="5613400" y="5238750"/>
          <p14:tracePt t="19754" x="5556250" y="5257800"/>
          <p14:tracePt t="19771" x="5461000" y="5283200"/>
          <p14:tracePt t="19787" x="5372100" y="5295900"/>
          <p14:tracePt t="19804" x="5270500" y="5308600"/>
          <p14:tracePt t="19822" x="5118100" y="5334000"/>
          <p14:tracePt t="19838" x="4997450" y="5346700"/>
          <p14:tracePt t="19854" x="4921250" y="5353050"/>
          <p14:tracePt t="19871" x="4819650" y="5359400"/>
          <p14:tracePt t="19887" x="4743450" y="5359400"/>
          <p14:tracePt t="19905" x="4673600" y="5359400"/>
          <p14:tracePt t="19921" x="4610100" y="5365750"/>
          <p14:tracePt t="19938" x="4546600" y="5372100"/>
          <p14:tracePt t="19954" x="4464050" y="5391150"/>
          <p14:tracePt t="19971" x="4387850" y="5410200"/>
          <p14:tracePt t="19987" x="4324350" y="5429250"/>
          <p14:tracePt t="20004" x="4248150" y="5448300"/>
          <p14:tracePt t="20021" x="4152900" y="5480050"/>
          <p14:tracePt t="20038" x="4076700" y="5505450"/>
          <p14:tracePt t="20054" x="4032250" y="5518150"/>
          <p14:tracePt t="20072" x="3994150" y="5537200"/>
          <p14:tracePt t="20087" x="3943350" y="5556250"/>
          <p14:tracePt t="20104" x="3886200" y="5575300"/>
          <p14:tracePt t="20121" x="3841750" y="5588000"/>
          <p14:tracePt t="20138" x="3784600" y="5600700"/>
          <p14:tracePt t="20154" x="3714750" y="5619750"/>
          <p14:tracePt t="20171" x="3632200" y="5651500"/>
          <p14:tracePt t="20187" x="3549650" y="5676900"/>
          <p14:tracePt t="20204" x="3448050" y="5708650"/>
          <p14:tracePt t="20222" x="3422650" y="5734050"/>
          <p14:tracePt t="20238" x="3403600" y="5746750"/>
          <p14:tracePt t="20254" x="3390900" y="5765800"/>
          <p14:tracePt t="20271" x="3390900" y="5791200"/>
          <p14:tracePt t="20287" x="3384550" y="5829300"/>
          <p14:tracePt t="20304" x="3378200" y="5880100"/>
          <p14:tracePt t="20320" x="3365500" y="5924550"/>
          <p14:tracePt t="20338" x="3359150" y="5943600"/>
          <p14:tracePt t="20354" x="3352800" y="5962650"/>
          <p14:tracePt t="20371" x="3352800" y="5969000"/>
          <p14:tracePt t="20387" x="3352800" y="5975350"/>
          <p14:tracePt t="20445" x="3352800" y="5981700"/>
          <p14:tracePt t="20461" x="3352800" y="5988050"/>
          <p14:tracePt t="20471" x="3346450" y="5988050"/>
          <p14:tracePt t="22942" x="3346450" y="6000750"/>
          <p14:tracePt t="22950" x="3390900" y="6000750"/>
          <p14:tracePt t="22958" x="3473450" y="6000750"/>
          <p14:tracePt t="22966" x="3644900" y="6000750"/>
          <p14:tracePt t="22972" x="4095750" y="5969000"/>
          <p14:tracePt t="22988" x="4527550" y="5892800"/>
          <p14:tracePt t="22988" x="4718050" y="5842000"/>
          <p14:tracePt t="23007" x="5010150" y="5740400"/>
          <p14:tracePt t="23022" x="5124450" y="5689600"/>
          <p14:tracePt t="23039" x="5168900" y="5664200"/>
          <p14:tracePt t="23055" x="5187950" y="5657850"/>
          <p14:tracePt t="23118" x="5194300" y="5657850"/>
          <p14:tracePt t="23142" x="5207000" y="5651500"/>
          <p14:tracePt t="23150" x="5213350" y="5645150"/>
          <p14:tracePt t="23158" x="5213350" y="5638800"/>
          <p14:tracePt t="23166" x="5219700" y="5619750"/>
          <p14:tracePt t="23172" x="5219700" y="5600700"/>
          <p14:tracePt t="23188" x="5219700" y="5588000"/>
          <p14:tracePt t="23246" x="5219700" y="5562600"/>
          <p14:tracePt t="23254" x="5238750" y="5511800"/>
          <p14:tracePt t="23264" x="5245100" y="5492750"/>
          <p14:tracePt t="23272" x="5251450" y="5441950"/>
          <p14:tracePt t="23288" x="5251450" y="5410200"/>
          <p14:tracePt t="23305" x="5251450" y="5391150"/>
          <p14:tracePt t="23322" x="5251450" y="5378450"/>
          <p14:tracePt t="23338" x="5251450" y="5372100"/>
          <p14:tracePt t="23355" x="5232400" y="5372100"/>
          <p14:tracePt t="23372" x="5200650" y="5359400"/>
          <p14:tracePt t="23388" x="5162550" y="5346700"/>
          <p14:tracePt t="23405" x="5092700" y="5334000"/>
          <p14:tracePt t="23422" x="4991100" y="5308600"/>
          <p14:tracePt t="23439" x="4953000" y="5289550"/>
          <p14:tracePt t="23455" x="4921250" y="5289550"/>
          <p14:tracePt t="23472" x="4895850" y="5283200"/>
          <p14:tracePt t="23489" x="4883150" y="5283200"/>
          <p14:tracePt t="23506" x="4870450" y="5276850"/>
          <p14:tracePt t="23522" x="4857750" y="5276850"/>
          <p14:tracePt t="23539" x="4851400" y="5270500"/>
          <p14:tracePt t="23555" x="4838700" y="5270500"/>
          <p14:tracePt t="23572" x="4826000" y="5270500"/>
          <p14:tracePt t="23588" x="4826000" y="5264150"/>
          <p14:tracePt t="23606" x="4819650" y="5264150"/>
          <p14:tracePt t="24150" x="4832350" y="5264150"/>
          <p14:tracePt t="24150" x="4845050" y="5264150"/>
          <p14:tracePt t="24166" x="4851400" y="5264150"/>
          <p14:tracePt t="24173" x="4857750" y="5264150"/>
          <p14:tracePt t="24182" x="4870450" y="5264150"/>
          <p14:tracePt t="24191" x="4883150" y="5264150"/>
          <p14:tracePt t="24205" x="4902200" y="5264150"/>
          <p14:tracePt t="24222" x="4914900" y="5264150"/>
          <p14:tracePt t="24238" x="4921250" y="5264150"/>
          <p14:tracePt t="24255" x="4927600" y="5264150"/>
          <p14:tracePt t="24272" x="4940300" y="5264150"/>
          <p14:tracePt t="24310" x="4953000" y="5264150"/>
          <p14:tracePt t="24342" x="4959350" y="5264150"/>
          <p14:tracePt t="24406" x="4965700" y="5264150"/>
          <p14:tracePt t="24414" x="4972050" y="5264150"/>
          <p14:tracePt t="24438" x="4978400" y="5264150"/>
          <p14:tracePt t="24454" x="4991100" y="5264150"/>
          <p14:tracePt t="24464" x="4997450" y="5264150"/>
          <p14:tracePt t="24472" x="5016500" y="5264150"/>
          <p14:tracePt t="24488" x="5041900" y="5264150"/>
          <p14:tracePt t="24505" x="5054600" y="5264150"/>
          <p14:tracePt t="24523" x="5060950" y="5264150"/>
          <p14:tracePt t="24566" x="5067300" y="5264150"/>
          <p14:tracePt t="24574" x="5073650" y="5264150"/>
          <p14:tracePt t="24588" x="5080000" y="5264150"/>
          <p14:tracePt t="24605" x="5092700" y="5264150"/>
          <p14:tracePt t="24606" x="5105400" y="5264150"/>
          <p14:tracePt t="24750" x="5111750" y="5264150"/>
          <p14:tracePt t="24798" x="5118100" y="5264150"/>
          <p14:tracePt t="24814" x="5124450" y="5264150"/>
          <p14:tracePt t="24846" x="5130800" y="5264150"/>
          <p14:tracePt t="24870" x="5137150" y="5264150"/>
          <p14:tracePt t="24894" x="5149850" y="5264150"/>
          <p14:tracePt t="24914" x="5156200" y="5264150"/>
          <p14:tracePt t="24921" x="5162550" y="5264150"/>
          <p14:tracePt t="24922" x="5181600" y="5264150"/>
          <p14:tracePt t="24938" x="5194300" y="5264150"/>
          <p14:tracePt t="24955" x="5207000" y="5264150"/>
          <p14:tracePt t="24972" x="5232400" y="5264150"/>
          <p14:tracePt t="24989" x="5245100" y="5270500"/>
          <p14:tracePt t="25679" x="5251450" y="5270500"/>
          <p14:tracePt t="25687" x="5257800" y="5270500"/>
          <p14:tracePt t="25703" x="5270500" y="5270500"/>
          <p14:tracePt t="25710" x="5289550" y="5270500"/>
          <p14:tracePt t="25722" x="5321300" y="5276850"/>
          <p14:tracePt t="25739" x="5340350" y="5283200"/>
          <p14:tracePt t="25756" x="5372100" y="5283200"/>
          <p14:tracePt t="25772" x="5391150" y="5289550"/>
          <p14:tracePt t="25789" x="5416550" y="5295900"/>
          <p14:tracePt t="25806" x="5435600" y="5295900"/>
          <p14:tracePt t="25824" x="5454650" y="5295900"/>
          <p14:tracePt t="25839" x="5467350" y="5295900"/>
          <p14:tracePt t="25856" x="5486400" y="5295900"/>
          <p14:tracePt t="25872" x="5518150" y="5295900"/>
          <p14:tracePt t="25889" x="5543550" y="5295900"/>
          <p14:tracePt t="25906" x="5556250" y="5295900"/>
          <p14:tracePt t="25922" x="5575300" y="5295900"/>
          <p14:tracePt t="25939" x="5594350" y="5295900"/>
          <p14:tracePt t="25956" x="5600700" y="5295900"/>
          <p14:tracePt t="25991" x="5607050" y="5295900"/>
          <p14:tracePt t="26064" x="5613400" y="5295900"/>
          <p14:tracePt t="26071" x="5619750" y="5295900"/>
          <p14:tracePt t="26119" x="5626100" y="5295900"/>
          <p14:tracePt t="26998" x="5632450" y="5295900"/>
          <p14:tracePt t="27007" x="5645150" y="5295900"/>
          <p14:tracePt t="27016" x="5657850" y="5295900"/>
          <p14:tracePt t="27095" x="5664200" y="5295900"/>
          <p14:tracePt t="27103" x="5670550" y="5295900"/>
          <p14:tracePt t="27111" x="5676900" y="5295900"/>
          <p14:tracePt t="27119" x="5683250" y="5295900"/>
          <p14:tracePt t="2800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Continuity Equation:  1D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We deal with substances that do not “appear” or “disappear”</a:t>
            </a:r>
          </a:p>
          <a:p>
            <a:pPr lvl="1"/>
            <a:r>
              <a:rPr lang="en-US" smtClean="0"/>
              <a:t>Conserved</a:t>
            </a:r>
          </a:p>
          <a:p>
            <a:r>
              <a:rPr lang="en-US" smtClean="0"/>
              <a:t>Conservation of mass leads to the derivation of the continuity equation</a:t>
            </a:r>
          </a:p>
          <a:p>
            <a:pPr lvl="1"/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25"/>
    </mc:Choice>
    <mc:Fallback>
      <p:transition spd="slow" advTm="41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86" x="4768850" y="3530600"/>
          <p14:tracePt t="10387" x="4768850" y="3479800"/>
          <p14:tracePt t="10395" x="4768850" y="3422650"/>
          <p14:tracePt t="10403" x="4768850" y="3327400"/>
          <p14:tracePt t="10419" x="4768850" y="3276600"/>
          <p14:tracePt t="10427" x="4768850" y="3162300"/>
          <p14:tracePt t="10438" x="4768850" y="3060700"/>
          <p14:tracePt t="10459" x="4768850" y="3035300"/>
          <p14:tracePt t="10475" x="4768850" y="3009900"/>
          <p14:tracePt t="10490" x="4768850" y="2990850"/>
          <p14:tracePt t="10507" x="4768850" y="2978150"/>
          <p14:tracePt t="10523" x="4768850" y="2965450"/>
          <p14:tracePt t="10539" x="4775200" y="2927350"/>
          <p14:tracePt t="10539" x="4781550" y="2901950"/>
          <p14:tracePt t="10555" x="4794250" y="2813050"/>
          <p14:tracePt t="10579" x="4806950" y="2724150"/>
          <p14:tracePt t="10595" x="4819650" y="2660650"/>
          <p14:tracePt t="10611" x="4819650" y="2647950"/>
          <p14:tracePt t="10627" x="4819650" y="2622550"/>
          <p14:tracePt t="10643" x="4819650" y="2603500"/>
          <p14:tracePt t="10659" x="4819650" y="2584450"/>
          <p14:tracePt t="10675" x="4819650" y="2571750"/>
          <p14:tracePt t="10688" x="4813300" y="2559050"/>
          <p14:tracePt t="10721" x="4806950" y="2546350"/>
          <p14:tracePt t="10795" x="4800600" y="2546350"/>
          <p14:tracePt t="10802" x="4794250" y="2540000"/>
          <p14:tracePt t="10923" x="4787900" y="2540000"/>
          <p14:tracePt t="10939" x="4794250" y="2540000"/>
          <p14:tracePt t="10948" x="4813300" y="2540000"/>
          <p14:tracePt t="10963" x="4838700" y="2546350"/>
          <p14:tracePt t="10971" x="4933950" y="2559050"/>
          <p14:tracePt t="10980" x="4997450" y="2565400"/>
          <p14:tracePt t="10987" x="5143500" y="2584450"/>
          <p14:tracePt t="11004" x="5308600" y="2609850"/>
          <p14:tracePt t="11021" x="5467350" y="2622550"/>
          <p14:tracePt t="11038" x="5613400" y="2635250"/>
          <p14:tracePt t="11054" x="5753100" y="2635250"/>
          <p14:tracePt t="11071" x="5797550" y="2635250"/>
          <p14:tracePt t="11088" x="5899150" y="2635250"/>
          <p14:tracePt t="11104" x="5994400" y="2635250"/>
          <p14:tracePt t="11121" x="6089650" y="2635250"/>
          <p14:tracePt t="11138" x="6102350" y="2635250"/>
          <p14:tracePt t="11154" x="6191250" y="2635250"/>
          <p14:tracePt t="11171" x="6305550" y="2635250"/>
          <p14:tracePt t="11188" x="6388100" y="2635250"/>
          <p14:tracePt t="11204" x="6489700" y="2635250"/>
          <p14:tracePt t="11221" x="6584950" y="2641600"/>
          <p14:tracePt t="11238" x="6724650" y="2641600"/>
          <p14:tracePt t="11254" x="6896100" y="2647950"/>
          <p14:tracePt t="11271" x="7092950" y="2647950"/>
          <p14:tracePt t="11288" x="7251700" y="2647950"/>
          <p14:tracePt t="11305" x="7372350" y="2647950"/>
          <p14:tracePt t="11321" x="7442200" y="2647950"/>
          <p14:tracePt t="11338" x="7467600" y="2647950"/>
          <p14:tracePt t="11355" x="7473950" y="2647950"/>
          <p14:tracePt t="11451" x="7435850" y="2647950"/>
          <p14:tracePt t="11464" x="7397750" y="2647950"/>
          <p14:tracePt t="11467" x="7315200" y="2647950"/>
          <p14:tracePt t="11474" x="7092950" y="2673350"/>
          <p14:tracePt t="11488" x="6540500" y="2711450"/>
          <p14:tracePt t="11504" x="5835650" y="2711450"/>
          <p14:tracePt t="11521" x="5118100" y="2711450"/>
          <p14:tracePt t="11538" x="4127500" y="2736850"/>
          <p14:tracePt t="11555" x="3625850" y="2743200"/>
          <p14:tracePt t="11571" x="3479800" y="2762250"/>
          <p14:tracePt t="11587" x="3390900" y="2762250"/>
          <p14:tracePt t="11604" x="3162300" y="2806700"/>
          <p14:tracePt t="11621" x="2978150" y="2825750"/>
          <p14:tracePt t="11638" x="2806700" y="2863850"/>
          <p14:tracePt t="11654" x="2647950" y="2889250"/>
          <p14:tracePt t="11671" x="2508250" y="2908300"/>
          <p14:tracePt t="11688" x="2374900" y="2921000"/>
          <p14:tracePt t="11704" x="2254250" y="2927350"/>
          <p14:tracePt t="11721" x="2146300" y="2927350"/>
          <p14:tracePt t="11738" x="2019300" y="2927350"/>
          <p14:tracePt t="11755" x="1955800" y="2927350"/>
          <p14:tracePt t="11771" x="1879600" y="2927350"/>
          <p14:tracePt t="11788" x="1790700" y="2940050"/>
          <p14:tracePt t="11804" x="1739900" y="2946400"/>
          <p14:tracePt t="11820" x="1720850" y="2952750"/>
          <p14:tracePt t="11837" x="1708150" y="2965450"/>
          <p14:tracePt t="11891" x="1708150" y="2978150"/>
          <p14:tracePt t="11904" x="1714500" y="2984500"/>
          <p14:tracePt t="11921" x="1733550" y="2984500"/>
          <p14:tracePt t="11922" x="1765300" y="2997200"/>
          <p14:tracePt t="11938" x="1866900" y="3022600"/>
          <p14:tracePt t="11955" x="1905000" y="3028950"/>
          <p14:tracePt t="11971" x="1955800" y="3028950"/>
          <p14:tracePt t="11988" x="2000250" y="3035300"/>
          <p14:tracePt t="12004" x="2032000" y="3035300"/>
          <p14:tracePt t="12021" x="2076450" y="3035300"/>
          <p14:tracePt t="12038" x="2127250" y="3035300"/>
          <p14:tracePt t="12083" x="2133600" y="3035300"/>
          <p14:tracePt t="12091" x="2216150" y="3035300"/>
          <p14:tracePt t="12099" x="2298700" y="3035300"/>
          <p14:tracePt t="12104" x="2387600" y="3035300"/>
          <p14:tracePt t="12121" x="2565400" y="3035300"/>
          <p14:tracePt t="12138" x="2736850" y="3035300"/>
          <p14:tracePt t="12155" x="2959100" y="3035300"/>
          <p14:tracePt t="12171" x="3098800" y="3035300"/>
          <p14:tracePt t="12187" x="3225800" y="3035300"/>
          <p14:tracePt t="12204" x="3359150" y="3035300"/>
          <p14:tracePt t="12221" x="3479800" y="3035300"/>
          <p14:tracePt t="12238" x="3600450" y="3035300"/>
          <p14:tracePt t="12254" x="3695700" y="3028950"/>
          <p14:tracePt t="12271" x="3752850" y="3028950"/>
          <p14:tracePt t="12288" x="3790950" y="3028950"/>
          <p14:tracePt t="12304" x="3829050" y="3028950"/>
          <p14:tracePt t="12321" x="3873500" y="3028950"/>
          <p14:tracePt t="12338" x="3937000" y="3028950"/>
          <p14:tracePt t="12354" x="4057650" y="3028950"/>
          <p14:tracePt t="12371" x="4121150" y="3028950"/>
          <p14:tracePt t="12387" x="4235450" y="3028950"/>
          <p14:tracePt t="12404" x="4318000" y="3028950"/>
          <p14:tracePt t="12421" x="4413250" y="3048000"/>
          <p14:tracePt t="12439" x="4489450" y="3054350"/>
          <p14:tracePt t="12454" x="4565650" y="3060700"/>
          <p14:tracePt t="12471" x="4603750" y="3067050"/>
          <p14:tracePt t="12488" x="4629150" y="3067050"/>
          <p14:tracePt t="12505" x="4654550" y="3073400"/>
          <p14:tracePt t="12521" x="4667250" y="3073400"/>
          <p14:tracePt t="12538" x="4686300" y="3079750"/>
          <p14:tracePt t="12619" x="4692650" y="3079750"/>
          <p14:tracePt t="13219" x="4686300" y="3079750"/>
          <p14:tracePt t="13230" x="4679950" y="3079750"/>
          <p14:tracePt t="13230" x="4667250" y="3079750"/>
          <p14:tracePt t="13238" x="4622800" y="3092450"/>
          <p14:tracePt t="13254" x="4527550" y="3143250"/>
          <p14:tracePt t="13271" x="4413250" y="3194050"/>
          <p14:tracePt t="13287" x="4298950" y="3244850"/>
          <p14:tracePt t="13304" x="4216400" y="3276600"/>
          <p14:tracePt t="13321" x="4083050" y="3308350"/>
          <p14:tracePt t="13338" x="3816350" y="3384550"/>
          <p14:tracePt t="13355" x="3619500" y="3416300"/>
          <p14:tracePt t="13371" x="3460750" y="3435350"/>
          <p14:tracePt t="13388" x="3346450" y="3448050"/>
          <p14:tracePt t="13404" x="3251200" y="3473450"/>
          <p14:tracePt t="13421" x="3200400" y="3479800"/>
          <p14:tracePt t="13438" x="3181350" y="3486150"/>
          <p14:tracePt t="13454" x="3175000" y="3486150"/>
          <p14:tracePt t="13471" x="3175000" y="3492500"/>
          <p14:tracePt t="13487" x="3168650" y="3498850"/>
          <p14:tracePt t="13504" x="3155950" y="3505200"/>
          <p14:tracePt t="13521" x="3136900" y="3524250"/>
          <p14:tracePt t="13537" x="3073400" y="3556000"/>
          <p14:tracePt t="13556" x="3041650" y="3562350"/>
          <p14:tracePt t="13571" x="3028950" y="3575050"/>
          <p14:tracePt t="13588" x="3022600" y="3575050"/>
          <p14:tracePt t="13675" x="3054350" y="3575050"/>
          <p14:tracePt t="13682" x="3098800" y="3575050"/>
          <p14:tracePt t="13696" x="3155950" y="3575050"/>
          <p14:tracePt t="13697" x="3206750" y="3575050"/>
          <p14:tracePt t="13704" x="3314700" y="3575050"/>
          <p14:tracePt t="13721" x="3416300" y="3575050"/>
          <p14:tracePt t="13737" x="3530600" y="3575050"/>
          <p14:tracePt t="13755" x="3575050" y="3575050"/>
          <p14:tracePt t="13771" x="3587750" y="3575050"/>
          <p14:tracePt t="13940" x="3581400" y="3575050"/>
          <p14:tracePt t="13947" x="3562350" y="3575050"/>
          <p14:tracePt t="13955" x="3549650" y="3575050"/>
          <p14:tracePt t="13956" x="3524250" y="3575050"/>
          <p14:tracePt t="13971" x="3498850" y="3575050"/>
          <p14:tracePt t="13988" x="3479800" y="3575050"/>
          <p14:tracePt t="14004" x="3454400" y="3575050"/>
          <p14:tracePt t="14021" x="3409950" y="3575050"/>
          <p14:tracePt t="14037" x="3359150" y="3575050"/>
          <p14:tracePt t="14055" x="3295650" y="3575050"/>
          <p14:tracePt t="14071" x="3225800" y="3575050"/>
          <p14:tracePt t="14088" x="3149600" y="3575050"/>
          <p14:tracePt t="14104" x="3130550" y="3575050"/>
          <p14:tracePt t="14121" x="3086100" y="3575050"/>
          <p14:tracePt t="14137" x="2997200" y="3575050"/>
          <p14:tracePt t="14155" x="2952750" y="3575050"/>
          <p14:tracePt t="14171" x="2914650" y="3575050"/>
          <p14:tracePt t="14188" x="2876550" y="3575050"/>
          <p14:tracePt t="14204" x="2838450" y="3575050"/>
          <p14:tracePt t="14221" x="2781300" y="3575050"/>
          <p14:tracePt t="14237" x="2730500" y="3575050"/>
          <p14:tracePt t="14254" x="2679700" y="3575050"/>
          <p14:tracePt t="14271" x="2635250" y="3575050"/>
          <p14:tracePt t="14288" x="2622550" y="3575050"/>
          <p14:tracePt t="14305" x="2597150" y="3575050"/>
          <p14:tracePt t="14321" x="2584450" y="3575050"/>
          <p14:tracePt t="14337" x="2546350" y="3575050"/>
          <p14:tracePt t="14355" x="2514600" y="3575050"/>
          <p14:tracePt t="14371" x="2482850" y="3575050"/>
          <p14:tracePt t="14388" x="2444750" y="3575050"/>
          <p14:tracePt t="14404" x="2400300" y="3575050"/>
          <p14:tracePt t="14421" x="2355850" y="3575050"/>
          <p14:tracePt t="14437" x="2330450" y="3575050"/>
          <p14:tracePt t="14455" x="2324100" y="3575050"/>
          <p14:tracePt t="14539" x="2317750" y="3575050"/>
          <p14:tracePt t="14547" x="2305050" y="3575050"/>
          <p14:tracePt t="14555" x="2298700" y="3575050"/>
          <p14:tracePt t="14555" x="2286000" y="3575050"/>
          <p14:tracePt t="14571" x="2279650" y="3575050"/>
          <p14:tracePt t="14587" x="2273300" y="3575050"/>
          <p14:tracePt t="14604" x="2266950" y="3575050"/>
          <p14:tracePt t="15618" x="2260600" y="3575050"/>
          <p14:tracePt t="15630" x="2241550" y="3575050"/>
          <p14:tracePt t="15633" x="2216150" y="3581400"/>
          <p14:tracePt t="15638" x="2127250" y="3606800"/>
          <p14:tracePt t="15654" x="2025650" y="3638550"/>
          <p14:tracePt t="15671" x="1905000" y="3689350"/>
          <p14:tracePt t="15687" x="1803400" y="3727450"/>
          <p14:tracePt t="15704" x="1727200" y="3771900"/>
          <p14:tracePt t="15721" x="1676400" y="3810000"/>
          <p14:tracePt t="15738" x="1638300" y="3841750"/>
          <p14:tracePt t="15755" x="1612900" y="3867150"/>
          <p14:tracePt t="15771" x="1593850" y="3886200"/>
          <p14:tracePt t="15787" x="1562100" y="3911600"/>
          <p14:tracePt t="15804" x="1536700" y="3937000"/>
          <p14:tracePt t="15821" x="1517650" y="3962400"/>
          <p14:tracePt t="15838" x="1492250" y="4000500"/>
          <p14:tracePt t="15855" x="1479550" y="4025900"/>
          <p14:tracePt t="15872" x="1473200" y="4057650"/>
          <p14:tracePt t="15888" x="1460500" y="4076700"/>
          <p14:tracePt t="15905" x="1454150" y="4095750"/>
          <p14:tracePt t="15922" x="1454150" y="4114800"/>
          <p14:tracePt t="15939" x="1447800" y="4127500"/>
          <p14:tracePt t="15987" x="1447800" y="4133850"/>
          <p14:tracePt t="16364" x="1447800" y="4140200"/>
          <p14:tracePt t="16371" x="1466850" y="4152900"/>
          <p14:tracePt t="16380" x="1485900" y="4159250"/>
          <p14:tracePt t="16387" x="1530350" y="4165600"/>
          <p14:tracePt t="16399" x="1543050" y="4171950"/>
          <p14:tracePt t="16405" x="1574800" y="4184650"/>
          <p14:tracePt t="16422" x="1600200" y="4197350"/>
          <p14:tracePt t="16438" x="1625600" y="4203700"/>
          <p14:tracePt t="16455" x="1631950" y="4203700"/>
          <p14:tracePt t="16472" x="1644650" y="4210050"/>
          <p14:tracePt t="16489" x="1676400" y="4216400"/>
          <p14:tracePt t="16505" x="1708150" y="4216400"/>
          <p14:tracePt t="16522" x="1739900" y="4216400"/>
          <p14:tracePt t="16539" x="1771650" y="4216400"/>
          <p14:tracePt t="16556" x="1778000" y="4216400"/>
          <p14:tracePt t="16700" x="1765300" y="4216400"/>
          <p14:tracePt t="16708" x="1758950" y="4216400"/>
          <p14:tracePt t="16715" x="1752600" y="4216400"/>
          <p14:tracePt t="16715" x="1733550" y="4216400"/>
          <p14:tracePt t="16724" x="1714500" y="4203700"/>
          <p14:tracePt t="16738" x="1644650" y="4197350"/>
          <p14:tracePt t="16756" x="1606550" y="4191000"/>
          <p14:tracePt t="16772" x="1581150" y="4184650"/>
          <p14:tracePt t="16788" x="1568450" y="4184650"/>
          <p14:tracePt t="16805" x="1555750" y="4178300"/>
          <p14:tracePt t="17012" x="1549400" y="4165600"/>
          <p14:tracePt t="17020" x="1543050" y="4165600"/>
          <p14:tracePt t="17022" x="1524000" y="4146550"/>
          <p14:tracePt t="17038" x="1498600" y="4127500"/>
          <p14:tracePt t="17055" x="1473200" y="4108450"/>
          <p14:tracePt t="17072" x="1454150" y="4095750"/>
          <p14:tracePt t="17088" x="1447800" y="4089400"/>
          <p14:tracePt t="17212" x="1447800" y="4083050"/>
          <p14:tracePt t="17220" x="1447800" y="4070350"/>
          <p14:tracePt t="17221" x="1447800" y="4064000"/>
          <p14:tracePt t="17238" x="1428750" y="4051300"/>
          <p14:tracePt t="17239" x="1403350" y="4025900"/>
          <p14:tracePt t="17255" x="1365250" y="4019550"/>
          <p14:tracePt t="17272" x="1333500" y="4006850"/>
          <p14:tracePt t="17289" x="1314450" y="3994150"/>
          <p14:tracePt t="17305" x="1308100" y="3994150"/>
          <p14:tracePt t="17387" x="1301750" y="3987800"/>
          <p14:tracePt t="17397" x="1301750" y="3981450"/>
          <p14:tracePt t="17405" x="1301750" y="3962400"/>
          <p14:tracePt t="17412" x="1301750" y="3905250"/>
          <p14:tracePt t="17422" x="1301750" y="3835400"/>
          <p14:tracePt t="17438" x="1301750" y="3803650"/>
          <p14:tracePt t="17455" x="1301750" y="3784600"/>
          <p14:tracePt t="17715" x="1301750" y="3797300"/>
          <p14:tracePt t="17723" x="1301750" y="3816350"/>
          <p14:tracePt t="17731" x="1308100" y="3829050"/>
          <p14:tracePt t="17739" x="1314450" y="3841750"/>
          <p14:tracePt t="17755" x="1314450" y="3848100"/>
          <p14:tracePt t="18036" x="1327150" y="3860800"/>
          <p14:tracePt t="18036" x="1339850" y="3873500"/>
          <p14:tracePt t="18051" x="1346200" y="3886200"/>
          <p14:tracePt t="18059" x="1346200" y="3892550"/>
          <p14:tracePt t="18068" x="1358900" y="3905250"/>
          <p14:tracePt t="18075" x="1358900" y="3917950"/>
          <p14:tracePt t="18089" x="1365250" y="3917950"/>
          <p14:tracePt t="18105" x="1371600" y="3924300"/>
          <p14:tracePt t="18322" x="0" y="0"/>
        </p14:tracePtLst>
        <p14:tracePtLst>
          <p14:tracePt t="18506" x="1371600" y="3924300"/>
          <p14:tracePt t="18589" x="0" y="0"/>
        </p14:tracePtLst>
        <p14:tracePtLst>
          <p14:tracePt t="18741" x="1371600" y="3924300"/>
          <p14:tracePt t="18851" x="0" y="0"/>
        </p14:tracePtLst>
        <p14:tracePtLst>
          <p14:tracePt t="19006" x="1371600" y="3924300"/>
          <p14:tracePt t="19116" x="0" y="0"/>
        </p14:tracePtLst>
        <p14:tracePtLst>
          <p14:tracePt t="19267" x="1371600" y="3924300"/>
          <p14:tracePt t="19370" x="0" y="0"/>
        </p14:tracePtLst>
        <p14:tracePtLst>
          <p14:tracePt t="27259" x="1371600" y="3924300"/>
          <p14:tracePt t="27876" x="1371600" y="3930650"/>
          <p14:tracePt t="27884" x="1358900" y="3956050"/>
          <p14:tracePt t="27892" x="1346200" y="3987800"/>
          <p14:tracePt t="27900" x="1346200" y="4006850"/>
          <p14:tracePt t="27908" x="1320800" y="4057650"/>
          <p14:tracePt t="27922" x="1308100" y="4089400"/>
          <p14:tracePt t="27939" x="1301750" y="4114800"/>
          <p14:tracePt t="27956" x="1301750" y="4127500"/>
          <p14:tracePt t="27973" x="1295400" y="4140200"/>
          <p14:tracePt t="27989" x="1295400" y="4171950"/>
          <p14:tracePt t="28005" x="1295400" y="4197350"/>
          <p14:tracePt t="28022" x="1295400" y="4222750"/>
          <p14:tracePt t="28039" x="1295400" y="4241800"/>
          <p14:tracePt t="28056" x="1295400" y="4260850"/>
          <p14:tracePt t="28072" x="1295400" y="4279900"/>
          <p14:tracePt t="28089" x="1295400" y="4286250"/>
          <p14:tracePt t="28105" x="1308100" y="4298950"/>
          <p14:tracePt t="28123" x="1314450" y="4311650"/>
          <p14:tracePt t="28139" x="1327150" y="4324350"/>
          <p14:tracePt t="28156" x="1333500" y="4330700"/>
          <p14:tracePt t="28172" x="1333500" y="4337050"/>
          <p14:tracePt t="28189" x="1339850" y="4337050"/>
          <p14:tracePt t="28236" x="1346200" y="4343400"/>
          <p14:tracePt t="28260" x="1352550" y="4343400"/>
          <p14:tracePt t="28281" x="1358900" y="4343400"/>
          <p14:tracePt t="28288" x="1365250" y="4349750"/>
          <p14:tracePt t="28289" x="1384300" y="4356100"/>
          <p14:tracePt t="28305" x="1416050" y="4368800"/>
          <p14:tracePt t="28322" x="1473200" y="4394200"/>
          <p14:tracePt t="28339" x="1581150" y="4425950"/>
          <p14:tracePt t="28356" x="1670050" y="4445000"/>
          <p14:tracePt t="28373" x="1784350" y="4457700"/>
          <p14:tracePt t="28389" x="1917700" y="4476750"/>
          <p14:tracePt t="28406" x="2044700" y="4495800"/>
          <p14:tracePt t="28422" x="2171700" y="4502150"/>
          <p14:tracePt t="28439" x="2292350" y="4508500"/>
          <p14:tracePt t="28455" x="2413000" y="4508500"/>
          <p14:tracePt t="28472" x="2527300" y="4508500"/>
          <p14:tracePt t="28489" x="2641600" y="4508500"/>
          <p14:tracePt t="28506" x="2755900" y="4508500"/>
          <p14:tracePt t="28522" x="2882900" y="4508500"/>
          <p14:tracePt t="28539" x="3117850" y="4508500"/>
          <p14:tracePt t="28556" x="3282950" y="4508500"/>
          <p14:tracePt t="28572" x="3454400" y="4508500"/>
          <p14:tracePt t="28589" x="3638550" y="4508500"/>
          <p14:tracePt t="28606" x="3829050" y="4508500"/>
          <p14:tracePt t="28622" x="4070350" y="4514850"/>
          <p14:tracePt t="28639" x="4241800" y="4514850"/>
          <p14:tracePt t="28656" x="4438650" y="4514850"/>
          <p14:tracePt t="28672" x="4591050" y="4514850"/>
          <p14:tracePt t="28689" x="4756150" y="4514850"/>
          <p14:tracePt t="28705" x="4902200" y="4514850"/>
          <p14:tracePt t="28721" x="5067300" y="4521200"/>
          <p14:tracePt t="28738" x="5245100" y="4521200"/>
          <p14:tracePt t="28755" x="5505450" y="4521200"/>
          <p14:tracePt t="28771" x="5676900" y="4521200"/>
          <p14:tracePt t="28788" x="5816600" y="4533900"/>
          <p14:tracePt t="28805" x="5943600" y="4533900"/>
          <p14:tracePt t="28822" x="6057900" y="4533900"/>
          <p14:tracePt t="28839" x="6172200" y="4533900"/>
          <p14:tracePt t="28855" x="6280150" y="4533900"/>
          <p14:tracePt t="28872" x="6407150" y="4533900"/>
          <p14:tracePt t="28889" x="6540500" y="4533900"/>
          <p14:tracePt t="28907" x="6686550" y="4533900"/>
          <p14:tracePt t="28922" x="6845300" y="4533900"/>
          <p14:tracePt t="28939" x="7099300" y="4533900"/>
          <p14:tracePt t="28956" x="7226300" y="4533900"/>
          <p14:tracePt t="28972" x="7334250" y="4533900"/>
          <p14:tracePt t="28989" x="7454900" y="4533900"/>
          <p14:tracePt t="29005" x="7569200" y="4533900"/>
          <p14:tracePt t="29021" x="7651750" y="4533900"/>
          <p14:tracePt t="29038" x="7696200" y="4533900"/>
          <p14:tracePt t="29055" x="7715250" y="4533900"/>
          <p14:tracePt t="29072" x="7721600" y="4533900"/>
          <p14:tracePt t="29204" x="7708900" y="4533900"/>
          <p14:tracePt t="29212" x="7689850" y="4533900"/>
          <p14:tracePt t="29220" x="7664450" y="4533900"/>
          <p14:tracePt t="29239" x="7594600" y="4546600"/>
          <p14:tracePt t="29255" x="7467600" y="4572000"/>
          <p14:tracePt t="29256" x="7321550" y="4584700"/>
          <p14:tracePt t="29272" x="7143750" y="4610100"/>
          <p14:tracePt t="29289" x="6915150" y="4610100"/>
          <p14:tracePt t="29305" x="6743700" y="4610100"/>
          <p14:tracePt t="29321" x="6572250" y="4610100"/>
          <p14:tracePt t="29339" x="6311900" y="4610100"/>
          <p14:tracePt t="29356" x="6165850" y="4610100"/>
          <p14:tracePt t="29372" x="6026150" y="4610100"/>
          <p14:tracePt t="29389" x="5899150" y="4610100"/>
          <p14:tracePt t="29405" x="5765800" y="4610100"/>
          <p14:tracePt t="29422" x="5676900" y="4616450"/>
          <p14:tracePt t="29439" x="5594350" y="4616450"/>
          <p14:tracePt t="29455" x="5492750" y="4616450"/>
          <p14:tracePt t="29472" x="5410200" y="4616450"/>
          <p14:tracePt t="29489" x="5327650" y="4616450"/>
          <p14:tracePt t="29506" x="5257800" y="4616450"/>
          <p14:tracePt t="29522" x="5194300" y="4616450"/>
          <p14:tracePt t="29539" x="5118100" y="4616450"/>
          <p14:tracePt t="29556" x="5060950" y="4616450"/>
          <p14:tracePt t="29572" x="5016500" y="4616450"/>
          <p14:tracePt t="29589" x="4978400" y="4616450"/>
          <p14:tracePt t="29605" x="4946650" y="4616450"/>
          <p14:tracePt t="29622" x="4914900" y="4616450"/>
          <p14:tracePt t="29639" x="4895850" y="4616450"/>
          <p14:tracePt t="29655" x="4883150" y="4616450"/>
          <p14:tracePt t="29673" x="4870450" y="4616450"/>
          <p14:tracePt t="29689" x="4864100" y="4616450"/>
          <p14:tracePt t="29706" x="4857750" y="4616450"/>
          <p14:tracePt t="29722" x="4851400" y="4616450"/>
          <p14:tracePt t="29739" x="4838700" y="4616450"/>
          <p14:tracePt t="31211" x="4845050" y="4616450"/>
          <p14:tracePt t="31220" x="4895850" y="4597400"/>
          <p14:tracePt t="31228" x="4965700" y="4552950"/>
          <p14:tracePt t="31236" x="5067300" y="4457700"/>
          <p14:tracePt t="31236" x="5175250" y="4337050"/>
          <p14:tracePt t="31244" x="5314950" y="4127500"/>
          <p14:tracePt t="31255" x="5670550" y="3568700"/>
          <p14:tracePt t="31272" x="5981700" y="2933700"/>
          <p14:tracePt t="31289" x="6210300" y="2343150"/>
          <p14:tracePt t="31305" x="6350000" y="1866900"/>
          <p14:tracePt t="31322" x="6407150" y="1543050"/>
          <p14:tracePt t="31339" x="6438900" y="1320800"/>
          <p14:tracePt t="31356" x="6445250" y="1244600"/>
          <p14:tracePt t="31372" x="6445250" y="1225550"/>
          <p14:tracePt t="31388" x="6445250" y="1212850"/>
          <p14:tracePt t="31596" x="6451600" y="1225550"/>
          <p14:tracePt t="31604" x="6483350" y="1244600"/>
          <p14:tracePt t="31606" x="6527800" y="1276350"/>
          <p14:tracePt t="31622" x="6584950" y="1314450"/>
          <p14:tracePt t="31638" x="6635750" y="1352550"/>
          <p14:tracePt t="31655" x="6686550" y="1371600"/>
          <p14:tracePt t="31673" x="6743700" y="1384300"/>
          <p14:tracePt t="31689" x="6807200" y="1384300"/>
          <p14:tracePt t="31706" x="6896100" y="1384300"/>
          <p14:tracePt t="31722" x="6985000" y="1352550"/>
          <p14:tracePt t="31739" x="7105650" y="1270000"/>
          <p14:tracePt t="31756" x="7181850" y="1206500"/>
          <p14:tracePt t="31772" x="7239000" y="1168400"/>
          <p14:tracePt t="31788" x="7264400" y="1143000"/>
          <p14:tracePt t="31805" x="7283450" y="1111250"/>
          <p14:tracePt t="31822" x="7289800" y="1079500"/>
          <p14:tracePt t="31839" x="7289800" y="1035050"/>
          <p14:tracePt t="31855" x="7289800" y="990600"/>
          <p14:tracePt t="31872" x="7283450" y="946150"/>
          <p14:tracePt t="31888" x="7264400" y="895350"/>
          <p14:tracePt t="31905" x="7232650" y="850900"/>
          <p14:tracePt t="31922" x="7188200" y="806450"/>
          <p14:tracePt t="31939" x="7105650" y="755650"/>
          <p14:tracePt t="31956" x="7016750" y="736600"/>
          <p14:tracePt t="31972" x="6921500" y="730250"/>
          <p14:tracePt t="31988" x="6819900" y="711200"/>
          <p14:tracePt t="32005" x="6731000" y="711200"/>
          <p14:tracePt t="32022" x="6661150" y="711200"/>
          <p14:tracePt t="32039" x="6623050" y="711200"/>
          <p14:tracePt t="32055" x="6584950" y="711200"/>
          <p14:tracePt t="32072" x="6553200" y="711200"/>
          <p14:tracePt t="32088" x="6521450" y="711200"/>
          <p14:tracePt t="32105" x="6502400" y="717550"/>
          <p14:tracePt t="32139" x="6489700" y="723900"/>
          <p14:tracePt t="32140" x="6457950" y="749300"/>
          <p14:tracePt t="32156" x="6419850" y="787400"/>
          <p14:tracePt t="32172" x="6369050" y="825500"/>
          <p14:tracePt t="32188" x="6337300" y="869950"/>
          <p14:tracePt t="32206" x="6311900" y="920750"/>
          <p14:tracePt t="32222" x="6286500" y="984250"/>
          <p14:tracePt t="32239" x="6261100" y="1035050"/>
          <p14:tracePt t="32255" x="6242050" y="1098550"/>
          <p14:tracePt t="32272" x="6229350" y="1162050"/>
          <p14:tracePt t="32288" x="6223000" y="1244600"/>
          <p14:tracePt t="32306" x="6223000" y="1320800"/>
          <p14:tracePt t="32322" x="6223000" y="1390650"/>
          <p14:tracePt t="32339" x="6242050" y="1485900"/>
          <p14:tracePt t="32355" x="6273800" y="1555750"/>
          <p14:tracePt t="32372" x="6299200" y="1600200"/>
          <p14:tracePt t="32389" x="6337300" y="1644650"/>
          <p14:tracePt t="32406" x="6362700" y="1682750"/>
          <p14:tracePt t="32423" x="6394450" y="1708150"/>
          <p14:tracePt t="32439" x="6419850" y="1739900"/>
          <p14:tracePt t="32455" x="6477000" y="1778000"/>
          <p14:tracePt t="32472" x="6534150" y="1809750"/>
          <p14:tracePt t="32488" x="6604000" y="1841500"/>
          <p14:tracePt t="32505" x="6680200" y="1873250"/>
          <p14:tracePt t="32522" x="6762750" y="1898650"/>
          <p14:tracePt t="32522" x="6800850" y="1898650"/>
          <p14:tracePt t="32540" x="6858000" y="1898650"/>
          <p14:tracePt t="32556" x="6927850" y="1898650"/>
          <p14:tracePt t="32572" x="6997700" y="1879600"/>
          <p14:tracePt t="32588" x="7061200" y="1828800"/>
          <p14:tracePt t="32605" x="7118350" y="1778000"/>
          <p14:tracePt t="32622" x="7156450" y="1720850"/>
          <p14:tracePt t="32639" x="7200900" y="1670050"/>
          <p14:tracePt t="32655" x="7239000" y="1606550"/>
          <p14:tracePt t="32672" x="7258050" y="1555750"/>
          <p14:tracePt t="32688" x="7283450" y="1498600"/>
          <p14:tracePt t="32706" x="7296150" y="1447800"/>
          <p14:tracePt t="32722" x="7302500" y="1397000"/>
          <p14:tracePt t="32739" x="7302500" y="1320800"/>
          <p14:tracePt t="32756" x="7302500" y="1276350"/>
          <p14:tracePt t="32772" x="7289800" y="1225550"/>
          <p14:tracePt t="32788" x="7277100" y="1193800"/>
          <p14:tracePt t="32805" x="7264400" y="1155700"/>
          <p14:tracePt t="32822" x="7245350" y="1123950"/>
          <p14:tracePt t="32838" x="7219950" y="1079500"/>
          <p14:tracePt t="32855" x="7200900" y="1054100"/>
          <p14:tracePt t="32872" x="7188200" y="1041400"/>
          <p14:tracePt t="32888" x="7156450" y="1009650"/>
          <p14:tracePt t="32905" x="7112000" y="965200"/>
          <p14:tracePt t="32922" x="7029450" y="908050"/>
          <p14:tracePt t="32940" x="6991350" y="889000"/>
          <p14:tracePt t="32956" x="6959600" y="869950"/>
          <p14:tracePt t="32972" x="6902450" y="838200"/>
          <p14:tracePt t="32988" x="6864350" y="825500"/>
          <p14:tracePt t="33005" x="6813550" y="806450"/>
          <p14:tracePt t="33022" x="6762750" y="787400"/>
          <p14:tracePt t="33038" x="6718300" y="787400"/>
          <p14:tracePt t="33055" x="6680200" y="781050"/>
          <p14:tracePt t="33072" x="6635750" y="781050"/>
          <p14:tracePt t="33088" x="6610350" y="781050"/>
          <p14:tracePt t="33105" x="6584950" y="781050"/>
          <p14:tracePt t="33122" x="6553200" y="793750"/>
          <p14:tracePt t="33122" x="6527800" y="806450"/>
          <p14:tracePt t="33140" x="6496050" y="819150"/>
          <p14:tracePt t="33155" x="6451600" y="844550"/>
          <p14:tracePt t="33172" x="6419850" y="876300"/>
          <p14:tracePt t="33188" x="6381750" y="914400"/>
          <p14:tracePt t="33205" x="6362700" y="952500"/>
          <p14:tracePt t="33222" x="6343650" y="990600"/>
          <p14:tracePt t="33238" x="6324600" y="1028700"/>
          <p14:tracePt t="33255" x="6318250" y="1066800"/>
          <p14:tracePt t="33272" x="6311900" y="1123950"/>
          <p14:tracePt t="33288" x="6311900" y="1168400"/>
          <p14:tracePt t="33306" x="6305550" y="1225550"/>
          <p14:tracePt t="33322" x="6305550" y="1276350"/>
          <p14:tracePt t="33339" x="6305550" y="1339850"/>
          <p14:tracePt t="33357" x="6305550" y="1384300"/>
          <p14:tracePt t="33373" x="6305550" y="1416050"/>
          <p14:tracePt t="33390" x="6318250" y="1447800"/>
          <p14:tracePt t="33406" x="6324600" y="1479550"/>
          <p14:tracePt t="33423" x="6343650" y="1524000"/>
          <p14:tracePt t="33439" x="6356350" y="1549400"/>
          <p14:tracePt t="33456" x="6375400" y="1581150"/>
          <p14:tracePt t="33473" x="6413500" y="1619250"/>
          <p14:tracePt t="33490" x="6457950" y="1657350"/>
          <p14:tracePt t="33506" x="6527800" y="1682750"/>
          <p14:tracePt t="33523" x="6616700" y="1701800"/>
          <p14:tracePt t="33539" x="6781800" y="1708150"/>
          <p14:tracePt t="33557" x="6896100" y="1708150"/>
          <p14:tracePt t="33573" x="7010400" y="1676400"/>
          <p14:tracePt t="33590" x="7080250" y="1644650"/>
          <p14:tracePt t="33606" x="7150100" y="1581150"/>
          <p14:tracePt t="33623" x="7207250" y="1517650"/>
          <p14:tracePt t="33639" x="7245350" y="1460500"/>
          <p14:tracePt t="33656" x="7277100" y="1390650"/>
          <p14:tracePt t="33673" x="7296150" y="1327150"/>
          <p14:tracePt t="33690" x="7302500" y="1244600"/>
          <p14:tracePt t="33706" x="7308850" y="1174750"/>
          <p14:tracePt t="33724" x="7308850" y="1092200"/>
          <p14:tracePt t="33739" x="7302500" y="1016000"/>
          <p14:tracePt t="33757" x="7289800" y="977900"/>
          <p14:tracePt t="33773" x="7264400" y="939800"/>
          <p14:tracePt t="33790" x="7239000" y="901700"/>
          <p14:tracePt t="33806" x="7219950" y="869950"/>
          <p14:tracePt t="33823" x="7175500" y="831850"/>
          <p14:tracePt t="33839" x="7131050" y="793750"/>
          <p14:tracePt t="33856" x="7061200" y="742950"/>
          <p14:tracePt t="33873" x="6997700" y="711200"/>
          <p14:tracePt t="33890" x="6934200" y="685800"/>
          <p14:tracePt t="33906" x="6883400" y="660400"/>
          <p14:tracePt t="33923" x="6832600" y="647700"/>
          <p14:tracePt t="33939" x="6743700" y="641350"/>
          <p14:tracePt t="33957" x="6731000" y="641350"/>
          <p14:tracePt t="33973" x="6699250" y="641350"/>
          <p14:tracePt t="33989" x="6616700" y="679450"/>
          <p14:tracePt t="34006" x="6540500" y="723900"/>
          <p14:tracePt t="34023" x="6477000" y="749300"/>
          <p14:tracePt t="34039" x="6432550" y="781050"/>
          <p14:tracePt t="34056" x="6400800" y="806450"/>
          <p14:tracePt t="34073" x="6343650" y="844550"/>
          <p14:tracePt t="34090" x="6286500" y="901700"/>
          <p14:tracePt t="34106" x="6248400" y="965200"/>
          <p14:tracePt t="34123" x="6210300" y="1035050"/>
          <p14:tracePt t="34139" x="6178550" y="1149350"/>
          <p14:tracePt t="34157" x="6178550" y="1219200"/>
          <p14:tracePt t="34173" x="6178550" y="1282700"/>
          <p14:tracePt t="34190" x="6203950" y="1358900"/>
          <p14:tracePt t="34206" x="6229350" y="1422400"/>
          <p14:tracePt t="34223" x="6273800" y="1479550"/>
          <p14:tracePt t="34239" x="6318250" y="1536700"/>
          <p14:tracePt t="34256" x="6381750" y="1600200"/>
          <p14:tracePt t="34273" x="6438900" y="1644650"/>
          <p14:tracePt t="34290" x="6521450" y="1682750"/>
          <p14:tracePt t="34307" x="6610350" y="1714500"/>
          <p14:tracePt t="34323" x="6692900" y="1746250"/>
          <p14:tracePt t="34339" x="6800850" y="1778000"/>
          <p14:tracePt t="34357" x="6864350" y="1797050"/>
          <p14:tracePt t="34373" x="6927850" y="1803400"/>
          <p14:tracePt t="34390" x="6991350" y="1803400"/>
          <p14:tracePt t="34406" x="7061200" y="1803400"/>
          <p14:tracePt t="34423" x="7124700" y="1797050"/>
          <p14:tracePt t="34439" x="7200900" y="1758950"/>
          <p14:tracePt t="34456" x="7264400" y="1714500"/>
          <p14:tracePt t="34472" x="7327900" y="1651000"/>
          <p14:tracePt t="34489" x="7372350" y="1581150"/>
          <p14:tracePt t="34506" x="7404100" y="1517650"/>
          <p14:tracePt t="34523" x="7442200" y="1441450"/>
          <p14:tracePt t="34540" x="7493000" y="1314450"/>
          <p14:tracePt t="34557" x="7524750" y="1193800"/>
          <p14:tracePt t="34573" x="7537450" y="1079500"/>
          <p14:tracePt t="34589" x="7537450" y="1054100"/>
          <p14:tracePt t="34606" x="7537450" y="1028700"/>
          <p14:tracePt t="34623" x="7512050" y="958850"/>
          <p14:tracePt t="34639" x="7486650" y="889000"/>
          <p14:tracePt t="34656" x="7454900" y="838200"/>
          <p14:tracePt t="34673" x="7423150" y="793750"/>
          <p14:tracePt t="34689" x="7353300" y="749300"/>
          <p14:tracePt t="34706" x="7270750" y="723900"/>
          <p14:tracePt t="34723" x="7162800" y="704850"/>
          <p14:tracePt t="34723" x="7112000" y="698500"/>
          <p14:tracePt t="34741" x="7004050" y="692150"/>
          <p14:tracePt t="34756" x="6877050" y="692150"/>
          <p14:tracePt t="34773" x="6743700" y="692150"/>
          <p14:tracePt t="34789" x="6629400" y="692150"/>
          <p14:tracePt t="34806" x="6604000" y="698500"/>
          <p14:tracePt t="34823" x="6591300" y="698500"/>
          <p14:tracePt t="34839" x="6565900" y="711200"/>
          <p14:tracePt t="34856" x="6540500" y="717550"/>
          <p14:tracePt t="34873" x="6521450" y="730250"/>
          <p14:tracePt t="34889" x="6496050" y="742950"/>
          <p14:tracePt t="34906" x="6470650" y="762000"/>
          <p14:tracePt t="34923" x="6426200" y="793750"/>
          <p14:tracePt t="34939" x="6369050" y="838200"/>
          <p14:tracePt t="34957" x="6330950" y="895350"/>
          <p14:tracePt t="34974" x="6292850" y="946150"/>
          <p14:tracePt t="34989" x="6286500" y="965200"/>
          <p14:tracePt t="35006" x="6267450" y="1009650"/>
          <p14:tracePt t="35023" x="6248400" y="1060450"/>
          <p14:tracePt t="35040" x="6248400" y="1123950"/>
          <p14:tracePt t="35056" x="6242050" y="1181100"/>
          <p14:tracePt t="35073" x="6242050" y="1219200"/>
          <p14:tracePt t="35089" x="6242050" y="1257300"/>
          <p14:tracePt t="35106" x="6248400" y="1301750"/>
          <p14:tracePt t="35122" x="6254750" y="1339850"/>
          <p14:tracePt t="35139" x="6267450" y="1371600"/>
          <p14:tracePt t="35155" x="6292850" y="1435100"/>
          <p14:tracePt t="35172" x="6305550" y="1466850"/>
          <p14:tracePt t="35188" x="6324600" y="1498600"/>
          <p14:tracePt t="35205" x="6343650" y="1517650"/>
          <p14:tracePt t="35222" x="6343650" y="1530350"/>
          <p14:tracePt t="35238" x="6369050" y="1555750"/>
          <p14:tracePt t="35255" x="6407150" y="1581150"/>
          <p14:tracePt t="35272" x="6451600" y="1606550"/>
          <p14:tracePt t="35288" x="6527800" y="1638300"/>
          <p14:tracePt t="35305" x="6610350" y="1657350"/>
          <p14:tracePt t="35322" x="6788150" y="1682750"/>
          <p14:tracePt t="35341" x="6902450" y="1689100"/>
          <p14:tracePt t="35357" x="6985000" y="1689100"/>
          <p14:tracePt t="35373" x="7061200" y="1689100"/>
          <p14:tracePt t="35389" x="7156450" y="1644650"/>
          <p14:tracePt t="35406" x="7232650" y="1587500"/>
          <p14:tracePt t="35423" x="7289800" y="1524000"/>
          <p14:tracePt t="35440" x="7353300" y="1416050"/>
          <p14:tracePt t="35456" x="7385050" y="1289050"/>
          <p14:tracePt t="35473" x="7404100" y="1168400"/>
          <p14:tracePt t="35489" x="7410450" y="1066800"/>
          <p14:tracePt t="35505" x="7410450" y="996950"/>
          <p14:tracePt t="35523" x="7410450" y="952500"/>
          <p14:tracePt t="35539" x="7372350" y="869950"/>
          <p14:tracePt t="35557" x="7346950" y="825500"/>
          <p14:tracePt t="35573" x="7334250" y="812800"/>
          <p14:tracePt t="35589" x="7277100" y="755650"/>
          <p14:tracePt t="35606" x="7219950" y="711200"/>
          <p14:tracePt t="35623" x="7124700" y="660400"/>
          <p14:tracePt t="35639" x="7035800" y="622300"/>
          <p14:tracePt t="35656" x="6997700" y="609600"/>
          <p14:tracePt t="35672" x="6965950" y="596900"/>
          <p14:tracePt t="35688" x="6902450" y="584200"/>
          <p14:tracePt t="35705" x="6889750" y="584200"/>
          <p14:tracePt t="35722" x="6845300" y="584200"/>
          <p14:tracePt t="35738" x="6769100" y="615950"/>
          <p14:tracePt t="35755" x="6654800" y="679450"/>
          <p14:tracePt t="35772" x="6553200" y="749300"/>
          <p14:tracePt t="35788" x="6483350" y="806450"/>
          <p14:tracePt t="35805" x="6457950" y="831850"/>
          <p14:tracePt t="35822" x="6432550" y="863600"/>
          <p14:tracePt t="35839" x="6407150" y="914400"/>
          <p14:tracePt t="35856" x="6388100" y="984250"/>
          <p14:tracePt t="35873" x="6375400" y="1066800"/>
          <p14:tracePt t="35889" x="6356350" y="1149350"/>
          <p14:tracePt t="35906" x="6343650" y="1244600"/>
          <p14:tracePt t="35923" x="6324600" y="1352550"/>
          <p14:tracePt t="35939" x="6324600" y="1492250"/>
          <p14:tracePt t="35957" x="6324600" y="1581150"/>
          <p14:tracePt t="35973" x="6343650" y="1663700"/>
          <p14:tracePt t="35989" x="6362700" y="1714500"/>
          <p14:tracePt t="36006" x="6381750" y="1746250"/>
          <p14:tracePt t="36023" x="6394450" y="1765300"/>
          <p14:tracePt t="36040" x="6413500" y="1790700"/>
          <p14:tracePt t="36056" x="6426200" y="1803400"/>
          <p14:tracePt t="36073" x="6445250" y="1822450"/>
          <p14:tracePt t="36090" x="6464300" y="1828800"/>
          <p14:tracePt t="36106" x="6496050" y="1847850"/>
          <p14:tracePt t="36123" x="6546850" y="1879600"/>
          <p14:tracePt t="36140" x="6616700" y="1898650"/>
          <p14:tracePt t="36155" x="6743700" y="1924050"/>
          <p14:tracePt t="36172" x="6813550" y="1924050"/>
          <p14:tracePt t="36188" x="6902450" y="1924050"/>
          <p14:tracePt t="36205" x="6972300" y="1911350"/>
          <p14:tracePt t="36222" x="7023100" y="1892300"/>
          <p14:tracePt t="36238" x="7067550" y="1866900"/>
          <p14:tracePt t="36255" x="7086600" y="1860550"/>
          <p14:tracePt t="36272" x="7099300" y="1847850"/>
          <p14:tracePt t="36288" x="7124700" y="1835150"/>
          <p14:tracePt t="36305" x="7156450" y="1809750"/>
          <p14:tracePt t="36322" x="7194550" y="1778000"/>
          <p14:tracePt t="36339" x="7258050" y="1657350"/>
          <p14:tracePt t="36357" x="7308850" y="1536700"/>
          <p14:tracePt t="36373" x="7353300" y="1441450"/>
          <p14:tracePt t="36389" x="7359650" y="1365250"/>
          <p14:tracePt t="36406" x="7385050" y="1308100"/>
          <p14:tracePt t="36423" x="7391400" y="1270000"/>
          <p14:tracePt t="36439" x="7391400" y="1244600"/>
          <p14:tracePt t="36456" x="7391400" y="1231900"/>
          <p14:tracePt t="36473" x="7391400" y="1219200"/>
          <p14:tracePt t="36489" x="7391400" y="1212850"/>
          <p14:tracePt t="36506" x="7391400" y="1206500"/>
          <p14:tracePt t="36523" x="7385050" y="1193800"/>
          <p14:tracePt t="36539" x="7378700" y="1181100"/>
          <p14:tracePt t="36557" x="7366000" y="1168400"/>
          <p14:tracePt t="36573" x="7353300" y="1155700"/>
          <p14:tracePt t="36612" x="7346950" y="1136650"/>
          <p14:tracePt t="36620" x="7334250" y="1117600"/>
          <p14:tracePt t="36623" x="7308850" y="1079500"/>
          <p14:tracePt t="36639" x="7283450" y="1035050"/>
          <p14:tracePt t="36657" x="7251700" y="977900"/>
          <p14:tracePt t="36673" x="7207250" y="895350"/>
          <p14:tracePt t="36690" x="7162800" y="825500"/>
          <p14:tracePt t="36706" x="7124700" y="762000"/>
          <p14:tracePt t="36723" x="7067550" y="679450"/>
          <p14:tracePt t="36739" x="6965950" y="577850"/>
          <p14:tracePt t="36757" x="6927850" y="552450"/>
          <p14:tracePt t="36773" x="6851650" y="514350"/>
          <p14:tracePt t="36790" x="6800850" y="495300"/>
          <p14:tracePt t="36806" x="6756400" y="495300"/>
          <p14:tracePt t="36822" x="6731000" y="495300"/>
          <p14:tracePt t="36838" x="6648450" y="520700"/>
          <p14:tracePt t="36855" x="6546850" y="577850"/>
          <p14:tracePt t="36872" x="6445250" y="654050"/>
          <p14:tracePt t="36888" x="6343650" y="736600"/>
          <p14:tracePt t="36905" x="6280150" y="806450"/>
          <p14:tracePt t="36922" x="6229350" y="882650"/>
          <p14:tracePt t="36938" x="6203950" y="958850"/>
          <p14:tracePt t="36955" x="6197600" y="1009650"/>
          <p14:tracePt t="36996" x="6197600" y="1016000"/>
          <p14:tracePt t="37004" x="6197600" y="1047750"/>
          <p14:tracePt t="37022" x="6197600" y="1130300"/>
          <p14:tracePt t="37023" x="6216650" y="1187450"/>
          <p14:tracePt t="37039" x="6229350" y="1238250"/>
          <p14:tracePt t="37056" x="6242050" y="1270000"/>
          <p14:tracePt t="37073" x="6248400" y="1289050"/>
          <p14:tracePt t="37089" x="6254750" y="1301750"/>
          <p14:tracePt t="37106" x="6261100" y="1308100"/>
          <p14:tracePt t="37140" x="6261100" y="1314450"/>
          <p14:tracePt t="37141" x="6273800" y="1327150"/>
          <p14:tracePt t="37157" x="6299200" y="1346200"/>
          <p14:tracePt t="37173" x="6350000" y="1384300"/>
          <p14:tracePt t="37190" x="6438900" y="1435100"/>
          <p14:tracePt t="37206" x="6553200" y="1492250"/>
          <p14:tracePt t="37223" x="6673850" y="1549400"/>
          <p14:tracePt t="37239" x="6800850" y="1600200"/>
          <p14:tracePt t="37256" x="6927850" y="1631950"/>
          <p14:tracePt t="37273" x="7048500" y="1644650"/>
          <p14:tracePt t="37289" x="7150100" y="1644650"/>
          <p14:tracePt t="37306" x="7245350" y="1600200"/>
          <p14:tracePt t="37323" x="7334250" y="1524000"/>
          <p14:tracePt t="37339" x="7429500" y="1403350"/>
          <p14:tracePt t="37357" x="7461250" y="1339850"/>
          <p14:tracePt t="37372" x="7467600" y="1270000"/>
          <p14:tracePt t="37389" x="7473950" y="1212850"/>
          <p14:tracePt t="37406" x="7473950" y="1130300"/>
          <p14:tracePt t="37423" x="7461250" y="1047750"/>
          <p14:tracePt t="37439" x="7423150" y="965200"/>
          <p14:tracePt t="37456" x="7378700" y="895350"/>
          <p14:tracePt t="37472" x="7340600" y="857250"/>
          <p14:tracePt t="37488" x="7308850" y="831850"/>
          <p14:tracePt t="37505" x="7270750" y="812800"/>
          <p14:tracePt t="37522" x="7226300" y="793750"/>
          <p14:tracePt t="37538" x="7169150" y="781050"/>
          <p14:tracePt t="37555" x="7124700" y="774700"/>
          <p14:tracePt t="37572" x="7067550" y="762000"/>
          <p14:tracePt t="37588" x="6985000" y="755650"/>
          <p14:tracePt t="37605" x="6889750" y="749300"/>
          <p14:tracePt t="37622" x="6775450" y="749300"/>
          <p14:tracePt t="37638" x="6699250" y="749300"/>
          <p14:tracePt t="37656" x="6661150" y="762000"/>
          <p14:tracePt t="37672" x="6565900" y="838200"/>
          <p14:tracePt t="37689" x="6540500" y="857250"/>
          <p14:tracePt t="37706" x="6496050" y="927100"/>
          <p14:tracePt t="37723" x="6477000" y="958850"/>
          <p14:tracePt t="37739" x="6470650" y="977900"/>
          <p14:tracePt t="37757" x="6470650" y="1041400"/>
          <p14:tracePt t="37773" x="6489700" y="1136650"/>
          <p14:tracePt t="37790" x="6521450" y="1200150"/>
          <p14:tracePt t="37806" x="6610350" y="1295400"/>
          <p14:tracePt t="37823" x="6724650" y="1390650"/>
          <p14:tracePt t="37839" x="6851650" y="1454150"/>
          <p14:tracePt t="37856" x="6997700" y="1504950"/>
          <p14:tracePt t="37873" x="7162800" y="1517650"/>
          <p14:tracePt t="37889" x="7296150" y="1517650"/>
          <p14:tracePt t="37906" x="7423150" y="1460500"/>
          <p14:tracePt t="37923" x="7537450" y="1346200"/>
          <p14:tracePt t="37939" x="7651750" y="1098550"/>
          <p14:tracePt t="37957" x="7689850" y="946150"/>
          <p14:tracePt t="37972" x="7727950" y="806450"/>
          <p14:tracePt t="37989" x="7740650" y="698500"/>
          <p14:tracePt t="38006" x="7747000" y="622300"/>
          <p14:tracePt t="38022" x="7747000" y="558800"/>
          <p14:tracePt t="38038" x="7715250" y="482600"/>
          <p14:tracePt t="38055" x="7651750" y="419100"/>
          <p14:tracePt t="38072" x="7581900" y="361950"/>
          <p14:tracePt t="38088" x="7480300" y="311150"/>
          <p14:tracePt t="38105" x="7353300" y="285750"/>
          <p14:tracePt t="38122" x="7213600" y="273050"/>
          <p14:tracePt t="38138" x="7086600" y="273050"/>
          <p14:tracePt t="38155" x="6985000" y="285750"/>
          <p14:tracePt t="38172" x="6927850" y="317500"/>
          <p14:tracePt t="38188" x="6807200" y="419100"/>
          <p14:tracePt t="38205" x="6756400" y="463550"/>
          <p14:tracePt t="38223" x="6686550" y="552450"/>
          <p14:tracePt t="38239" x="6635750" y="647700"/>
          <p14:tracePt t="38276" x="6623050" y="685800"/>
          <p14:tracePt t="38277" x="6610350" y="730250"/>
          <p14:tracePt t="38289" x="6584950" y="812800"/>
          <p14:tracePt t="38307" x="6553200" y="914400"/>
          <p14:tracePt t="38322" x="6540500" y="1022350"/>
          <p14:tracePt t="38322" x="6534150" y="1066800"/>
          <p14:tracePt t="38341" x="6534150" y="1168400"/>
          <p14:tracePt t="38357" x="6534150" y="1276350"/>
          <p14:tracePt t="38373" x="6553200" y="1371600"/>
          <p14:tracePt t="38389" x="6584950" y="1441450"/>
          <p14:tracePt t="38406" x="6623050" y="1492250"/>
          <p14:tracePt t="38422" x="6654800" y="1536700"/>
          <p14:tracePt t="38439" x="6680200" y="1562100"/>
          <p14:tracePt t="38455" x="6699250" y="1581150"/>
          <p14:tracePt t="38472" x="6711950" y="1593850"/>
          <p14:tracePt t="38488" x="6737350" y="1606550"/>
          <p14:tracePt t="38505" x="6781800" y="1619250"/>
          <p14:tracePt t="38521" x="6838950" y="1631950"/>
          <p14:tracePt t="38538" x="6908800" y="1651000"/>
          <p14:tracePt t="38555" x="7016750" y="1657350"/>
          <p14:tracePt t="38572" x="7067550" y="1657350"/>
          <p14:tracePt t="38588" x="7124700" y="1657350"/>
          <p14:tracePt t="38605" x="7188200" y="1644650"/>
          <p14:tracePt t="38622" x="7251700" y="1593850"/>
          <p14:tracePt t="38639" x="7308850" y="1524000"/>
          <p14:tracePt t="38656" x="7366000" y="1416050"/>
          <p14:tracePt t="38673" x="7391400" y="1301750"/>
          <p14:tracePt t="38689" x="7404100" y="1193800"/>
          <p14:tracePt t="38705" x="7410450" y="1111250"/>
          <p14:tracePt t="38722" x="7410450" y="1047750"/>
          <p14:tracePt t="38738" x="7391400" y="965200"/>
          <p14:tracePt t="38755" x="7334250" y="844550"/>
          <p14:tracePt t="38772" x="7296150" y="787400"/>
          <p14:tracePt t="38788" x="7219950" y="730250"/>
          <p14:tracePt t="38805" x="7131050" y="685800"/>
          <p14:tracePt t="38821" x="7004050" y="628650"/>
          <p14:tracePt t="38838" x="6858000" y="596900"/>
          <p14:tracePt t="38855" x="6737350" y="584200"/>
          <p14:tracePt t="38872" x="6711950" y="584200"/>
          <p14:tracePt t="38908" x="6680200" y="603250"/>
          <p14:tracePt t="38909" x="6654800" y="622300"/>
          <p14:tracePt t="38922" x="6565900" y="698500"/>
          <p14:tracePt t="38938" x="6477000" y="781050"/>
          <p14:tracePt t="38955" x="6394450" y="908050"/>
          <p14:tracePt t="38972" x="6362700" y="984250"/>
          <p14:tracePt t="38988" x="6337300" y="1060450"/>
          <p14:tracePt t="39005" x="6324600" y="1117600"/>
          <p14:tracePt t="39021" x="6305550" y="1174750"/>
          <p14:tracePt t="39038" x="6305550" y="1225550"/>
          <p14:tracePt t="39055" x="6305550" y="1263650"/>
          <p14:tracePt t="39072" x="6305550" y="1295400"/>
          <p14:tracePt t="39088" x="6311900" y="1320800"/>
          <p14:tracePt t="39105" x="6311900" y="1339850"/>
          <p14:tracePt t="39122" x="6318250" y="1352550"/>
          <p14:tracePt t="39139" x="6330950" y="1377950"/>
          <p14:tracePt t="39156" x="6343650" y="1390650"/>
          <p14:tracePt t="39173" x="6362700" y="1416050"/>
          <p14:tracePt t="39189" x="6375400" y="1435100"/>
          <p14:tracePt t="39206" x="6394450" y="1460500"/>
          <p14:tracePt t="39222" x="6438900" y="1479550"/>
          <p14:tracePt t="39239" x="6496050" y="1498600"/>
          <p14:tracePt t="39256" x="6578600" y="1524000"/>
          <p14:tracePt t="39273" x="6667500" y="1536700"/>
          <p14:tracePt t="39289" x="6756400" y="1536700"/>
          <p14:tracePt t="39306" x="6845300" y="1536700"/>
          <p14:tracePt t="39322" x="6927850" y="1536700"/>
          <p14:tracePt t="39322" x="6959600" y="1524000"/>
          <p14:tracePt t="39340" x="7035800" y="1498600"/>
          <p14:tracePt t="39356" x="7105650" y="1473200"/>
          <p14:tracePt t="39372" x="7156450" y="1447800"/>
          <p14:tracePt t="39389" x="7207250" y="1409700"/>
          <p14:tracePt t="39406" x="7258050" y="1352550"/>
          <p14:tracePt t="39422" x="7296150" y="1276350"/>
          <p14:tracePt t="39439" x="7302500" y="1200150"/>
          <p14:tracePt t="39456" x="7302500" y="1111250"/>
          <p14:tracePt t="39473" x="7289800" y="1022350"/>
          <p14:tracePt t="39489" x="7239000" y="920750"/>
          <p14:tracePt t="39506" x="7194550" y="844550"/>
          <p14:tracePt t="39522" x="7137400" y="768350"/>
          <p14:tracePt t="39539" x="7035800" y="711200"/>
          <p14:tracePt t="39556" x="6959600" y="679450"/>
          <p14:tracePt t="39573" x="6870700" y="666750"/>
          <p14:tracePt t="39589" x="6781800" y="666750"/>
          <p14:tracePt t="39605" x="6673850" y="666750"/>
          <p14:tracePt t="39622" x="6559550" y="679450"/>
          <p14:tracePt t="39638" x="6419850" y="717550"/>
          <p14:tracePt t="39655" x="6330950" y="762000"/>
          <p14:tracePt t="39671" x="6242050" y="800100"/>
          <p14:tracePt t="39688" x="6172200" y="850900"/>
          <p14:tracePt t="39705" x="6076950" y="920750"/>
          <p14:tracePt t="39721" x="6013450" y="977900"/>
          <p14:tracePt t="39738" x="5937250" y="1054100"/>
          <p14:tracePt t="39755" x="5822950" y="1174750"/>
          <p14:tracePt t="39772" x="5765800" y="1263650"/>
          <p14:tracePt t="39789" x="5721350" y="1358900"/>
          <p14:tracePt t="39807" x="5702300" y="1428750"/>
          <p14:tracePt t="39822" x="5695950" y="1504950"/>
          <p14:tracePt t="39839" x="5695950" y="1562100"/>
          <p14:tracePt t="39856" x="5695950" y="1600200"/>
          <p14:tracePt t="39872" x="5708650" y="1638300"/>
          <p14:tracePt t="39889" x="5721350" y="1670050"/>
          <p14:tracePt t="39906" x="5734050" y="1695450"/>
          <p14:tracePt t="39922" x="5740400" y="1708150"/>
          <p14:tracePt t="39939" x="5765800" y="1733550"/>
          <p14:tracePt t="39957" x="5778500" y="1752600"/>
          <p14:tracePt t="39972" x="5784850" y="1758950"/>
          <p14:tracePt t="40012" x="5791200" y="1758950"/>
          <p14:tracePt t="40052" x="5797550" y="1758950"/>
          <p14:tracePt t="40116" x="5803900" y="1758950"/>
          <p14:tracePt t="4035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812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/>
              <a:t>Consider the case of a number of particles 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Fluence rate: j particles/unit area/unit time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Value of j may depend on position in tube and time</a:t>
            </a:r>
          </a:p>
          <a:p>
            <a:pPr lvl="1">
              <a:lnSpc>
                <a:spcPct val="90000"/>
              </a:lnSpc>
            </a:pPr>
            <a:r>
              <a:rPr lang="en-US" sz="2400" i="1" smtClean="0"/>
              <a:t>j = j</a:t>
            </a:r>
            <a:r>
              <a:rPr lang="en-US" sz="2400" smtClean="0"/>
              <a:t>(</a:t>
            </a:r>
            <a:r>
              <a:rPr lang="en-US" sz="2400" i="1" smtClean="0"/>
              <a:t>x,t</a:t>
            </a:r>
            <a:r>
              <a:rPr lang="en-US" sz="2400" smtClean="0"/>
              <a:t>)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Let volume of paricles in the volume shown to be </a:t>
            </a:r>
            <a:r>
              <a:rPr lang="en-US" sz="2800" i="1" smtClean="0"/>
              <a:t>N</a:t>
            </a:r>
            <a:r>
              <a:rPr lang="en-US" sz="2800" smtClean="0"/>
              <a:t>(</a:t>
            </a:r>
            <a:r>
              <a:rPr lang="en-US" sz="2800" i="1" smtClean="0"/>
              <a:t>x</a:t>
            </a:r>
            <a:r>
              <a:rPr lang="en-US" sz="2800" smtClean="0"/>
              <a:t>,</a:t>
            </a:r>
            <a:r>
              <a:rPr lang="en-US" sz="2800" i="1" smtClean="0"/>
              <a:t>t</a:t>
            </a:r>
            <a:r>
              <a:rPr lang="en-US" sz="280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Change after </a:t>
            </a:r>
            <a:r>
              <a:rPr lang="en-US" sz="2400" smtClean="0">
                <a:sym typeface="Symbol" pitchFamily="18" charset="2"/>
              </a:rPr>
              <a:t></a:t>
            </a:r>
            <a:r>
              <a:rPr lang="en-US" sz="2400" i="1" smtClean="0"/>
              <a:t>t </a:t>
            </a:r>
            <a:r>
              <a:rPr lang="en-US" sz="2400" smtClean="0"/>
              <a:t>= </a:t>
            </a:r>
            <a:r>
              <a:rPr lang="en-US" sz="2400" smtClean="0">
                <a:sym typeface="Symbol" pitchFamily="18" charset="2"/>
              </a:rPr>
              <a:t>N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smtClean="0"/>
              <a:t> </a:t>
            </a:r>
          </a:p>
        </p:txBody>
      </p:sp>
      <p:pic>
        <p:nvPicPr>
          <p:cNvPr id="22531" name="Picture 4" descr="fig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572000"/>
            <a:ext cx="415766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Continuity Equation: 1D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02"/>
    </mc:Choice>
    <mc:Fallback>
      <p:transition spd="slow" advTm="5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15" x="6210300" y="5784850"/>
          <p14:tracePt t="8046" x="6235700" y="5778500"/>
          <p14:tracePt t="8060" x="6299200" y="5759450"/>
          <p14:tracePt t="8063" x="6394450" y="5727700"/>
          <p14:tracePt t="8071" x="6578600" y="5651500"/>
          <p14:tracePt t="8087" x="6813550" y="5530850"/>
          <p14:tracePt t="8103" x="6972300" y="5435600"/>
          <p14:tracePt t="8116" x="7073900" y="5327650"/>
          <p14:tracePt t="8134" x="7131050" y="5226050"/>
          <p14:tracePt t="8151" x="7150100" y="5124450"/>
          <p14:tracePt t="8166" x="7150100" y="5041900"/>
          <p14:tracePt t="8182" x="7112000" y="4902200"/>
          <p14:tracePt t="8199" x="7061200" y="4832350"/>
          <p14:tracePt t="8215" x="7010400" y="4775200"/>
          <p14:tracePt t="8232" x="6978650" y="4737100"/>
          <p14:tracePt t="8249" x="6915150" y="4692650"/>
          <p14:tracePt t="8265" x="6826250" y="4660900"/>
          <p14:tracePt t="8282" x="6731000" y="4641850"/>
          <p14:tracePt t="8299" x="6642100" y="4616450"/>
          <p14:tracePt t="8315" x="6559550" y="4616450"/>
          <p14:tracePt t="8332" x="6496050" y="4610100"/>
          <p14:tracePt t="8349" x="6445250" y="4603750"/>
          <p14:tracePt t="8365" x="6381750" y="4603750"/>
          <p14:tracePt t="8382" x="6292850" y="4603750"/>
          <p14:tracePt t="8399" x="6223000" y="4629150"/>
          <p14:tracePt t="8415" x="6134100" y="4679950"/>
          <p14:tracePt t="8432" x="6019800" y="4781550"/>
          <p14:tracePt t="8449" x="5924550" y="4902200"/>
          <p14:tracePt t="8465" x="5848350" y="5016500"/>
          <p14:tracePt t="8482" x="5797550" y="5118100"/>
          <p14:tracePt t="8499" x="5746750" y="5257800"/>
          <p14:tracePt t="8516" x="5727700" y="5397500"/>
          <p14:tracePt t="8532" x="5702300" y="5575300"/>
          <p14:tracePt t="8549" x="5702300" y="5727700"/>
          <p14:tracePt t="8565" x="5715000" y="5854700"/>
          <p14:tracePt t="8582" x="5810250" y="6019800"/>
          <p14:tracePt t="8599" x="5873750" y="6108700"/>
          <p14:tracePt t="8616" x="5937250" y="6172200"/>
          <p14:tracePt t="8632" x="6007100" y="6223000"/>
          <p14:tracePt t="8649" x="6070600" y="6254750"/>
          <p14:tracePt t="8665" x="6146800" y="6280150"/>
          <p14:tracePt t="8682" x="6235700" y="6311900"/>
          <p14:tracePt t="8699" x="6350000" y="6324600"/>
          <p14:tracePt t="8716" x="6496050" y="6337300"/>
          <p14:tracePt t="8732" x="6635750" y="6337300"/>
          <p14:tracePt t="8749" x="6769100" y="6337300"/>
          <p14:tracePt t="8765" x="6870700" y="6330950"/>
          <p14:tracePt t="8765" x="6921500" y="6311900"/>
          <p14:tracePt t="8783" x="6997700" y="6254750"/>
          <p14:tracePt t="8799" x="7061200" y="6191250"/>
          <p14:tracePt t="8815" x="7118350" y="6108700"/>
          <p14:tracePt t="8832" x="7156450" y="6013450"/>
          <p14:tracePt t="8849" x="7181850" y="5899150"/>
          <p14:tracePt t="8865" x="7194550" y="5772150"/>
          <p14:tracePt t="8882" x="7207250" y="5670550"/>
          <p14:tracePt t="8898" x="7213600" y="5581650"/>
          <p14:tracePt t="8915" x="7213600" y="5499100"/>
          <p14:tracePt t="8932" x="7207250" y="5410200"/>
          <p14:tracePt t="8949" x="7169150" y="5327650"/>
          <p14:tracePt t="8965" x="7118350" y="5238750"/>
          <p14:tracePt t="8965" x="7086600" y="5200650"/>
          <p14:tracePt t="8983" x="7042150" y="5149850"/>
          <p14:tracePt t="8999" x="6978650" y="5073650"/>
          <p14:tracePt t="9016" x="6902450" y="5022850"/>
          <p14:tracePt t="9032" x="6838950" y="4984750"/>
          <p14:tracePt t="9049" x="6769100" y="4965700"/>
          <p14:tracePt t="9065" x="6699250" y="4946650"/>
          <p14:tracePt t="9082" x="6629400" y="4927600"/>
          <p14:tracePt t="9099" x="6572250" y="4914900"/>
          <p14:tracePt t="9116" x="6527800" y="4908550"/>
          <p14:tracePt t="9133" x="6483350" y="4902200"/>
          <p14:tracePt t="9149" x="6445250" y="4902200"/>
          <p14:tracePt t="9165" x="6375400" y="4902200"/>
          <p14:tracePt t="9183" x="6337300" y="4902200"/>
          <p14:tracePt t="9199" x="6280150" y="4921250"/>
          <p14:tracePt t="9215" x="6223000" y="4953000"/>
          <p14:tracePt t="9232" x="6178550" y="4991100"/>
          <p14:tracePt t="9249" x="6134100" y="5041900"/>
          <p14:tracePt t="9265" x="6102350" y="5111750"/>
          <p14:tracePt t="9282" x="6057900" y="5187950"/>
          <p14:tracePt t="9299" x="6026150" y="5270500"/>
          <p14:tracePt t="9316" x="5988050" y="5353050"/>
          <p14:tracePt t="9332" x="5949950" y="5441950"/>
          <p14:tracePt t="9349" x="5924550" y="5524500"/>
          <p14:tracePt t="9365" x="5918200" y="5594350"/>
          <p14:tracePt t="9382" x="5918200" y="5683250"/>
          <p14:tracePt t="9399" x="5918200" y="5746750"/>
          <p14:tracePt t="9415" x="5949950" y="5810250"/>
          <p14:tracePt t="9432" x="6000750" y="5880100"/>
          <p14:tracePt t="9449" x="6057900" y="5937250"/>
          <p14:tracePt t="9465" x="6127750" y="5988050"/>
          <p14:tracePt t="9482" x="6197600" y="6013450"/>
          <p14:tracePt t="9499" x="6280150" y="6051550"/>
          <p14:tracePt t="9516" x="6381750" y="6083300"/>
          <p14:tracePt t="9532" x="6477000" y="6108700"/>
          <p14:tracePt t="9549" x="6591300" y="6121400"/>
          <p14:tracePt t="9565" x="6699250" y="6134100"/>
          <p14:tracePt t="9565" x="6756400" y="6140450"/>
          <p14:tracePt t="9583" x="6851650" y="6146800"/>
          <p14:tracePt t="9599" x="6921500" y="6146800"/>
          <p14:tracePt t="9615" x="6965950" y="6146800"/>
          <p14:tracePt t="9632" x="7035800" y="6127750"/>
          <p14:tracePt t="9649" x="7092950" y="6096000"/>
          <p14:tracePt t="9665" x="7156450" y="6038850"/>
          <p14:tracePt t="9682" x="7200900" y="5975350"/>
          <p14:tracePt t="9699" x="7232650" y="5892800"/>
          <p14:tracePt t="9716" x="7251700" y="5810250"/>
          <p14:tracePt t="9732" x="7264400" y="5715000"/>
          <p14:tracePt t="9749" x="7270750" y="5613400"/>
          <p14:tracePt t="9765" x="7277100" y="5543550"/>
          <p14:tracePt t="9782" x="7277100" y="5448300"/>
          <p14:tracePt t="9799" x="7258050" y="5397500"/>
          <p14:tracePt t="9815" x="7200900" y="5308600"/>
          <p14:tracePt t="9832" x="7143750" y="5226050"/>
          <p14:tracePt t="9849" x="7086600" y="5149850"/>
          <p14:tracePt t="9865" x="7023100" y="5086350"/>
          <p14:tracePt t="9882" x="6953250" y="5041900"/>
          <p14:tracePt t="9898" x="6883400" y="5003800"/>
          <p14:tracePt t="9915" x="6813550" y="4978400"/>
          <p14:tracePt t="9932" x="6756400" y="4953000"/>
          <p14:tracePt t="9949" x="6680200" y="4933950"/>
          <p14:tracePt t="9965" x="6584950" y="4921250"/>
          <p14:tracePt t="9965" x="6540500" y="4914900"/>
          <p14:tracePt t="9983" x="6464300" y="4908550"/>
          <p14:tracePt t="9999" x="6407150" y="4908550"/>
          <p14:tracePt t="10015" x="6356350" y="4914900"/>
          <p14:tracePt t="10032" x="6299200" y="4927600"/>
          <p14:tracePt t="10049" x="6248400" y="4953000"/>
          <p14:tracePt t="10065" x="6197600" y="4984750"/>
          <p14:tracePt t="10082" x="6159500" y="5029200"/>
          <p14:tracePt t="10099" x="6115050" y="5073650"/>
          <p14:tracePt t="10115" x="6083300" y="5130800"/>
          <p14:tracePt t="10132" x="6057900" y="5200650"/>
          <p14:tracePt t="10149" x="6019800" y="5295900"/>
          <p14:tracePt t="10167" x="6007100" y="5334000"/>
          <p14:tracePt t="10182" x="5994400" y="5429250"/>
          <p14:tracePt t="10199" x="5988050" y="5505450"/>
          <p14:tracePt t="10215" x="5988050" y="5549900"/>
          <p14:tracePt t="10231" x="6007100" y="5600700"/>
          <p14:tracePt t="10249" x="6045200" y="5651500"/>
          <p14:tracePt t="10265" x="6083300" y="5689600"/>
          <p14:tracePt t="10282" x="6146800" y="5727700"/>
          <p14:tracePt t="10299" x="6223000" y="5772150"/>
          <p14:tracePt t="10315" x="6324600" y="5816600"/>
          <p14:tracePt t="10332" x="6438900" y="5842000"/>
          <p14:tracePt t="10349" x="6572250" y="5861050"/>
          <p14:tracePt t="10365" x="6718300" y="5867400"/>
          <p14:tracePt t="10382" x="6927850" y="5867400"/>
          <p14:tracePt t="10399" x="7042150" y="5854700"/>
          <p14:tracePt t="10415" x="7150100" y="5778500"/>
          <p14:tracePt t="10432" x="7200900" y="5689600"/>
          <p14:tracePt t="10448" x="7226300" y="5575300"/>
          <p14:tracePt t="10465" x="7232650" y="5454650"/>
          <p14:tracePt t="10482" x="7226300" y="5346700"/>
          <p14:tracePt t="10499" x="7169150" y="5213350"/>
          <p14:tracePt t="10515" x="7092950" y="5099050"/>
          <p14:tracePt t="10532" x="7010400" y="5016500"/>
          <p14:tracePt t="10549" x="6934200" y="4959350"/>
          <p14:tracePt t="10565" x="6845300" y="4921250"/>
          <p14:tracePt t="10582" x="6724650" y="4895850"/>
          <p14:tracePt t="10599" x="6648450" y="4883150"/>
          <p14:tracePt t="10615" x="6578600" y="4883150"/>
          <p14:tracePt t="10632" x="6521450" y="4889500"/>
          <p14:tracePt t="10649" x="6464300" y="4927600"/>
          <p14:tracePt t="10666" x="6400800" y="4978400"/>
          <p14:tracePt t="10682" x="6330950" y="5060950"/>
          <p14:tracePt t="10699" x="6286500" y="5137150"/>
          <p14:tracePt t="10715" x="6242050" y="5213350"/>
          <p14:tracePt t="10732" x="6216650" y="5289550"/>
          <p14:tracePt t="10748" x="6191250" y="5384800"/>
          <p14:tracePt t="10765" x="6184900" y="5461000"/>
          <p14:tracePt t="10782" x="6178550" y="5588000"/>
          <p14:tracePt t="10800" x="6184900" y="5670550"/>
          <p14:tracePt t="10815" x="6210300" y="5759450"/>
          <p14:tracePt t="10832" x="6235700" y="5835650"/>
          <p14:tracePt t="10848" x="6273800" y="5905500"/>
          <p14:tracePt t="10865" x="6299200" y="5949950"/>
          <p14:tracePt t="10882" x="6324600" y="5981700"/>
          <p14:tracePt t="10899" x="6343650" y="5994400"/>
          <p14:tracePt t="10915" x="6362700" y="6007100"/>
          <p14:tracePt t="10932" x="6369050" y="6007100"/>
          <p14:tracePt t="10948" x="6375400" y="6007100"/>
          <p14:tracePt t="10965" x="6381750" y="6007100"/>
          <p14:tracePt t="10982" x="6394450" y="6007100"/>
          <p14:tracePt t="10999" x="6400800" y="6007100"/>
          <p14:tracePt t="11015" x="6407150" y="6007100"/>
          <p14:tracePt t="11032" x="6413500" y="6007100"/>
          <p14:tracePt t="11503" x="6407150" y="6007100"/>
          <p14:tracePt t="11511" x="6394450" y="6007100"/>
          <p14:tracePt t="11511" x="6381750" y="5994400"/>
          <p14:tracePt t="11526" x="6362700" y="5988050"/>
          <p14:tracePt t="11534" x="6337300" y="5975350"/>
          <p14:tracePt t="11542" x="6305550" y="5962650"/>
          <p14:tracePt t="11551" x="6229350" y="5924550"/>
          <p14:tracePt t="11565" x="6127750" y="5886450"/>
          <p14:tracePt t="11582" x="5988050" y="5848350"/>
          <p14:tracePt t="11599" x="5880100" y="5816600"/>
          <p14:tracePt t="11615" x="5778500" y="5803900"/>
          <p14:tracePt t="11632" x="5689600" y="5791200"/>
          <p14:tracePt t="11648" x="5607050" y="5778500"/>
          <p14:tracePt t="11665" x="5530850" y="5765800"/>
          <p14:tracePt t="11682" x="5454650" y="5759450"/>
          <p14:tracePt t="11698" x="5397500" y="5753100"/>
          <p14:tracePt t="11715" x="5353050" y="5746750"/>
          <p14:tracePt t="11732" x="5327650" y="5740400"/>
          <p14:tracePt t="11748" x="5289550" y="5727700"/>
          <p14:tracePt t="11765" x="5251450" y="5727700"/>
          <p14:tracePt t="11782" x="5181600" y="5708650"/>
          <p14:tracePt t="11799" x="5143500" y="5702300"/>
          <p14:tracePt t="11816" x="5105400" y="5689600"/>
          <p14:tracePt t="11832" x="5060950" y="5676900"/>
          <p14:tracePt t="11849" x="5029200" y="5664200"/>
          <p14:tracePt t="11865" x="4991100" y="5651500"/>
          <p14:tracePt t="11882" x="4972050" y="5651500"/>
          <p14:tracePt t="11898" x="4965700" y="5638800"/>
          <p14:tracePt t="11915" x="4953000" y="5638800"/>
          <p14:tracePt t="11932" x="4946650" y="5632450"/>
          <p14:tracePt t="11949" x="4946650" y="5626100"/>
          <p14:tracePt t="11965" x="4940300" y="5619750"/>
          <p14:tracePt t="11982" x="4940300" y="5613400"/>
          <p14:tracePt t="11999" x="4940300" y="5600700"/>
          <p14:tracePt t="12015" x="4940300" y="5594350"/>
          <p14:tracePt t="12032" x="4940300" y="5581650"/>
          <p14:tracePt t="12049" x="4953000" y="5581650"/>
          <p14:tracePt t="12095" x="4959350" y="5581650"/>
          <p14:tracePt t="12103" x="4972050" y="5575300"/>
          <p14:tracePt t="12119" x="4978400" y="5568950"/>
          <p14:tracePt t="12119" x="4991100" y="5568950"/>
          <p14:tracePt t="12132" x="5016500" y="5562600"/>
          <p14:tracePt t="12149" x="5035550" y="5556250"/>
          <p14:tracePt t="12165" x="5054600" y="5543550"/>
          <p14:tracePt t="12165" x="5060950" y="5537200"/>
          <p14:tracePt t="12184" x="5080000" y="5524500"/>
          <p14:tracePt t="12199" x="5092700" y="5518150"/>
          <p14:tracePt t="12216" x="5099050" y="5511800"/>
          <p14:tracePt t="12232" x="5105400" y="5511800"/>
          <p14:tracePt t="12439" x="5111750" y="5511800"/>
          <p14:tracePt t="12471" x="5118100" y="5511800"/>
          <p14:tracePt t="12478" x="5124450" y="5505450"/>
          <p14:tracePt t="12503" x="5130800" y="5505450"/>
          <p14:tracePt t="12509" x="5149850" y="5505450"/>
          <p14:tracePt t="12518" x="5156200" y="5505450"/>
          <p14:tracePt t="12519" x="5175250" y="5505450"/>
          <p14:tracePt t="12535" x="5238750" y="5505450"/>
          <p14:tracePt t="12549" x="5334000" y="5505450"/>
          <p14:tracePt t="12565" x="5403850" y="5505450"/>
          <p14:tracePt t="12565" x="5435600" y="5505450"/>
          <p14:tracePt t="12583" x="5486400" y="5505450"/>
          <p14:tracePt t="12599" x="5530850" y="5505450"/>
          <p14:tracePt t="12615" x="5549900" y="5505450"/>
          <p14:tracePt t="12632" x="5575300" y="5505450"/>
          <p14:tracePt t="12649" x="5594350" y="5499100"/>
          <p14:tracePt t="12665" x="5607050" y="5499100"/>
          <p14:tracePt t="12682" x="5613400" y="5499100"/>
          <p14:tracePt t="12698" x="5626100" y="5499100"/>
          <p14:tracePt t="12715" x="5632450" y="5499100"/>
          <p14:tracePt t="12732" x="5645150" y="5499100"/>
          <p14:tracePt t="12748" x="5657850" y="5486400"/>
          <p14:tracePt t="12765" x="5676900" y="5486400"/>
          <p14:tracePt t="12765" x="5683250" y="5486400"/>
          <p14:tracePt t="12783" x="5695950" y="5486400"/>
          <p14:tracePt t="12799" x="5702300" y="5486400"/>
          <p14:tracePt t="12815" x="5715000" y="5486400"/>
          <p14:tracePt t="12991" x="5695950" y="5480050"/>
          <p14:tracePt t="12998" x="5670550" y="5480050"/>
          <p14:tracePt t="13003" x="5568950" y="5467350"/>
          <p14:tracePt t="13015" x="5454650" y="5454650"/>
          <p14:tracePt t="13032" x="5346700" y="5441950"/>
          <p14:tracePt t="13048" x="5264150" y="5435600"/>
          <p14:tracePt t="13065" x="5187950" y="5422900"/>
          <p14:tracePt t="13082" x="5130800" y="5416550"/>
          <p14:tracePt t="13098" x="5099050" y="5416550"/>
          <p14:tracePt t="13115" x="5067300" y="5416550"/>
          <p14:tracePt t="13132" x="5041900" y="5416550"/>
          <p14:tracePt t="13149" x="5016500" y="5416550"/>
          <p14:tracePt t="13165" x="4991100" y="5416550"/>
          <p14:tracePt t="13165" x="4978400" y="5416550"/>
          <p14:tracePt t="13184" x="4959350" y="5410200"/>
          <p14:tracePt t="13199" x="4946650" y="5410200"/>
          <p14:tracePt t="13215" x="4933950" y="5410200"/>
          <p14:tracePt t="13232" x="4927600" y="5410200"/>
          <p14:tracePt t="13406" x="4940300" y="5410200"/>
          <p14:tracePt t="13414" x="4965700" y="5410200"/>
          <p14:tracePt t="13432" x="4972050" y="5410200"/>
          <p14:tracePt t="13433" x="4997450" y="5410200"/>
          <p14:tracePt t="13448" x="5029200" y="5410200"/>
          <p14:tracePt t="13466" x="5073650" y="5410200"/>
          <p14:tracePt t="13482" x="5118100" y="5410200"/>
          <p14:tracePt t="13499" x="5156200" y="5410200"/>
          <p14:tracePt t="13515" x="5194300" y="5410200"/>
          <p14:tracePt t="13532" x="5219700" y="5410200"/>
          <p14:tracePt t="13548" x="5245100" y="5410200"/>
          <p14:tracePt t="13565" x="5276850" y="5410200"/>
          <p14:tracePt t="13582" x="5308600" y="5410200"/>
          <p14:tracePt t="13599" x="5321300" y="5410200"/>
          <p14:tracePt t="13615" x="5340350" y="5410200"/>
          <p14:tracePt t="13632" x="5359400" y="5410200"/>
          <p14:tracePt t="13648" x="5391150" y="5410200"/>
          <p14:tracePt t="13665" x="5422900" y="5410200"/>
          <p14:tracePt t="13682" x="5461000" y="5410200"/>
          <p14:tracePt t="13699" x="5492750" y="5410200"/>
          <p14:tracePt t="13715" x="5530850" y="5410200"/>
          <p14:tracePt t="13732" x="5556250" y="5410200"/>
          <p14:tracePt t="13748" x="5575300" y="5410200"/>
          <p14:tracePt t="13765" x="5588000" y="5410200"/>
          <p14:tracePt t="13782" x="5607050" y="5410200"/>
          <p14:tracePt t="13799" x="5626100" y="5410200"/>
          <p14:tracePt t="13815" x="5638800" y="5410200"/>
          <p14:tracePt t="13832" x="5645150" y="5410200"/>
          <p14:tracePt t="13848" x="5651500" y="5410200"/>
          <p14:tracePt t="13865" x="5657850" y="5410200"/>
          <p14:tracePt t="14111" x="5645150" y="5410200"/>
          <p14:tracePt t="14118" x="5613400" y="5410200"/>
          <p14:tracePt t="14125" x="5575300" y="5416550"/>
          <p14:tracePt t="14132" x="5492750" y="5448300"/>
          <p14:tracePt t="14148" x="5422900" y="5473700"/>
          <p14:tracePt t="14165" x="5372100" y="5499100"/>
          <p14:tracePt t="14182" x="5308600" y="5524500"/>
          <p14:tracePt t="14199" x="5264150" y="5543550"/>
          <p14:tracePt t="14215" x="5226050" y="5549900"/>
          <p14:tracePt t="14232" x="5162550" y="5575300"/>
          <p14:tracePt t="14248" x="5086350" y="5594350"/>
          <p14:tracePt t="14265" x="5035550" y="5607050"/>
          <p14:tracePt t="14282" x="5022850" y="5619750"/>
          <p14:tracePt t="14299" x="5003800" y="5626100"/>
          <p14:tracePt t="14315" x="4991100" y="5638800"/>
          <p14:tracePt t="14331" x="4978400" y="5651500"/>
          <p14:tracePt t="14375" x="4972050" y="5657850"/>
          <p14:tracePt t="14383" x="4972050" y="5664200"/>
          <p14:tracePt t="14390" x="4972050" y="5670550"/>
          <p14:tracePt t="14399" x="4965700" y="5676900"/>
          <p14:tracePt t="14415" x="4953000" y="5689600"/>
          <p14:tracePt t="14432" x="4946650" y="5702300"/>
          <p14:tracePt t="14448" x="4927600" y="5715000"/>
          <p14:tracePt t="14465" x="4908550" y="5734050"/>
          <p14:tracePt t="14482" x="4908550" y="5740400"/>
          <p14:tracePt t="14498" x="4895850" y="5746750"/>
          <p14:tracePt t="14646" x="4895850" y="5753100"/>
          <p14:tracePt t="15046" x="4921250" y="5753100"/>
          <p14:tracePt t="15050" x="4953000" y="5759450"/>
          <p14:tracePt t="15065" x="4991100" y="5765800"/>
          <p14:tracePt t="15066" x="5111750" y="5778500"/>
          <p14:tracePt t="15082" x="5245100" y="5803900"/>
          <p14:tracePt t="15098" x="5410200" y="5822950"/>
          <p14:tracePt t="15115" x="5594350" y="5848350"/>
          <p14:tracePt t="15132" x="5765800" y="5867400"/>
          <p14:tracePt t="15149" x="5930900" y="5867400"/>
          <p14:tracePt t="15165" x="6153150" y="5867400"/>
          <p14:tracePt t="15183" x="6267450" y="5867400"/>
          <p14:tracePt t="15199" x="6388100" y="5867400"/>
          <p14:tracePt t="15216" x="6496050" y="5848350"/>
          <p14:tracePt t="15232" x="6546850" y="5842000"/>
          <p14:tracePt t="15248" x="6591300" y="5835650"/>
          <p14:tracePt t="15265" x="6623050" y="5829300"/>
          <p14:tracePt t="15282" x="6635750" y="5822950"/>
          <p14:tracePt t="15298" x="6642100" y="5822950"/>
          <p14:tracePt t="15315" x="6667500" y="5816600"/>
          <p14:tracePt t="15332" x="6692900" y="5810250"/>
          <p14:tracePt t="15348" x="6743700" y="5791200"/>
          <p14:tracePt t="15365" x="6826250" y="5772150"/>
          <p14:tracePt t="15382" x="6946900" y="5740400"/>
          <p14:tracePt t="15399" x="7016750" y="5721350"/>
          <p14:tracePt t="15415" x="7080250" y="5715000"/>
          <p14:tracePt t="15432" x="7162800" y="5715000"/>
          <p14:tracePt t="15449" x="7245350" y="5708650"/>
          <p14:tracePt t="15465" x="7340600" y="5708650"/>
          <p14:tracePt t="15482" x="7410450" y="5702300"/>
          <p14:tracePt t="15498" x="7448550" y="5695950"/>
          <p14:tracePt t="15515" x="7461250" y="5695950"/>
          <p14:tracePt t="15631" x="7473950" y="5689600"/>
          <p14:tracePt t="15638" x="7493000" y="5683250"/>
          <p14:tracePt t="15644" x="7499350" y="5676900"/>
          <p14:tracePt t="15649" x="7518400" y="5664200"/>
          <p14:tracePt t="15665" x="7531100" y="5657850"/>
          <p14:tracePt t="15682" x="7537450" y="5651500"/>
          <p14:tracePt t="15782" x="7518400" y="5645150"/>
          <p14:tracePt t="15791" x="7486650" y="5638800"/>
          <p14:tracePt t="15798" x="7423150" y="5632450"/>
          <p14:tracePt t="15807" x="7397750" y="5632450"/>
          <p14:tracePt t="15815" x="7327900" y="5632450"/>
          <p14:tracePt t="15832" x="7289800" y="5632450"/>
          <p14:tracePt t="15975" x="7296150" y="5632450"/>
          <p14:tracePt t="15982" x="7321550" y="5626100"/>
          <p14:tracePt t="15990" x="7366000" y="5619750"/>
          <p14:tracePt t="15999" x="7461250" y="5607050"/>
          <p14:tracePt t="16015" x="7524750" y="5607050"/>
          <p14:tracePt t="16016" x="7613650" y="5607050"/>
          <p14:tracePt t="16032" x="7702550" y="5607050"/>
          <p14:tracePt t="16049" x="7772400" y="5607050"/>
          <p14:tracePt t="16065" x="7816850" y="5607050"/>
          <p14:tracePt t="16082" x="7848600" y="5607050"/>
          <p14:tracePt t="16098" x="7874000" y="5607050"/>
          <p14:tracePt t="16115" x="7880350" y="5607050"/>
          <p14:tracePt t="16132" x="7893050" y="5607050"/>
          <p14:tracePt t="16148" x="7912100" y="5607050"/>
          <p14:tracePt t="16165" x="7937500" y="5607050"/>
          <p14:tracePt t="16183" x="7956550" y="5607050"/>
          <p14:tracePt t="16198" x="7994650" y="5607050"/>
          <p14:tracePt t="16215" x="8020050" y="5600700"/>
          <p14:tracePt t="16232" x="8051800" y="5600700"/>
          <p14:tracePt t="16248" x="8077200" y="5594350"/>
          <p14:tracePt t="16265" x="8102600" y="5594350"/>
          <p14:tracePt t="16282" x="8134350" y="5594350"/>
          <p14:tracePt t="16298" x="8159750" y="5588000"/>
          <p14:tracePt t="16315" x="8191500" y="5588000"/>
          <p14:tracePt t="16331" x="8216900" y="5588000"/>
          <p14:tracePt t="16349" x="8235950" y="5588000"/>
          <p14:tracePt t="16365" x="8242300" y="5588000"/>
          <p14:tracePt t="16494" x="8223250" y="5594350"/>
          <p14:tracePt t="16502" x="8204200" y="5600700"/>
          <p14:tracePt t="16515" x="8185150" y="5619750"/>
          <p14:tracePt t="16516" x="8134350" y="5651500"/>
          <p14:tracePt t="16532" x="8089900" y="5676900"/>
          <p14:tracePt t="16548" x="8064500" y="5695950"/>
          <p14:tracePt t="16565" x="8058150" y="5695950"/>
          <p14:tracePt t="16846" x="8064500" y="5702300"/>
          <p14:tracePt t="16854" x="8077200" y="5702300"/>
          <p14:tracePt t="16862" x="8083550" y="5702300"/>
          <p14:tracePt t="16865" x="8102600" y="5702300"/>
          <p14:tracePt t="16881" x="8134350" y="5702300"/>
          <p14:tracePt t="16898" x="8159750" y="5702300"/>
          <p14:tracePt t="16914" x="8191500" y="5702300"/>
          <p14:tracePt t="16932" x="8210550" y="5702300"/>
          <p14:tracePt t="16948" x="8216900" y="5702300"/>
          <p14:tracePt t="17054" x="8223250" y="5702300"/>
          <p14:tracePt t="17054" x="8235950" y="5702300"/>
          <p14:tracePt t="17078" x="8248650" y="5702300"/>
          <p14:tracePt t="17090" x="8261350" y="5702300"/>
          <p14:tracePt t="17094" x="8267700" y="5702300"/>
          <p14:tracePt t="17098" x="8280400" y="5702300"/>
          <p14:tracePt t="17115" x="8293100" y="5702300"/>
          <p14:tracePt t="17132" x="8312150" y="5702300"/>
          <p14:tracePt t="17148" x="8324850" y="5702300"/>
          <p14:tracePt t="17165" x="8337550" y="5702300"/>
          <p14:tracePt t="17181" x="8356600" y="5702300"/>
          <p14:tracePt t="17199" x="8375650" y="5702300"/>
          <p14:tracePt t="17215" x="8407400" y="5702300"/>
          <p14:tracePt t="17232" x="8426450" y="5702300"/>
          <p14:tracePt t="17249" x="8445500" y="5702300"/>
          <p14:tracePt t="17265" x="8451850" y="5702300"/>
          <p14:tracePt t="17399" x="8439150" y="5702300"/>
          <p14:tracePt t="17407" x="8401050" y="5702300"/>
          <p14:tracePt t="17415" x="8261350" y="5702300"/>
          <p14:tracePt t="17424" x="8178800" y="5702300"/>
          <p14:tracePt t="17432" x="7912100" y="5702300"/>
          <p14:tracePt t="17449" x="7626350" y="5746750"/>
          <p14:tracePt t="17466" x="7245350" y="5835650"/>
          <p14:tracePt t="17482" x="6870700" y="5937250"/>
          <p14:tracePt t="17499" x="6718300" y="6013450"/>
          <p14:tracePt t="17516" x="6667500" y="6051550"/>
          <p14:tracePt t="17533" x="6654800" y="6064250"/>
          <p14:tracePt t="17599" x="6654800" y="6070600"/>
          <p14:tracePt t="17607" x="6661150" y="6070600"/>
          <p14:tracePt t="17615" x="6699250" y="6076950"/>
          <p14:tracePt t="17625" x="6718300" y="6083300"/>
          <p14:tracePt t="17633" x="6756400" y="6096000"/>
          <p14:tracePt t="17649" x="6769100" y="6102350"/>
          <p14:tracePt t="17719" x="6775450" y="6102350"/>
          <p14:tracePt t="17727" x="6775450" y="6108700"/>
          <p14:tracePt t="17743" x="6769100" y="6121400"/>
          <p14:tracePt t="17751" x="6769100" y="6134100"/>
          <p14:tracePt t="17767" x="6769100" y="6140450"/>
          <p14:tracePt t="17782" x="6769100" y="6146800"/>
          <p14:tracePt t="17783" x="6769100" y="6172200"/>
          <p14:tracePt t="17799" x="6813550" y="6203950"/>
          <p14:tracePt t="17816" x="6902450" y="6235700"/>
          <p14:tracePt t="17833" x="7016750" y="6267450"/>
          <p14:tracePt t="17849" x="7118350" y="6292850"/>
          <p14:tracePt t="17866" x="7188200" y="6299200"/>
          <p14:tracePt t="17883" x="7213600" y="6299200"/>
          <p14:tracePt t="17899" x="7219950" y="6299200"/>
          <p14:tracePt t="17916" x="7226300" y="6305550"/>
          <p14:tracePt t="17933" x="7232650" y="6305550"/>
          <p14:tracePt t="17949" x="7239000" y="6305550"/>
          <p14:tracePt t="17966" x="7251700" y="6305550"/>
          <p14:tracePt t="17982" x="7283450" y="6305550"/>
          <p14:tracePt t="18000" x="7308850" y="6305550"/>
          <p14:tracePt t="18016" x="7334250" y="6305550"/>
          <p14:tracePt t="18032" x="7366000" y="6305550"/>
          <p14:tracePt t="18049" x="7397750" y="6305550"/>
          <p14:tracePt t="18066" x="7423150" y="6305550"/>
          <p14:tracePt t="18082" x="7442200" y="6305550"/>
          <p14:tracePt t="18335" x="7410450" y="6305550"/>
          <p14:tracePt t="18343" x="7366000" y="6305550"/>
          <p14:tracePt t="18358" x="7264400" y="6305550"/>
          <p14:tracePt t="18367" x="7200900" y="6305550"/>
          <p14:tracePt t="18368" x="7048500" y="6305550"/>
          <p14:tracePt t="18383" x="6864350" y="6305550"/>
          <p14:tracePt t="18399" x="6635750" y="6292850"/>
          <p14:tracePt t="18417" x="6350000" y="6292850"/>
          <p14:tracePt t="18432" x="6153150" y="6280150"/>
          <p14:tracePt t="18450" x="5988050" y="6280150"/>
          <p14:tracePt t="18466" x="5873750" y="6280150"/>
          <p14:tracePt t="18483" x="5791200" y="6280150"/>
          <p14:tracePt t="18499" x="5746750" y="6280150"/>
          <p14:tracePt t="18516" x="5702300" y="6280150"/>
          <p14:tracePt t="18532" x="5676900" y="6280150"/>
          <p14:tracePt t="18549" x="5645150" y="6280150"/>
          <p14:tracePt t="18566" x="5632450" y="6280150"/>
          <p14:tracePt t="18566" x="5619750" y="6280150"/>
          <p14:tracePt t="18583" x="5607050" y="6280150"/>
          <p14:tracePt t="18599" x="5600700" y="6280150"/>
          <p14:tracePt t="18616" x="5594350" y="6280150"/>
          <p14:tracePt t="18903" x="5600700" y="6267450"/>
          <p14:tracePt t="18911" x="5607050" y="6254750"/>
          <p14:tracePt t="18919" x="5626100" y="6229350"/>
          <p14:tracePt t="18920" x="5645150" y="6191250"/>
          <p14:tracePt t="18932" x="5676900" y="6089650"/>
          <p14:tracePt t="18949" x="5695950" y="5969000"/>
          <p14:tracePt t="18966" x="5702300" y="5842000"/>
          <p14:tracePt t="18966" x="5702300" y="5803900"/>
          <p14:tracePt t="18983" x="5651500" y="5683250"/>
          <p14:tracePt t="19000" x="5562600" y="5562600"/>
          <p14:tracePt t="19016" x="5454650" y="5454650"/>
          <p14:tracePt t="19032" x="5378450" y="5410200"/>
          <p14:tracePt t="19049" x="5308600" y="5384800"/>
          <p14:tracePt t="19066" x="5270500" y="5372100"/>
          <p14:tracePt t="19083" x="5251450" y="5372100"/>
          <p14:tracePt t="19099" x="5238750" y="5372100"/>
          <p14:tracePt t="19116" x="5226050" y="5372100"/>
          <p14:tracePt t="19132" x="5219700" y="5372100"/>
          <p14:tracePt t="19149" x="5194300" y="5372100"/>
          <p14:tracePt t="19166" x="5162550" y="5384800"/>
          <p14:tracePt t="19166" x="5143500" y="5391150"/>
          <p14:tracePt t="19183" x="5118100" y="5403850"/>
          <p14:tracePt t="19199" x="5080000" y="5410200"/>
          <p14:tracePt t="19216" x="5041900" y="5422900"/>
          <p14:tracePt t="19232" x="5016500" y="5429250"/>
          <p14:tracePt t="19249" x="4978400" y="5441950"/>
          <p14:tracePt t="19266" x="4953000" y="5448300"/>
          <p14:tracePt t="19283" x="4921250" y="5454650"/>
          <p14:tracePt t="19299" x="4895850" y="5467350"/>
          <p14:tracePt t="19316" x="4883150" y="5467350"/>
          <p14:tracePt t="19332" x="4870450" y="5467350"/>
          <p14:tracePt t="19349" x="4864100" y="5473700"/>
          <p14:tracePt t="19366" x="4857750" y="5480050"/>
          <p14:tracePt t="19575" x="4864100" y="5480050"/>
          <p14:tracePt t="19583" x="4870450" y="5480050"/>
          <p14:tracePt t="19599" x="4876800" y="5480050"/>
          <p14:tracePt t="19616" x="4889500" y="5480050"/>
          <p14:tracePt t="19639" x="4895850" y="5480050"/>
          <p14:tracePt t="19639" x="4902200" y="5480050"/>
          <p14:tracePt t="19649" x="4908550" y="5480050"/>
          <p14:tracePt t="19666" x="4927600" y="5480050"/>
          <p14:tracePt t="19682" x="4940300" y="5480050"/>
          <p14:tracePt t="19699" x="4978400" y="5480050"/>
          <p14:tracePt t="19716" x="5029200" y="5480050"/>
          <p14:tracePt t="19732" x="5099050" y="5480050"/>
          <p14:tracePt t="19749" x="5187950" y="5473700"/>
          <p14:tracePt t="19766" x="5302250" y="5467350"/>
          <p14:tracePt t="19766" x="5359400" y="5467350"/>
          <p14:tracePt t="19784" x="5467350" y="5467350"/>
          <p14:tracePt t="19799" x="5537200" y="5467350"/>
          <p14:tracePt t="19816" x="5575300" y="5467350"/>
          <p14:tracePt t="19832" x="5594350" y="5467350"/>
          <p14:tracePt t="19849" x="5600700" y="5467350"/>
          <p14:tracePt t="21128" x="5600700" y="5461000"/>
          <p14:tracePt t="21144" x="5626100" y="5461000"/>
          <p14:tracePt t="21152" x="5657850" y="5461000"/>
          <p14:tracePt t="21167" x="5740400" y="5480050"/>
          <p14:tracePt t="21167" x="5969000" y="5543550"/>
          <p14:tracePt t="21183" x="6489700" y="5664200"/>
          <p14:tracePt t="21201" x="6800850" y="5746750"/>
          <p14:tracePt t="21217" x="7099300" y="5822950"/>
          <p14:tracePt t="21233" x="7283450" y="5873750"/>
          <p14:tracePt t="21250" x="7442200" y="5911850"/>
          <p14:tracePt t="21267" x="7562850" y="5943600"/>
          <p14:tracePt t="21283" x="7651750" y="5956300"/>
          <p14:tracePt t="21301" x="7727950" y="5962650"/>
          <p14:tracePt t="21317" x="7766050" y="5962650"/>
          <p14:tracePt t="21334" x="7797800" y="5962650"/>
          <p14:tracePt t="21350" x="7835900" y="5962650"/>
          <p14:tracePt t="21367" x="7874000" y="5962650"/>
          <p14:tracePt t="21367" x="7886700" y="5962650"/>
          <p14:tracePt t="21384" x="7905750" y="5962650"/>
          <p14:tracePt t="21400" x="7931150" y="5962650"/>
          <p14:tracePt t="21416" x="7956550" y="5962650"/>
          <p14:tracePt t="21433" x="7994650" y="5962650"/>
          <p14:tracePt t="21450" x="8013700" y="5949950"/>
          <p14:tracePt t="21467" x="8032750" y="5937250"/>
          <p14:tracePt t="21483" x="8039100" y="5930900"/>
          <p14:tracePt t="21500" x="8039100" y="5911850"/>
          <p14:tracePt t="21517" x="8039100" y="5880100"/>
          <p14:tracePt t="21533" x="8039100" y="5861050"/>
          <p14:tracePt t="21550" x="8020050" y="5822950"/>
          <p14:tracePt t="21567" x="7994650" y="5784850"/>
          <p14:tracePt t="21583" x="7943850" y="5734050"/>
          <p14:tracePt t="21600" x="7854950" y="5689600"/>
          <p14:tracePt t="21617" x="7778750" y="5651500"/>
          <p14:tracePt t="21633" x="7702550" y="5619750"/>
          <p14:tracePt t="21650" x="7670800" y="5607050"/>
          <p14:tracePt t="21667" x="7645400" y="5607050"/>
          <p14:tracePt t="21824" x="7651750" y="5600700"/>
          <p14:tracePt t="21832" x="7715250" y="5594350"/>
          <p14:tracePt t="21848" x="7766050" y="5588000"/>
          <p14:tracePt t="21850" x="7861300" y="5581650"/>
          <p14:tracePt t="21867" x="7943850" y="5581650"/>
          <p14:tracePt t="21883" x="7969250" y="5581650"/>
          <p14:tracePt t="21900" x="7975600" y="5581650"/>
          <p14:tracePt t="22151" x="7988300" y="5581650"/>
          <p14:tracePt t="22159" x="8020050" y="5581650"/>
          <p14:tracePt t="22168" x="8108950" y="5594350"/>
          <p14:tracePt t="22184" x="8159750" y="5607050"/>
          <p14:tracePt t="22185" x="8229600" y="5619750"/>
          <p14:tracePt t="22200" x="8255000" y="5626100"/>
          <p14:tracePt t="22296" x="8261350" y="5626100"/>
          <p14:tracePt t="22304" x="8274050" y="5626100"/>
          <p14:tracePt t="22309" x="8280400" y="5626100"/>
          <p14:tracePt t="22317" x="8299450" y="5626100"/>
          <p14:tracePt t="22333" x="8331200" y="5626100"/>
          <p14:tracePt t="22350" x="8350250" y="5626100"/>
          <p14:tracePt t="22367" x="8362950" y="5626100"/>
          <p14:tracePt t="22367" x="8369300" y="5626100"/>
          <p14:tracePt t="22384" x="8375650" y="5626100"/>
          <p14:tracePt t="22400" x="8382000" y="5626100"/>
          <p14:tracePt t="22417" x="8388350" y="5626100"/>
          <p14:tracePt t="22433" x="8401050" y="5626100"/>
          <p14:tracePt t="22450" x="8407400" y="5626100"/>
          <p14:tracePt t="22467" x="8413750" y="5626100"/>
          <p14:tracePt t="23024" x="8413750" y="5632450"/>
          <p14:tracePt t="23047" x="8439150" y="5632450"/>
          <p14:tracePt t="23055" x="8477250" y="5645150"/>
          <p14:tracePt t="23063" x="8521700" y="5651500"/>
          <p14:tracePt t="23070" x="8610600" y="5664200"/>
          <p14:tracePt t="23083" x="8674100" y="5670550"/>
          <p14:tracePt t="23100" x="8699500" y="5676900"/>
          <p14:tracePt t="23117" x="8705850" y="5676900"/>
          <p14:tracePt t="23175" x="8712200" y="5676900"/>
          <p14:tracePt t="23193" x="8718550" y="5676900"/>
          <p14:tracePt t="24400" x="8712200" y="5676900"/>
          <p14:tracePt t="24407" x="8699500" y="5676900"/>
          <p14:tracePt t="24416" x="8655050" y="5702300"/>
          <p14:tracePt t="24426" x="8623300" y="5721350"/>
          <p14:tracePt t="24433" x="8547100" y="5778500"/>
          <p14:tracePt t="24450" x="8458200" y="5848350"/>
          <p14:tracePt t="24467" x="8375650" y="5924550"/>
          <p14:tracePt t="24483" x="8305800" y="6026150"/>
          <p14:tracePt t="24500" x="8223250" y="6134100"/>
          <p14:tracePt t="24516" x="8140700" y="6229350"/>
          <p14:tracePt t="24533" x="8058150" y="6330950"/>
          <p14:tracePt t="24550" x="7918450" y="6438900"/>
          <p14:tracePt t="24567" x="7620000" y="6604000"/>
          <p14:tracePt t="24584" x="7346950" y="6705600"/>
          <p14:tracePt t="24600" x="7131050" y="6775450"/>
          <p14:tracePt t="24616" x="6953250" y="6819900"/>
          <p14:tracePt t="24632" x="6845300" y="6832600"/>
          <p14:tracePt t="24650" x="6750050" y="6838950"/>
          <p14:tracePt t="24667" x="6654800" y="6838950"/>
          <p14:tracePt t="24683" x="6534150" y="6838950"/>
          <p14:tracePt t="24700" x="6375400" y="6832600"/>
          <p14:tracePt t="24716" x="6165850" y="6807200"/>
          <p14:tracePt t="24733" x="5988050" y="6807200"/>
          <p14:tracePt t="24750" x="5740400" y="6807200"/>
          <p14:tracePt t="24767" x="5568950" y="6807200"/>
          <p14:tracePt t="24783" x="5359400" y="6775450"/>
          <p14:tracePt t="24800" x="5289550" y="6769100"/>
          <p14:tracePt t="24816" x="5257800" y="6756400"/>
          <p14:tracePt t="24903" x="5264150" y="6743700"/>
          <p14:tracePt t="24911" x="5283200" y="6737350"/>
          <p14:tracePt t="24925" x="5308600" y="6731000"/>
          <p14:tracePt t="24926" x="5334000" y="6711950"/>
          <p14:tracePt t="24933" x="5391150" y="6673850"/>
          <p14:tracePt t="24950" x="5422900" y="6648450"/>
          <p14:tracePt t="24966" x="5429250" y="6623050"/>
          <p14:tracePt t="24983" x="5441950" y="6578600"/>
          <p14:tracePt t="25000" x="5448300" y="6559550"/>
          <p14:tracePt t="25016" x="5448300" y="6553200"/>
          <p14:tracePt t="25033" x="5448300" y="6546850"/>
          <p14:tracePt t="25050" x="5454650" y="6540500"/>
          <p14:tracePt t="25066" x="5461000" y="6534150"/>
          <p14:tracePt t="25084" x="5467350" y="6527800"/>
          <p14:tracePt t="25100" x="5473700" y="6521450"/>
          <p14:tracePt t="25117" x="5492750" y="6521450"/>
          <p14:tracePt t="25133" x="5511800" y="6515100"/>
          <p14:tracePt t="25150" x="5530850" y="6508750"/>
          <p14:tracePt t="25166" x="5562600" y="6508750"/>
          <p14:tracePt t="25166" x="5575300" y="6508750"/>
          <p14:tracePt t="25184" x="5600700" y="6508750"/>
          <p14:tracePt t="25200" x="5619750" y="6508750"/>
          <p14:tracePt t="25217" x="5626100" y="6508750"/>
          <p14:tracePt t="25233" x="5638800" y="6515100"/>
          <p14:tracePt t="25250" x="5657850" y="6515100"/>
          <p14:tracePt t="25266" x="5664200" y="6527800"/>
          <p14:tracePt t="25283" x="5683250" y="6534150"/>
          <p14:tracePt t="25300" x="5702300" y="6546850"/>
          <p14:tracePt t="25317" x="5708650" y="6546850"/>
          <p14:tracePt t="25333" x="5715000" y="6553200"/>
          <p14:tracePt t="25416" x="5721350" y="6553200"/>
          <p14:tracePt t="25440" x="5727700" y="6553200"/>
          <p14:tracePt t="25464" x="5734050" y="6553200"/>
          <p14:tracePt t="25472" x="5746750" y="6553200"/>
          <p14:tracePt t="25483" x="5753100" y="6553200"/>
          <p14:tracePt t="25484" x="5778500" y="6553200"/>
          <p14:tracePt t="25500" x="5797550" y="6559550"/>
          <p14:tracePt t="25517" x="5816600" y="6559550"/>
          <p14:tracePt t="25533" x="5822950" y="6565900"/>
          <p14:tracePt t="25550" x="5829300" y="6565900"/>
          <p14:tracePt t="25631" x="5835650" y="6565900"/>
          <p14:tracePt t="25647" x="5848350" y="6565900"/>
          <p14:tracePt t="25655" x="5867400" y="6565900"/>
          <p14:tracePt t="25663" x="5886450" y="6565900"/>
          <p14:tracePt t="25672" x="6000750" y="6565900"/>
          <p14:tracePt t="25683" x="6191250" y="6565900"/>
          <p14:tracePt t="25700" x="6426200" y="6565900"/>
          <p14:tracePt t="25717" x="6642100" y="6565900"/>
          <p14:tracePt t="25733" x="6794500" y="6572250"/>
          <p14:tracePt t="25750" x="6915150" y="6572250"/>
          <p14:tracePt t="25766" x="7042150" y="6572250"/>
          <p14:tracePt t="25784" x="7092950" y="6559550"/>
          <p14:tracePt t="25800" x="7131050" y="6553200"/>
          <p14:tracePt t="25817" x="7150100" y="6546850"/>
          <p14:tracePt t="25833" x="7200900" y="6546850"/>
          <p14:tracePt t="25849" x="7245350" y="6546850"/>
          <p14:tracePt t="25866" x="7283450" y="6546850"/>
          <p14:tracePt t="25883" x="7302500" y="6546850"/>
          <p14:tracePt t="25899" x="7315200" y="6546850"/>
          <p14:tracePt t="25916" x="7321550" y="6546850"/>
          <p14:tracePt t="25932" x="7327900" y="6546850"/>
          <p14:tracePt t="25949" x="7340600" y="6546850"/>
          <p14:tracePt t="25966" x="7366000" y="6546850"/>
          <p14:tracePt t="25966" x="7378700" y="6546850"/>
          <p14:tracePt t="25984" x="7410450" y="6546850"/>
          <p14:tracePt t="26000" x="7435850" y="6546850"/>
          <p14:tracePt t="26016" x="7461250" y="6546850"/>
          <p14:tracePt t="26033" x="7473950" y="6546850"/>
          <p14:tracePt t="26050" x="7493000" y="6546850"/>
          <p14:tracePt t="26066" x="7505700" y="6546850"/>
          <p14:tracePt t="26083" x="7512050" y="6546850"/>
          <p14:tracePt t="26100" x="7518400" y="6546850"/>
          <p14:tracePt t="26151" x="7524750" y="6546850"/>
          <p14:tracePt t="27927" x="7473950" y="6432550"/>
          <p14:tracePt t="27936" x="7270750" y="6178550"/>
          <p14:tracePt t="27944" x="7048500" y="5880100"/>
          <p14:tracePt t="27952" x="6483350" y="5251450"/>
          <p14:tracePt t="27966" x="5867400" y="4641850"/>
          <p14:tracePt t="27983" x="5016500" y="3797300"/>
          <p14:tracePt t="28000" x="4679950" y="3467100"/>
          <p14:tracePt t="28016" x="4470400" y="3295650"/>
          <p14:tracePt t="28033" x="4260850" y="3111500"/>
          <p14:tracePt t="28050" x="4114800" y="3009900"/>
          <p14:tracePt t="28066" x="4013200" y="2946400"/>
          <p14:tracePt t="28103" x="3937000" y="2921000"/>
          <p14:tracePt t="28104" x="3867150" y="2889250"/>
          <p14:tracePt t="28116" x="3778250" y="2851150"/>
          <p14:tracePt t="28133" x="3651250" y="2832100"/>
          <p14:tracePt t="28150" x="3543300" y="2806700"/>
          <p14:tracePt t="28166" x="3460750" y="2800350"/>
          <p14:tracePt t="28183" x="3403600" y="2794000"/>
          <p14:tracePt t="28200" x="3314700" y="2768600"/>
          <p14:tracePt t="28216" x="3232150" y="2749550"/>
          <p14:tracePt t="28233" x="3213100" y="2749550"/>
          <p14:tracePt t="28250" x="3181350" y="2743200"/>
          <p14:tracePt t="28266" x="3092450" y="2743200"/>
          <p14:tracePt t="28284" x="3016250" y="2743200"/>
          <p14:tracePt t="28300" x="2965450" y="2743200"/>
          <p14:tracePt t="28317" x="2959100" y="2743200"/>
          <p14:tracePt t="28333" x="2940050" y="2749550"/>
          <p14:tracePt t="28350" x="2927350" y="2755900"/>
          <p14:tracePt t="28366" x="2901950" y="2762250"/>
          <p14:tracePt t="28384" x="2870200" y="2774950"/>
          <p14:tracePt t="28400" x="2851150" y="2787650"/>
          <p14:tracePt t="28417" x="2844800" y="2787650"/>
          <p14:tracePt t="28487" x="2851150" y="2800350"/>
          <p14:tracePt t="28495" x="2863850" y="2800350"/>
          <p14:tracePt t="28509" x="2895600" y="2813050"/>
          <p14:tracePt t="28511" x="2921000" y="2825750"/>
          <p14:tracePt t="28516" x="2965450" y="2851150"/>
          <p14:tracePt t="28533" x="3086100" y="2908300"/>
          <p14:tracePt t="28550" x="3289300" y="3028950"/>
          <p14:tracePt t="28566" x="4019550" y="3467100"/>
          <p14:tracePt t="28584" x="4584700" y="3879850"/>
          <p14:tracePt t="28600" x="5111750" y="4343400"/>
          <p14:tracePt t="28616" x="5530850" y="4775200"/>
          <p14:tracePt t="28633" x="5835650" y="5168900"/>
          <p14:tracePt t="28650" x="5975350" y="5365750"/>
          <p14:tracePt t="28666" x="6057900" y="5511800"/>
          <p14:tracePt t="28683" x="6108700" y="5632450"/>
          <p14:tracePt t="28700" x="6153150" y="5708650"/>
          <p14:tracePt t="28717" x="6178550" y="5746750"/>
          <p14:tracePt t="28732" x="6191250" y="5753100"/>
          <p14:tracePt t="28750" x="6191250" y="5759450"/>
          <p14:tracePt t="28816" x="6191250" y="5772150"/>
          <p14:tracePt t="28825" x="6191250" y="5810250"/>
          <p14:tracePt t="28833" x="6191250" y="5861050"/>
          <p14:tracePt t="28839" x="6191250" y="5956300"/>
          <p14:tracePt t="28850" x="6191250" y="6057900"/>
          <p14:tracePt t="28866" x="6191250" y="6121400"/>
          <p14:tracePt t="28883" x="6191250" y="6140450"/>
          <p14:tracePt t="28936" x="6184900" y="6140450"/>
          <p14:tracePt t="28942" x="6178550" y="6140450"/>
          <p14:tracePt t="28951" x="6159500" y="6140450"/>
          <p14:tracePt t="28952" x="6127750" y="6140450"/>
          <p14:tracePt t="28966" x="5962650" y="6134100"/>
          <p14:tracePt t="28984" x="5810250" y="6064250"/>
          <p14:tracePt t="29000" x="5676900" y="5981700"/>
          <p14:tracePt t="29017" x="5556250" y="5899150"/>
          <p14:tracePt t="29033" x="5480050" y="5822950"/>
          <p14:tracePt t="29050" x="5422900" y="5765800"/>
          <p14:tracePt t="29066" x="5378450" y="5721350"/>
          <p14:tracePt t="29083" x="5353050" y="5695950"/>
          <p14:tracePt t="29099" x="5334000" y="5689600"/>
          <p14:tracePt t="29116" x="5308600" y="5683250"/>
          <p14:tracePt t="29133" x="5283200" y="5683250"/>
          <p14:tracePt t="29150" x="5264150" y="5676900"/>
          <p14:tracePt t="29166" x="5251450" y="5676900"/>
          <p14:tracePt t="29166" x="5245100" y="5676900"/>
          <p14:tracePt t="29204" x="5238750" y="5676900"/>
          <p14:tracePt t="29304" x="5232400" y="5670550"/>
          <p14:tracePt t="29311" x="5238750" y="5651500"/>
          <p14:tracePt t="29319" x="5238750" y="5613400"/>
          <p14:tracePt t="29327" x="5238750" y="5549900"/>
          <p14:tracePt t="29335" x="5238750" y="5365750"/>
          <p14:tracePt t="29350" x="5130800" y="4959350"/>
          <p14:tracePt t="29366" x="4768850" y="4114800"/>
          <p14:tracePt t="29384" x="4533900" y="3556000"/>
          <p14:tracePt t="29400" x="4191000" y="3028950"/>
          <p14:tracePt t="29416" x="3848100" y="2597150"/>
          <p14:tracePt t="29434" x="3543300" y="2298700"/>
          <p14:tracePt t="29450" x="3333750" y="2120900"/>
          <p14:tracePt t="29466" x="3200400" y="2019300"/>
          <p14:tracePt t="29483" x="3124200" y="1981200"/>
          <p14:tracePt t="29500" x="3079750" y="1962150"/>
          <p14:tracePt t="29516" x="3035300" y="1949450"/>
          <p14:tracePt t="29533" x="2990850" y="1949450"/>
          <p14:tracePt t="29550" x="2959100" y="1943100"/>
          <p14:tracePt t="29566" x="2895600" y="1924050"/>
          <p14:tracePt t="29584" x="2832100" y="1911350"/>
          <p14:tracePt t="29600" x="2787650" y="1905000"/>
          <p14:tracePt t="29616" x="2717800" y="1905000"/>
          <p14:tracePt t="29633" x="2654300" y="1905000"/>
          <p14:tracePt t="29650" x="2584450" y="1936750"/>
          <p14:tracePt t="29666" x="2571750" y="1949450"/>
          <p14:tracePt t="29683" x="2565400" y="1955800"/>
          <p14:tracePt t="29699" x="2527300" y="2000250"/>
          <p14:tracePt t="29716" x="2508250" y="2076450"/>
          <p14:tracePt t="29733" x="2508250" y="2190750"/>
          <p14:tracePt t="29750" x="2508250" y="2273300"/>
          <p14:tracePt t="29783" x="2514600" y="2286000"/>
          <p14:tracePt t="29784" x="2559050" y="2362200"/>
          <p14:tracePt t="29800" x="2590800" y="2413000"/>
          <p14:tracePt t="29816" x="2616200" y="2444750"/>
          <p14:tracePt t="29833" x="2622550" y="2451100"/>
          <p14:tracePt t="29850" x="2628900" y="2457450"/>
          <p14:tracePt t="29912" x="2635250" y="2457450"/>
          <p14:tracePt t="29927" x="2641600" y="2457450"/>
          <p14:tracePt t="29943" x="2641600" y="2463800"/>
          <p14:tracePt t="29975" x="2647950" y="2463800"/>
          <p14:tracePt t="29991" x="2654300" y="2463800"/>
          <p14:tracePt t="29991" x="2654300" y="2470150"/>
          <p14:tracePt t="30008" x="2660650" y="2470150"/>
          <p14:tracePt t="30009" x="2673350" y="2489200"/>
          <p14:tracePt t="30016" x="2711450" y="2546350"/>
          <p14:tracePt t="30033" x="2774950" y="2616200"/>
          <p14:tracePt t="30049" x="2882900" y="2705100"/>
          <p14:tracePt t="30066" x="2997200" y="2774950"/>
          <p14:tracePt t="30083" x="3092450" y="2832100"/>
          <p14:tracePt t="30100" x="3181350" y="2863850"/>
          <p14:tracePt t="30116" x="3219450" y="2870200"/>
          <p14:tracePt t="30133" x="3244850" y="2876550"/>
          <p14:tracePt t="30149" x="3257550" y="2876550"/>
          <p14:tracePt t="30166" x="3276600" y="2876550"/>
          <p14:tracePt t="30184" x="3289300" y="2876550"/>
          <p14:tracePt t="30200" x="3352800" y="2876550"/>
          <p14:tracePt t="30216" x="3416300" y="2876550"/>
          <p14:tracePt t="30233" x="3479800" y="2876550"/>
          <p14:tracePt t="30250" x="3517900" y="2876550"/>
          <p14:tracePt t="30266" x="3556000" y="2876550"/>
          <p14:tracePt t="30283" x="3581400" y="2876550"/>
          <p14:tracePt t="30300" x="3594100" y="2876550"/>
          <p14:tracePt t="30316" x="3606800" y="2876550"/>
          <p14:tracePt t="30333" x="3613150" y="2876550"/>
          <p14:tracePt t="30349" x="3619500" y="2876550"/>
          <p14:tracePt t="30366" x="3625850" y="2876550"/>
          <p14:tracePt t="30431" x="3632200" y="2876550"/>
          <p14:tracePt t="30432" x="3638550" y="2876550"/>
          <p14:tracePt t="30450" x="3651250" y="2876550"/>
          <p14:tracePt t="30466" x="3689350" y="2876550"/>
          <p14:tracePt t="30467" x="3727450" y="2876550"/>
          <p14:tracePt t="30483" x="3771900" y="2876550"/>
          <p14:tracePt t="30500" x="3784600" y="2876550"/>
          <p14:tracePt t="30516" x="3790950" y="2876550"/>
          <p14:tracePt t="30839" x="3778250" y="2876550"/>
          <p14:tracePt t="30847" x="3771900" y="2876550"/>
          <p14:tracePt t="30855" x="3765550" y="2876550"/>
          <p14:tracePt t="30871" x="3759200" y="2876550"/>
          <p14:tracePt t="30920" x="3752850" y="2876550"/>
          <p14:tracePt t="30944" x="3746500" y="2876550"/>
          <p14:tracePt t="30952" x="3740150" y="2876550"/>
          <p14:tracePt t="30967" x="3733800" y="2876550"/>
          <p14:tracePt t="31048" x="3727450" y="2876550"/>
          <p14:tracePt t="31192" x="3746500" y="2876550"/>
          <p14:tracePt t="31199" x="3765550" y="2876550"/>
          <p14:tracePt t="31207" x="3790950" y="2876550"/>
          <p14:tracePt t="31216" x="3867150" y="2876550"/>
          <p14:tracePt t="31225" x="3911600" y="2876550"/>
          <p14:tracePt t="31233" x="4006850" y="2876550"/>
          <p14:tracePt t="31249" x="4102100" y="2876550"/>
          <p14:tracePt t="31266" x="4210050" y="2876550"/>
          <p14:tracePt t="31283" x="4318000" y="2876550"/>
          <p14:tracePt t="31300" x="4362450" y="2876550"/>
          <p14:tracePt t="31316" x="4445000" y="2876550"/>
          <p14:tracePt t="31333" x="4521200" y="2876550"/>
          <p14:tracePt t="31349" x="4591050" y="2876550"/>
          <p14:tracePt t="31366" x="4705350" y="2895600"/>
          <p14:tracePt t="31384" x="4775200" y="2901950"/>
          <p14:tracePt t="31400" x="4838700" y="2901950"/>
          <p14:tracePt t="31416" x="4902200" y="2901950"/>
          <p14:tracePt t="31433" x="4946650" y="2901950"/>
          <p14:tracePt t="31450" x="4984750" y="2901950"/>
          <p14:tracePt t="31466" x="5029200" y="2901950"/>
          <p14:tracePt t="31483" x="5080000" y="2895600"/>
          <p14:tracePt t="31499" x="5124450" y="2895600"/>
          <p14:tracePt t="31516" x="5168900" y="2895600"/>
          <p14:tracePt t="31533" x="5219700" y="2895600"/>
          <p14:tracePt t="31550" x="5295900" y="2895600"/>
          <p14:tracePt t="31566" x="5397500" y="2895600"/>
          <p14:tracePt t="31584" x="5454650" y="2895600"/>
          <p14:tracePt t="31600" x="5486400" y="2895600"/>
          <p14:tracePt t="31617" x="5518150" y="2895600"/>
          <p14:tracePt t="31633" x="5537200" y="2895600"/>
          <p14:tracePt t="31650" x="5549900" y="2895600"/>
          <p14:tracePt t="31666" x="5562600" y="2889250"/>
          <p14:tracePt t="31683" x="5594350" y="2889250"/>
          <p14:tracePt t="31699" x="5632450" y="2889250"/>
          <p14:tracePt t="31716" x="5670550" y="2889250"/>
          <p14:tracePt t="31733" x="5708650" y="2889250"/>
          <p14:tracePt t="31750" x="5746750" y="2889250"/>
          <p14:tracePt t="31766" x="5791200" y="2889250"/>
          <p14:tracePt t="31784" x="5803900" y="2889250"/>
          <p14:tracePt t="31799" x="5822950" y="2889250"/>
          <p14:tracePt t="31816" x="5829300" y="2889250"/>
          <p14:tracePt t="31832" x="5835650" y="2889250"/>
          <p14:tracePt t="31849" x="5854700" y="2889250"/>
          <p14:tracePt t="31866" x="5867400" y="2889250"/>
          <p14:tracePt t="31883" x="5899150" y="2889250"/>
          <p14:tracePt t="31899" x="5905500" y="2889250"/>
          <p14:tracePt t="31916" x="5918200" y="2889250"/>
          <p14:tracePt t="32048" x="5930900" y="2889250"/>
          <p14:tracePt t="32063" x="5937250" y="2889250"/>
          <p14:tracePt t="32080" x="5949950" y="2882900"/>
          <p14:tracePt t="32263" x="5956300" y="2882900"/>
          <p14:tracePt t="32271" x="5981700" y="2882900"/>
          <p14:tracePt t="32283" x="6013450" y="2882900"/>
          <p14:tracePt t="32284" x="6070600" y="2882900"/>
          <p14:tracePt t="32299" x="6127750" y="2882900"/>
          <p14:tracePt t="32316" x="6165850" y="2882900"/>
          <p14:tracePt t="32333" x="6197600" y="2882900"/>
          <p14:tracePt t="32350" x="6210300" y="2882900"/>
          <p14:tracePt t="32366" x="6229350" y="2882900"/>
          <p14:tracePt t="32384" x="6248400" y="2882900"/>
          <p14:tracePt t="32399" x="6273800" y="2882900"/>
          <p14:tracePt t="32416" x="6299200" y="2882900"/>
          <p14:tracePt t="32433" x="6318250" y="2882900"/>
          <p14:tracePt t="32450" x="6356350" y="2882900"/>
          <p14:tracePt t="32467" x="6394450" y="2882900"/>
          <p14:tracePt t="32483" x="6432550" y="2882900"/>
          <p14:tracePt t="32500" x="6464300" y="2882900"/>
          <p14:tracePt t="32516" x="6496050" y="2882900"/>
          <p14:tracePt t="32533" x="6534150" y="2882900"/>
          <p14:tracePt t="32550" x="6572250" y="2882900"/>
          <p14:tracePt t="32566" x="6623050" y="2882900"/>
          <p14:tracePt t="32584" x="6661150" y="2882900"/>
          <p14:tracePt t="32599" x="6705600" y="2882900"/>
          <p14:tracePt t="32616" x="6762750" y="2882900"/>
          <p14:tracePt t="32633" x="6800850" y="2882900"/>
          <p14:tracePt t="32649" x="6838950" y="2889250"/>
          <p14:tracePt t="32666" x="6870700" y="2889250"/>
          <p14:tracePt t="32683" x="6889750" y="2895600"/>
          <p14:tracePt t="32699" x="6896100" y="2895600"/>
          <p14:tracePt t="32716" x="6902450" y="2895600"/>
          <p14:tracePt t="33967" x="6889750" y="2895600"/>
          <p14:tracePt t="33975" x="6870700" y="2895600"/>
          <p14:tracePt t="33983" x="6813550" y="2889250"/>
          <p14:tracePt t="33991" x="6769100" y="2882900"/>
          <p14:tracePt t="33999" x="6680200" y="2870200"/>
          <p14:tracePt t="34016" x="6559550" y="2838450"/>
          <p14:tracePt t="34033" x="6426200" y="2825750"/>
          <p14:tracePt t="34049" x="6292850" y="2819400"/>
          <p14:tracePt t="34066" x="6165850" y="2819400"/>
          <p14:tracePt t="34082" x="6026150" y="2819400"/>
          <p14:tracePt t="34100" x="5880100" y="2819400"/>
          <p14:tracePt t="34116" x="5721350" y="2832100"/>
          <p14:tracePt t="34133" x="5524500" y="2889250"/>
          <p14:tracePt t="34149" x="5308600" y="2946400"/>
          <p14:tracePt t="34166" x="4826000" y="3086100"/>
          <p14:tracePt t="34184" x="4641850" y="3143250"/>
          <p14:tracePt t="34199" x="4495800" y="3181350"/>
          <p14:tracePt t="34216" x="4356100" y="3225800"/>
          <p14:tracePt t="34233" x="4222750" y="3263900"/>
          <p14:tracePt t="34249" x="4095750" y="3295650"/>
          <p14:tracePt t="34266" x="3962400" y="3340100"/>
          <p14:tracePt t="34282" x="3841750" y="3371850"/>
          <p14:tracePt t="34299" x="3740150" y="3397250"/>
          <p14:tracePt t="34316" x="3657600" y="3422650"/>
          <p14:tracePt t="34333" x="3606800" y="3435350"/>
          <p14:tracePt t="34349" x="3587750" y="3448050"/>
          <p14:tracePt t="34366" x="3556000" y="3454400"/>
          <p14:tracePt t="34383" x="3543300" y="3460750"/>
          <p14:tracePt t="34400" x="3524250" y="3460750"/>
          <p14:tracePt t="34416" x="3505200" y="3460750"/>
          <p14:tracePt t="34433" x="3486150" y="3460750"/>
          <p14:tracePt t="34449" x="3460750" y="3460750"/>
          <p14:tracePt t="34466" x="3441700" y="3460750"/>
          <p14:tracePt t="34483" x="3429000" y="3460750"/>
          <p14:tracePt t="34500" x="3409950" y="3460750"/>
          <p14:tracePt t="34516" x="3390900" y="3460750"/>
          <p14:tracePt t="34533" x="3359150" y="3460750"/>
          <p14:tracePt t="34549" x="3308350" y="3460750"/>
          <p14:tracePt t="34566" x="3257550" y="3454400"/>
          <p14:tracePt t="34566" x="3238500" y="3454400"/>
          <p14:tracePt t="34584" x="3194050" y="3448050"/>
          <p14:tracePt t="34599" x="3162300" y="3448050"/>
          <p14:tracePt t="34616" x="3136900" y="3448050"/>
          <p14:tracePt t="34633" x="3130550" y="3448050"/>
          <p14:tracePt t="34649" x="3124200" y="3448050"/>
          <p14:tracePt t="35352" x="3130550" y="3448050"/>
          <p14:tracePt t="35360" x="3136900" y="3448050"/>
          <p14:tracePt t="35368" x="3155950" y="3448050"/>
          <p14:tracePt t="35376" x="3168650" y="3448050"/>
          <p14:tracePt t="35384" x="3194050" y="3448050"/>
          <p14:tracePt t="35400" x="3225800" y="3448050"/>
          <p14:tracePt t="35417" x="3251200" y="3441700"/>
          <p14:tracePt t="35434" x="3263900" y="3435350"/>
          <p14:tracePt t="35450" x="3270250" y="3435350"/>
          <p14:tracePt t="35528" x="3276600" y="3435350"/>
          <p14:tracePt t="35536" x="3289300" y="3435350"/>
          <p14:tracePt t="35544" x="3308350" y="3435350"/>
          <p14:tracePt t="35550" x="3346450" y="3435350"/>
          <p14:tracePt t="35567" x="3448050" y="3429000"/>
          <p14:tracePt t="35585" x="3543300" y="3429000"/>
          <p14:tracePt t="35600" x="3651250" y="3429000"/>
          <p14:tracePt t="35617" x="3784600" y="3429000"/>
          <p14:tracePt t="35633" x="3930650" y="3429000"/>
          <p14:tracePt t="35650" x="4057650" y="3429000"/>
          <p14:tracePt t="35667" x="4203700" y="3429000"/>
          <p14:tracePt t="35684" x="4343400" y="3429000"/>
          <p14:tracePt t="35700" x="4495800" y="3441700"/>
          <p14:tracePt t="35717" x="4641850" y="3460750"/>
          <p14:tracePt t="35733" x="4787900" y="3479800"/>
          <p14:tracePt t="35750" x="4940300" y="3486150"/>
          <p14:tracePt t="35767" x="5168900" y="3486150"/>
          <p14:tracePt t="35784" x="5327650" y="3486150"/>
          <p14:tracePt t="35800" x="5454650" y="3486150"/>
          <p14:tracePt t="35817" x="5575300" y="3486150"/>
          <p14:tracePt t="35833" x="5683250" y="3486150"/>
          <p14:tracePt t="35850" x="5791200" y="3486150"/>
          <p14:tracePt t="35867" x="5930900" y="3486150"/>
          <p14:tracePt t="35884" x="6083300" y="3486150"/>
          <p14:tracePt t="35900" x="6261100" y="3486150"/>
          <p14:tracePt t="35917" x="6407150" y="3486150"/>
          <p14:tracePt t="35933" x="6540500" y="3486150"/>
          <p14:tracePt t="35950" x="6648450" y="3486150"/>
          <p14:tracePt t="35967" x="6737350" y="3479800"/>
          <p14:tracePt t="35984" x="6819900" y="3473450"/>
          <p14:tracePt t="36000" x="6902450" y="3467100"/>
          <p14:tracePt t="36017" x="6972300" y="3454400"/>
          <p14:tracePt t="36033" x="7061200" y="3441700"/>
          <p14:tracePt t="36050" x="7143750" y="3429000"/>
          <p14:tracePt t="36067" x="7226300" y="3416300"/>
          <p14:tracePt t="36084" x="7296150" y="3403600"/>
          <p14:tracePt t="36100" x="7346950" y="3403600"/>
          <p14:tracePt t="36117" x="7397750" y="3390900"/>
          <p14:tracePt t="36133" x="7442200" y="3384550"/>
          <p14:tracePt t="36150" x="7473950" y="3378200"/>
          <p14:tracePt t="36167" x="7537450" y="3365500"/>
          <p14:tracePt t="36184" x="7575550" y="3365500"/>
          <p14:tracePt t="36200" x="7632700" y="3352800"/>
          <p14:tracePt t="36217" x="7677150" y="3340100"/>
          <p14:tracePt t="36233" x="7759700" y="3314700"/>
          <p14:tracePt t="36250" x="7842250" y="3302000"/>
          <p14:tracePt t="36267" x="7931150" y="3295650"/>
          <p14:tracePt t="36283" x="8013700" y="3282950"/>
          <p14:tracePt t="36300" x="8070850" y="3276600"/>
          <p14:tracePt t="36317" x="8115300" y="3263900"/>
          <p14:tracePt t="36334" x="8128000" y="3257550"/>
          <p14:tracePt t="36560" x="8121650" y="3257550"/>
          <p14:tracePt t="36560" x="8083550" y="3270250"/>
          <p14:tracePt t="36576" x="8039100" y="3289300"/>
          <p14:tracePt t="36584" x="7988300" y="3302000"/>
          <p14:tracePt t="36585" x="7842250" y="3352800"/>
          <p14:tracePt t="36601" x="7550150" y="3435350"/>
          <p14:tracePt t="36617" x="7175500" y="3568700"/>
          <p14:tracePt t="36634" x="6699250" y="3708400"/>
          <p14:tracePt t="36650" x="6210300" y="3886200"/>
          <p14:tracePt t="36667" x="5753100" y="4032250"/>
          <p14:tracePt t="36683" x="5257800" y="4171950"/>
          <p14:tracePt t="36700" x="4781550" y="4311650"/>
          <p14:tracePt t="36717" x="4254500" y="4445000"/>
          <p14:tracePt t="36734" x="3778250" y="4527550"/>
          <p14:tracePt t="36750" x="3232150" y="4597400"/>
          <p14:tracePt t="36767" x="2444750" y="4711700"/>
          <p14:tracePt t="36784" x="2127250" y="4749800"/>
          <p14:tracePt t="36800" x="1974850" y="4775200"/>
          <p14:tracePt t="36817" x="1898650" y="4781550"/>
          <p14:tracePt t="36834" x="1847850" y="4781550"/>
          <p14:tracePt t="36850" x="1822450" y="4781550"/>
          <p14:tracePt t="36867" x="1816100" y="4781550"/>
          <p14:tracePt t="36976" x="1809750" y="4781550"/>
          <p14:tracePt t="36992" x="1835150" y="4781550"/>
          <p14:tracePt t="37000" x="1905000" y="4781550"/>
          <p14:tracePt t="37001" x="2241550" y="4794250"/>
          <p14:tracePt t="37017" x="2743200" y="4889500"/>
          <p14:tracePt t="37034" x="3473450" y="5060950"/>
          <p14:tracePt t="37050" x="4279900" y="5289550"/>
          <p14:tracePt t="37067" x="5175250" y="5518150"/>
          <p14:tracePt t="37084" x="5930900" y="5746750"/>
          <p14:tracePt t="37100" x="6464300" y="5918200"/>
          <p14:tracePt t="37117" x="6864350" y="6026150"/>
          <p14:tracePt t="37134" x="7054850" y="6083300"/>
          <p14:tracePt t="37150" x="7175500" y="6089650"/>
          <p14:tracePt t="37167" x="7219950" y="6089650"/>
          <p14:tracePt t="37184" x="7251700" y="6064250"/>
          <p14:tracePt t="37200" x="7251700" y="6019800"/>
          <p14:tracePt t="37217" x="7251700" y="5962650"/>
          <p14:tracePt t="37234" x="7207250" y="5886450"/>
          <p14:tracePt t="37250" x="7131050" y="5803900"/>
          <p14:tracePt t="37267" x="7054850" y="5759450"/>
          <p14:tracePt t="37283" x="6959600" y="5715000"/>
          <p14:tracePt t="37300" x="6883400" y="5683250"/>
          <p14:tracePt t="37317" x="6832600" y="5664200"/>
          <p14:tracePt t="37334" x="6788150" y="5645150"/>
          <p14:tracePt t="37350" x="6724650" y="5619750"/>
          <p14:tracePt t="37367" x="6546850" y="5581650"/>
          <p14:tracePt t="37384" x="6400800" y="5575300"/>
          <p14:tracePt t="37400" x="6280150" y="5581650"/>
          <p14:tracePt t="37417" x="6146800" y="5594350"/>
          <p14:tracePt t="37434" x="6032500" y="5626100"/>
          <p14:tracePt t="37450" x="5930900" y="5638800"/>
          <p14:tracePt t="37467" x="5797550" y="5657850"/>
          <p14:tracePt t="37484" x="5632450" y="5676900"/>
          <p14:tracePt t="37500" x="5391150" y="5695950"/>
          <p14:tracePt t="37517" x="5105400" y="5702300"/>
          <p14:tracePt t="37535" x="4991100" y="5702300"/>
          <p14:tracePt t="37550" x="4953000" y="5702300"/>
          <p14:tracePt t="37567" x="4940300" y="5702300"/>
          <p14:tracePt t="37640" x="4946650" y="5702300"/>
          <p14:tracePt t="37657" x="4959350" y="5702300"/>
          <p14:tracePt t="37664" x="4965700" y="5702300"/>
          <p14:tracePt t="37671" x="4984750" y="5702300"/>
          <p14:tracePt t="37680" x="5003800" y="5702300"/>
          <p14:tracePt t="37688" x="5060950" y="5702300"/>
          <p14:tracePt t="37700" x="5200650" y="5702300"/>
          <p14:tracePt t="37717" x="5486400" y="5702300"/>
          <p14:tracePt t="37734" x="5911850" y="5702300"/>
          <p14:tracePt t="37750" x="6388100" y="5702300"/>
          <p14:tracePt t="37767" x="7200900" y="5702300"/>
          <p14:tracePt t="37784" x="7658100" y="5702300"/>
          <p14:tracePt t="37800" x="7931150" y="5702300"/>
          <p14:tracePt t="37817" x="8140700" y="5689600"/>
          <p14:tracePt t="37833" x="8293100" y="5664200"/>
          <p14:tracePt t="37850" x="8420100" y="5645150"/>
          <p14:tracePt t="37867" x="8502650" y="5632450"/>
          <p14:tracePt t="37883" x="8540750" y="5626100"/>
          <p14:tracePt t="38080" x="8528050" y="5626100"/>
          <p14:tracePt t="38093" x="8489950" y="5626100"/>
          <p14:tracePt t="38093" x="8439150" y="5626100"/>
          <p14:tracePt t="38100" x="8318500" y="5626100"/>
          <p14:tracePt t="38117" x="8197850" y="5626100"/>
          <p14:tracePt t="38134" x="8089900" y="5626100"/>
          <p14:tracePt t="38150" x="8026400" y="5619750"/>
          <p14:tracePt t="38167" x="7969250" y="5613400"/>
          <p14:tracePt t="38184" x="7956550" y="5613400"/>
          <p14:tracePt t="38200" x="7950200" y="5613400"/>
          <p14:tracePt t="38217" x="7943850" y="5613400"/>
          <p14:tracePt t="38840" x="7937500" y="5613400"/>
          <p14:tracePt t="38848" x="7912100" y="5613400"/>
          <p14:tracePt t="38856" x="7880350" y="5613400"/>
          <p14:tracePt t="38866" x="7842250" y="5626100"/>
          <p14:tracePt t="38872" x="7727950" y="5645150"/>
          <p14:tracePt t="38883" x="7562850" y="5664200"/>
          <p14:tracePt t="38900" x="7315200" y="5702300"/>
          <p14:tracePt t="38917" x="7029450" y="5746750"/>
          <p14:tracePt t="38933" x="6864350" y="5784850"/>
          <p14:tracePt t="38950" x="6775450" y="5822950"/>
          <p14:tracePt t="38967" x="6750050" y="5835650"/>
          <p14:tracePt t="39096" x="6762750" y="5848350"/>
          <p14:tracePt t="39104" x="6775450" y="5861050"/>
          <p14:tracePt t="39109" x="6788150" y="5861050"/>
          <p14:tracePt t="39117" x="6800850" y="5873750"/>
          <p14:tracePt t="39133" x="6832600" y="5880100"/>
          <p14:tracePt t="39150" x="6858000" y="5880100"/>
          <p14:tracePt t="39167" x="6908800" y="5880100"/>
          <p14:tracePt t="39184" x="6959600" y="5867400"/>
          <p14:tracePt t="39200" x="7010400" y="5835650"/>
          <p14:tracePt t="39217" x="7080250" y="5784850"/>
          <p14:tracePt t="39233" x="7162800" y="5715000"/>
          <p14:tracePt t="39250" x="7232650" y="5645150"/>
          <p14:tracePt t="39267" x="7289800" y="5575300"/>
          <p14:tracePt t="39284" x="7346950" y="5467350"/>
          <p14:tracePt t="39300" x="7366000" y="5353050"/>
          <p14:tracePt t="39317" x="7372350" y="5232400"/>
          <p14:tracePt t="39333" x="7372350" y="5080000"/>
          <p14:tracePt t="39350" x="7346950" y="4978400"/>
          <p14:tracePt t="39367" x="7302500" y="4889500"/>
          <p14:tracePt t="39384" x="7264400" y="4832350"/>
          <p14:tracePt t="39400" x="7226300" y="4800600"/>
          <p14:tracePt t="39417" x="7175500" y="4768850"/>
          <p14:tracePt t="39433" x="7112000" y="4737100"/>
          <p14:tracePt t="39450" x="7035800" y="4705350"/>
          <p14:tracePt t="39467" x="6953250" y="4667250"/>
          <p14:tracePt t="39483" x="6864350" y="4641850"/>
          <p14:tracePt t="39500" x="6794500" y="4622800"/>
          <p14:tracePt t="39517" x="6731000" y="4603750"/>
          <p14:tracePt t="39533" x="6692900" y="4597400"/>
          <p14:tracePt t="39550" x="6654800" y="4591050"/>
          <p14:tracePt t="39550" x="6642100" y="4591050"/>
          <p14:tracePt t="39568" x="6610350" y="4591050"/>
          <p14:tracePt t="39584" x="6565900" y="4597400"/>
          <p14:tracePt t="39600" x="6496050" y="4635500"/>
          <p14:tracePt t="39617" x="6432550" y="4686300"/>
          <p14:tracePt t="39633" x="6375400" y="4730750"/>
          <p14:tracePt t="39650" x="6318250" y="4787900"/>
          <p14:tracePt t="39666" x="6261100" y="4845050"/>
          <p14:tracePt t="39683" x="6203950" y="4914900"/>
          <p14:tracePt t="39700" x="6134100" y="5010150"/>
          <p14:tracePt t="39717" x="6051550" y="5124450"/>
          <p14:tracePt t="39733" x="5988050" y="5232400"/>
          <p14:tracePt t="39750" x="5943600" y="5340350"/>
          <p14:tracePt t="39767" x="5886450" y="5467350"/>
          <p14:tracePt t="39784" x="5880100" y="5537200"/>
          <p14:tracePt t="39800" x="5873750" y="5607050"/>
          <p14:tracePt t="39817" x="5873750" y="5670550"/>
          <p14:tracePt t="39833" x="5873750" y="5727700"/>
          <p14:tracePt t="39850" x="5873750" y="5784850"/>
          <p14:tracePt t="39867" x="5886450" y="5861050"/>
          <p14:tracePt t="39883" x="5911850" y="5937250"/>
          <p14:tracePt t="39901" x="5949950" y="6013450"/>
          <p14:tracePt t="39917" x="5994400" y="6096000"/>
          <p14:tracePt t="39934" x="6045200" y="6165850"/>
          <p14:tracePt t="39950" x="6108700" y="6242050"/>
          <p14:tracePt t="39967" x="6210300" y="6311900"/>
          <p14:tracePt t="39984" x="6286500" y="6356350"/>
          <p14:tracePt t="40000" x="6362700" y="6375400"/>
          <p14:tracePt t="40017" x="6438900" y="6388100"/>
          <p14:tracePt t="40034" x="6496050" y="6388100"/>
          <p14:tracePt t="40050" x="6584950" y="6388100"/>
          <p14:tracePt t="40067" x="6667500" y="6362700"/>
          <p14:tracePt t="40083" x="6762750" y="6330950"/>
          <p14:tracePt t="40100" x="6845300" y="6286500"/>
          <p14:tracePt t="40117" x="6921500" y="6235700"/>
          <p14:tracePt t="40133" x="6978650" y="6184900"/>
          <p14:tracePt t="40150" x="7023100" y="6140450"/>
          <p14:tracePt t="40167" x="7099300" y="6057900"/>
          <p14:tracePt t="40184" x="7137400" y="5975350"/>
          <p14:tracePt t="40200" x="7169150" y="5892800"/>
          <p14:tracePt t="40217" x="7194550" y="5784850"/>
          <p14:tracePt t="40233" x="7207250" y="5670550"/>
          <p14:tracePt t="40250" x="7207250" y="5549900"/>
          <p14:tracePt t="40267" x="7200900" y="5416550"/>
          <p14:tracePt t="40283" x="7169150" y="5289550"/>
          <p14:tracePt t="40300" x="7112000" y="5175250"/>
          <p14:tracePt t="40316" x="7042150" y="5041900"/>
          <p14:tracePt t="40333" x="6965950" y="4946650"/>
          <p14:tracePt t="40350" x="6889750" y="4857750"/>
          <p14:tracePt t="40367" x="6826250" y="4800600"/>
          <p14:tracePt t="40384" x="6762750" y="4756150"/>
          <p14:tracePt t="40400" x="6711950" y="4737100"/>
          <p14:tracePt t="40417" x="6667500" y="4718050"/>
          <p14:tracePt t="40433" x="6629400" y="4711700"/>
          <p14:tracePt t="40450" x="6578600" y="4699000"/>
          <p14:tracePt t="40467" x="6515100" y="4686300"/>
          <p14:tracePt t="40483" x="6451600" y="4673600"/>
          <p14:tracePt t="40500" x="6388100" y="4667250"/>
          <p14:tracePt t="40516" x="6324600" y="4660900"/>
          <p14:tracePt t="40533" x="6267450" y="4660900"/>
          <p14:tracePt t="40550" x="6223000" y="4660900"/>
          <p14:tracePt t="40567" x="6146800" y="4686300"/>
          <p14:tracePt t="40585" x="6096000" y="4718050"/>
          <p14:tracePt t="40600" x="6045200" y="4768850"/>
          <p14:tracePt t="40617" x="6000750" y="4819650"/>
          <p14:tracePt t="40633" x="5962650" y="4876800"/>
          <p14:tracePt t="40650" x="5930900" y="4953000"/>
          <p14:tracePt t="40667" x="5899150" y="5029200"/>
          <p14:tracePt t="40683" x="5886450" y="5105400"/>
          <p14:tracePt t="40700" x="5873750" y="5207000"/>
          <p14:tracePt t="40716" x="5873750" y="5295900"/>
          <p14:tracePt t="40733" x="5873750" y="5391150"/>
          <p14:tracePt t="40750" x="5873750" y="5473700"/>
          <p14:tracePt t="40767" x="5873750" y="5613400"/>
          <p14:tracePt t="40784" x="5873750" y="5695950"/>
          <p14:tracePt t="40800" x="5880100" y="5765800"/>
          <p14:tracePt t="40817" x="5905500" y="5842000"/>
          <p14:tracePt t="40834" x="5924550" y="5899150"/>
          <p14:tracePt t="40850" x="5969000" y="5969000"/>
          <p14:tracePt t="40867" x="6007100" y="6013450"/>
          <p14:tracePt t="40883" x="6057900" y="6076950"/>
          <p14:tracePt t="40900" x="6108700" y="6134100"/>
          <p14:tracePt t="40917" x="6178550" y="6184900"/>
          <p14:tracePt t="40933" x="6223000" y="6210300"/>
          <p14:tracePt t="40950" x="6286500" y="6242050"/>
          <p14:tracePt t="40967" x="6381750" y="6273800"/>
          <p14:tracePt t="40984" x="6451600" y="6292850"/>
          <p14:tracePt t="41000" x="6546850" y="6299200"/>
          <p14:tracePt t="41016" x="6629400" y="6299200"/>
          <p14:tracePt t="41033" x="6699250" y="6292850"/>
          <p14:tracePt t="41050" x="6769100" y="6254750"/>
          <p14:tracePt t="41067" x="6832600" y="6203950"/>
          <p14:tracePt t="41084" x="6902450" y="6140450"/>
          <p14:tracePt t="41100" x="6965950" y="6057900"/>
          <p14:tracePt t="41117" x="7029450" y="5937250"/>
          <p14:tracePt t="41133" x="7086600" y="5803900"/>
          <p14:tracePt t="41150" x="7124700" y="5676900"/>
          <p14:tracePt t="41167" x="7156450" y="5549900"/>
          <p14:tracePt t="41184" x="7162800" y="5480050"/>
          <p14:tracePt t="41200" x="7162800" y="5391150"/>
          <p14:tracePt t="41217" x="7143750" y="5276850"/>
          <p14:tracePt t="41233" x="7086600" y="5156200"/>
          <p14:tracePt t="41250" x="7016750" y="5035550"/>
          <p14:tracePt t="41266" x="6927850" y="4933950"/>
          <p14:tracePt t="41283" x="6838950" y="4845050"/>
          <p14:tracePt t="41300" x="6711950" y="4756150"/>
          <p14:tracePt t="41316" x="6597650" y="4686300"/>
          <p14:tracePt t="41333" x="6483350" y="4641850"/>
          <p14:tracePt t="41350" x="6369050" y="4597400"/>
          <p14:tracePt t="41367" x="6267450" y="4584700"/>
          <p14:tracePt t="41383" x="6140450" y="4584700"/>
          <p14:tracePt t="41400" x="6045200" y="4610100"/>
          <p14:tracePt t="41416" x="5962650" y="4660900"/>
          <p14:tracePt t="41433" x="5873750" y="4737100"/>
          <p14:tracePt t="41450" x="5797550" y="4813300"/>
          <p14:tracePt t="41467" x="5746750" y="4895850"/>
          <p14:tracePt t="41483" x="5702300" y="4972050"/>
          <p14:tracePt t="41500" x="5664200" y="5048250"/>
          <p14:tracePt t="41516" x="5638800" y="5137150"/>
          <p14:tracePt t="41533" x="5619750" y="5232400"/>
          <p14:tracePt t="41550" x="5613400" y="5314950"/>
          <p14:tracePt t="41566" x="5600700" y="5435600"/>
          <p14:tracePt t="41584" x="5600700" y="5499100"/>
          <p14:tracePt t="41601" x="5600700" y="5543550"/>
          <p14:tracePt t="41617" x="5613400" y="5588000"/>
          <p14:tracePt t="41633" x="5626100" y="5619750"/>
          <p14:tracePt t="41650" x="5632450" y="5651500"/>
          <p14:tracePt t="41666" x="5645150" y="5676900"/>
          <p14:tracePt t="41683" x="5664200" y="5702300"/>
          <p14:tracePt t="41700" x="5689600" y="5734050"/>
          <p14:tracePt t="41717" x="5708650" y="5753100"/>
          <p14:tracePt t="41733" x="5727700" y="5772150"/>
          <p14:tracePt t="41750" x="5753100" y="5791200"/>
          <p14:tracePt t="41766" x="5791200" y="5810250"/>
          <p14:tracePt t="41784" x="5803900" y="5816600"/>
          <p14:tracePt t="41800" x="5810250" y="5816600"/>
          <p14:tracePt t="41840" x="5816600" y="5816600"/>
          <p14:tracePt t="42536" x="5867400" y="5816600"/>
          <p14:tracePt t="42544" x="5924550" y="5816600"/>
          <p14:tracePt t="42551" x="5975350" y="5816600"/>
          <p14:tracePt t="42552" x="6038850" y="5816600"/>
          <p14:tracePt t="42566" x="6184900" y="5822950"/>
          <p14:tracePt t="42584" x="6235700" y="5835650"/>
          <p14:tracePt t="42600" x="6267450" y="5835650"/>
          <p14:tracePt t="42617" x="6292850" y="5835650"/>
          <p14:tracePt t="42633" x="6305550" y="5835650"/>
          <p14:tracePt t="42650" x="6343650" y="5829300"/>
          <p14:tracePt t="42666" x="6394450" y="5797550"/>
          <p14:tracePt t="42683" x="6438900" y="5772150"/>
          <p14:tracePt t="42700" x="6477000" y="5727700"/>
          <p14:tracePt t="42717" x="6508750" y="5670550"/>
          <p14:tracePt t="42733" x="6534150" y="5600700"/>
          <p14:tracePt t="42750" x="6553200" y="5537200"/>
          <p14:tracePt t="42766" x="6584950" y="5435600"/>
          <p14:tracePt t="42784" x="6591300" y="5372100"/>
          <p14:tracePt t="42800" x="6604000" y="5270500"/>
          <p14:tracePt t="42816" x="6616700" y="5175250"/>
          <p14:tracePt t="42833" x="6616700" y="5092700"/>
          <p14:tracePt t="42850" x="6616700" y="5010150"/>
          <p14:tracePt t="42866" x="6604000" y="4927600"/>
          <p14:tracePt t="42883" x="6565900" y="4838700"/>
          <p14:tracePt t="42900" x="6508750" y="4749800"/>
          <p14:tracePt t="42916" x="6477000" y="4705350"/>
          <p14:tracePt t="42933" x="6445250" y="4673600"/>
          <p14:tracePt t="42950" x="6426200" y="4654550"/>
          <p14:tracePt t="42966" x="6381750" y="4635500"/>
          <p14:tracePt t="42984" x="6337300" y="4616450"/>
          <p14:tracePt t="43000" x="6292850" y="4603750"/>
          <p14:tracePt t="43016" x="6235700" y="4597400"/>
          <p14:tracePt t="43033" x="6172200" y="4597400"/>
          <p14:tracePt t="43050" x="6108700" y="4597400"/>
          <p14:tracePt t="43066" x="6051550" y="4610100"/>
          <p14:tracePt t="43083" x="6000750" y="4641850"/>
          <p14:tracePt t="43101" x="5962650" y="4679950"/>
          <p14:tracePt t="43116" x="5924550" y="4730750"/>
          <p14:tracePt t="43133" x="5892800" y="4813300"/>
          <p14:tracePt t="43150" x="5842000" y="4908550"/>
          <p14:tracePt t="43167" x="5803900" y="5073650"/>
          <p14:tracePt t="43184" x="5778500" y="5181600"/>
          <p14:tracePt t="43200" x="5753100" y="5283200"/>
          <p14:tracePt t="43216" x="5746750" y="5410200"/>
          <p14:tracePt t="43233" x="5740400" y="5524500"/>
          <p14:tracePt t="43250" x="5740400" y="5619750"/>
          <p14:tracePt t="43267" x="5740400" y="5695950"/>
          <p14:tracePt t="43283" x="5753100" y="5778500"/>
          <p14:tracePt t="43300" x="5772150" y="5842000"/>
          <p14:tracePt t="43316" x="5797550" y="5892800"/>
          <p14:tracePt t="43333" x="5816600" y="5956300"/>
          <p14:tracePt t="43350" x="5848350" y="6007100"/>
          <p14:tracePt t="43367" x="5924550" y="6108700"/>
          <p14:tracePt t="43384" x="5994400" y="6178550"/>
          <p14:tracePt t="43400" x="6089650" y="6242050"/>
          <p14:tracePt t="43417" x="6191250" y="6286500"/>
          <p14:tracePt t="43433" x="6318250" y="6299200"/>
          <p14:tracePt t="43449" x="6419850" y="6299200"/>
          <p14:tracePt t="43466" x="6527800" y="6286500"/>
          <p14:tracePt t="43482" x="6648450" y="6229350"/>
          <p14:tracePt t="43499" x="6750050" y="6165850"/>
          <p14:tracePt t="43516" x="6826250" y="6102350"/>
          <p14:tracePt t="43532" x="6908800" y="6051550"/>
          <p14:tracePt t="43549" x="6985000" y="6013450"/>
          <p14:tracePt t="43566" x="7054850" y="5962650"/>
          <p14:tracePt t="43582" x="7150100" y="5880100"/>
          <p14:tracePt t="43599" x="7213600" y="5797550"/>
          <p14:tracePt t="43616" x="7258050" y="5689600"/>
          <p14:tracePt t="43633" x="7270750" y="5575300"/>
          <p14:tracePt t="43649" x="7277100" y="5461000"/>
          <p14:tracePt t="43666" x="7277100" y="5384800"/>
          <p14:tracePt t="43682" x="7264400" y="5308600"/>
          <p14:tracePt t="43699" x="7232650" y="5232400"/>
          <p14:tracePt t="43716" x="7188200" y="5149850"/>
          <p14:tracePt t="43732" x="7137400" y="5080000"/>
          <p14:tracePt t="43749" x="7086600" y="5016500"/>
          <p14:tracePt t="43766" x="7023100" y="4959350"/>
          <p14:tracePt t="43782" x="6921500" y="4883150"/>
          <p14:tracePt t="43799" x="6845300" y="4838700"/>
          <p14:tracePt t="43816" x="6756400" y="4806950"/>
          <p14:tracePt t="43833" x="6686550" y="4781550"/>
          <p14:tracePt t="43849" x="6623050" y="4762500"/>
          <p14:tracePt t="43866" x="6572250" y="4762500"/>
          <p14:tracePt t="43882" x="6527800" y="4762500"/>
          <p14:tracePt t="43899" x="6483350" y="4762500"/>
          <p14:tracePt t="43916" x="6438900" y="4768850"/>
          <p14:tracePt t="43933" x="6394450" y="4775200"/>
          <p14:tracePt t="43949" x="6337300" y="4794250"/>
          <p14:tracePt t="43966" x="6286500" y="4826000"/>
          <p14:tracePt t="43982" x="6216650" y="4870450"/>
          <p14:tracePt t="43999" x="6172200" y="4908550"/>
          <p14:tracePt t="44016" x="6140450" y="4946650"/>
          <p14:tracePt t="44033" x="6096000" y="5016500"/>
          <p14:tracePt t="44049" x="6057900" y="5067300"/>
          <p14:tracePt t="44066" x="6032500" y="5118100"/>
          <p14:tracePt t="44082" x="6007100" y="5181600"/>
          <p14:tracePt t="44099" x="5994400" y="5245100"/>
          <p14:tracePt t="44116" x="5981700" y="5308600"/>
          <p14:tracePt t="44133" x="5975350" y="5365750"/>
          <p14:tracePt t="44149" x="5975350" y="5429250"/>
          <p14:tracePt t="44166" x="5975350" y="5486400"/>
          <p14:tracePt t="44182" x="5975350" y="5562600"/>
          <p14:tracePt t="44199" x="5988050" y="5607050"/>
          <p14:tracePt t="44216" x="6007100" y="5664200"/>
          <p14:tracePt t="44232" x="6019800" y="5715000"/>
          <p14:tracePt t="44249" x="6045200" y="5765800"/>
          <p14:tracePt t="44266" x="6076950" y="5822950"/>
          <p14:tracePt t="44282" x="6115050" y="5861050"/>
          <p14:tracePt t="44299" x="6153150" y="5905500"/>
          <p14:tracePt t="44316" x="6191250" y="5937250"/>
          <p14:tracePt t="44332" x="6242050" y="5975350"/>
          <p14:tracePt t="44349" x="6305550" y="6007100"/>
          <p14:tracePt t="44366" x="6369050" y="6032500"/>
          <p14:tracePt t="44382" x="6483350" y="6070600"/>
          <p14:tracePt t="44399" x="6572250" y="6096000"/>
          <p14:tracePt t="44416" x="6667500" y="6115050"/>
          <p14:tracePt t="44432" x="6743700" y="6121400"/>
          <p14:tracePt t="44449" x="6813550" y="6127750"/>
          <p14:tracePt t="44466" x="6870700" y="6127750"/>
          <p14:tracePt t="44482" x="6921500" y="6096000"/>
          <p14:tracePt t="44499" x="6978650" y="6051550"/>
          <p14:tracePt t="44516" x="7054850" y="5981700"/>
          <p14:tracePt t="44533" x="7124700" y="5918200"/>
          <p14:tracePt t="44550" x="7169150" y="5854700"/>
          <p14:tracePt t="44566" x="7200900" y="5797550"/>
          <p14:tracePt t="44582" x="7226300" y="5676900"/>
          <p14:tracePt t="44600" x="7239000" y="5600700"/>
          <p14:tracePt t="44616" x="7239000" y="5499100"/>
          <p14:tracePt t="44633" x="7239000" y="5416550"/>
          <p14:tracePt t="44650" x="7239000" y="5353050"/>
          <p14:tracePt t="44666" x="7239000" y="5295900"/>
          <p14:tracePt t="44683" x="7239000" y="5251450"/>
          <p14:tracePt t="44700" x="7219950" y="5200650"/>
          <p14:tracePt t="44716" x="7181850" y="5124450"/>
          <p14:tracePt t="44733" x="7150100" y="5067300"/>
          <p14:tracePt t="44750" x="7086600" y="4991100"/>
          <p14:tracePt t="44766" x="7016750" y="4927600"/>
          <p14:tracePt t="44784" x="6965950" y="4889500"/>
          <p14:tracePt t="44800" x="6927850" y="4857750"/>
          <p14:tracePt t="44817" x="6883400" y="4813300"/>
          <p14:tracePt t="44833" x="6826250" y="4781550"/>
          <p14:tracePt t="44850" x="6781800" y="4762500"/>
          <p14:tracePt t="44866" x="6705600" y="4737100"/>
          <p14:tracePt t="44883" x="6623050" y="4718050"/>
          <p14:tracePt t="44900" x="6565900" y="4711700"/>
          <p14:tracePt t="44916" x="6521450" y="4711700"/>
          <p14:tracePt t="44933" x="6496050" y="4705350"/>
          <p14:tracePt t="44950" x="6470650" y="4699000"/>
          <p14:tracePt t="44966" x="6432550" y="4699000"/>
          <p14:tracePt t="44984" x="6400800" y="4699000"/>
          <p14:tracePt t="45000" x="6356350" y="4711700"/>
          <p14:tracePt t="45017" x="6305550" y="4749800"/>
          <p14:tracePt t="45033" x="6254750" y="4794250"/>
          <p14:tracePt t="45050" x="6197600" y="4845050"/>
          <p14:tracePt t="45066" x="6153150" y="4914900"/>
          <p14:tracePt t="45083" x="6121400" y="4984750"/>
          <p14:tracePt t="45100" x="6096000" y="5048250"/>
          <p14:tracePt t="45117" x="6089650" y="5111750"/>
          <p14:tracePt t="45134" x="6076950" y="5181600"/>
          <p14:tracePt t="45150" x="6076950" y="5245100"/>
          <p14:tracePt t="45166" x="6064250" y="5302250"/>
          <p14:tracePt t="45182" x="6045200" y="5397500"/>
          <p14:tracePt t="45200" x="6045200" y="5473700"/>
          <p14:tracePt t="45217" x="6038850" y="5537200"/>
          <p14:tracePt t="45233" x="6038850" y="5607050"/>
          <p14:tracePt t="45250" x="6038850" y="5683250"/>
          <p14:tracePt t="45266" x="6038850" y="5740400"/>
          <p14:tracePt t="45283" x="6045200" y="5784850"/>
          <p14:tracePt t="45300" x="6051550" y="5816600"/>
          <p14:tracePt t="45317" x="6064250" y="5829300"/>
          <p14:tracePt t="45333" x="6076950" y="5854700"/>
          <p14:tracePt t="45350" x="6096000" y="5873750"/>
          <p14:tracePt t="45366" x="6121400" y="5892800"/>
          <p14:tracePt t="45384" x="6134100" y="5905500"/>
          <p14:tracePt t="45400" x="6165850" y="5924550"/>
          <p14:tracePt t="45417" x="6197600" y="5949950"/>
          <p14:tracePt t="45433" x="6223000" y="5969000"/>
          <p14:tracePt t="45450" x="6267450" y="5994400"/>
          <p14:tracePt t="45466" x="6292850" y="6007100"/>
          <p14:tracePt t="45483" x="6330950" y="6019800"/>
          <p14:tracePt t="45500" x="6369050" y="6038850"/>
          <p14:tracePt t="45517" x="6407150" y="6045200"/>
          <p14:tracePt t="45533" x="6445250" y="6045200"/>
          <p14:tracePt t="45550" x="6477000" y="6045200"/>
          <p14:tracePt t="45566" x="6527800" y="6045200"/>
          <p14:tracePt t="45584" x="6578600" y="6013450"/>
          <p14:tracePt t="45600" x="6623050" y="5988050"/>
          <p14:tracePt t="45617" x="6673850" y="5956300"/>
          <p14:tracePt t="45633" x="6711950" y="5930900"/>
          <p14:tracePt t="45650" x="6737350" y="5905500"/>
          <p14:tracePt t="45666" x="6775450" y="5873750"/>
          <p14:tracePt t="45683" x="6813550" y="5835650"/>
          <p14:tracePt t="45700" x="6851650" y="5791200"/>
          <p14:tracePt t="45717" x="6883400" y="5715000"/>
          <p14:tracePt t="45733" x="6908800" y="5657850"/>
          <p14:tracePt t="45750" x="6927850" y="5607050"/>
          <p14:tracePt t="45766" x="6946900" y="5543550"/>
          <p14:tracePt t="45784" x="6953250" y="5511800"/>
          <p14:tracePt t="45800" x="6959600" y="5467350"/>
          <p14:tracePt t="45816" x="6959600" y="5435600"/>
          <p14:tracePt t="45833" x="6959600" y="5410200"/>
          <p14:tracePt t="45849" x="6959600" y="5372100"/>
          <p14:tracePt t="45866" x="6953250" y="5346700"/>
          <p14:tracePt t="45883" x="6946900" y="5321300"/>
          <p14:tracePt t="45899" x="6940550" y="5308600"/>
          <p14:tracePt t="45916" x="6934200" y="5302250"/>
          <p14:tracePt t="45933" x="6927850" y="5295900"/>
          <p14:tracePt t="45950" x="6921500" y="5283200"/>
          <p14:tracePt t="45966" x="6902450" y="5257800"/>
          <p14:tracePt t="45984" x="6896100" y="5245100"/>
          <p14:tracePt t="45999" x="6883400" y="5226050"/>
          <p14:tracePt t="46016" x="6870700" y="5207000"/>
          <p14:tracePt t="46033" x="6858000" y="5187950"/>
          <p14:tracePt t="46050" x="6851650" y="5175250"/>
          <p14:tracePt t="46066" x="6838950" y="5168900"/>
          <p14:tracePt t="46083" x="6838950" y="5156200"/>
          <p14:tracePt t="46100" x="6832600" y="5143500"/>
          <p14:tracePt t="46117" x="6826250" y="5137150"/>
          <p14:tracePt t="46133" x="6819900" y="5124450"/>
          <p14:tracePt t="46167" x="6807200" y="5111750"/>
          <p14:tracePt t="46168" x="6800850" y="5105400"/>
          <p14:tracePt t="46184" x="6788150" y="5092700"/>
          <p14:tracePt t="46200" x="6762750" y="5080000"/>
          <p14:tracePt t="46216" x="6724650" y="5067300"/>
          <p14:tracePt t="46233" x="6718300" y="5060950"/>
          <p14:tracePt t="46250" x="6699250" y="5060950"/>
          <p14:tracePt t="46266" x="6673850" y="5060950"/>
          <p14:tracePt t="46283" x="6667500" y="5060950"/>
          <p14:tracePt t="46300" x="6654800" y="5060950"/>
          <p14:tracePt t="46316" x="6648450" y="5060950"/>
          <p14:tracePt t="46333" x="6635750" y="5060950"/>
          <p14:tracePt t="46350" x="6623050" y="5060950"/>
          <p14:tracePt t="46366" x="6616700" y="5060950"/>
          <p14:tracePt t="47504" x="6610350" y="5060950"/>
          <p14:tracePt t="47511" x="6591300" y="5067300"/>
          <p14:tracePt t="47519" x="6546850" y="5080000"/>
          <p14:tracePt t="47526" x="6470650" y="5086350"/>
          <p14:tracePt t="47533" x="6267450" y="5086350"/>
          <p14:tracePt t="47550" x="5721350" y="5086350"/>
          <p14:tracePt t="47566" x="4616450" y="5041900"/>
          <p14:tracePt t="47583" x="3930650" y="5029200"/>
          <p14:tracePt t="47600" x="3327400" y="5048250"/>
          <p14:tracePt t="47616" x="2921000" y="5099050"/>
          <p14:tracePt t="47633" x="2749550" y="5143500"/>
          <p14:tracePt t="47650" x="2667000" y="5168900"/>
          <p14:tracePt t="47666" x="2565400" y="5207000"/>
          <p14:tracePt t="47683" x="2438400" y="5257800"/>
          <p14:tracePt t="47700" x="2286000" y="5321300"/>
          <p14:tracePt t="47716" x="2159000" y="5378450"/>
          <p14:tracePt t="47733" x="2051050" y="5416550"/>
          <p14:tracePt t="47750" x="2025650" y="5422900"/>
          <p14:tracePt t="47823" x="2006600" y="5422900"/>
          <p14:tracePt t="47831" x="1974850" y="5422900"/>
          <p14:tracePt t="47839" x="1936750" y="5410200"/>
          <p14:tracePt t="47847" x="1911350" y="5391150"/>
          <p14:tracePt t="47852" x="1828800" y="5340350"/>
          <p14:tracePt t="47866" x="1784350" y="5302250"/>
          <p14:tracePt t="47883" x="1758950" y="5245100"/>
          <p14:tracePt t="47900" x="1752600" y="5194300"/>
          <p14:tracePt t="47916" x="1746250" y="5137150"/>
          <p14:tracePt t="47933" x="1746250" y="5105400"/>
          <p14:tracePt t="47949" x="1746250" y="5086350"/>
          <p14:tracePt t="47966" x="1746250" y="5073650"/>
          <p14:tracePt t="47983" x="1746250" y="5067300"/>
          <p14:tracePt t="48127" x="1746250" y="5035550"/>
          <p14:tracePt t="48135" x="1746250" y="5016500"/>
          <p14:tracePt t="48143" x="1746250" y="5003800"/>
          <p14:tracePt t="48150" x="1746250" y="4978400"/>
          <p14:tracePt t="48166" x="1746250" y="4965700"/>
          <p14:tracePt t="48279" x="1746250" y="4959350"/>
          <p14:tracePt t="48294" x="1752600" y="4959350"/>
          <p14:tracePt t="48302" x="1758950" y="4959350"/>
          <p14:tracePt t="48310" x="1771650" y="4959350"/>
          <p14:tracePt t="48315" x="1784350" y="4965700"/>
          <p14:tracePt t="48332" x="1822450" y="4972050"/>
          <p14:tracePt t="48349" x="1873250" y="4972050"/>
          <p14:tracePt t="48365" x="1987550" y="4972050"/>
          <p14:tracePt t="48383" x="2076450" y="4972050"/>
          <p14:tracePt t="48398" x="2165350" y="4978400"/>
          <p14:tracePt t="48416" x="2228850" y="4984750"/>
          <p14:tracePt t="48433" x="2273300" y="4991100"/>
          <p14:tracePt t="48450" x="2317750" y="4991100"/>
          <p14:tracePt t="48466" x="2355850" y="4991100"/>
          <p14:tracePt t="48483" x="2393950" y="4997450"/>
          <p14:tracePt t="48499" x="2419350" y="5003800"/>
          <p14:tracePt t="48516" x="2451100" y="5010150"/>
          <p14:tracePt t="48533" x="2476500" y="5010150"/>
          <p14:tracePt t="48550" x="2508250" y="5016500"/>
          <p14:tracePt t="48566" x="2559050" y="5022850"/>
          <p14:tracePt t="48584" x="2578100" y="5029200"/>
          <p14:tracePt t="48623" x="2584450" y="5029200"/>
          <p14:tracePt t="50022" x="2590800" y="5029200"/>
          <p14:tracePt t="50028" x="2590800" y="5067300"/>
          <p14:tracePt t="50040" x="2597150" y="5118100"/>
          <p14:tracePt t="50041" x="2603500" y="5168900"/>
          <p14:tracePt t="50048" x="2641600" y="5295900"/>
          <p14:tracePt t="50065" x="2705100" y="5416550"/>
          <p14:tracePt t="50082" x="2781300" y="5518150"/>
          <p14:tracePt t="50099" x="2863850" y="5594350"/>
          <p14:tracePt t="50115" x="2946400" y="5638800"/>
          <p14:tracePt t="50132" x="3041650" y="5664200"/>
          <p14:tracePt t="50148" x="3111500" y="5664200"/>
          <p14:tracePt t="50165" x="3181350" y="5645150"/>
          <p14:tracePt t="50182" x="3232150" y="5613400"/>
          <p14:tracePt t="50199" x="3276600" y="5594350"/>
          <p14:tracePt t="50216" x="3314700" y="5581650"/>
          <p14:tracePt t="50232" x="3352800" y="5556250"/>
          <p14:tracePt t="50248" x="3384550" y="5549900"/>
          <p14:tracePt t="50265" x="3409950" y="5537200"/>
          <p14:tracePt t="50282" x="3429000" y="5530850"/>
          <p14:tracePt t="50299" x="3435350" y="5530850"/>
          <p14:tracePt t="50315" x="3441700" y="5524500"/>
          <p14:tracePt t="50332" x="3448050" y="5518150"/>
          <p14:tracePt t="50348" x="3454400" y="5518150"/>
          <p14:tracePt t="50365" x="3460750" y="5511800"/>
          <p14:tracePt t="50398" x="3467100" y="5505450"/>
          <p14:tracePt t="50421" x="3473450" y="5499100"/>
          <p14:tracePt t="50445" x="3486150" y="5499100"/>
          <p14:tracePt t="50457" x="3492500" y="5499100"/>
          <p14:tracePt t="50464" x="3505200" y="5492750"/>
          <p14:tracePt t="50464" x="3556000" y="5480050"/>
          <p14:tracePt t="50481" x="3619500" y="5454650"/>
          <p14:tracePt t="50497" x="3676650" y="5441950"/>
          <p14:tracePt t="50514" x="3752850" y="5422900"/>
          <p14:tracePt t="50532" x="3803650" y="5410200"/>
          <p14:tracePt t="50549" x="3867150" y="5397500"/>
          <p14:tracePt t="50565" x="3949700" y="5384800"/>
          <p14:tracePt t="50589" x="3994150" y="5384800"/>
          <p14:tracePt t="50599" x="4025900" y="5378450"/>
          <p14:tracePt t="50615" x="4032250" y="5378450"/>
          <p14:tracePt t="50632" x="4044950" y="5372100"/>
          <p14:tracePt t="50838" x="4038600" y="5372100"/>
          <p14:tracePt t="50846" x="4025900" y="5372100"/>
          <p14:tracePt t="50854" x="3987800" y="5365750"/>
          <p14:tracePt t="50865" x="3956050" y="5365750"/>
          <p14:tracePt t="50882" x="3905250" y="5359400"/>
          <p14:tracePt t="50899" x="3867150" y="5346700"/>
          <p14:tracePt t="50915" x="3835400" y="5346700"/>
          <p14:tracePt t="50932" x="3803650" y="5340350"/>
          <p14:tracePt t="50947" x="3778250" y="5340350"/>
          <p14:tracePt t="50964" x="3759200" y="5340350"/>
          <p14:tracePt t="50981" x="3752850" y="5340350"/>
          <p14:tracePt t="51061" x="3746500" y="5340350"/>
          <p14:tracePt t="51086" x="3740150" y="5340350"/>
          <p14:tracePt t="51110" x="3733800" y="5340350"/>
          <p14:tracePt t="51606" x="3746500" y="5340350"/>
          <p14:tracePt t="51615" x="3759200" y="5340350"/>
          <p14:tracePt t="51615" x="3797300" y="5340350"/>
          <p14:tracePt t="51632" x="3873500" y="5353050"/>
          <p14:tracePt t="51649" x="3968750" y="5365750"/>
          <p14:tracePt t="51665" x="4095750" y="5384800"/>
          <p14:tracePt t="51681" x="4191000" y="5397500"/>
          <p14:tracePt t="51697" x="4286250" y="5416550"/>
          <p14:tracePt t="51714" x="4337050" y="5416550"/>
          <p14:tracePt t="51731" x="4381500" y="5422900"/>
          <p14:tracePt t="51747" x="4419600" y="5429250"/>
          <p14:tracePt t="51764" x="4438650" y="5429250"/>
          <p14:tracePt t="51781" x="4483100" y="5429250"/>
          <p14:tracePt t="51797" x="4508500" y="5429250"/>
          <p14:tracePt t="51814" x="4533900" y="5429250"/>
          <p14:tracePt t="51831" x="4552950" y="5429250"/>
          <p14:tracePt t="51849" x="4565650" y="5429250"/>
          <p14:tracePt t="51886" x="4578350" y="5429250"/>
          <p14:tracePt t="51901" x="4584700" y="5429250"/>
          <p14:tracePt t="51909" x="4591050" y="5429250"/>
          <p14:tracePt t="51914" x="4603750" y="5429250"/>
          <p14:tracePt t="51931" x="4610100" y="5429250"/>
          <p14:tracePt t="52391" x="4603750" y="5429250"/>
          <p14:tracePt t="52415" x="4597400" y="5429250"/>
          <p14:tracePt t="52438" x="4591050" y="5429250"/>
          <p14:tracePt t="52446" x="4584700" y="5429250"/>
          <p14:tracePt t="53438" x="4559300" y="5429250"/>
          <p14:tracePt t="53446" x="4533900" y="5429250"/>
          <p14:tracePt t="53454" x="4438650" y="5429250"/>
          <p14:tracePt t="53465" x="4368800" y="5422900"/>
          <p14:tracePt t="53481" x="4324350" y="5422900"/>
          <p14:tracePt t="53498" x="4311650" y="5422900"/>
          <p14:tracePt t="53515" x="4305300" y="5422900"/>
          <p14:tracePt t="53550" x="4298950" y="5422900"/>
          <p14:tracePt t="53559" x="4292600" y="5422900"/>
          <p14:tracePt t="53565" x="4279900" y="5422900"/>
          <p14:tracePt t="53582" x="4260850" y="5422900"/>
          <p14:tracePt t="53599" x="4248150" y="5422900"/>
          <p14:tracePt t="53616" x="4235450" y="5422900"/>
          <p14:tracePt t="53633" x="4222750" y="5422900"/>
          <p14:tracePt t="53649" x="4210050" y="5422900"/>
          <p14:tracePt t="53666" x="4203700" y="5422900"/>
          <p14:tracePt t="53711" x="4197350" y="5422900"/>
          <p14:tracePt t="53711" x="4191000" y="5422900"/>
          <p14:tracePt t="53735" x="4184650" y="5422900"/>
          <p14:tracePt t="53743" x="4171950" y="5422900"/>
          <p14:tracePt t="53751" x="4159250" y="5422900"/>
          <p14:tracePt t="53767" x="4146550" y="5422900"/>
          <p14:tracePt t="53768" x="4102100" y="5422900"/>
          <p14:tracePt t="53783" x="4064000" y="5422900"/>
          <p14:tracePt t="53799" x="4025900" y="5422900"/>
          <p14:tracePt t="53815" x="3987800" y="5422900"/>
          <p14:tracePt t="53832" x="3962400" y="5422900"/>
          <p14:tracePt t="53848" x="3949700" y="5429250"/>
          <p14:tracePt t="53865" x="3930650" y="5435600"/>
          <p14:tracePt t="53881" x="3911600" y="5435600"/>
          <p14:tracePt t="53898" x="3905250" y="5435600"/>
          <p14:tracePt t="53915" x="3898900" y="5435600"/>
          <p14:tracePt t="53932" x="3892550" y="5435600"/>
          <p14:tracePt t="54126" x="3898900" y="5435600"/>
          <p14:tracePt t="54134" x="3924300" y="5435600"/>
          <p14:tracePt t="54142" x="3937000" y="5435600"/>
          <p14:tracePt t="54150" x="3962400" y="5435600"/>
          <p14:tracePt t="54165" x="4000500" y="5435600"/>
          <p14:tracePt t="54181" x="4038600" y="5435600"/>
          <p14:tracePt t="54198" x="4064000" y="5435600"/>
          <p14:tracePt t="54215" x="4083050" y="5435600"/>
          <p14:tracePt t="54232" x="4089400" y="5435600"/>
          <p14:tracePt t="54366" x="4076700" y="5435600"/>
          <p14:tracePt t="54374" x="4064000" y="5435600"/>
          <p14:tracePt t="54382" x="4051300" y="5435600"/>
          <p14:tracePt t="54386" x="4000500" y="5435600"/>
          <p14:tracePt t="54398" x="3949700" y="5435600"/>
          <p14:tracePt t="54415" x="3905250" y="5435600"/>
          <p14:tracePt t="54431" x="3867150" y="5435600"/>
          <p14:tracePt t="54448" x="3854450" y="5435600"/>
          <p14:tracePt t="54465" x="3848100" y="5435600"/>
          <p14:tracePt t="54481" x="3841750" y="5435600"/>
          <p14:tracePt t="54518" x="3835400" y="5435600"/>
          <p14:tracePt t="54535" x="3829050" y="5435600"/>
          <p14:tracePt t="54750" x="3835400" y="5435600"/>
          <p14:tracePt t="54758" x="3854450" y="5435600"/>
          <p14:tracePt t="54767" x="3873500" y="5435600"/>
          <p14:tracePt t="54775" x="3898900" y="5435600"/>
          <p14:tracePt t="54782" x="4006850" y="5435600"/>
          <p14:tracePt t="54799" x="4095750" y="5435600"/>
          <p14:tracePt t="54816" x="4184650" y="5435600"/>
          <p14:tracePt t="54832" x="4235450" y="5435600"/>
          <p14:tracePt t="54850" x="4267200" y="5435600"/>
          <p14:tracePt t="54866" x="4286250" y="5435600"/>
          <p14:tracePt t="54883" x="4298950" y="5435600"/>
          <p14:tracePt t="54919" x="4311650" y="5435600"/>
          <p14:tracePt t="54951" x="4318000" y="5435600"/>
          <p14:tracePt t="55031" x="4324350" y="5435600"/>
          <p14:tracePt t="55062" x="4330700" y="5435600"/>
          <p14:tracePt t="55070" x="4337050" y="5435600"/>
          <p14:tracePt t="55079" x="4343400" y="5435600"/>
          <p14:tracePt t="55082" x="4349750" y="5435600"/>
          <p14:tracePt t="55099" x="4362450" y="5435600"/>
          <p14:tracePt t="5622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Continuity Equation: 1D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As </a:t>
            </a:r>
            <a:r>
              <a:rPr lang="en-US" smtClean="0">
                <a:sym typeface="Symbol" pitchFamily="18" charset="2"/>
              </a:rPr>
              <a:t>x→0,</a:t>
            </a: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r>
              <a:rPr lang="en-US" smtClean="0">
                <a:sym typeface="Symbol" pitchFamily="18" charset="2"/>
              </a:rPr>
              <a:t>Similarly, increase in N(x,t) is, </a:t>
            </a:r>
          </a:p>
        </p:txBody>
      </p:sp>
      <p:pic>
        <p:nvPicPr>
          <p:cNvPr id="1031" name="Picture 4" descr="fig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524000"/>
            <a:ext cx="2971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47800" y="2039938"/>
          <a:ext cx="4724400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6" imgW="1879560" imgH="215640" progId="Equation.3">
                  <p:embed/>
                </p:oleObj>
              </mc:Choice>
              <mc:Fallback>
                <p:oleObj name="Equation" r:id="rId6" imgW="187956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039938"/>
                        <a:ext cx="4724400" cy="5413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447800" y="3124200"/>
          <a:ext cx="57150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8" imgW="2095200" imgH="393480" progId="Equation.3">
                  <p:embed/>
                </p:oleObj>
              </mc:Choice>
              <mc:Fallback>
                <p:oleObj name="Equation" r:id="rId8" imgW="209520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124200"/>
                        <a:ext cx="5715000" cy="1073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447800" y="5178425"/>
          <a:ext cx="63246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10" imgW="2476440" imgH="393480" progId="Equation.3">
                  <p:embed/>
                </p:oleObj>
              </mc:Choice>
              <mc:Fallback>
                <p:oleObj name="Equation" r:id="rId10" imgW="247644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5178425"/>
                        <a:ext cx="6324600" cy="1006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50"/>
    </mc:Choice>
    <mc:Fallback>
      <p:transition spd="slow" advTm="10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04" x="6559550" y="2203450"/>
          <p14:tracePt t="5832" x="6565900" y="2197100"/>
          <p14:tracePt t="5840" x="6565900" y="2171700"/>
          <p14:tracePt t="5848" x="6553200" y="2146300"/>
          <p14:tracePt t="5856" x="6527800" y="2127250"/>
          <p14:tracePt t="5864" x="6483350" y="2076450"/>
          <p14:tracePt t="5877" x="6445250" y="2051050"/>
          <p14:tracePt t="5894" x="6413500" y="2032000"/>
          <p14:tracePt t="5911" x="6400800" y="2019300"/>
          <p14:tracePt t="5927" x="6381750" y="2012950"/>
          <p14:tracePt t="5944" x="6375400" y="2012950"/>
          <p14:tracePt t="5961" x="6362700" y="2012950"/>
          <p14:tracePt t="5977" x="6330950" y="2019300"/>
          <p14:tracePt t="5994" x="6286500" y="2038350"/>
          <p14:tracePt t="6011" x="6242050" y="2063750"/>
          <p14:tracePt t="6027" x="6197600" y="2101850"/>
          <p14:tracePt t="6044" x="6172200" y="2127250"/>
          <p14:tracePt t="6088" x="6165850" y="2133600"/>
          <p14:tracePt t="6103" x="6153150" y="2159000"/>
          <p14:tracePt t="6103" x="6146800" y="2171700"/>
          <p14:tracePt t="6112" x="6140450" y="2190750"/>
          <p14:tracePt t="6113" x="6140450" y="2209800"/>
          <p14:tracePt t="6127" x="6140450" y="2254250"/>
          <p14:tracePt t="6145" x="6140450" y="2279650"/>
          <p14:tracePt t="6161" x="6140450" y="2298700"/>
          <p14:tracePt t="6178" x="6153150" y="2317750"/>
          <p14:tracePt t="6194" x="6172200" y="2343150"/>
          <p14:tracePt t="6210" x="6203950" y="2374900"/>
          <p14:tracePt t="6227" x="6242050" y="2400300"/>
          <p14:tracePt t="6244" x="6273800" y="2419350"/>
          <p14:tracePt t="6261" x="6318250" y="2432050"/>
          <p14:tracePt t="6278" x="6343650" y="2444750"/>
          <p14:tracePt t="6294" x="6413500" y="2457450"/>
          <p14:tracePt t="6311" x="6477000" y="2476500"/>
          <p14:tracePt t="6327" x="6584950" y="2489200"/>
          <p14:tracePt t="6344" x="6648450" y="2495550"/>
          <p14:tracePt t="6362" x="6711950" y="2495550"/>
          <p14:tracePt t="6377" x="6781800" y="2495550"/>
          <p14:tracePt t="6395" x="6819900" y="2495550"/>
          <p14:tracePt t="6440" x="6832600" y="2495550"/>
          <p14:tracePt t="6448" x="6845300" y="2482850"/>
          <p14:tracePt t="6456" x="6851650" y="2476500"/>
          <p14:tracePt t="6461" x="6870700" y="2451100"/>
          <p14:tracePt t="6477" x="6883400" y="2419350"/>
          <p14:tracePt t="6494" x="6883400" y="2381250"/>
          <p14:tracePt t="6512" x="6883400" y="2336800"/>
          <p14:tracePt t="6529" x="6877050" y="2298700"/>
          <p14:tracePt t="6546" x="6838950" y="2254250"/>
          <p14:tracePt t="6562" x="6800850" y="2216150"/>
          <p14:tracePt t="6578" x="6762750" y="2178050"/>
          <p14:tracePt t="6595" x="6731000" y="2159000"/>
          <p14:tracePt t="6633" x="6718300" y="2152650"/>
          <p14:tracePt t="6634" x="6699250" y="2139950"/>
          <p14:tracePt t="6645" x="6673850" y="2127250"/>
          <p14:tracePt t="6662" x="6623050" y="2108200"/>
          <p14:tracePt t="6678" x="6584950" y="2089150"/>
          <p14:tracePt t="6695" x="6559550" y="2089150"/>
          <p14:tracePt t="6712" x="6540500" y="2076450"/>
          <p14:tracePt t="6712" x="6527800" y="2076450"/>
          <p14:tracePt t="6729" x="6508750" y="2076450"/>
          <p14:tracePt t="6769" x="6489700" y="2076450"/>
          <p14:tracePt t="6777" x="6451600" y="2089150"/>
          <p14:tracePt t="6791" x="6438900" y="2095500"/>
          <p14:tracePt t="6795" x="6394450" y="2114550"/>
          <p14:tracePt t="6812" x="6362700" y="2139950"/>
          <p14:tracePt t="6829" x="6324600" y="2165350"/>
          <p14:tracePt t="6845" x="6311900" y="2171700"/>
          <p14:tracePt t="6897" x="6305550" y="2184400"/>
          <p14:tracePt t="6905" x="6305550" y="2190750"/>
          <p14:tracePt t="6913" x="6292850" y="2216150"/>
          <p14:tracePt t="6921" x="6286500" y="2228850"/>
          <p14:tracePt t="6929" x="6280150" y="2260600"/>
          <p14:tracePt t="6946" x="6280150" y="2279650"/>
          <p14:tracePt t="6962" x="6280150" y="2311400"/>
          <p14:tracePt t="6978" x="6280150" y="2336800"/>
          <p14:tracePt t="6995" x="6280150" y="2355850"/>
          <p14:tracePt t="7012" x="6286500" y="2368550"/>
          <p14:tracePt t="7029" x="6292850" y="2381250"/>
          <p14:tracePt t="7045" x="6305550" y="2400300"/>
          <p14:tracePt t="7062" x="6318250" y="2413000"/>
          <p14:tracePt t="7078" x="6330950" y="2419350"/>
          <p14:tracePt t="7095" x="6343650" y="2432050"/>
          <p14:tracePt t="7112" x="6381750" y="2432050"/>
          <p14:tracePt t="7128" x="6419850" y="2444750"/>
          <p14:tracePt t="7145" x="6464300" y="2451100"/>
          <p14:tracePt t="7163" x="6489700" y="2451100"/>
          <p14:tracePt t="7225" x="6508750" y="2451100"/>
          <p14:tracePt t="7233" x="6534150" y="2451100"/>
          <p14:tracePt t="7241" x="6540500" y="2451100"/>
          <p14:tracePt t="7249" x="6546850" y="2444750"/>
          <p14:tracePt t="7261" x="6572250" y="2432050"/>
          <p14:tracePt t="7278" x="6610350" y="2400300"/>
          <p14:tracePt t="7295" x="6629400" y="2374900"/>
          <p14:tracePt t="7312" x="6654800" y="2343150"/>
          <p14:tracePt t="7312" x="6661150" y="2330450"/>
          <p14:tracePt t="7329" x="6673850" y="2305050"/>
          <p14:tracePt t="7346" x="6680200" y="2279650"/>
          <p14:tracePt t="7362" x="6680200" y="2266950"/>
          <p14:tracePt t="7378" x="6680200" y="2247900"/>
          <p14:tracePt t="7396" x="6680200" y="2228850"/>
          <p14:tracePt t="7412" x="6680200" y="2209800"/>
          <p14:tracePt t="7428" x="6667500" y="2190750"/>
          <p14:tracePt t="7445" x="6667500" y="2184400"/>
          <p14:tracePt t="7462" x="6648450" y="2171700"/>
          <p14:tracePt t="7478" x="6623050" y="2152650"/>
          <p14:tracePt t="7495" x="6604000" y="2146300"/>
          <p14:tracePt t="7512" x="6584950" y="2139950"/>
          <p14:tracePt t="7529" x="6527800" y="2114550"/>
          <p14:tracePt t="7545" x="6489700" y="2114550"/>
          <p14:tracePt t="7562" x="6438900" y="2114550"/>
          <p14:tracePt t="7578" x="6394450" y="2114550"/>
          <p14:tracePt t="7595" x="6356350" y="2114550"/>
          <p14:tracePt t="7612" x="6311900" y="2120900"/>
          <p14:tracePt t="7628" x="6273800" y="2133600"/>
          <p14:tracePt t="7645" x="6235700" y="2146300"/>
          <p14:tracePt t="7662" x="6210300" y="2159000"/>
          <p14:tracePt t="7678" x="6203950" y="2159000"/>
          <p14:tracePt t="7721" x="6203950" y="2165350"/>
          <p14:tracePt t="7729" x="6197600" y="2178050"/>
          <p14:tracePt t="7745" x="6191250" y="2197100"/>
          <p14:tracePt t="7761" x="6178550" y="2216150"/>
          <p14:tracePt t="7763" x="6178550" y="2247900"/>
          <p14:tracePt t="7778" x="6178550" y="2273300"/>
          <p14:tracePt t="7795" x="6178550" y="2298700"/>
          <p14:tracePt t="7812" x="6178550" y="2311400"/>
          <p14:tracePt t="7828" x="6178550" y="2336800"/>
          <p14:tracePt t="7845" x="6191250" y="2362200"/>
          <p14:tracePt t="7862" x="6203950" y="2374900"/>
          <p14:tracePt t="7878" x="6216650" y="2393950"/>
          <p14:tracePt t="7895" x="6242050" y="2413000"/>
          <p14:tracePt t="7912" x="6261100" y="2425700"/>
          <p14:tracePt t="7929" x="6318250" y="2444750"/>
          <p14:tracePt t="7945" x="6362700" y="2463800"/>
          <p14:tracePt t="7962" x="6400800" y="2463800"/>
          <p14:tracePt t="7978" x="6451600" y="2482850"/>
          <p14:tracePt t="7995" x="6508750" y="2495550"/>
          <p14:tracePt t="8012" x="6546850" y="2495550"/>
          <p14:tracePt t="8028" x="6591300" y="2501900"/>
          <p14:tracePt t="8045" x="6623050" y="2501900"/>
          <p14:tracePt t="8062" x="6648450" y="2501900"/>
          <p14:tracePt t="8079" x="6654800" y="2501900"/>
          <p14:tracePt t="8095" x="6680200" y="2495550"/>
          <p14:tracePt t="8112" x="6705600" y="2470150"/>
          <p14:tracePt t="8128" x="6737350" y="2444750"/>
          <p14:tracePt t="8146" x="6756400" y="2425700"/>
          <p14:tracePt t="8162" x="6762750" y="2406650"/>
          <p14:tracePt t="8179" x="6769100" y="2381250"/>
          <p14:tracePt t="8195" x="6769100" y="2355850"/>
          <p14:tracePt t="8212" x="6769100" y="2343150"/>
          <p14:tracePt t="8249" x="6769100" y="2330450"/>
          <p14:tracePt t="8250" x="6769100" y="2324100"/>
          <p14:tracePt t="8262" x="6762750" y="2305050"/>
          <p14:tracePt t="8278" x="6743700" y="2286000"/>
          <p14:tracePt t="8295" x="6737350" y="2273300"/>
          <p14:tracePt t="8312" x="6724650" y="2260600"/>
          <p14:tracePt t="8328" x="6724650" y="2254250"/>
          <p14:tracePt t="8345" x="6718300" y="2254250"/>
          <p14:tracePt t="8442" x="6711950" y="2247900"/>
          <p14:tracePt t="9112" x="6756400" y="2273300"/>
          <p14:tracePt t="9120" x="6864350" y="2286000"/>
          <p14:tracePt t="9128" x="7258050" y="2343150"/>
          <p14:tracePt t="9144" x="7442200" y="2374900"/>
          <p14:tracePt t="9145" x="7658100" y="2406650"/>
          <p14:tracePt t="9161" x="7740650" y="2419350"/>
          <p14:tracePt t="9177" x="7835900" y="2432050"/>
          <p14:tracePt t="9195" x="7874000" y="2432050"/>
          <p14:tracePt t="9211" x="7893050" y="2432050"/>
          <p14:tracePt t="9227" x="7931150" y="2425700"/>
          <p14:tracePt t="9244" x="7956550" y="2413000"/>
          <p14:tracePt t="9260" x="7975600" y="2400300"/>
          <p14:tracePt t="9278" x="8020050" y="2368550"/>
          <p14:tracePt t="9293" x="8058150" y="2349500"/>
          <p14:tracePt t="9310" x="8096250" y="2330450"/>
          <p14:tracePt t="9327" x="8134350" y="2305050"/>
          <p14:tracePt t="9345" x="8166100" y="2286000"/>
          <p14:tracePt t="9361" x="8197850" y="2266950"/>
          <p14:tracePt t="9377" x="8223250" y="2254250"/>
          <p14:tracePt t="9394" x="8235950" y="2247900"/>
          <p14:tracePt t="9411" x="8255000" y="2228850"/>
          <p14:tracePt t="9427" x="8286750" y="2209800"/>
          <p14:tracePt t="9444" x="8318500" y="2190750"/>
          <p14:tracePt t="9460" x="8337550" y="2178050"/>
          <p14:tracePt t="9477" x="8362950" y="2165350"/>
          <p14:tracePt t="9494" x="8394700" y="2146300"/>
          <p14:tracePt t="9511" x="8413750" y="2127250"/>
          <p14:tracePt t="9511" x="8420100" y="2120900"/>
          <p14:tracePt t="9528" x="8432800" y="2108200"/>
          <p14:tracePt t="9544" x="8439150" y="2101850"/>
          <p14:tracePt t="9704" x="8439150" y="2108200"/>
          <p14:tracePt t="9712" x="8407400" y="2139950"/>
          <p14:tracePt t="9720" x="8394700" y="2152650"/>
          <p14:tracePt t="9728" x="8356600" y="2178050"/>
          <p14:tracePt t="9744" x="8337550" y="2203450"/>
          <p14:tracePt t="9761" x="8324850" y="2235200"/>
          <p14:tracePt t="9777" x="8324850" y="2266950"/>
          <p14:tracePt t="9794" x="8324850" y="2292350"/>
          <p14:tracePt t="9810" x="8324850" y="2324100"/>
          <p14:tracePt t="9827" x="8324850" y="2343150"/>
          <p14:tracePt t="9844" x="8331200" y="2355850"/>
          <p14:tracePt t="9861" x="8343900" y="2368550"/>
          <p14:tracePt t="9877" x="8362950" y="2381250"/>
          <p14:tracePt t="9894" x="8394700" y="2400300"/>
          <p14:tracePt t="9910" x="8458200" y="2419350"/>
          <p14:tracePt t="9927" x="8566150" y="2438400"/>
          <p14:tracePt t="9944" x="8629650" y="2444750"/>
          <p14:tracePt t="9961" x="8686800" y="2457450"/>
          <p14:tracePt t="9977" x="8737600" y="2457450"/>
          <p14:tracePt t="9994" x="8788400" y="2457450"/>
          <p14:tracePt t="10011" x="8870950" y="2451100"/>
          <p14:tracePt t="10027" x="8978900" y="2419350"/>
          <p14:tracePt t="10044" x="9042400" y="2406650"/>
          <p14:tracePt t="10061" x="9074150" y="2387600"/>
          <p14:tracePt t="10077" x="9105900" y="2368550"/>
          <p14:tracePt t="10094" x="9131300" y="2343150"/>
          <p14:tracePt t="10110" x="9137650" y="2324100"/>
          <p14:tracePt t="10110" x="9137650" y="2317750"/>
          <p14:tracePt t="10128" x="9137650" y="2292350"/>
          <p14:tracePt t="10144" x="9137650" y="2273300"/>
          <p14:tracePt t="10161" x="9137650" y="2247900"/>
          <p14:tracePt t="10178" x="9137650" y="2228850"/>
          <p14:tracePt t="10194" x="9137650" y="2197100"/>
          <p14:tracePt t="10211" x="9118600" y="2165350"/>
          <p14:tracePt t="10227" x="9105900" y="2133600"/>
          <p14:tracePt t="10243" x="9086850" y="2095500"/>
          <p14:tracePt t="10261" x="9055100" y="2051050"/>
          <p14:tracePt t="10277" x="9004300" y="2006600"/>
          <p14:tracePt t="10294" x="8940800" y="1974850"/>
          <p14:tracePt t="10310" x="8870950" y="1949450"/>
          <p14:tracePt t="10327" x="8769350" y="1917700"/>
          <p14:tracePt t="10344" x="8712200" y="1905000"/>
          <p14:tracePt t="10361" x="8674100" y="1898650"/>
          <p14:tracePt t="10377" x="8636000" y="1898650"/>
          <p14:tracePt t="10394" x="8597900" y="1898650"/>
          <p14:tracePt t="10410" x="8553450" y="1898650"/>
          <p14:tracePt t="10428" x="8509000" y="1917700"/>
          <p14:tracePt t="10444" x="8451850" y="1936750"/>
          <p14:tracePt t="10461" x="8432800" y="1949450"/>
          <p14:tracePt t="10477" x="8407400" y="1974850"/>
          <p14:tracePt t="10494" x="8375650" y="2000250"/>
          <p14:tracePt t="10510" x="8337550" y="2044700"/>
          <p14:tracePt t="10528" x="8318500" y="2070100"/>
          <p14:tracePt t="10544" x="8305800" y="2089150"/>
          <p14:tracePt t="10561" x="8305800" y="2114550"/>
          <p14:tracePt t="10577" x="8299450" y="2127250"/>
          <p14:tracePt t="10594" x="8299450" y="2146300"/>
          <p14:tracePt t="10610" x="8299450" y="2171700"/>
          <p14:tracePt t="10627" x="8299450" y="2197100"/>
          <p14:tracePt t="10644" x="8305800" y="2222500"/>
          <p14:tracePt t="10661" x="8318500" y="2254250"/>
          <p14:tracePt t="10677" x="8331200" y="2286000"/>
          <p14:tracePt t="10694" x="8337550" y="2311400"/>
          <p14:tracePt t="10711" x="8356600" y="2343150"/>
          <p14:tracePt t="10752" x="8362950" y="2355850"/>
          <p14:tracePt t="10752" x="8375650" y="2374900"/>
          <p14:tracePt t="10761" x="8401050" y="2393950"/>
          <p14:tracePt t="10777" x="8426450" y="2413000"/>
          <p14:tracePt t="10794" x="8470900" y="2444750"/>
          <p14:tracePt t="10810" x="8509000" y="2457450"/>
          <p14:tracePt t="10827" x="8566150" y="2463800"/>
          <p14:tracePt t="10844" x="8629650" y="2470150"/>
          <p14:tracePt t="10861" x="8686800" y="2476500"/>
          <p14:tracePt t="10877" x="8737600" y="2476500"/>
          <p14:tracePt t="10894" x="8801100" y="2476500"/>
          <p14:tracePt t="10910" x="8845550" y="2476500"/>
          <p14:tracePt t="10927" x="8902700" y="2457450"/>
          <p14:tracePt t="10944" x="8940800" y="2438400"/>
          <p14:tracePt t="10961" x="8959850" y="2413000"/>
          <p14:tracePt t="10977" x="8985250" y="2387600"/>
          <p14:tracePt t="10994" x="9010650" y="2362200"/>
          <p14:tracePt t="11010" x="9029700" y="2343150"/>
          <p14:tracePt t="11027" x="9048750" y="2317750"/>
          <p14:tracePt t="11044" x="9055100" y="2298700"/>
          <p14:tracePt t="11060" x="9067800" y="2286000"/>
          <p14:tracePt t="11077" x="9074150" y="2273300"/>
          <p14:tracePt t="11094" x="9074150" y="2260600"/>
          <p14:tracePt t="11111" x="9074150" y="2247900"/>
          <p14:tracePt t="11128" x="9074150" y="2241550"/>
          <p14:tracePt t="11168" x="9074150" y="2235200"/>
          <p14:tracePt t="11178" x="9074150" y="2228850"/>
          <p14:tracePt t="11216" x="9067800" y="2222500"/>
          <p14:tracePt t="11222" x="9061450" y="2216150"/>
          <p14:tracePt t="11240" x="9055100" y="2209800"/>
          <p14:tracePt t="11252" x="9048750" y="2203450"/>
          <p14:tracePt t="11253" x="9048750" y="2197100"/>
          <p14:tracePt t="11260" x="9042400" y="2197100"/>
          <p14:tracePt t="11277" x="9036050" y="2190750"/>
          <p14:tracePt t="11294" x="9029700" y="2184400"/>
          <p14:tracePt t="11310" x="9023350" y="2178050"/>
          <p14:tracePt t="11327" x="8991600" y="2165350"/>
          <p14:tracePt t="11345" x="8978900" y="2152650"/>
          <p14:tracePt t="11361" x="8953500" y="2139950"/>
          <p14:tracePt t="11378" x="8940800" y="2139950"/>
          <p14:tracePt t="11394" x="8921750" y="2133600"/>
          <p14:tracePt t="11411" x="8915400" y="2127250"/>
          <p14:tracePt t="11427" x="8902700" y="2127250"/>
          <p14:tracePt t="11444" x="8883650" y="2120900"/>
          <p14:tracePt t="11460" x="8864600" y="2114550"/>
          <p14:tracePt t="11477" x="8851900" y="2114550"/>
          <p14:tracePt t="11494" x="8832850" y="2114550"/>
          <p14:tracePt t="11511" x="8813800" y="2114550"/>
          <p14:tracePt t="12536" x="8756650" y="2114550"/>
          <p14:tracePt t="12543" x="8597900" y="2127250"/>
          <p14:tracePt t="12553" x="8324850" y="2165350"/>
          <p14:tracePt t="12560" x="7727950" y="2222500"/>
          <p14:tracePt t="12577" x="7435850" y="2273300"/>
          <p14:tracePt t="12578" x="6972300" y="2362200"/>
          <p14:tracePt t="12594" x="6737350" y="2432050"/>
          <p14:tracePt t="12610" x="6635750" y="2476500"/>
          <p14:tracePt t="12627" x="6604000" y="2495550"/>
          <p14:tracePt t="12644" x="6591300" y="2495550"/>
          <p14:tracePt t="12661" x="6578600" y="2501900"/>
          <p14:tracePt t="12720" x="6572250" y="2501900"/>
          <p14:tracePt t="12735" x="6559550" y="2508250"/>
          <p14:tracePt t="12736" x="6553200" y="2508250"/>
          <p14:tracePt t="12744" x="6540500" y="2508250"/>
          <p14:tracePt t="12760" x="6534150" y="2508250"/>
          <p14:tracePt t="12777" x="6521450" y="2508250"/>
          <p14:tracePt t="12794" x="6515100" y="2508250"/>
          <p14:tracePt t="12810" x="6502400" y="2508250"/>
          <p14:tracePt t="12827" x="6489700" y="2508250"/>
          <p14:tracePt t="12844" x="6477000" y="2501900"/>
          <p14:tracePt t="12860" x="6464300" y="2501900"/>
          <p14:tracePt t="12877" x="6438900" y="2489200"/>
          <p14:tracePt t="12894" x="6426200" y="2476500"/>
          <p14:tracePt t="12911" x="6400800" y="2463800"/>
          <p14:tracePt t="12911" x="6400800" y="2457450"/>
          <p14:tracePt t="12928" x="6394450" y="2451100"/>
          <p14:tracePt t="12944" x="6381750" y="2444750"/>
          <p14:tracePt t="12992" x="6375400" y="2444750"/>
          <p14:tracePt t="13002" x="6375400" y="2438400"/>
          <p14:tracePt t="13011" x="6369050" y="2432050"/>
          <p14:tracePt t="13011" x="6362700" y="2406650"/>
          <p14:tracePt t="13027" x="6356350" y="2374900"/>
          <p14:tracePt t="13044" x="6343650" y="2362200"/>
          <p14:tracePt t="13061" x="6337300" y="2336800"/>
          <p14:tracePt t="13077" x="6330950" y="2311400"/>
          <p14:tracePt t="13094" x="6324600" y="2305050"/>
          <p14:tracePt t="13110" x="6318250" y="2286000"/>
          <p14:tracePt t="13152" x="6311900" y="2279650"/>
          <p14:tracePt t="13296" x="6311900" y="2273300"/>
          <p14:tracePt t="13304" x="6318250" y="2273300"/>
          <p14:tracePt t="13312" x="6343650" y="2266950"/>
          <p14:tracePt t="13328" x="6362700" y="2260600"/>
          <p14:tracePt t="13329" x="6407150" y="2247900"/>
          <p14:tracePt t="13344" x="6457950" y="2235200"/>
          <p14:tracePt t="13361" x="6477000" y="2235200"/>
          <p14:tracePt t="13415" x="6489700" y="2235200"/>
          <p14:tracePt t="13423" x="6496050" y="2235200"/>
          <p14:tracePt t="13431" x="6508750" y="2235200"/>
          <p14:tracePt t="13440" x="6521450" y="2235200"/>
          <p14:tracePt t="13443" x="6540500" y="2235200"/>
          <p14:tracePt t="13461" x="6559550" y="2235200"/>
          <p14:tracePt t="13477" x="6584950" y="2235200"/>
          <p14:tracePt t="13494" x="6610350" y="2235200"/>
          <p14:tracePt t="13510" x="6642100" y="2235200"/>
          <p14:tracePt t="13527" x="6673850" y="2235200"/>
          <p14:tracePt t="13544" x="6686550" y="2235200"/>
          <p14:tracePt t="13632" x="6692900" y="2235200"/>
          <p14:tracePt t="13640" x="6699250" y="2235200"/>
          <p14:tracePt t="13648" x="6705600" y="2235200"/>
          <p14:tracePt t="13654" x="6724650" y="2235200"/>
          <p14:tracePt t="13660" x="6775450" y="2235200"/>
          <p14:tracePt t="13677" x="6851650" y="2235200"/>
          <p14:tracePt t="13694" x="6934200" y="2254250"/>
          <p14:tracePt t="13710" x="7105650" y="2279650"/>
          <p14:tracePt t="13727" x="7226300" y="2292350"/>
          <p14:tracePt t="13744" x="7366000" y="2311400"/>
          <p14:tracePt t="13761" x="7499350" y="2330450"/>
          <p14:tracePt t="13777" x="7581900" y="2343150"/>
          <p14:tracePt t="13794" x="7658100" y="2343150"/>
          <p14:tracePt t="13810" x="7734300" y="2343150"/>
          <p14:tracePt t="13827" x="7772400" y="2343150"/>
          <p14:tracePt t="13844" x="7791450" y="2343150"/>
          <p14:tracePt t="13860" x="7797800" y="2343150"/>
          <p14:tracePt t="13991" x="7804150" y="2343150"/>
          <p14:tracePt t="14000" x="7823200" y="2343150"/>
          <p14:tracePt t="14008" x="7835900" y="2343150"/>
          <p14:tracePt t="14016" x="7886700" y="2343150"/>
          <p14:tracePt t="14027" x="7950200" y="2343150"/>
          <p14:tracePt t="14044" x="8013700" y="2343150"/>
          <p14:tracePt t="14060" x="8089900" y="2343150"/>
          <p14:tracePt t="14077" x="8172450" y="2343150"/>
          <p14:tracePt t="14094" x="8248650" y="2343150"/>
          <p14:tracePt t="14110" x="8293100" y="2343150"/>
          <p14:tracePt t="14110" x="8318500" y="2343150"/>
          <p14:tracePt t="14127" x="8356600" y="2343150"/>
          <p14:tracePt t="14144" x="8394700" y="2343150"/>
          <p14:tracePt t="14161" x="8432800" y="2343150"/>
          <p14:tracePt t="14177" x="8451850" y="2343150"/>
          <p14:tracePt t="14194" x="8458200" y="2343150"/>
          <p14:tracePt t="15047" x="8458200" y="2349500"/>
          <p14:tracePt t="15055" x="8439150" y="2349500"/>
          <p14:tracePt t="15063" x="8401050" y="2355850"/>
          <p14:tracePt t="15071" x="8356600" y="2368550"/>
          <p14:tracePt t="15077" x="8255000" y="2400300"/>
          <p14:tracePt t="15094" x="8166100" y="2425700"/>
          <p14:tracePt t="15110" x="8108950" y="2438400"/>
          <p14:tracePt t="15127" x="8039100" y="2463800"/>
          <p14:tracePt t="15144" x="8007350" y="2463800"/>
          <p14:tracePt t="15160" x="7988300" y="2470150"/>
          <p14:tracePt t="15177" x="7969250" y="2476500"/>
          <p14:tracePt t="15194" x="7931150" y="2482850"/>
          <p14:tracePt t="15211" x="7867650" y="2508250"/>
          <p14:tracePt t="15227" x="7766050" y="2533650"/>
          <p14:tracePt t="15244" x="7664450" y="2578100"/>
          <p14:tracePt t="15260" x="7620000" y="2603500"/>
          <p14:tracePt t="15278" x="7613650" y="2603500"/>
          <p14:tracePt t="15294" x="7607300" y="2603500"/>
          <p14:tracePt t="15384" x="7594600" y="2603500"/>
          <p14:tracePt t="15392" x="7556500" y="2603500"/>
          <p14:tracePt t="15399" x="7524750" y="2603500"/>
          <p14:tracePt t="15403" x="7480300" y="2603500"/>
          <p14:tracePt t="15410" x="7391400" y="2603500"/>
          <p14:tracePt t="15427" x="7321550" y="2603500"/>
          <p14:tracePt t="15444" x="7213600" y="2603500"/>
          <p14:tracePt t="15461" x="7080250" y="2603500"/>
          <p14:tracePt t="15476" x="6953250" y="2603500"/>
          <p14:tracePt t="15493" x="6819900" y="2603500"/>
          <p14:tracePt t="15510" x="6680200" y="2603500"/>
          <p14:tracePt t="15526" x="6521450" y="2603500"/>
          <p14:tracePt t="15526" x="6426200" y="2603500"/>
          <p14:tracePt t="15543" x="6191250" y="2622550"/>
          <p14:tracePt t="15559" x="5803900" y="2673350"/>
          <p14:tracePt t="15576" x="5537200" y="2717800"/>
          <p14:tracePt t="15593" x="5353050" y="2755900"/>
          <p14:tracePt t="15611" x="5283200" y="2781300"/>
          <p14:tracePt t="15627" x="5270500" y="2787650"/>
          <p14:tracePt t="15644" x="5194300" y="2806700"/>
          <p14:tracePt t="15660" x="5130800" y="2832100"/>
          <p14:tracePt t="15677" x="5099050" y="2844800"/>
          <p14:tracePt t="15694" x="5073650" y="2863850"/>
          <p14:tracePt t="15710" x="5060950" y="2876550"/>
          <p14:tracePt t="15824" x="5041900" y="2876550"/>
          <p14:tracePt t="15836" x="5016500" y="2876550"/>
          <p14:tracePt t="15847" x="4927600" y="2876550"/>
          <p14:tracePt t="15848" x="4800600" y="2876550"/>
          <p14:tracePt t="15860" x="4578350" y="2876550"/>
          <p14:tracePt t="15877" x="4387850" y="2851150"/>
          <p14:tracePt t="15893" x="4184650" y="2819400"/>
          <p14:tracePt t="15910" x="3968750" y="2787650"/>
          <p14:tracePt t="15926" x="3759200" y="2755900"/>
          <p14:tracePt t="15926" x="3752850" y="2755900"/>
          <p14:tracePt t="15943" x="3594100" y="2724150"/>
          <p14:tracePt t="15959" x="3479800" y="2711450"/>
          <p14:tracePt t="15976" x="3403600" y="2711450"/>
          <p14:tracePt t="15993" x="3327400" y="2711450"/>
          <p14:tracePt t="16010" x="3295650" y="2711450"/>
          <p14:tracePt t="16027" x="3276600" y="2711450"/>
          <p14:tracePt t="16044" x="3257550" y="2711450"/>
          <p14:tracePt t="16060" x="3232150" y="2717800"/>
          <p14:tracePt t="16077" x="3194050" y="2717800"/>
          <p14:tracePt t="16094" x="3175000" y="2717800"/>
          <p14:tracePt t="16110" x="3136900" y="2717800"/>
          <p14:tracePt t="16127" x="3111500" y="2717800"/>
          <p14:tracePt t="16144" x="3041650" y="2717800"/>
          <p14:tracePt t="16160" x="2978150" y="2717800"/>
          <p14:tracePt t="16177" x="2933700" y="2717800"/>
          <p14:tracePt t="16271" x="2914650" y="2717800"/>
          <p14:tracePt t="16279" x="2889250" y="2711450"/>
          <p14:tracePt t="16296" x="2851150" y="2698750"/>
          <p14:tracePt t="16297" x="2844800" y="2698750"/>
          <p14:tracePt t="16399" x="2838450" y="2698750"/>
          <p14:tracePt t="16407" x="2838450" y="2692400"/>
          <p14:tracePt t="16415" x="2825750" y="2692400"/>
          <p14:tracePt t="16423" x="2819400" y="2692400"/>
          <p14:tracePt t="16427" x="2781300" y="2679700"/>
          <p14:tracePt t="16443" x="2730500" y="2660650"/>
          <p14:tracePt t="16460" x="2698750" y="2654300"/>
          <p14:tracePt t="16477" x="2686050" y="2647950"/>
          <p14:tracePt t="16687" x="2679700" y="2647950"/>
          <p14:tracePt t="16720" x="2667000" y="2647950"/>
          <p14:tracePt t="16728" x="2641600" y="2647950"/>
          <p14:tracePt t="16728" x="2635250" y="2647950"/>
          <p14:tracePt t="16743" x="2622550" y="2641600"/>
          <p14:tracePt t="16752" x="2603500" y="2635250"/>
          <p14:tracePt t="16760" x="2597150" y="2635250"/>
          <p14:tracePt t="16847" x="2590800" y="2635250"/>
          <p14:tracePt t="16847" x="2578100" y="2635250"/>
          <p14:tracePt t="16872" x="2571750" y="2635250"/>
          <p14:tracePt t="16879" x="2565400" y="2635250"/>
          <p14:tracePt t="16887" x="2559050" y="2635250"/>
          <p14:tracePt t="16894" x="2552700" y="2628900"/>
          <p14:tracePt t="18456" x="2559050" y="2628900"/>
          <p14:tracePt t="18473" x="2565400" y="2622550"/>
          <p14:tracePt t="18480" x="2578100" y="2616200"/>
          <p14:tracePt t="18496" x="2578100" y="2609850"/>
          <p14:tracePt t="18497" x="2584450" y="2609850"/>
          <p14:tracePt t="18511" x="2590800" y="2603500"/>
          <p14:tracePt t="18528" x="2603500" y="2590800"/>
          <p14:tracePt t="18545" x="2603500" y="2584450"/>
          <p14:tracePt t="18561" x="2609850" y="2584450"/>
          <p14:tracePt t="18609" x="2616200" y="2584450"/>
          <p14:tracePt t="18625" x="2622550" y="2584450"/>
          <p14:tracePt t="18633" x="2628900" y="2584450"/>
          <p14:tracePt t="18644" x="2635250" y="2584450"/>
          <p14:tracePt t="18645" x="2641600" y="2584450"/>
          <p14:tracePt t="18661" x="2654300" y="2584450"/>
          <p14:tracePt t="18678" x="2660650" y="2578100"/>
          <p14:tracePt t="18694" x="2673350" y="2565400"/>
          <p14:tracePt t="18711" x="2679700" y="2552700"/>
          <p14:tracePt t="18728" x="2705100" y="2495550"/>
          <p14:tracePt t="18745" x="2717800" y="2444750"/>
          <p14:tracePt t="18761" x="2730500" y="2406650"/>
          <p14:tracePt t="18778" x="2736850" y="2374900"/>
          <p14:tracePt t="18794" x="2736850" y="2343150"/>
          <p14:tracePt t="18811" x="2736850" y="2311400"/>
          <p14:tracePt t="18828" x="2736850" y="2279650"/>
          <p14:tracePt t="18845" x="2736850" y="2273300"/>
          <p14:tracePt t="18928" x="2736850" y="2266950"/>
          <p14:tracePt t="18944" x="2736850" y="2260600"/>
          <p14:tracePt t="18952" x="2736850" y="2254250"/>
          <p14:tracePt t="18961" x="2736850" y="2247900"/>
          <p14:tracePt t="18970" x="2736850" y="2241550"/>
          <p14:tracePt t="18978" x="2730500" y="2241550"/>
          <p14:tracePt t="18995" x="2724150" y="2235200"/>
          <p14:tracePt t="19105" x="2724150" y="2228850"/>
          <p14:tracePt t="19161" x="2717800" y="2228850"/>
          <p14:tracePt t="19170" x="2705100" y="2228850"/>
          <p14:tracePt t="19178" x="2692400" y="2228850"/>
          <p14:tracePt t="19179" x="2673350" y="2228850"/>
          <p14:tracePt t="19194" x="2654300" y="2228850"/>
          <p14:tracePt t="19211" x="2647950" y="2228850"/>
          <p14:tracePt t="19228" x="2635250" y="2228850"/>
          <p14:tracePt t="19244" x="2628900" y="2228850"/>
          <p14:tracePt t="19261" x="2609850" y="2228850"/>
          <p14:tracePt t="19278" x="2597150" y="2241550"/>
          <p14:tracePt t="19294" x="2590800" y="2254250"/>
          <p14:tracePt t="19311" x="2578100" y="2273300"/>
          <p14:tracePt t="19311" x="2565400" y="2286000"/>
          <p14:tracePt t="19330" x="2559050" y="2305050"/>
          <p14:tracePt t="19344" x="2546350" y="2330450"/>
          <p14:tracePt t="19361" x="2533650" y="2349500"/>
          <p14:tracePt t="19378" x="2527300" y="2381250"/>
          <p14:tracePt t="19394" x="2514600" y="2406650"/>
          <p14:tracePt t="19411" x="2508250" y="2438400"/>
          <p14:tracePt t="19428" x="2501900" y="2463800"/>
          <p14:tracePt t="19444" x="2501900" y="2489200"/>
          <p14:tracePt t="19461" x="2501900" y="2508250"/>
          <p14:tracePt t="19478" x="2501900" y="2520950"/>
          <p14:tracePt t="19494" x="2501900" y="2533650"/>
          <p14:tracePt t="19511" x="2501900" y="2552700"/>
          <p14:tracePt t="19528" x="2514600" y="2571750"/>
          <p14:tracePt t="19545" x="2514600" y="2578100"/>
          <p14:tracePt t="19657" x="2520950" y="2578100"/>
          <p14:tracePt t="19661" x="2527300" y="2578100"/>
          <p14:tracePt t="19679" x="2533650" y="2578100"/>
          <p14:tracePt t="19695" x="2540000" y="2578100"/>
          <p14:tracePt t="19695" x="2552700" y="2578100"/>
          <p14:tracePt t="19697" x="2571750" y="2578100"/>
          <p14:tracePt t="19711" x="2609850" y="2578100"/>
          <p14:tracePt t="19711" x="2628900" y="2578100"/>
          <p14:tracePt t="19728" x="2654300" y="2578100"/>
          <p14:tracePt t="19744" x="2667000" y="2578100"/>
          <p14:tracePt t="19761" x="2679700" y="2578100"/>
          <p14:tracePt t="19778" x="2692400" y="2578100"/>
          <p14:tracePt t="19794" x="2698750" y="2571750"/>
          <p14:tracePt t="19811" x="2711450" y="2565400"/>
          <p14:tracePt t="19828" x="2724150" y="2552700"/>
          <p14:tracePt t="19844" x="2736850" y="2527300"/>
          <p14:tracePt t="19861" x="2743200" y="2501900"/>
          <p14:tracePt t="19878" x="2755900" y="2482850"/>
          <p14:tracePt t="19896" x="2755900" y="2451100"/>
          <p14:tracePt t="19912" x="2762250" y="2400300"/>
          <p14:tracePt t="19930" x="2762250" y="2381250"/>
          <p14:tracePt t="19977" x="2762250" y="2374900"/>
          <p14:tracePt t="19985" x="2762250" y="2362200"/>
          <p14:tracePt t="19992" x="2762250" y="2355850"/>
          <p14:tracePt t="20024" x="2762250" y="2349500"/>
          <p14:tracePt t="20033" x="2755900" y="2336800"/>
          <p14:tracePt t="20034" x="2755900" y="2330450"/>
          <p14:tracePt t="20045" x="2749550" y="2305050"/>
          <p14:tracePt t="20062" x="2749550" y="2292350"/>
          <p14:tracePt t="20079" x="2736850" y="2273300"/>
          <p14:tracePt t="20096" x="2736850" y="2254250"/>
          <p14:tracePt t="20112" x="2730500" y="2241550"/>
          <p14:tracePt t="20129" x="2724150" y="2235200"/>
          <p14:tracePt t="20257" x="2717800" y="2235200"/>
          <p14:tracePt t="20265" x="2711450" y="2228850"/>
          <p14:tracePt t="20281" x="2698750" y="2228850"/>
          <p14:tracePt t="20281" x="2692400" y="2228850"/>
          <p14:tracePt t="20297" x="2686050" y="2222500"/>
          <p14:tracePt t="20304" x="2679700" y="2222500"/>
          <p14:tracePt t="20313" x="2679700" y="2216150"/>
          <p14:tracePt t="20322" x="2673350" y="2216150"/>
          <p14:tracePt t="20329" x="2660650" y="2216150"/>
          <p14:tracePt t="20393" x="2654300" y="2216150"/>
          <p14:tracePt t="20401" x="2647950" y="2216150"/>
          <p14:tracePt t="20409" x="2641600" y="2216150"/>
          <p14:tracePt t="20428" x="2622550" y="2228850"/>
          <p14:tracePt t="20445" x="2609850" y="2254250"/>
          <p14:tracePt t="20446" x="2597150" y="2266950"/>
          <p14:tracePt t="20462" x="2590800" y="2279650"/>
          <p14:tracePt t="20478" x="2578100" y="2298700"/>
          <p14:tracePt t="20495" x="2552700" y="2336800"/>
          <p14:tracePt t="20512" x="2552700" y="2343150"/>
          <p14:tracePt t="20529" x="2546350" y="2343150"/>
          <p14:tracePt t="20546" x="2540000" y="2362200"/>
          <p14:tracePt t="20562" x="2533650" y="2387600"/>
          <p14:tracePt t="20579" x="2527300" y="2387600"/>
          <p14:tracePt t="20595" x="2527300" y="2393950"/>
          <p14:tracePt t="21057" x="2533650" y="2400300"/>
          <p14:tracePt t="21065" x="2552700" y="2400300"/>
          <p14:tracePt t="21073" x="2584450" y="2413000"/>
          <p14:tracePt t="21073" x="2622550" y="2425700"/>
          <p14:tracePt t="21081" x="2647950" y="2438400"/>
          <p14:tracePt t="21095" x="2679700" y="2444750"/>
          <p14:tracePt t="21129" x="2692400" y="2444750"/>
          <p14:tracePt t="21130" x="2711450" y="2457450"/>
          <p14:tracePt t="21145" x="2724150" y="2457450"/>
          <p14:tracePt t="21162" x="2730500" y="2457450"/>
          <p14:tracePt t="21489" x="2743200" y="2457450"/>
          <p14:tracePt t="21497" x="2768600" y="2457450"/>
          <p14:tracePt t="21505" x="2806700" y="2470150"/>
          <p14:tracePt t="21512" x="2813050" y="2470150"/>
          <p14:tracePt t="21561" x="2851150" y="2482850"/>
          <p14:tracePt t="21569" x="2940050" y="2508250"/>
          <p14:tracePt t="21578" x="3035300" y="2520950"/>
          <p14:tracePt t="21579" x="3314700" y="2571750"/>
          <p14:tracePt t="21595" x="3454400" y="2597150"/>
          <p14:tracePt t="21612" x="3867150" y="2647950"/>
          <p14:tracePt t="21628" x="4254500" y="2660650"/>
          <p14:tracePt t="21645" x="4438650" y="2660650"/>
          <p14:tracePt t="21661" x="4514850" y="2660650"/>
          <p14:tracePt t="21678" x="4629150" y="2635250"/>
          <p14:tracePt t="21695" x="4699000" y="2616200"/>
          <p14:tracePt t="21712" x="4730750" y="2597150"/>
          <p14:tracePt t="21729" x="4749800" y="2584450"/>
          <p14:tracePt t="21745" x="4756150" y="2584450"/>
          <p14:tracePt t="24505" x="4813300" y="2584450"/>
          <p14:tracePt t="24512" x="5314950" y="2571750"/>
          <p14:tracePt t="24529" x="5772150" y="2571750"/>
          <p14:tracePt t="24530" x="6623050" y="2533650"/>
          <p14:tracePt t="24546" x="7467600" y="2425700"/>
          <p14:tracePt t="24562" x="8032750" y="2330450"/>
          <p14:tracePt t="24579" x="8166100" y="2305050"/>
          <p14:tracePt t="24595" x="8197850" y="2286000"/>
          <p14:tracePt t="24612" x="8210550" y="2273300"/>
          <p14:tracePt t="24628" x="8235950" y="2254250"/>
          <p14:tracePt t="24645" x="8267700" y="2235200"/>
          <p14:tracePt t="24662" x="8299450" y="2209800"/>
          <p14:tracePt t="24678" x="8369300" y="2159000"/>
          <p14:tracePt t="24695" x="8426450" y="2127250"/>
          <p14:tracePt t="24729" x="8426450" y="2120900"/>
          <p14:tracePt t="24730" x="8483600" y="2057400"/>
          <p14:tracePt t="24745" x="8515350" y="1981200"/>
          <p14:tracePt t="24761" x="8547100" y="1917700"/>
          <p14:tracePt t="24778" x="8547100" y="1898650"/>
          <p14:tracePt t="24794" x="8547100" y="1879600"/>
          <p14:tracePt t="24811" x="8547100" y="1873250"/>
          <p14:tracePt t="24828" x="8464550" y="1835150"/>
          <p14:tracePt t="24845" x="8318500" y="1809750"/>
          <p14:tracePt t="24862" x="8115300" y="1790700"/>
          <p14:tracePt t="24878" x="7975600" y="1790700"/>
          <p14:tracePt t="24895" x="7848600" y="1790700"/>
          <p14:tracePt t="24912" x="7829550" y="1790700"/>
          <p14:tracePt t="24928" x="7734300" y="1809750"/>
          <p14:tracePt t="24946" x="7702550" y="1822450"/>
          <p14:tracePt t="24962" x="7639050" y="1860550"/>
          <p14:tracePt t="24979" x="7575550" y="1892300"/>
          <p14:tracePt t="24995" x="7562850" y="1905000"/>
          <p14:tracePt t="25012" x="7550150" y="1911350"/>
          <p14:tracePt t="25081" x="7543800" y="1924050"/>
          <p14:tracePt t="25089" x="7531100" y="1943100"/>
          <p14:tracePt t="25104" x="7524750" y="1974850"/>
          <p14:tracePt t="25113" x="7524750" y="1993900"/>
          <p14:tracePt t="25114" x="7524750" y="2032000"/>
          <p14:tracePt t="25129" x="7524750" y="2076450"/>
          <p14:tracePt t="25145" x="7524750" y="2108200"/>
          <p14:tracePt t="25162" x="7524750" y="2120900"/>
          <p14:tracePt t="25178" x="7531100" y="2139950"/>
          <p14:tracePt t="25195" x="7562850" y="2171700"/>
          <p14:tracePt t="25212" x="7594600" y="2203450"/>
          <p14:tracePt t="25228" x="7677150" y="2235200"/>
          <p14:tracePt t="25245" x="7791450" y="2247900"/>
          <p14:tracePt t="25262" x="7905750" y="2247900"/>
          <p14:tracePt t="25279" x="7994650" y="2241550"/>
          <p14:tracePt t="25295" x="8064500" y="2209800"/>
          <p14:tracePt t="25312" x="8128000" y="2139950"/>
          <p14:tracePt t="25329" x="8134350" y="2101850"/>
          <p14:tracePt t="25345" x="8134350" y="2082800"/>
          <p14:tracePt t="25362" x="8108950" y="2032000"/>
          <p14:tracePt t="25379" x="8045450" y="1949450"/>
          <p14:tracePt t="25395" x="7956550" y="1873250"/>
          <p14:tracePt t="25413" x="7848600" y="1822450"/>
          <p14:tracePt t="25428" x="7721600" y="1778000"/>
          <p14:tracePt t="25445" x="7664450" y="1765300"/>
          <p14:tracePt t="25481" x="7626350" y="1765300"/>
          <p14:tracePt t="25482" x="7594600" y="1771650"/>
          <p14:tracePt t="25495" x="7531100" y="1803400"/>
          <p14:tracePt t="25512" x="7473950" y="1847850"/>
          <p14:tracePt t="25529" x="7410450" y="1898650"/>
          <p14:tracePt t="25545" x="7391400" y="1924050"/>
          <p14:tracePt t="25562" x="7391400" y="1930400"/>
          <p14:tracePt t="25641" x="7391400" y="1936750"/>
          <p14:tracePt t="25696" x="7385050" y="1943100"/>
          <p14:tracePt t="25705" x="7366000" y="1955800"/>
          <p14:tracePt t="25713" x="7315200" y="1981200"/>
          <p14:tracePt t="25714" x="7156450" y="2038350"/>
          <p14:tracePt t="25729" x="7080250" y="2057400"/>
          <p14:tracePt t="25745" x="6775450" y="2152650"/>
          <p14:tracePt t="25761" x="6591300" y="2197100"/>
          <p14:tracePt t="25778" x="6559550" y="2197100"/>
          <p14:tracePt t="25795" x="6438900" y="2216150"/>
          <p14:tracePt t="25812" x="6400800" y="2216150"/>
          <p14:tracePt t="25857" x="6381750" y="2216150"/>
          <p14:tracePt t="25870" x="6343650" y="2216150"/>
          <p14:tracePt t="25872" x="6311900" y="2222500"/>
          <p14:tracePt t="25878" x="6254750" y="2228850"/>
          <p14:tracePt t="25895" x="6191250" y="2254250"/>
          <p14:tracePt t="25912" x="6127750" y="2279650"/>
          <p14:tracePt t="25929" x="6102350" y="2298700"/>
          <p14:tracePt t="25945" x="6051550" y="2324100"/>
          <p14:tracePt t="25962" x="5988050" y="2368550"/>
          <p14:tracePt t="25978" x="5924550" y="2413000"/>
          <p14:tracePt t="25995" x="5867400" y="2451100"/>
          <p14:tracePt t="26012" x="5861050" y="2463800"/>
          <p14:tracePt t="26028" x="5848350" y="2476500"/>
          <p14:tracePt t="26045" x="5842000" y="2476500"/>
          <p14:tracePt t="26062" x="5835650" y="2482850"/>
          <p14:tracePt t="26078" x="5822950" y="2482850"/>
          <p14:tracePt t="26095" x="5810250" y="2489200"/>
          <p14:tracePt t="26112" x="5778500" y="2495550"/>
          <p14:tracePt t="26130" x="5759450" y="2501900"/>
          <p14:tracePt t="26145" x="5740400" y="2501900"/>
          <p14:tracePt t="26162" x="5715000" y="2501900"/>
          <p14:tracePt t="26178" x="5695950" y="2501900"/>
          <p14:tracePt t="26196" x="5664200" y="2501900"/>
          <p14:tracePt t="26211" x="5651500" y="2508250"/>
          <p14:tracePt t="26229" x="5619750" y="2508250"/>
          <p14:tracePt t="26245" x="5581650" y="2520950"/>
          <p14:tracePt t="26262" x="5524500" y="2527300"/>
          <p14:tracePt t="26278" x="5429250" y="2540000"/>
          <p14:tracePt t="26295" x="5372100" y="2546350"/>
          <p14:tracePt t="26353" x="5359400" y="2546350"/>
          <p14:tracePt t="26358" x="5353050" y="2546350"/>
          <p14:tracePt t="26370" x="5340350" y="2546350"/>
          <p14:tracePt t="26473" x="5346700" y="2546350"/>
          <p14:tracePt t="26480" x="5353050" y="2546350"/>
          <p14:tracePt t="26489" x="5359400" y="2546350"/>
          <p14:tracePt t="26495" x="5378450" y="2546350"/>
          <p14:tracePt t="26561" x="5384800" y="2546350"/>
          <p14:tracePt t="26570" x="5391150" y="2533650"/>
          <p14:tracePt t="26571" x="5403850" y="2514600"/>
          <p14:tracePt t="26578" x="5410200" y="2438400"/>
          <p14:tracePt t="26595" x="5384800" y="2349500"/>
          <p14:tracePt t="26612" x="5353050" y="2279650"/>
          <p14:tracePt t="26658" x="5308600" y="2247900"/>
          <p14:tracePt t="26664" x="5276850" y="2222500"/>
          <p14:tracePt t="26681" x="5213350" y="2171700"/>
          <p14:tracePt t="26695" x="5207000" y="2171700"/>
          <p14:tracePt t="26696" x="5080000" y="2120900"/>
          <p14:tracePt t="26711" x="4857750" y="2051050"/>
          <p14:tracePt t="26729" x="4699000" y="2038350"/>
          <p14:tracePt t="26745" x="4616450" y="2032000"/>
          <p14:tracePt t="26762" x="4489450" y="2032000"/>
          <p14:tracePt t="26778" x="4311650" y="2032000"/>
          <p14:tracePt t="26795" x="4171950" y="2032000"/>
          <p14:tracePt t="26811" x="4032250" y="2032000"/>
          <p14:tracePt t="26828" x="3937000" y="2032000"/>
          <p14:tracePt t="26873" x="3892550" y="2032000"/>
          <p14:tracePt t="26881" x="3841750" y="2032000"/>
          <p14:tracePt t="26895" x="3784600" y="2032000"/>
          <p14:tracePt t="26895" x="3670300" y="2032000"/>
          <p14:tracePt t="26911" x="3536950" y="2032000"/>
          <p14:tracePt t="26929" x="3441700" y="2025650"/>
          <p14:tracePt t="26945" x="3397250" y="2025650"/>
          <p14:tracePt t="26962" x="3308350" y="2032000"/>
          <p14:tracePt t="26978" x="3200400" y="2051050"/>
          <p14:tracePt t="26995" x="3092450" y="2070100"/>
          <p14:tracePt t="27012" x="3022600" y="2089150"/>
          <p14:tracePt t="27028" x="3003550" y="2095500"/>
          <p14:tracePt t="27045" x="2908300" y="2133600"/>
          <p14:tracePt t="27062" x="2851150" y="2165350"/>
          <p14:tracePt t="27078" x="2762250" y="2216150"/>
          <p14:tracePt t="27095" x="2686050" y="2273300"/>
          <p14:tracePt t="27111" x="2635250" y="2305050"/>
          <p14:tracePt t="27129" x="2609850" y="2336800"/>
          <p14:tracePt t="27145" x="2603500" y="2355850"/>
          <p14:tracePt t="27162" x="2597150" y="2387600"/>
          <p14:tracePt t="27178" x="2597150" y="2419350"/>
          <p14:tracePt t="27195" x="2597150" y="2470150"/>
          <p14:tracePt t="27211" x="2616200" y="2520950"/>
          <p14:tracePt t="27249" x="2622550" y="2520950"/>
          <p14:tracePt t="27249" x="2635250" y="2533650"/>
          <p14:tracePt t="27262" x="2667000" y="2552700"/>
          <p14:tracePt t="27278" x="2717800" y="2584450"/>
          <p14:tracePt t="27295" x="2800350" y="2622550"/>
          <p14:tracePt t="27311" x="2882900" y="2654300"/>
          <p14:tracePt t="27329" x="2933700" y="2673350"/>
          <p14:tracePt t="27345" x="3016250" y="2692400"/>
          <p14:tracePt t="27362" x="3092450" y="2711450"/>
          <p14:tracePt t="27408" x="3111500" y="2711450"/>
          <p14:tracePt t="27408" x="3206750" y="2717800"/>
          <p14:tracePt t="27425" x="3302000" y="2717800"/>
          <p14:tracePt t="27433" x="3390900" y="2717800"/>
          <p14:tracePt t="27441" x="3511550" y="2717800"/>
          <p14:tracePt t="27448" x="3581400" y="2717800"/>
          <p14:tracePt t="27462" x="3695700" y="2705100"/>
          <p14:tracePt t="27478" x="3759200" y="2686050"/>
          <p14:tracePt t="27495" x="3867150" y="2667000"/>
          <p14:tracePt t="27511" x="3943350" y="2647950"/>
          <p14:tracePt t="27529" x="4013200" y="2628900"/>
          <p14:tracePt t="27545" x="4102100" y="2590800"/>
          <p14:tracePt t="27562" x="4184650" y="2552700"/>
          <p14:tracePt t="27578" x="4248150" y="2527300"/>
          <p14:tracePt t="27595" x="4286250" y="2508250"/>
          <p14:tracePt t="27612" x="4349750" y="2482850"/>
          <p14:tracePt t="27628" x="4394200" y="2476500"/>
          <p14:tracePt t="27645" x="4445000" y="2451100"/>
          <p14:tracePt t="27662" x="4508500" y="2406650"/>
          <p14:tracePt t="27678" x="4565650" y="2368550"/>
          <p14:tracePt t="27695" x="4610100" y="2343150"/>
          <p14:tracePt t="27711" x="4686300" y="2305050"/>
          <p14:tracePt t="27729" x="4737100" y="2273300"/>
          <p14:tracePt t="27745" x="4775200" y="2247900"/>
          <p14:tracePt t="27762" x="4800600" y="2228850"/>
          <p14:tracePt t="27778" x="4819650" y="2209800"/>
          <p14:tracePt t="27795" x="4838700" y="2190750"/>
          <p14:tracePt t="27812" x="4838700" y="2165350"/>
          <p14:tracePt t="27828" x="4838700" y="2127250"/>
          <p14:tracePt t="27844" x="4838700" y="2095500"/>
          <p14:tracePt t="27862" x="4813300" y="2063750"/>
          <p14:tracePt t="27897" x="4800600" y="2063750"/>
          <p14:tracePt t="27898" x="4743450" y="2038350"/>
          <p14:tracePt t="27912" x="4635500" y="1993900"/>
          <p14:tracePt t="27929" x="4502150" y="1962150"/>
          <p14:tracePt t="27945" x="4318000" y="1943100"/>
          <p14:tracePt t="27962" x="4216400" y="1930400"/>
          <p14:tracePt t="27978" x="4146550" y="1930400"/>
          <p14:tracePt t="27995" x="4006850" y="1930400"/>
          <p14:tracePt t="28012" x="3892550" y="1930400"/>
          <p14:tracePt t="28028" x="3829050" y="1936750"/>
          <p14:tracePt t="28045" x="3695700" y="1962150"/>
          <p14:tracePt t="28061" x="3663950" y="1968500"/>
          <p14:tracePt t="28105" x="3613150" y="1981200"/>
          <p14:tracePt t="28113" x="3575050" y="1993900"/>
          <p14:tracePt t="28114" x="3486150" y="2044700"/>
          <p14:tracePt t="28129" x="3479800" y="2044700"/>
          <p14:tracePt t="28185" x="3467100" y="2057400"/>
          <p14:tracePt t="28193" x="3454400" y="2070100"/>
          <p14:tracePt t="28201" x="3435350" y="2101850"/>
          <p14:tracePt t="28212" x="3416300" y="2133600"/>
          <p14:tracePt t="28228" x="3409950" y="2139950"/>
          <p14:tracePt t="28281" x="3409950" y="2146300"/>
          <p14:tracePt t="28288" x="3416300" y="2152650"/>
          <p14:tracePt t="28296" x="3416300" y="2171700"/>
          <p14:tracePt t="28304" x="3422650" y="2178050"/>
          <p14:tracePt t="28311" x="3435350" y="2197100"/>
          <p14:tracePt t="28328" x="3486150" y="2228850"/>
          <p14:tracePt t="28345" x="3492500" y="2228850"/>
          <p14:tracePt t="28385" x="3543300" y="2235200"/>
          <p14:tracePt t="28395" x="3746500" y="2254250"/>
          <p14:tracePt t="28401" x="4089400" y="2298700"/>
          <p14:tracePt t="28412" x="4197350" y="2298700"/>
          <p14:tracePt t="28428" x="4502150" y="2305050"/>
          <p14:tracePt t="28445" x="4660900" y="2305050"/>
          <p14:tracePt t="28461" x="4997450" y="2305050"/>
          <p14:tracePt t="28479" x="5080000" y="2305050"/>
          <p14:tracePt t="28495" x="5099050" y="2305050"/>
          <p14:tracePt t="28512" x="5181600" y="2298700"/>
          <p14:tracePt t="28528" x="5289550" y="2279650"/>
          <p14:tracePt t="28545" x="5327650" y="2266950"/>
          <p14:tracePt t="28561" x="5346700" y="2260600"/>
          <p14:tracePt t="28578" x="5353050" y="2260600"/>
          <p14:tracePt t="28713" x="5359400" y="2260600"/>
          <p14:tracePt t="28753" x="5372100" y="2260600"/>
          <p14:tracePt t="28761" x="5416550" y="2292350"/>
          <p14:tracePt t="28771" x="5416550" y="2298700"/>
          <p14:tracePt t="28928" x="5422900" y="2305050"/>
          <p14:tracePt t="28933" x="5435600" y="2311400"/>
          <p14:tracePt t="28945" x="5454650" y="2317750"/>
          <p14:tracePt t="28946" x="5467350" y="2330450"/>
          <p14:tracePt t="28961" x="5486400" y="2336800"/>
          <p14:tracePt t="28979" x="5492750" y="2343150"/>
          <p14:tracePt t="28995" x="5499100" y="2349500"/>
          <p14:tracePt t="29072" x="5511800" y="2355850"/>
          <p14:tracePt t="29080" x="5524500" y="2362200"/>
          <p14:tracePt t="29088" x="5537200" y="2368550"/>
          <p14:tracePt t="29096" x="5556250" y="2374900"/>
          <p14:tracePt t="29177" x="5562600" y="2381250"/>
          <p14:tracePt t="29260" x="5562600" y="2387600"/>
          <p14:tracePt t="29273" x="5568950" y="2387600"/>
          <p14:tracePt t="29281" x="5575300" y="2393950"/>
          <p14:tracePt t="29288" x="5581650" y="2419350"/>
          <p14:tracePt t="29297" x="5600700" y="2451100"/>
          <p14:tracePt t="29312" x="5632450" y="2501900"/>
          <p14:tracePt t="29328" x="5638800" y="2508250"/>
          <p14:tracePt t="29345" x="5651500" y="2520950"/>
          <p14:tracePt t="29425" x="5657850" y="2520950"/>
          <p14:tracePt t="29545" x="5664200" y="2520950"/>
          <p14:tracePt t="29601" x="5670550" y="2520950"/>
          <p14:tracePt t="29609" x="5683250" y="2520950"/>
          <p14:tracePt t="29617" x="5715000" y="2520950"/>
          <p14:tracePt t="29629" x="5778500" y="2520950"/>
          <p14:tracePt t="29645" x="5842000" y="2514600"/>
          <p14:tracePt t="29661" x="5899150" y="2508250"/>
          <p14:tracePt t="29678" x="5956300" y="2508250"/>
          <p14:tracePt t="29695" x="6000750" y="2508250"/>
          <p14:tracePt t="29711" x="6007100" y="2501900"/>
          <p14:tracePt t="29729" x="6019800" y="2495550"/>
          <p14:tracePt t="29745" x="6026150" y="2495550"/>
          <p14:tracePt t="29761" x="6038850" y="2495550"/>
          <p14:tracePt t="29778" x="6038850" y="2489200"/>
          <p14:tracePt t="29795" x="6045200" y="2489200"/>
          <p14:tracePt t="29811" x="6051550" y="2489200"/>
          <p14:tracePt t="29828" x="6057900" y="2489200"/>
          <p14:tracePt t="29845" x="6064250" y="2489200"/>
          <p14:tracePt t="34960" x="6051550" y="2489200"/>
          <p14:tracePt t="34968" x="6032500" y="2489200"/>
          <p14:tracePt t="34977" x="6000750" y="2489200"/>
          <p14:tracePt t="34977" x="5937250" y="2514600"/>
          <p14:tracePt t="34993" x="5873750" y="2540000"/>
          <p14:tracePt t="35010" x="5619750" y="2590800"/>
          <p14:tracePt t="35027" x="5219700" y="2679700"/>
          <p14:tracePt t="35044" x="4724400" y="2749550"/>
          <p14:tracePt t="35060" x="4387850" y="2781300"/>
          <p14:tracePt t="35077" x="4222750" y="2800350"/>
          <p14:tracePt t="35094" x="3956050" y="2857500"/>
          <p14:tracePt t="35110" x="3873500" y="2876550"/>
          <p14:tracePt t="35128" x="3860800" y="2876550"/>
          <p14:tracePt t="35144" x="3835400" y="2895600"/>
          <p14:tracePt t="35161" x="3816350" y="2895600"/>
          <p14:tracePt t="35178" x="3790950" y="2914650"/>
          <p14:tracePt t="35194" x="3759200" y="2921000"/>
          <p14:tracePt t="35211" x="3746500" y="2921000"/>
          <p14:tracePt t="35228" x="3740150" y="2921000"/>
          <p14:tracePt t="35312" x="3733800" y="2921000"/>
          <p14:tracePt t="35320" x="3670300" y="2908300"/>
          <p14:tracePt t="35328" x="3492500" y="2882900"/>
          <p14:tracePt t="35337" x="3409950" y="2863850"/>
          <p14:tracePt t="35344" x="3346450" y="2832100"/>
          <p14:tracePt t="35360" x="3327400" y="2832100"/>
          <p14:tracePt t="35377" x="3302000" y="2819400"/>
          <p14:tracePt t="35393" x="2997200" y="2755900"/>
          <p14:tracePt t="35410" x="2914650" y="2749550"/>
          <p14:tracePt t="35427" x="2667000" y="2717800"/>
          <p14:tracePt t="35443" x="2622550" y="2711450"/>
          <p14:tracePt t="35632" x="2584450" y="2711450"/>
          <p14:tracePt t="35640" x="2540000" y="2711450"/>
          <p14:tracePt t="35648" x="2482850" y="2711450"/>
          <p14:tracePt t="35656" x="2419350" y="2711450"/>
          <p14:tracePt t="35664" x="2305050" y="2705100"/>
          <p14:tracePt t="35677" x="2197100" y="2686050"/>
          <p14:tracePt t="35693" x="2178050" y="2686050"/>
          <p14:tracePt t="35792" x="2178050" y="2679700"/>
          <p14:tracePt t="35803" x="2184400" y="2679700"/>
          <p14:tracePt t="35864" x="2203450" y="2679700"/>
          <p14:tracePt t="35872" x="2228850" y="2679700"/>
          <p14:tracePt t="35880" x="2273300" y="2679700"/>
          <p14:tracePt t="35888" x="2324100" y="2679700"/>
          <p14:tracePt t="35896" x="2362200" y="2679700"/>
          <p14:tracePt t="35936" x="2419350" y="2686050"/>
          <p14:tracePt t="35943" x="2597150" y="2705100"/>
          <p14:tracePt t="35959" x="2660650" y="2717800"/>
          <p14:tracePt t="35963" x="2749550" y="2724150"/>
          <p14:tracePt t="36032" x="2800350" y="2724150"/>
          <p14:tracePt t="36040" x="2838450" y="2730500"/>
          <p14:tracePt t="36053" x="2895600" y="2743200"/>
          <p14:tracePt t="36056" x="2933700" y="2743200"/>
          <p14:tracePt t="36061" x="2940050" y="2743200"/>
          <p14:tracePt t="36120" x="2971800" y="2743200"/>
          <p14:tracePt t="36128" x="3048000" y="2749550"/>
          <p14:tracePt t="36144" x="3098800" y="2749550"/>
          <p14:tracePt t="36144" x="3219450" y="2755900"/>
          <p14:tracePt t="36199" x="3257550" y="2755900"/>
          <p14:tracePt t="36208" x="3295650" y="2755900"/>
          <p14:tracePt t="36215" x="3346450" y="2755900"/>
          <p14:tracePt t="36223" x="3397250" y="2755900"/>
          <p14:tracePt t="36227" x="3403600" y="2755900"/>
          <p14:tracePt t="36264" x="3422650" y="2755900"/>
          <p14:tracePt t="36278" x="3454400" y="2755900"/>
          <p14:tracePt t="36279" x="3568700" y="2755900"/>
          <p14:tracePt t="36295" x="3651250" y="2755900"/>
          <p14:tracePt t="36311" x="3663950" y="2755900"/>
          <p14:tracePt t="36328" x="3835400" y="2755900"/>
          <p14:tracePt t="36344" x="3841750" y="2755900"/>
          <p14:tracePt t="36360" x="3879850" y="2755900"/>
          <p14:tracePt t="36377" x="3943350" y="2755900"/>
          <p14:tracePt t="36393" x="4000500" y="2755900"/>
          <p14:tracePt t="36410" x="4025900" y="2755900"/>
          <p14:tracePt t="36427" x="4051300" y="2755900"/>
          <p14:tracePt t="37215" x="4032250" y="2755900"/>
          <p14:tracePt t="37223" x="4013200" y="2755900"/>
          <p14:tracePt t="37231" x="3981450" y="2755900"/>
          <p14:tracePt t="37239" x="3943350" y="2755900"/>
          <p14:tracePt t="37260" x="3924300" y="2749550"/>
          <p14:tracePt t="37260" x="3905250" y="2743200"/>
          <p14:tracePt t="37312" x="3867150" y="2736850"/>
          <p14:tracePt t="37320" x="3816350" y="2724150"/>
          <p14:tracePt t="37328" x="3765550" y="2692400"/>
          <p14:tracePt t="37328" x="3683000" y="2673350"/>
          <p14:tracePt t="37349" x="3619500" y="2654300"/>
          <p14:tracePt t="37361" x="3536950" y="2622550"/>
          <p14:tracePt t="37379" x="3524250" y="2616200"/>
          <p14:tracePt t="37395" x="3467100" y="2603500"/>
          <p14:tracePt t="37412" x="3346450" y="2584450"/>
          <p14:tracePt t="37429" x="3276600" y="2578100"/>
          <p14:tracePt t="37480" x="3225800" y="2571750"/>
          <p14:tracePt t="37489" x="3194050" y="2571750"/>
          <p14:tracePt t="37496" x="3175000" y="2571750"/>
          <p14:tracePt t="37504" x="3168650" y="2571750"/>
          <p14:tracePt t="37544" x="3149600" y="2571750"/>
          <p14:tracePt t="37554" x="3079750" y="2578100"/>
          <p14:tracePt t="37554" x="3028950" y="2597150"/>
          <p14:tracePt t="37561" x="2978150" y="2609850"/>
          <p14:tracePt t="37745" x="2971800" y="2647950"/>
          <p14:tracePt t="37755" x="2971800" y="2686050"/>
          <p14:tracePt t="37756" x="2971800" y="2730500"/>
          <p14:tracePt t="37762" x="2971800" y="2743200"/>
          <p14:tracePt t="37779" x="2984500" y="2774950"/>
          <p14:tracePt t="37795" x="3048000" y="2914650"/>
          <p14:tracePt t="37812" x="3098800" y="3009900"/>
          <p14:tracePt t="37857" x="3105150" y="3016250"/>
          <p14:tracePt t="37865" x="3117850" y="3028950"/>
          <p14:tracePt t="37878" x="3130550" y="3048000"/>
          <p14:tracePt t="37879" x="3143250" y="3060700"/>
          <p14:tracePt t="37895" x="3168650" y="3086100"/>
          <p14:tracePt t="37912" x="3194050" y="3111500"/>
          <p14:tracePt t="37929" x="3263900" y="3155950"/>
          <p14:tracePt t="38000" x="3270250" y="3155950"/>
          <p14:tracePt t="38008" x="3289300" y="3155950"/>
          <p14:tracePt t="38016" x="3302000" y="3155950"/>
          <p14:tracePt t="38024" x="3308350" y="3155950"/>
          <p14:tracePt t="38032" x="3333750" y="3155950"/>
          <p14:tracePt t="38045" x="3352800" y="3155950"/>
          <p14:tracePt t="38061" x="3378200" y="3155950"/>
          <p14:tracePt t="38153" x="3340100" y="3155950"/>
          <p14:tracePt t="38160" x="3251200" y="3168650"/>
          <p14:tracePt t="38193" x="3244850" y="3175000"/>
          <p14:tracePt t="38225" x="3238500" y="3181350"/>
          <p14:tracePt t="38233" x="3206750" y="3225800"/>
          <p14:tracePt t="38241" x="3187700" y="3257550"/>
          <p14:tracePt t="38245" x="3181350" y="3270250"/>
          <p14:tracePt t="38289" x="3181350" y="3289300"/>
          <p14:tracePt t="38297" x="3175000" y="3302000"/>
          <p14:tracePt t="38305" x="3168650" y="3308350"/>
          <p14:tracePt t="38312" x="3162300" y="3327400"/>
          <p14:tracePt t="38361" x="3162300" y="3346450"/>
          <p14:tracePt t="38369" x="3175000" y="3371850"/>
          <p14:tracePt t="38379" x="3181350" y="3384550"/>
          <p14:tracePt t="38379" x="3219450" y="3441700"/>
          <p14:tracePt t="38395" x="3276600" y="3517900"/>
          <p14:tracePt t="38412" x="3308350" y="3556000"/>
          <p14:tracePt t="38429" x="3327400" y="3587750"/>
          <p14:tracePt t="38445" x="3359150" y="3644900"/>
          <p14:tracePt t="38462" x="3384550" y="3695700"/>
          <p14:tracePt t="38480" x="3384550" y="3708400"/>
          <p14:tracePt t="38513" x="3390900" y="3721100"/>
          <p14:tracePt t="38514" x="3397250" y="3752850"/>
          <p14:tracePt t="38529" x="3403600" y="3784600"/>
          <p14:tracePt t="38546" x="3422650" y="3810000"/>
          <p14:tracePt t="38562" x="3441700" y="3848100"/>
          <p14:tracePt t="38578" x="3467100" y="3886200"/>
          <p14:tracePt t="38595" x="3498850" y="3911600"/>
          <p14:tracePt t="38611" x="3536950" y="3962400"/>
          <p14:tracePt t="38628" x="3587750" y="4006850"/>
          <p14:tracePt t="38644" x="3619500" y="4025900"/>
          <p14:tracePt t="38661" x="3663950" y="4044950"/>
          <p14:tracePt t="38678" x="3702050" y="4057650"/>
          <p14:tracePt t="38694" x="3708400" y="4057650"/>
          <p14:tracePt t="38889" x="3695700" y="4057650"/>
          <p14:tracePt t="38898" x="3670300" y="4057650"/>
          <p14:tracePt t="38912" x="3562350" y="4044950"/>
          <p14:tracePt t="38913" x="3517900" y="4032250"/>
          <p14:tracePt t="38929" x="3403600" y="4013200"/>
          <p14:tracePt t="38946" x="3244850" y="3987800"/>
          <p14:tracePt t="38962" x="3238500" y="3987800"/>
          <p14:tracePt t="38979" x="3149600" y="3987800"/>
          <p14:tracePt t="38995" x="2984500" y="3987800"/>
          <p14:tracePt t="39012" x="2794000" y="3987800"/>
          <p14:tracePt t="39029" x="2647950" y="3987800"/>
          <p14:tracePt t="39046" x="2317750" y="4025900"/>
          <p14:tracePt t="39062" x="2032000" y="4076700"/>
          <p14:tracePt t="39079" x="1758950" y="4095750"/>
          <p14:tracePt t="39094" x="1555750" y="4102100"/>
          <p14:tracePt t="39111" x="1397000" y="4102100"/>
          <p14:tracePt t="39128" x="1263650" y="4114800"/>
          <p14:tracePt t="39128" x="1200150" y="4121150"/>
          <p14:tracePt t="39144" x="1085850" y="4121150"/>
          <p14:tracePt t="39161" x="1009650" y="4121150"/>
          <p14:tracePt t="39178" x="933450" y="4121150"/>
          <p14:tracePt t="39194" x="869950" y="4121150"/>
          <p14:tracePt t="39211" x="831850" y="4121150"/>
          <p14:tracePt t="39228" x="806450" y="4127500"/>
          <p14:tracePt t="39361" x="800100" y="4127500"/>
          <p14:tracePt t="39377" x="800100" y="4140200"/>
          <p14:tracePt t="39385" x="819150" y="4140200"/>
          <p14:tracePt t="39393" x="857250" y="4146550"/>
          <p14:tracePt t="39396" x="971550" y="4152900"/>
          <p14:tracePt t="39412" x="1130300" y="4152900"/>
          <p14:tracePt t="39429" x="1365250" y="4152900"/>
          <p14:tracePt t="39445" x="1644650" y="4152900"/>
          <p14:tracePt t="39463" x="1847850" y="4152900"/>
          <p14:tracePt t="39479" x="2012950" y="4140200"/>
          <p14:tracePt t="39495" x="2146300" y="4121150"/>
          <p14:tracePt t="39512" x="2279650" y="4102100"/>
          <p14:tracePt t="39529" x="2311400" y="4095750"/>
          <p14:tracePt t="39545" x="2330450" y="4095750"/>
          <p14:tracePt t="39562" x="2349500" y="4095750"/>
          <p14:tracePt t="39579" x="2368550" y="4083050"/>
          <p14:tracePt t="39595" x="2393950" y="4076700"/>
          <p14:tracePt t="39612" x="2419350" y="4070350"/>
          <p14:tracePt t="39648" x="2425700" y="4064000"/>
          <p14:tracePt t="39720" x="2425700" y="4057650"/>
          <p14:tracePt t="39728" x="2413000" y="4057650"/>
          <p14:tracePt t="39736" x="2374900" y="4038600"/>
          <p14:tracePt t="39752" x="2311400" y="4006850"/>
          <p14:tracePt t="39761" x="2216150" y="3962400"/>
          <p14:tracePt t="39777" x="2120900" y="3917950"/>
          <p14:tracePt t="39794" x="2025650" y="3886200"/>
          <p14:tracePt t="39811" x="1924050" y="3854450"/>
          <p14:tracePt t="39828" x="1847850" y="3829050"/>
          <p14:tracePt t="39845" x="1790700" y="3803650"/>
          <p14:tracePt t="39862" x="1758950" y="3790950"/>
          <p14:tracePt t="39878" x="1752600" y="3784600"/>
          <p14:tracePt t="39895" x="1739900" y="3778250"/>
          <p14:tracePt t="40216" x="1746250" y="3778250"/>
          <p14:tracePt t="40224" x="1752600" y="3778250"/>
          <p14:tracePt t="40232" x="1765300" y="3784600"/>
          <p14:tracePt t="40240" x="1778000" y="3790950"/>
          <p14:tracePt t="40248" x="1803400" y="3797300"/>
          <p14:tracePt t="40261" x="1828800" y="3803650"/>
          <p14:tracePt t="40277" x="1847850" y="3810000"/>
          <p14:tracePt t="40294" x="1860550" y="3816350"/>
          <p14:tracePt t="40311" x="1892300" y="3829050"/>
          <p14:tracePt t="40328" x="1911350" y="3835400"/>
          <p14:tracePt t="40344" x="1924050" y="3841750"/>
          <p14:tracePt t="40361" x="1949450" y="3848100"/>
          <p14:tracePt t="40378" x="1955800" y="3854450"/>
          <p14:tracePt t="40394" x="1962150" y="3860800"/>
          <p14:tracePt t="40411" x="1968500" y="3860800"/>
          <p14:tracePt t="40616" x="1981200" y="3860800"/>
          <p14:tracePt t="40624" x="1987550" y="3860800"/>
          <p14:tracePt t="40636" x="1993900" y="3860800"/>
          <p14:tracePt t="40648" x="2000250" y="3860800"/>
          <p14:tracePt t="40776" x="2012950" y="3860800"/>
          <p14:tracePt t="40787" x="2019300" y="3860800"/>
          <p14:tracePt t="40800" x="2032000" y="3860800"/>
          <p14:tracePt t="40808" x="2038350" y="3860800"/>
          <p14:tracePt t="40813" x="2057400" y="3860800"/>
          <p14:tracePt t="40827" x="2076450" y="3860800"/>
          <p14:tracePt t="40844" x="2089150" y="3860800"/>
          <p14:tracePt t="40887" x="2095500" y="3860800"/>
          <p14:tracePt t="40896" x="2108200" y="3860800"/>
          <p14:tracePt t="40911" x="2120900" y="3860800"/>
          <p14:tracePt t="40913" x="2139950" y="3860800"/>
          <p14:tracePt t="40928" x="2152650" y="3860800"/>
          <p14:tracePt t="40944" x="2165350" y="3860800"/>
          <p14:tracePt t="40961" x="2184400" y="3860800"/>
          <p14:tracePt t="40978" x="2203450" y="3860800"/>
          <p14:tracePt t="41016" x="2209800" y="3860800"/>
          <p14:tracePt t="41017" x="2216150" y="3860800"/>
          <p14:tracePt t="41027" x="2241550" y="3860800"/>
          <p14:tracePt t="41045" x="2266950" y="3860800"/>
          <p14:tracePt t="41061" x="2286000" y="3860800"/>
          <p14:tracePt t="41078" x="2298700" y="3860800"/>
          <p14:tracePt t="41094" x="2305050" y="3860800"/>
          <p14:tracePt t="41464" x="2324100" y="3860800"/>
          <p14:tracePt t="41472" x="2330450" y="3860800"/>
          <p14:tracePt t="41488" x="2336800" y="3860800"/>
          <p14:tracePt t="41536" x="2336800" y="3867150"/>
          <p14:tracePt t="41544" x="2343150" y="3867150"/>
          <p14:tracePt t="41544" x="2362200" y="3867150"/>
          <p14:tracePt t="41561" x="2381250" y="3867150"/>
          <p14:tracePt t="41562" x="2432050" y="3860800"/>
          <p14:tracePt t="41578" x="2476500" y="3854450"/>
          <p14:tracePt t="41594" x="2520950" y="3854450"/>
          <p14:tracePt t="41611" x="2565400" y="3854450"/>
          <p14:tracePt t="41627" x="2590800" y="3854450"/>
          <p14:tracePt t="41752" x="2597150" y="3854450"/>
          <p14:tracePt t="41760" x="2616200" y="3854450"/>
          <p14:tracePt t="41768" x="2641600" y="3854450"/>
          <p14:tracePt t="41777" x="2673350" y="3854450"/>
          <p14:tracePt t="41778" x="2717800" y="3854450"/>
          <p14:tracePt t="41794" x="2749550" y="3854450"/>
          <p14:tracePt t="41811" x="2781300" y="3854450"/>
          <p14:tracePt t="41828" x="2794000" y="3854450"/>
          <p14:tracePt t="41844" x="2819400" y="3854450"/>
          <p14:tracePt t="41861" x="2838450" y="3854450"/>
          <p14:tracePt t="41878" x="2857500" y="3854450"/>
          <p14:tracePt t="41912" x="2863850" y="3854450"/>
          <p14:tracePt t="41913" x="2901950" y="3854450"/>
          <p14:tracePt t="41928" x="2933700" y="3854450"/>
          <p14:tracePt t="41944" x="2940050" y="3854450"/>
          <p14:tracePt t="41961" x="2978150" y="3854450"/>
          <p14:tracePt t="41978" x="3009900" y="3854450"/>
          <p14:tracePt t="41994" x="3022600" y="3854450"/>
          <p14:tracePt t="42011" x="3028950" y="3854450"/>
          <p14:tracePt t="42064" x="3035300" y="3854450"/>
          <p14:tracePt t="42072" x="3041650" y="3854450"/>
          <p14:tracePt t="42080" x="3067050" y="3854450"/>
          <p14:tracePt t="42094" x="3105150" y="3854450"/>
          <p14:tracePt t="42096" x="3111500" y="3854450"/>
          <p14:tracePt t="42111" x="3181350" y="3841750"/>
          <p14:tracePt t="42152" x="3187700" y="3841750"/>
          <p14:tracePt t="42160" x="3213100" y="3841750"/>
          <p14:tracePt t="42169" x="3225800" y="3841750"/>
          <p14:tracePt t="42177" x="3244850" y="3841750"/>
          <p14:tracePt t="42194" x="3263900" y="3841750"/>
          <p14:tracePt t="42211" x="3295650" y="3841750"/>
          <p14:tracePt t="42227" x="3327400" y="3841750"/>
          <p14:tracePt t="42272" x="3340100" y="3841750"/>
          <p14:tracePt t="42280" x="3346450" y="3841750"/>
          <p14:tracePt t="42288" x="3352800" y="3841750"/>
          <p14:tracePt t="42312" x="3359150" y="3841750"/>
          <p14:tracePt t="42312" x="3365500" y="3841750"/>
          <p14:tracePt t="42327" x="3378200" y="3841750"/>
          <p14:tracePt t="42344" x="3397250" y="3841750"/>
          <p14:tracePt t="42361" x="3409950" y="3841750"/>
          <p14:tracePt t="42377" x="3435350" y="3841750"/>
          <p14:tracePt t="42394" x="3454400" y="3841750"/>
          <p14:tracePt t="42480" x="3454400" y="3835400"/>
          <p14:tracePt t="42487" x="3460750" y="3835400"/>
          <p14:tracePt t="42520" x="3467100" y="3835400"/>
          <p14:tracePt t="42527" x="3492500" y="3835400"/>
          <p14:tracePt t="42544" x="3511550" y="3835400"/>
          <p14:tracePt t="42545" x="3543300" y="3835400"/>
          <p14:tracePt t="42561" x="3581400" y="3835400"/>
          <p14:tracePt t="42577" x="3619500" y="3835400"/>
          <p14:tracePt t="42594" x="3644900" y="3835400"/>
          <p14:tracePt t="42611" x="3663950" y="3835400"/>
          <p14:tracePt t="42627" x="3689350" y="3835400"/>
          <p14:tracePt t="42644" x="3708400" y="3835400"/>
          <p14:tracePt t="42662" x="3727450" y="3835400"/>
          <p14:tracePt t="42678" x="3740150" y="3835400"/>
          <p14:tracePt t="42695" x="3759200" y="3835400"/>
          <p14:tracePt t="42711" x="3816350" y="3835400"/>
          <p14:tracePt t="42728" x="3854450" y="3835400"/>
          <p14:tracePt t="42744" x="3886200" y="3835400"/>
          <p14:tracePt t="42761" x="3917950" y="3835400"/>
          <p14:tracePt t="42777" x="3937000" y="3835400"/>
          <p14:tracePt t="42794" x="3949700" y="3835400"/>
          <p14:tracePt t="42811" x="3968750" y="3835400"/>
          <p14:tracePt t="42828" x="4000500" y="3835400"/>
          <p14:tracePt t="42844" x="4032250" y="3835400"/>
          <p14:tracePt t="42861" x="4076700" y="3835400"/>
          <p14:tracePt t="42877" x="4127500" y="3835400"/>
          <p14:tracePt t="42894" x="4197350" y="3835400"/>
          <p14:tracePt t="42911" x="4298950" y="3835400"/>
          <p14:tracePt t="42928" x="4337050" y="3835400"/>
          <p14:tracePt t="42944" x="4356100" y="3835400"/>
          <p14:tracePt t="42961" x="4362450" y="3835400"/>
          <p14:tracePt t="42977" x="4375150" y="3835400"/>
          <p14:tracePt t="42994" x="4394200" y="3835400"/>
          <p14:tracePt t="43011" x="4425950" y="3841750"/>
          <p14:tracePt t="43028" x="4470400" y="3848100"/>
          <p14:tracePt t="43044" x="4521200" y="3854450"/>
          <p14:tracePt t="43061" x="4552950" y="3854450"/>
          <p14:tracePt t="43077" x="4565650" y="3854450"/>
          <p14:tracePt t="43094" x="4572000" y="3860800"/>
          <p14:tracePt t="43888" x="4578350" y="3860800"/>
          <p14:tracePt t="43976" x="4584700" y="3860800"/>
          <p14:tracePt t="43981" x="4597400" y="3860800"/>
          <p14:tracePt t="44000" x="4610100" y="3860800"/>
          <p14:tracePt t="44008" x="4629150" y="3860800"/>
          <p14:tracePt t="44015" x="4635500" y="3860800"/>
          <p14:tracePt t="44027" x="4648200" y="3860800"/>
          <p14:tracePt t="44352" x="4641850" y="3860800"/>
          <p14:tracePt t="44370" x="4635500" y="3860800"/>
          <p14:tracePt t="44383" x="4622800" y="3854450"/>
          <p14:tracePt t="44384" x="4597400" y="3841750"/>
          <p14:tracePt t="44399" x="4533900" y="3784600"/>
          <p14:tracePt t="44411" x="4445000" y="3695700"/>
          <p14:tracePt t="44427" x="4311650" y="3581400"/>
          <p14:tracePt t="44444" x="4203700" y="3486150"/>
          <p14:tracePt t="44461" x="4171950" y="3460750"/>
          <p14:tracePt t="44536" x="4127500" y="3441700"/>
          <p14:tracePt t="44542" x="4000500" y="3409950"/>
          <p14:tracePt t="44560" x="3937000" y="3390900"/>
          <p14:tracePt t="44591" x="3905250" y="3390900"/>
          <p14:tracePt t="44602" x="3848100" y="3390900"/>
          <p14:tracePt t="44607" x="3810000" y="3403600"/>
          <p14:tracePt t="44611" x="3663950" y="3435350"/>
          <p14:tracePt t="44627" x="3581400" y="3460750"/>
          <p14:tracePt t="44644" x="3562350" y="3467100"/>
          <p14:tracePt t="44661" x="3422650" y="3530600"/>
          <p14:tracePt t="44677" x="3314700" y="3575050"/>
          <p14:tracePt t="44694" x="3282950" y="3594100"/>
          <p14:tracePt t="44694" x="3225800" y="3625850"/>
          <p14:tracePt t="44712" x="3181350" y="3651250"/>
          <p14:tracePt t="44752" x="3162300" y="3670300"/>
          <p14:tracePt t="44759" x="3111500" y="3721100"/>
          <p14:tracePt t="44777" x="3086100" y="3752850"/>
          <p14:tracePt t="44778" x="3048000" y="3803650"/>
          <p14:tracePt t="44794" x="3028950" y="3835400"/>
          <p14:tracePt t="44811" x="3022600" y="3860800"/>
          <p14:tracePt t="44827" x="3022600" y="3879850"/>
          <p14:tracePt t="44844" x="3022600" y="3911600"/>
          <p14:tracePt t="44861" x="3035300" y="3930650"/>
          <p14:tracePt t="44877" x="3060700" y="3956050"/>
          <p14:tracePt t="44894" x="3092450" y="3981450"/>
          <p14:tracePt t="44911" x="3232150" y="4038600"/>
          <p14:tracePt t="44928" x="3365500" y="4076700"/>
          <p14:tracePt t="44944" x="3644900" y="4127500"/>
          <p14:tracePt t="44960" x="3962400" y="4165600"/>
          <p14:tracePt t="44978" x="4159250" y="4197350"/>
          <p14:tracePt t="44994" x="4724400" y="4267200"/>
          <p14:tracePt t="45011" x="5029200" y="4292600"/>
          <p14:tracePt t="45027" x="5581650" y="4330700"/>
          <p14:tracePt t="45044" x="6096000" y="4330700"/>
          <p14:tracePt t="45060" x="6483350" y="4286250"/>
          <p14:tracePt t="45078" x="6775450" y="4178300"/>
          <p14:tracePt t="45094" x="6946900" y="4076700"/>
          <p14:tracePt t="45111" x="7080250" y="3949700"/>
          <p14:tracePt t="45127" x="7112000" y="3905250"/>
          <p14:tracePt t="45144" x="7131050" y="3854450"/>
          <p14:tracePt t="45160" x="7137400" y="3790950"/>
          <p14:tracePt t="45177" x="7150100" y="3727450"/>
          <p14:tracePt t="45195" x="7169150" y="3644900"/>
          <p14:tracePt t="45211" x="7200900" y="3562350"/>
          <p14:tracePt t="45227" x="7245350" y="3473450"/>
          <p14:tracePt t="45244" x="7270750" y="3403600"/>
          <p14:tracePt t="45260" x="7277100" y="3346450"/>
          <p14:tracePt t="45277" x="7277100" y="3302000"/>
          <p14:tracePt t="45294" x="7239000" y="3232150"/>
          <p14:tracePt t="45294" x="7207250" y="3194050"/>
          <p14:tracePt t="45312" x="7124700" y="3143250"/>
          <p14:tracePt t="45328" x="7029450" y="3124200"/>
          <p14:tracePt t="45344" x="6985000" y="3117850"/>
          <p14:tracePt t="45361" x="6908800" y="3117850"/>
          <p14:tracePt t="45377" x="6845300" y="3117850"/>
          <p14:tracePt t="45394" x="6750050" y="3130550"/>
          <p14:tracePt t="45411" x="6711950" y="3143250"/>
          <p14:tracePt t="45448" x="6705600" y="3143250"/>
          <p14:tracePt t="45449" x="6686550" y="3143250"/>
          <p14:tracePt t="45461" x="6559550" y="3181350"/>
          <p14:tracePt t="45477" x="6457950" y="3206750"/>
          <p14:tracePt t="45512" x="6438900" y="3213100"/>
          <p14:tracePt t="45512" x="6318250" y="3244850"/>
          <p14:tracePt t="45528" x="6235700" y="3276600"/>
          <p14:tracePt t="45544" x="6223000" y="3276600"/>
          <p14:tracePt t="45560" x="6203950" y="3289300"/>
          <p14:tracePt t="45577" x="6191250" y="3295650"/>
          <p14:tracePt t="45594" x="6165850" y="3314700"/>
          <p14:tracePt t="45611" x="6146800" y="3327400"/>
          <p14:tracePt t="45627" x="6121400" y="3346450"/>
          <p14:tracePt t="45644" x="6102350" y="3365500"/>
          <p14:tracePt t="45660" x="6083300" y="3371850"/>
          <p14:tracePt t="45678" x="6051550" y="3384550"/>
          <p14:tracePt t="45694" x="6026150" y="3397250"/>
          <p14:tracePt t="45694" x="6013450" y="3403600"/>
          <p14:tracePt t="45712" x="5994400" y="3416300"/>
          <p14:tracePt t="45727" x="5975350" y="3429000"/>
          <p14:tracePt t="45744" x="5962650" y="3441700"/>
          <p14:tracePt t="45760" x="5943600" y="3454400"/>
          <p14:tracePt t="45800" x="5937250" y="3460750"/>
          <p14:tracePt t="45824" x="5930900" y="3467100"/>
          <p14:tracePt t="45826" x="5930900" y="3473450"/>
          <p14:tracePt t="45837" x="5924550" y="3473450"/>
          <p14:tracePt t="45844" x="5911850" y="3486150"/>
          <p14:tracePt t="45861" x="5905500" y="3492500"/>
          <p14:tracePt t="45877" x="5899150" y="3498850"/>
          <p14:tracePt t="45894" x="5886450" y="3505200"/>
          <p14:tracePt t="45911" x="5880100" y="3511550"/>
          <p14:tracePt t="45927" x="5861050" y="3511550"/>
          <p14:tracePt t="45944" x="5829300" y="3517900"/>
          <p14:tracePt t="45961" x="5791200" y="3530600"/>
          <p14:tracePt t="45977" x="5676900" y="3530600"/>
          <p14:tracePt t="45995" x="5537200" y="3543300"/>
          <p14:tracePt t="46010" x="5461000" y="3562350"/>
          <p14:tracePt t="46047" x="5422900" y="3575050"/>
          <p14:tracePt t="46048" x="5384800" y="3587750"/>
          <p14:tracePt t="46061" x="5283200" y="3619500"/>
          <p14:tracePt t="46077" x="5276850" y="3619500"/>
          <p14:tracePt t="46094" x="5264150" y="3619500"/>
          <p14:tracePt t="46110" x="5194300" y="3651250"/>
          <p14:tracePt t="46128" x="5162550" y="3657600"/>
          <p14:tracePt t="46144" x="5143500" y="3663950"/>
          <p14:tracePt t="46161" x="5137150" y="3670300"/>
          <p14:tracePt t="46263" x="5143500" y="3670300"/>
          <p14:tracePt t="46271" x="5168900" y="3670300"/>
          <p14:tracePt t="46279" x="5207000" y="3670300"/>
          <p14:tracePt t="46287" x="5251450" y="3670300"/>
          <p14:tracePt t="46293" x="5353050" y="3600450"/>
          <p14:tracePt t="46310" x="5530850" y="3479800"/>
          <p14:tracePt t="46328" x="5607050" y="3416300"/>
          <p14:tracePt t="46368" x="5626100" y="3397250"/>
          <p14:tracePt t="46376" x="5645150" y="3365500"/>
          <p14:tracePt t="46386" x="5651500" y="3346450"/>
          <p14:tracePt t="46394" x="5657850" y="3321050"/>
          <p14:tracePt t="46410" x="5657850" y="3302000"/>
          <p14:tracePt t="46447" x="5657850" y="3295650"/>
          <p14:tracePt t="46526" x="5664200" y="3295650"/>
          <p14:tracePt t="46536" x="5676900" y="3295650"/>
          <p14:tracePt t="46537" x="5702300" y="3314700"/>
          <p14:tracePt t="46552" x="5765800" y="3346450"/>
          <p14:tracePt t="46616" x="5772150" y="3352800"/>
          <p14:tracePt t="46624" x="5778500" y="3352800"/>
          <p14:tracePt t="46647" x="5784850" y="3359150"/>
          <p14:tracePt t="46743" x="5797550" y="3359150"/>
          <p14:tracePt t="46760" x="5803900" y="3359150"/>
          <p14:tracePt t="46769" x="5816600" y="3359150"/>
          <p14:tracePt t="46776" x="5842000" y="3378200"/>
          <p14:tracePt t="46787" x="5873750" y="3397250"/>
          <p14:tracePt t="46794" x="5930900" y="3416300"/>
          <p14:tracePt t="46810" x="6000750" y="3448050"/>
          <p14:tracePt t="46827" x="6051550" y="3460750"/>
          <p14:tracePt t="46844" x="6076950" y="3467100"/>
          <p14:tracePt t="47144" x="6083300" y="3473450"/>
          <p14:tracePt t="47159" x="6083300" y="3479800"/>
          <p14:tracePt t="47182" x="6076950" y="3492500"/>
          <p14:tracePt t="47207" x="6070600" y="3492500"/>
          <p14:tracePt t="47224" x="6057900" y="3492500"/>
          <p14:tracePt t="47232" x="6051550" y="3492500"/>
          <p14:tracePt t="47239" x="6045200" y="3492500"/>
          <p14:tracePt t="47296" x="6038850" y="3498850"/>
          <p14:tracePt t="47304" x="6026150" y="3498850"/>
          <p14:tracePt t="47311" x="6013450" y="3498850"/>
          <p14:tracePt t="47314" x="6000750" y="3498850"/>
          <p14:tracePt t="47327" x="5969000" y="3511550"/>
          <p14:tracePt t="47344" x="5949950" y="3511550"/>
          <p14:tracePt t="47361" x="5937250" y="3517900"/>
          <p14:tracePt t="47400" x="5930900" y="3517900"/>
          <p14:tracePt t="47544" x="5930900" y="3536950"/>
          <p14:tracePt t="47552" x="5930900" y="3549650"/>
          <p14:tracePt t="47553" x="5924550" y="3587750"/>
          <p14:tracePt t="47561" x="5918200" y="3676650"/>
          <p14:tracePt t="47577" x="5918200" y="3797300"/>
          <p14:tracePt t="47594" x="5899150" y="3911600"/>
          <p14:tracePt t="47610" x="5873750" y="4013200"/>
          <p14:tracePt t="47627" x="5848350" y="4076700"/>
          <p14:tracePt t="47644" x="5842000" y="4108450"/>
          <p14:tracePt t="47660" x="5835650" y="4121150"/>
          <p14:tracePt t="47695" x="5835650" y="4127500"/>
          <p14:tracePt t="47711" x="5835650" y="4133850"/>
          <p14:tracePt t="47712" x="5835650" y="4146550"/>
          <p14:tracePt t="47727" x="5835650" y="4178300"/>
          <p14:tracePt t="47745" x="5835650" y="4191000"/>
          <p14:tracePt t="47760" x="5835650" y="4222750"/>
          <p14:tracePt t="47777" x="5835650" y="4254500"/>
          <p14:tracePt t="47794" x="5835650" y="4279900"/>
          <p14:tracePt t="47811" x="5835650" y="4318000"/>
          <p14:tracePt t="47827" x="5835650" y="4330700"/>
          <p14:tracePt t="47844" x="5842000" y="4343400"/>
          <p14:tracePt t="47860" x="5842000" y="4349750"/>
          <p14:tracePt t="47919" x="5848350" y="4349750"/>
          <p14:tracePt t="47927" x="5861050" y="4356100"/>
          <p14:tracePt t="47944" x="5880100" y="4356100"/>
          <p14:tracePt t="47945" x="5918200" y="4356100"/>
          <p14:tracePt t="47960" x="6019800" y="4318000"/>
          <p14:tracePt t="47978" x="6102350" y="4248150"/>
          <p14:tracePt t="47994" x="6165850" y="4191000"/>
          <p14:tracePt t="48011" x="6184900" y="4165600"/>
          <p14:tracePt t="48027" x="6203950" y="4146550"/>
          <p14:tracePt t="48044" x="6203950" y="4127500"/>
          <p14:tracePt t="48060" x="6203950" y="4095750"/>
          <p14:tracePt t="48077" x="6203950" y="4070350"/>
          <p14:tracePt t="48094" x="6197600" y="4051300"/>
          <p14:tracePt t="48112" x="6184900" y="4038600"/>
          <p14:tracePt t="49103" x="6172200" y="4032250"/>
          <p14:tracePt t="49112" x="6096000" y="4013200"/>
          <p14:tracePt t="49127" x="5981700" y="3987800"/>
          <p14:tracePt t="49144" x="5880100" y="3975100"/>
          <p14:tracePt t="49144" x="5518150" y="3892550"/>
          <p14:tracePt t="49160" x="5327650" y="3867150"/>
          <p14:tracePt t="49177" x="4902200" y="3803650"/>
          <p14:tracePt t="49194" x="4673600" y="3790950"/>
          <p14:tracePt t="49210" x="4425950" y="3790950"/>
          <p14:tracePt t="49227" x="4197350" y="3790950"/>
          <p14:tracePt t="49244" x="4070350" y="3790950"/>
          <p14:tracePt t="49260" x="3702050" y="3790950"/>
          <p14:tracePt t="49277" x="3416300" y="3790950"/>
          <p14:tracePt t="49294" x="3232150" y="3790950"/>
          <p14:tracePt t="49310" x="3117850" y="3790950"/>
          <p14:tracePt t="49329" x="3105150" y="3790950"/>
          <p14:tracePt t="49343" x="3098800" y="3797300"/>
          <p14:tracePt t="49555" x="3092450" y="3797300"/>
          <p14:tracePt t="49559" x="3067050" y="3790950"/>
          <p14:tracePt t="49577" x="3054350" y="3778250"/>
          <p14:tracePt t="49578" x="3028950" y="3746500"/>
          <p14:tracePt t="49594" x="3009900" y="3714750"/>
          <p14:tracePt t="49610" x="3003550" y="3695700"/>
          <p14:tracePt t="49627" x="2997200" y="3683000"/>
          <p14:tracePt t="49644" x="2997200" y="3676650"/>
          <p14:tracePt t="49661" x="3003550" y="3670300"/>
          <p14:tracePt t="49677" x="3016250" y="3657600"/>
          <p14:tracePt t="49694" x="3035300" y="3638550"/>
          <p14:tracePt t="49710" x="3079750" y="3625850"/>
          <p14:tracePt t="49728" x="3117850" y="3625850"/>
          <p14:tracePt t="49744" x="3155950" y="3625850"/>
          <p14:tracePt t="49761" x="3194050" y="3632200"/>
          <p14:tracePt t="49777" x="3270250" y="3657600"/>
          <p14:tracePt t="49794" x="3365500" y="3695700"/>
          <p14:tracePt t="49810" x="3448050" y="3721100"/>
          <p14:tracePt t="49827" x="3530600" y="3746500"/>
          <p14:tracePt t="49844" x="3587750" y="3765550"/>
          <p14:tracePt t="49861" x="3625850" y="3765550"/>
          <p14:tracePt t="49877" x="3657600" y="3765550"/>
          <p14:tracePt t="49894" x="3695700" y="3765550"/>
          <p14:tracePt t="49910" x="3746500" y="3752850"/>
          <p14:tracePt t="49944" x="3759200" y="3721100"/>
          <p14:tracePt t="49944" x="3765550" y="3657600"/>
          <p14:tracePt t="49961" x="3746500" y="3549650"/>
          <p14:tracePt t="49977" x="3714750" y="3467100"/>
          <p14:tracePt t="49994" x="3708400" y="3454400"/>
          <p14:tracePt t="50095" x="3689350" y="3454400"/>
          <p14:tracePt t="50103" x="3644900" y="3441700"/>
          <p14:tracePt t="50111" x="3517900" y="3435350"/>
          <p14:tracePt t="50127" x="3479800" y="3435350"/>
          <p14:tracePt t="50152" x="3473450" y="3435350"/>
          <p14:tracePt t="50161" x="3397250" y="3435350"/>
          <p14:tracePt t="50177" x="3302000" y="3441700"/>
          <p14:tracePt t="50208" x="3238500" y="3448050"/>
          <p14:tracePt t="50220" x="3194050" y="3454400"/>
          <p14:tracePt t="50221" x="3130550" y="3467100"/>
          <p14:tracePt t="50227" x="3022600" y="3479800"/>
          <p14:tracePt t="50244" x="2933700" y="3505200"/>
          <p14:tracePt t="50261" x="2851150" y="3536950"/>
          <p14:tracePt t="50277" x="2787650" y="3587750"/>
          <p14:tracePt t="50294" x="2705100" y="3670300"/>
          <p14:tracePt t="50310" x="2590800" y="3797300"/>
          <p14:tracePt t="50328" x="2520950" y="3892550"/>
          <p14:tracePt t="50344" x="2489200" y="3937000"/>
          <p14:tracePt t="50361" x="2470150" y="3962400"/>
          <p14:tracePt t="50377" x="2463800" y="3968750"/>
          <p14:tracePt t="50423" x="2463800" y="3975100"/>
          <p14:tracePt t="50464" x="2463800" y="3917950"/>
          <p14:tracePt t="50471" x="2463800" y="3854450"/>
          <p14:tracePt t="50485" x="2463800" y="3784600"/>
          <p14:tracePt t="50486" x="2463800" y="3708400"/>
          <p14:tracePt t="50494" x="2489200" y="3568700"/>
          <p14:tracePt t="50510" x="2597150" y="3441700"/>
          <p14:tracePt t="50528" x="2705100" y="3384550"/>
          <p14:tracePt t="50544" x="2794000" y="3371850"/>
          <p14:tracePt t="50560" x="2870200" y="3365500"/>
          <p14:tracePt t="50577" x="2952750" y="3365500"/>
          <p14:tracePt t="50594" x="2965450" y="3371850"/>
          <p14:tracePt t="50610" x="3060700" y="3441700"/>
          <p14:tracePt t="50627" x="3143250" y="3517900"/>
          <p14:tracePt t="50644" x="3232150" y="3600450"/>
          <p14:tracePt t="50660" x="3302000" y="3683000"/>
          <p14:tracePt t="50677" x="3359150" y="3746500"/>
          <p14:tracePt t="50694" x="3384550" y="3790950"/>
          <p14:tracePt t="50710" x="3397250" y="3803650"/>
          <p14:tracePt t="50807" x="3390900" y="3765550"/>
          <p14:tracePt t="50812" x="3371850" y="3727450"/>
          <p14:tracePt t="50827" x="3346450" y="3663950"/>
          <p14:tracePt t="50828" x="3206750" y="3435350"/>
          <p14:tracePt t="50844" x="3168650" y="3378200"/>
          <p14:tracePt t="50860" x="3067050" y="3295650"/>
          <p14:tracePt t="50877" x="2908300" y="3213100"/>
          <p14:tracePt t="50894" x="2717800" y="3143250"/>
          <p14:tracePt t="50910" x="2616200" y="3124200"/>
          <p14:tracePt t="50927" x="2578100" y="3124200"/>
          <p14:tracePt t="50944" x="2476500" y="3149600"/>
          <p14:tracePt t="50960" x="2387600" y="3213100"/>
          <p14:tracePt t="50978" x="2311400" y="3276600"/>
          <p14:tracePt t="50994" x="2241550" y="3359150"/>
          <p14:tracePt t="51011" x="2178050" y="3454400"/>
          <p14:tracePt t="51027" x="2101850" y="3556000"/>
          <p14:tracePt t="51044" x="2044700" y="3644900"/>
          <p14:tracePt t="51060" x="2006600" y="3714750"/>
          <p14:tracePt t="51077" x="1974850" y="3771900"/>
          <p14:tracePt t="51094" x="1974850" y="3797300"/>
          <p14:tracePt t="51110" x="1974850" y="3803650"/>
          <p14:tracePt t="51151" x="1974850" y="3810000"/>
          <p14:tracePt t="51159" x="2000250" y="3803650"/>
          <p14:tracePt t="51159" x="2025650" y="3771900"/>
          <p14:tracePt t="51175" x="2063750" y="3714750"/>
          <p14:tracePt t="51185" x="2101850" y="3670300"/>
          <p14:tracePt t="51194" x="2171700" y="3606800"/>
          <p14:tracePt t="51210" x="2286000" y="3543300"/>
          <p14:tracePt t="51227" x="2393950" y="3479800"/>
          <p14:tracePt t="51244" x="2463800" y="3454400"/>
          <p14:tracePt t="51260" x="2482850" y="3448050"/>
          <p14:tracePt t="51278" x="2590800" y="3429000"/>
          <p14:tracePt t="51294" x="2717800" y="3429000"/>
          <p14:tracePt t="51294" x="2774950" y="3429000"/>
          <p14:tracePt t="51311" x="2870200" y="3448050"/>
          <p14:tracePt t="51327" x="2971800" y="3492500"/>
          <p14:tracePt t="51344" x="3079750" y="3556000"/>
          <p14:tracePt t="51360" x="3149600" y="3619500"/>
          <p14:tracePt t="51377" x="3213100" y="3683000"/>
          <p14:tracePt t="51410" x="3270250" y="3771900"/>
          <p14:tracePt t="51410" x="3314700" y="3841750"/>
          <p14:tracePt t="51426" x="3352800" y="3905250"/>
          <p14:tracePt t="51444" x="3365500" y="3930650"/>
          <p14:tracePt t="51460" x="3378200" y="3943350"/>
          <p14:tracePt t="51543" x="3378200" y="3937000"/>
          <p14:tracePt t="51544" x="3371850" y="3898900"/>
          <p14:tracePt t="51560" x="3352800" y="3854450"/>
          <p14:tracePt t="51567" x="3295650" y="3752850"/>
          <p14:tracePt t="51577" x="3232150" y="3651250"/>
          <p14:tracePt t="51593" x="3168650" y="3562350"/>
          <p14:tracePt t="51610" x="3060700" y="3473450"/>
          <p14:tracePt t="51627" x="2997200" y="3435350"/>
          <p14:tracePt t="51644" x="2959100" y="3422650"/>
          <p14:tracePt t="51660" x="2857500" y="3390900"/>
          <p14:tracePt t="51677" x="2825750" y="3378200"/>
          <p14:tracePt t="51694" x="2787650" y="3365500"/>
          <p14:tracePt t="51710" x="2654300" y="3346450"/>
          <p14:tracePt t="51727" x="2552700" y="3340100"/>
          <p14:tracePt t="51744" x="2444750" y="3340100"/>
          <p14:tracePt t="51760" x="2336800" y="3346450"/>
          <p14:tracePt t="51777" x="2247900" y="3378200"/>
          <p14:tracePt t="51794" x="2159000" y="3429000"/>
          <p14:tracePt t="51811" x="2114550" y="3454400"/>
          <p14:tracePt t="51827" x="2095500" y="3511550"/>
          <p14:tracePt t="51844" x="2082800" y="3562350"/>
          <p14:tracePt t="51860" x="2082800" y="3594100"/>
          <p14:tracePt t="51877" x="2082800" y="3613150"/>
          <p14:tracePt t="51894" x="2082800" y="3619500"/>
          <p14:tracePt t="51959" x="2089150" y="3619500"/>
          <p14:tracePt t="51975" x="2101850" y="3613150"/>
          <p14:tracePt t="51985" x="2101850" y="3581400"/>
          <p14:tracePt t="51991" x="2114550" y="3543300"/>
          <p14:tracePt t="51999" x="2127250" y="3511550"/>
          <p14:tracePt t="52010" x="2139950" y="3498850"/>
          <p14:tracePt t="52027" x="2203450" y="3435350"/>
          <p14:tracePt t="52044" x="2298700" y="3384550"/>
          <p14:tracePt t="52060" x="2400300" y="3359150"/>
          <p14:tracePt t="52077" x="2552700" y="3359150"/>
          <p14:tracePt t="52093" x="2781300" y="3359150"/>
          <p14:tracePt t="52110" x="2851150" y="3384550"/>
          <p14:tracePt t="52127" x="2965450" y="3429000"/>
          <p14:tracePt t="52144" x="3022600" y="3473450"/>
          <p14:tracePt t="52160" x="3054350" y="3498850"/>
          <p14:tracePt t="52178" x="3067050" y="3505200"/>
          <p14:tracePt t="52194" x="3079750" y="3536950"/>
          <p14:tracePt t="52210" x="3092450" y="3556000"/>
          <p14:tracePt t="52227" x="3105150" y="3581400"/>
          <p14:tracePt t="52244" x="3111500" y="3594100"/>
          <p14:tracePt t="52260" x="3117850" y="3600450"/>
          <p14:tracePt t="52277" x="3117850" y="3606800"/>
          <p14:tracePt t="52383" x="3111500" y="3606800"/>
          <p14:tracePt t="52402" x="3098800" y="3587750"/>
          <p14:tracePt t="52403" x="3079750" y="3575050"/>
          <p14:tracePt t="52410" x="3067050" y="3556000"/>
          <p14:tracePt t="52427" x="3067050" y="3549650"/>
          <p14:tracePt t="52443" x="3022600" y="3511550"/>
          <p14:tracePt t="52460" x="2965450" y="3473450"/>
          <p14:tracePt t="52476" x="2889250" y="3448050"/>
          <p14:tracePt t="52493" x="2838450" y="3441700"/>
          <p14:tracePt t="52511" x="2825750" y="3441700"/>
          <p14:tracePt t="52527" x="2762250" y="3467100"/>
          <p14:tracePt t="52544" x="2679700" y="3511550"/>
          <p14:tracePt t="52560" x="2609850" y="3568700"/>
          <p14:tracePt t="52577" x="2527300" y="3651250"/>
          <p14:tracePt t="52593" x="2495550" y="3708400"/>
          <p14:tracePt t="52610" x="2489200" y="3746500"/>
          <p14:tracePt t="52628" x="2489200" y="3759200"/>
          <p14:tracePt t="52735" x="2476500" y="3759200"/>
          <p14:tracePt t="52743" x="2457450" y="3759200"/>
          <p14:tracePt t="52759" x="2451100" y="3752850"/>
          <p14:tracePt t="52927" x="2451100" y="3746500"/>
          <p14:tracePt t="52936" x="2457450" y="3708400"/>
          <p14:tracePt t="52937" x="2463800" y="3644900"/>
          <p14:tracePt t="52944" x="2476500" y="3524250"/>
          <p14:tracePt t="52961" x="2508250" y="3422650"/>
          <p14:tracePt t="52977" x="2520950" y="3397250"/>
          <p14:tracePt t="53016" x="2533650" y="3390900"/>
          <p14:tracePt t="53080" x="2552700" y="3390900"/>
          <p14:tracePt t="53087" x="2578100" y="3397250"/>
          <p14:tracePt t="53094" x="2609850" y="3409950"/>
          <p14:tracePt t="53095" x="2660650" y="3435350"/>
          <p14:tracePt t="53110" x="2736850" y="3467100"/>
          <p14:tracePt t="53127" x="2774950" y="3492500"/>
          <p14:tracePt t="53143" x="2851150" y="3549650"/>
          <p14:tracePt t="53160" x="2921000" y="3613150"/>
          <p14:tracePt t="53177" x="2978150" y="3663950"/>
          <p14:tracePt t="53194" x="3009900" y="3689350"/>
          <p14:tracePt t="53210" x="3022600" y="3708400"/>
          <p14:tracePt t="53227" x="3035300" y="3714750"/>
          <p14:tracePt t="53243" x="3035300" y="3721100"/>
          <p14:tracePt t="53351" x="3035300" y="3708400"/>
          <p14:tracePt t="53359" x="3028950" y="3702050"/>
          <p14:tracePt t="53369" x="3028950" y="3695700"/>
          <p14:tracePt t="53370" x="3022600" y="3689350"/>
          <p14:tracePt t="53431" x="3073400" y="3689350"/>
          <p14:tracePt t="53439" x="3181350" y="3689350"/>
          <p14:tracePt t="53447" x="3365500" y="3708400"/>
          <p14:tracePt t="53463" x="3689350" y="3733800"/>
          <p14:tracePt t="53464" x="4146550" y="3746500"/>
          <p14:tracePt t="53477" x="4203700" y="3746500"/>
          <p14:tracePt t="53494" x="4749800" y="3746500"/>
          <p14:tracePt t="53510" x="5340350" y="3683000"/>
          <p14:tracePt t="53527" x="5403850" y="3670300"/>
          <p14:tracePt t="53544" x="5410200" y="3670300"/>
          <p14:tracePt t="53639" x="5403850" y="3670300"/>
          <p14:tracePt t="53652" x="5397500" y="3657600"/>
          <p14:tracePt t="53653" x="5378450" y="3644900"/>
          <p14:tracePt t="53660" x="5334000" y="3594100"/>
          <p14:tracePt t="53677" x="5270500" y="3549650"/>
          <p14:tracePt t="53694" x="5245100" y="3530600"/>
          <p14:tracePt t="53710" x="5232400" y="3517900"/>
          <p14:tracePt t="53727" x="5219700" y="3511550"/>
          <p14:tracePt t="53743" x="5207000" y="3498850"/>
          <p14:tracePt t="53760" x="5187950" y="3492500"/>
          <p14:tracePt t="53777" x="5149850" y="3479800"/>
          <p14:tracePt t="53794" x="5118100" y="3479800"/>
          <p14:tracePt t="53810" x="5092700" y="3479800"/>
          <p14:tracePt t="53827" x="5080000" y="3479800"/>
          <p14:tracePt t="53879" x="5073650" y="3479800"/>
          <p14:tracePt t="53887" x="5054600" y="3486150"/>
          <p14:tracePt t="53895" x="5054600" y="3492500"/>
          <p14:tracePt t="53911" x="5041900" y="3511550"/>
          <p14:tracePt t="53915" x="5016500" y="3581400"/>
          <p14:tracePt t="53927" x="5010150" y="3632200"/>
          <p14:tracePt t="53983" x="5010150" y="3638550"/>
          <p14:tracePt t="53991" x="5010150" y="3644900"/>
          <p14:tracePt t="53999" x="5010150" y="3663950"/>
          <p14:tracePt t="54010" x="5029200" y="3683000"/>
          <p14:tracePt t="54013" x="5054600" y="3702050"/>
          <p14:tracePt t="54027" x="5073650" y="3702050"/>
          <p14:tracePt t="54043" x="5080000" y="3702050"/>
          <p14:tracePt t="54060" x="5118100" y="3702050"/>
          <p14:tracePt t="54077" x="5168900" y="3702050"/>
          <p14:tracePt t="54094" x="5194300" y="3702050"/>
          <p14:tracePt t="54110" x="5238750" y="3702050"/>
          <p14:tracePt t="54127" x="5289550" y="3670300"/>
          <p14:tracePt t="54143" x="5327650" y="3644900"/>
          <p14:tracePt t="54160" x="5346700" y="3625850"/>
          <p14:tracePt t="54207" x="5353050" y="3625850"/>
          <p14:tracePt t="54231" x="5353050" y="3613150"/>
          <p14:tracePt t="54239" x="5353050" y="3600450"/>
          <p14:tracePt t="54245" x="5346700" y="3581400"/>
          <p14:tracePt t="54260" x="5346700" y="3575050"/>
          <p14:tracePt t="54261" x="5340350" y="3556000"/>
          <p14:tracePt t="54277" x="5334000" y="3543300"/>
          <p14:tracePt t="54293" x="5321300" y="3530600"/>
          <p14:tracePt t="54311" x="5308600" y="3524250"/>
          <p14:tracePt t="54327" x="5295900" y="3524250"/>
          <p14:tracePt t="54407" x="5289550" y="3530600"/>
          <p14:tracePt t="54418" x="5264150" y="3549650"/>
          <p14:tracePt t="54419" x="5245100" y="3568700"/>
          <p14:tracePt t="54427" x="5194300" y="3632200"/>
          <p14:tracePt t="54444" x="5168900" y="3676650"/>
          <p14:tracePt t="54460" x="5162550" y="3683000"/>
          <p14:tracePt t="54477" x="5143500" y="3765550"/>
          <p14:tracePt t="54494" x="5124450" y="3829050"/>
          <p14:tracePt t="54494" x="5124450" y="3867150"/>
          <p14:tracePt t="54511" x="5124450" y="3905250"/>
          <p14:tracePt t="54527" x="5130800" y="3937000"/>
          <p14:tracePt t="54544" x="5156200" y="3962400"/>
          <p14:tracePt t="54560" x="5168900" y="3968750"/>
          <p14:tracePt t="54577" x="5181600" y="3975100"/>
          <p14:tracePt t="54593" x="5226050" y="3975100"/>
          <p14:tracePt t="54610" x="5283200" y="3968750"/>
          <p14:tracePt t="54627" x="5327650" y="3962400"/>
          <p14:tracePt t="54644" x="5334000" y="3962400"/>
          <p14:tracePt t="54660" x="5365750" y="3943350"/>
          <p14:tracePt t="54677" x="5384800" y="3924300"/>
          <p14:tracePt t="54693" x="5391150" y="3886200"/>
          <p14:tracePt t="54693" x="5391150" y="3860800"/>
          <p14:tracePt t="54711" x="5397500" y="3790950"/>
          <p14:tracePt t="54727" x="5397500" y="3727450"/>
          <p14:tracePt t="54744" x="5397500" y="3695700"/>
          <p14:tracePt t="54760" x="5397500" y="3689350"/>
          <p14:tracePt t="54823" x="5391150" y="3683000"/>
          <p14:tracePt t="54836" x="5384800" y="3683000"/>
          <p14:tracePt t="54837" x="5384800" y="3676650"/>
          <p14:tracePt t="56592" x="5378450" y="3695700"/>
          <p14:tracePt t="56600" x="5378450" y="3759200"/>
          <p14:tracePt t="56611" x="5384800" y="3810000"/>
          <p14:tracePt t="56616" x="5422900" y="3917950"/>
          <p14:tracePt t="56628" x="5461000" y="3994150"/>
          <p14:tracePt t="56644" x="5473700" y="4032250"/>
          <p14:tracePt t="56688" x="5480050" y="4032250"/>
          <p14:tracePt t="56696" x="5505450" y="4038600"/>
          <p14:tracePt t="56697" x="5524500" y="4044950"/>
          <p14:tracePt t="56711" x="5651500" y="4051300"/>
          <p14:tracePt t="56728" x="5721350" y="4051300"/>
          <p14:tracePt t="56744" x="5772150" y="4051300"/>
          <p14:tracePt t="56761" x="5797550" y="4051300"/>
          <p14:tracePt t="56823" x="5803900" y="4051300"/>
          <p14:tracePt t="56831" x="5816600" y="4051300"/>
          <p14:tracePt t="56839" x="5829300" y="4044950"/>
          <p14:tracePt t="56848" x="5854700" y="4025900"/>
          <p14:tracePt t="56861" x="5873750" y="4006850"/>
          <p14:tracePt t="56878" x="5892800" y="3987800"/>
          <p14:tracePt t="56894" x="5899150" y="3975100"/>
          <p14:tracePt t="56911" x="5905500" y="3937000"/>
          <p14:tracePt t="56928" x="5905500" y="3911600"/>
          <p14:tracePt t="56944" x="5880100" y="3867150"/>
          <p14:tracePt t="56961" x="5822950" y="3803650"/>
          <p14:tracePt t="56978" x="5734050" y="3714750"/>
          <p14:tracePt t="56994" x="5651500" y="3670300"/>
          <p14:tracePt t="57011" x="5480050" y="3619500"/>
          <p14:tracePt t="57028" x="5429250" y="3606800"/>
          <p14:tracePt t="57044" x="5384800" y="3606800"/>
          <p14:tracePt t="57061" x="5162550" y="3600450"/>
          <p14:tracePt t="57078" x="5003800" y="3632200"/>
          <p14:tracePt t="57094" x="4889500" y="3676650"/>
          <p14:tracePt t="57111" x="4775200" y="3790950"/>
          <p14:tracePt t="57128" x="4762500" y="3860800"/>
          <p14:tracePt t="57144" x="4762500" y="3873500"/>
          <p14:tracePt t="57207" x="4768850" y="3879850"/>
          <p14:tracePt t="57220" x="4781550" y="3892550"/>
          <p14:tracePt t="57227" x="4794250" y="3892550"/>
          <p14:tracePt t="57228" x="4800600" y="3892550"/>
          <p14:tracePt t="57296" x="4806950" y="3892550"/>
          <p14:tracePt t="57304" x="4800600" y="3886200"/>
          <p14:tracePt t="57368" x="4724400" y="3873500"/>
          <p14:tracePt t="57376" x="4667250" y="3860800"/>
          <p14:tracePt t="57400" x="4654550" y="3860800"/>
          <p14:tracePt t="57400" x="4641850" y="3860800"/>
          <p14:tracePt t="57413" x="4578350" y="3873500"/>
          <p14:tracePt t="57428" x="4552950" y="3892550"/>
          <p14:tracePt t="57444" x="4552950" y="3911600"/>
          <p14:tracePt t="57461" x="4552950" y="3917950"/>
          <p14:tracePt t="57478" x="4552950" y="3924300"/>
          <p14:tracePt t="57494" x="4552950" y="3930650"/>
          <p14:tracePt t="57511" x="4552950" y="3937000"/>
          <p14:tracePt t="57528" x="4584700" y="3937000"/>
          <p14:tracePt t="57544" x="4635500" y="3943350"/>
          <p14:tracePt t="57561" x="4692650" y="3943350"/>
          <p14:tracePt t="57578" x="4705350" y="3943350"/>
          <p14:tracePt t="57594" x="4832350" y="3943350"/>
          <p14:tracePt t="57610" x="4953000" y="3943350"/>
          <p14:tracePt t="57628" x="4959350" y="3943350"/>
          <p14:tracePt t="57664" x="4997450" y="3943350"/>
          <p14:tracePt t="57665" x="5054600" y="3943350"/>
          <p14:tracePt t="57678" x="5187950" y="3943350"/>
          <p14:tracePt t="57694" x="5321300" y="3924300"/>
          <p14:tracePt t="57694" x="5410200" y="3898900"/>
          <p14:tracePt t="57712" x="5556250" y="3879850"/>
          <p14:tracePt t="57728" x="5607050" y="3873500"/>
          <p14:tracePt t="57744" x="5683250" y="3860800"/>
          <p14:tracePt t="57761" x="5727700" y="3854450"/>
          <p14:tracePt t="57840" x="5727700" y="3848100"/>
          <p14:tracePt t="57847" x="5721350" y="3835400"/>
          <p14:tracePt t="57848" x="5702300" y="3816350"/>
          <p14:tracePt t="57864" x="5670550" y="3778250"/>
          <p14:tracePt t="57878" x="5632450" y="3740150"/>
          <p14:tracePt t="57894" x="5581650" y="3702050"/>
          <p14:tracePt t="57911" x="5568950" y="3702050"/>
          <p14:tracePt t="57928" x="5480050" y="3689350"/>
          <p14:tracePt t="57944" x="5391150" y="3683000"/>
          <p14:tracePt t="57961" x="5365750" y="3683000"/>
          <p14:tracePt t="57978" x="5251450" y="3683000"/>
          <p14:tracePt t="57994" x="5200650" y="3683000"/>
          <p14:tracePt t="58011" x="5175250" y="3683000"/>
          <p14:tracePt t="58112" x="5181600" y="3689350"/>
          <p14:tracePt t="58144" x="5187950" y="3689350"/>
          <p14:tracePt t="58240" x="5168900" y="3695700"/>
          <p14:tracePt t="58248" x="5111750" y="3708400"/>
          <p14:tracePt t="58255" x="5099050" y="3714750"/>
          <p14:tracePt t="58263" x="4940300" y="3733800"/>
          <p14:tracePt t="58296" x="4826000" y="3733800"/>
          <p14:tracePt t="58297" x="4756150" y="3733800"/>
          <p14:tracePt t="58311" x="4552950" y="3733800"/>
          <p14:tracePt t="58328" x="4419600" y="3733800"/>
          <p14:tracePt t="58344" x="4032250" y="3784600"/>
          <p14:tracePt t="58361" x="3816350" y="3822700"/>
          <p14:tracePt t="58379" x="3676650" y="3848100"/>
          <p14:tracePt t="58394" x="3600450" y="3854450"/>
          <p14:tracePt t="58411" x="3568700" y="3860800"/>
          <p14:tracePt t="58427" x="3562350" y="3867150"/>
          <p14:tracePt t="58512" x="3562350" y="3879850"/>
          <p14:tracePt t="58520" x="3575050" y="3886200"/>
          <p14:tracePt t="58528" x="3594100" y="3898900"/>
          <p14:tracePt t="58537" x="3619500" y="3917950"/>
          <p14:tracePt t="58544" x="3651250" y="3949700"/>
          <p14:tracePt t="58561" x="3733800" y="4000500"/>
          <p14:tracePt t="58578" x="3822700" y="4044950"/>
          <p14:tracePt t="58594" x="3867150" y="4057650"/>
          <p14:tracePt t="58610" x="3930650" y="4064000"/>
          <p14:tracePt t="58648" x="3962400" y="4064000"/>
          <p14:tracePt t="58661" x="4000500" y="4057650"/>
          <p14:tracePt t="58662" x="4102100" y="4038600"/>
          <p14:tracePt t="58678" x="4210050" y="4006850"/>
          <p14:tracePt t="58694" x="4292600" y="3975100"/>
          <p14:tracePt t="58711" x="4349750" y="3956050"/>
          <p14:tracePt t="58824" x="4330700" y="3943350"/>
          <p14:tracePt t="58824" x="4298950" y="3937000"/>
          <p14:tracePt t="58839" x="4248150" y="3930650"/>
          <p14:tracePt t="58847" x="4178300" y="3924300"/>
          <p14:tracePt t="58861" x="4089400" y="3917950"/>
          <p14:tracePt t="58864" x="3911600" y="3898900"/>
          <p14:tracePt t="58878" x="3524250" y="3898900"/>
          <p14:tracePt t="58894" x="3086100" y="3898900"/>
          <p14:tracePt t="58911" x="2628900" y="3898900"/>
          <p14:tracePt t="58928" x="2362200" y="3898900"/>
          <p14:tracePt t="58944" x="2197100" y="3898900"/>
          <p14:tracePt t="58961" x="2070100" y="3898900"/>
          <p14:tracePt t="58978" x="1987550" y="3886200"/>
          <p14:tracePt t="58994" x="1892300" y="3886200"/>
          <p14:tracePt t="59011" x="1803400" y="3867150"/>
          <p14:tracePt t="59027" x="1746250" y="3867150"/>
          <p14:tracePt t="59044" x="1720850" y="3860800"/>
          <p14:tracePt t="59061" x="1701800" y="3860800"/>
          <p14:tracePt t="59094" x="1695450" y="3854450"/>
          <p14:tracePt t="59336" x="1701800" y="3854450"/>
          <p14:tracePt t="59376" x="1708150" y="3854450"/>
          <p14:tracePt t="59384" x="1708150" y="3860800"/>
          <p14:tracePt t="59393" x="1720850" y="3860800"/>
          <p14:tracePt t="59411" x="1720850" y="3867150"/>
          <p14:tracePt t="59412" x="1739900" y="3867150"/>
          <p14:tracePt t="59428" x="1765300" y="3879850"/>
          <p14:tracePt t="59444" x="1803400" y="3886200"/>
          <p14:tracePt t="59461" x="1822450" y="3898900"/>
          <p14:tracePt t="59477" x="1828800" y="3898900"/>
          <p14:tracePt t="59494" x="1841500" y="3898900"/>
          <p14:tracePt t="59511" x="1847850" y="3905250"/>
          <p14:tracePt t="59528" x="1860550" y="3905250"/>
          <p14:tracePt t="59544" x="1866900" y="3905250"/>
          <p14:tracePt t="59561" x="1873250" y="3905250"/>
          <p14:tracePt t="59577" x="1879600" y="3911600"/>
          <p14:tracePt t="60888" x="1885950" y="3911600"/>
          <p14:tracePt t="60903" x="2209800" y="4000500"/>
          <p14:tracePt t="60912" x="2508250" y="4076700"/>
          <p14:tracePt t="60912" x="3390900" y="4210050"/>
          <p14:tracePt t="60928" x="4552950" y="4400550"/>
          <p14:tracePt t="60945" x="5918200" y="4591050"/>
          <p14:tracePt t="60961" x="7124700" y="4692650"/>
          <p14:tracePt t="60977" x="7962900" y="4692650"/>
          <p14:tracePt t="60994" x="8458200" y="4692650"/>
          <p14:tracePt t="61011" x="8807450" y="4673600"/>
          <p14:tracePt t="61027" x="8902700" y="4654550"/>
          <p14:tracePt t="61063" x="8928100" y="4648200"/>
          <p14:tracePt t="61064" x="8934450" y="4641850"/>
          <p14:tracePt t="61078" x="8972550" y="4616450"/>
          <p14:tracePt t="61094" x="8997950" y="4584700"/>
          <p14:tracePt t="61094" x="8997950" y="4565650"/>
          <p14:tracePt t="61112" x="8997950" y="4559300"/>
          <p14:tracePt t="61167" x="8997950" y="4540250"/>
          <p14:tracePt t="61175" x="9010650" y="4502150"/>
          <p14:tracePt t="61177" x="9042400" y="4419600"/>
          <p14:tracePt t="61194" x="9067800" y="4311650"/>
          <p14:tracePt t="61211" x="9067800" y="4305300"/>
          <p14:tracePt t="61227" x="9055100" y="4248150"/>
          <p14:tracePt t="61244" x="9017000" y="4165600"/>
          <p14:tracePt t="61261" x="8934450" y="4070350"/>
          <p14:tracePt t="61277" x="8902700" y="4038600"/>
          <p14:tracePt t="61294" x="8839200" y="4006850"/>
          <p14:tracePt t="61311" x="8737600" y="3975100"/>
          <p14:tracePt t="61327" x="8680450" y="3962400"/>
          <p14:tracePt t="61344" x="8483600" y="3924300"/>
          <p14:tracePt t="61361" x="8210550" y="3867150"/>
          <p14:tracePt t="61378" x="8128000" y="3848100"/>
          <p14:tracePt t="61394" x="7988300" y="3810000"/>
          <p14:tracePt t="61411" x="7823200" y="3771900"/>
          <p14:tracePt t="61479" x="7804150" y="3771900"/>
          <p14:tracePt t="61487" x="7791450" y="3771900"/>
          <p14:tracePt t="61495" x="7759700" y="3771900"/>
          <p14:tracePt t="61504" x="7734300" y="3771900"/>
          <p14:tracePt t="61511" x="7696200" y="3771900"/>
          <p14:tracePt t="61528" x="7581900" y="3771900"/>
          <p14:tracePt t="61544" x="7575550" y="3771900"/>
          <p14:tracePt t="61561" x="7499350" y="3771900"/>
          <p14:tracePt t="61578" x="7410450" y="3771900"/>
          <p14:tracePt t="61632" x="7385050" y="3784600"/>
          <p14:tracePt t="61640" x="7327900" y="3822700"/>
          <p14:tracePt t="61647" x="7277100" y="3873500"/>
          <p14:tracePt t="61655" x="7258050" y="3892550"/>
          <p14:tracePt t="61663" x="7226300" y="3937000"/>
          <p14:tracePt t="61678" x="7175500" y="4006850"/>
          <p14:tracePt t="61694" x="7156450" y="4044950"/>
          <p14:tracePt t="61710" x="7156450" y="4070350"/>
          <p14:tracePt t="61775" x="7162800" y="4070350"/>
          <p14:tracePt t="61784" x="7169150" y="4070350"/>
          <p14:tracePt t="61792" x="7194550" y="4070350"/>
          <p14:tracePt t="61800" x="7264400" y="4025900"/>
          <p14:tracePt t="61811" x="7315200" y="3968750"/>
          <p14:tracePt t="61827" x="7334250" y="3943350"/>
          <p14:tracePt t="61844" x="7334250" y="3930650"/>
          <p14:tracePt t="61861" x="7315200" y="3860800"/>
          <p14:tracePt t="61878" x="7270750" y="3810000"/>
          <p14:tracePt t="61894" x="7258050" y="3784600"/>
          <p14:tracePt t="61943" x="7251700" y="3784600"/>
          <p14:tracePt t="61951" x="7219950" y="3784600"/>
          <p14:tracePt t="61959" x="7099300" y="3784600"/>
          <p14:tracePt t="61970" x="6927850" y="3784600"/>
          <p14:tracePt t="61977" x="6883400" y="3790950"/>
          <p14:tracePt t="61994" x="6680200" y="3829050"/>
          <p14:tracePt t="62011" x="6477000" y="3898900"/>
          <p14:tracePt t="62027" x="6375400" y="3968750"/>
          <p14:tracePt t="62044" x="6292850" y="4044950"/>
          <p14:tracePt t="62061" x="6254750" y="4121150"/>
          <p14:tracePt t="62078" x="6223000" y="4203700"/>
          <p14:tracePt t="62094" x="6197600" y="4286250"/>
          <p14:tracePt t="62094" x="6191250" y="4305300"/>
          <p14:tracePt t="62112" x="6178550" y="4349750"/>
          <p14:tracePt t="62128" x="6172200" y="4362450"/>
          <p14:tracePt t="62144" x="6153150" y="4375150"/>
          <p14:tracePt t="62231" x="6153150" y="4337050"/>
          <p14:tracePt t="62239" x="6153150" y="4298950"/>
          <p14:tracePt t="62247" x="6172200" y="4241800"/>
          <p14:tracePt t="62260" x="6184900" y="4197350"/>
          <p14:tracePt t="62260" x="6191250" y="4146550"/>
          <p14:tracePt t="62264" x="6191250" y="4127500"/>
          <p14:tracePt t="62277" x="6184900" y="4083050"/>
          <p14:tracePt t="62294" x="6153150" y="4044950"/>
          <p14:tracePt t="62311" x="6038850" y="3975100"/>
          <p14:tracePt t="62327" x="5930900" y="3962400"/>
          <p14:tracePt t="62344" x="5803900" y="3962400"/>
          <p14:tracePt t="62361" x="5702300" y="3981450"/>
          <p14:tracePt t="62377" x="5626100" y="4019550"/>
          <p14:tracePt t="62522" x="5638800" y="4019550"/>
          <p14:tracePt t="62528" x="5645150" y="4013200"/>
          <p14:tracePt t="62544" x="5657850" y="4006850"/>
          <p14:tracePt t="62545" x="5676900" y="3987800"/>
          <p14:tracePt t="62561" x="5689600" y="3968750"/>
          <p14:tracePt t="62577" x="5689600" y="3962400"/>
          <p14:tracePt t="62594" x="5695950" y="3956050"/>
          <p14:tracePt t="62611" x="5695950" y="3949700"/>
          <p14:tracePt t="62628" x="5702300" y="3943350"/>
          <p14:tracePt t="62671" x="5715000" y="3943350"/>
          <p14:tracePt t="62679" x="5727700" y="3943350"/>
          <p14:tracePt t="62687" x="5746750" y="3943350"/>
          <p14:tracePt t="62694" x="5784850" y="3943350"/>
          <p14:tracePt t="62711" x="5873750" y="3943350"/>
          <p14:tracePt t="62727" x="5937250" y="3949700"/>
          <p14:tracePt t="62743" x="5988050" y="3956050"/>
          <p14:tracePt t="62761" x="6013450" y="3962400"/>
          <p14:tracePt t="62777" x="6026150" y="3962400"/>
          <p14:tracePt t="62794" x="6038850" y="3962400"/>
          <p14:tracePt t="62811" x="6045200" y="3962400"/>
          <p14:tracePt t="62827" x="6051550" y="3962400"/>
          <p14:tracePt t="62844" x="6051550" y="3956050"/>
          <p14:tracePt t="62861" x="6051550" y="3943350"/>
          <p14:tracePt t="62877" x="6051550" y="3930650"/>
          <p14:tracePt t="62894" x="6032500" y="3911600"/>
          <p14:tracePt t="62911" x="5988050" y="3886200"/>
          <p14:tracePt t="62928" x="5956300" y="3879850"/>
          <p14:tracePt t="62944" x="5911850" y="3879850"/>
          <p14:tracePt t="62961" x="5842000" y="3879850"/>
          <p14:tracePt t="62977" x="5772150" y="3905250"/>
          <p14:tracePt t="62994" x="5734050" y="3943350"/>
          <p14:tracePt t="63011" x="5715000" y="4019550"/>
          <p14:tracePt t="63028" x="5715000" y="4070350"/>
          <p14:tracePt t="63044" x="5734050" y="4121150"/>
          <p14:tracePt t="63061" x="5759450" y="4146550"/>
          <p14:tracePt t="63077" x="5772150" y="4165600"/>
          <p14:tracePt t="63094" x="5797550" y="4171950"/>
          <p14:tracePt t="63111" x="5873750" y="4184650"/>
          <p14:tracePt t="63128" x="5924550" y="4184650"/>
          <p14:tracePt t="63144" x="6013450" y="4146550"/>
          <p14:tracePt t="63161" x="6083300" y="4095750"/>
          <p14:tracePt t="63177" x="6140450" y="4038600"/>
          <p14:tracePt t="63194" x="6165850" y="3949700"/>
          <p14:tracePt t="63210" x="6172200" y="3835400"/>
          <p14:tracePt t="63228" x="6146800" y="3714750"/>
          <p14:tracePt t="63244" x="6108700" y="3657600"/>
          <p14:tracePt t="63261" x="6096000" y="3644900"/>
          <p14:tracePt t="63277" x="6076950" y="3632200"/>
          <p14:tracePt t="63294" x="6051550" y="3632200"/>
          <p14:tracePt t="63310" x="6000750" y="3651250"/>
          <p14:tracePt t="63328" x="5943600" y="3721100"/>
          <p14:tracePt t="63344" x="5892800" y="3797300"/>
          <p14:tracePt t="63361" x="5867400" y="3867150"/>
          <p14:tracePt t="63377" x="5861050" y="3930650"/>
          <p14:tracePt t="63394" x="5861050" y="3962400"/>
          <p14:tracePt t="63411" x="5873750" y="3987800"/>
          <p14:tracePt t="63428" x="5892800" y="4006850"/>
          <p14:tracePt t="63444" x="5905500" y="4019550"/>
          <p14:tracePt t="63461" x="5937250" y="4025900"/>
          <p14:tracePt t="63477" x="5962650" y="4038600"/>
          <p14:tracePt t="63494" x="6000750" y="4044950"/>
          <p14:tracePt t="63511" x="6051550" y="4044950"/>
          <p14:tracePt t="63528" x="6064250" y="4044950"/>
          <p14:tracePt t="63544" x="6070600" y="4025900"/>
          <p14:tracePt t="63560" x="6070600" y="3975100"/>
          <p14:tracePt t="63577" x="6045200" y="3898900"/>
          <p14:tracePt t="63594" x="5956300" y="3816350"/>
          <p14:tracePt t="63610" x="5816600" y="3740150"/>
          <p14:tracePt t="63628" x="5676900" y="3708400"/>
          <p14:tracePt t="63644" x="5492750" y="3695700"/>
          <p14:tracePt t="63661" x="5422900" y="3695700"/>
          <p14:tracePt t="63677" x="5346700" y="3740150"/>
          <p14:tracePt t="63694" x="5302250" y="3848100"/>
          <p14:tracePt t="63710" x="5308600" y="4076700"/>
          <p14:tracePt t="63728" x="5321300" y="4146550"/>
          <p14:tracePt t="63744" x="5353050" y="4178300"/>
          <p14:tracePt t="63761" x="5448300" y="4229100"/>
          <p14:tracePt t="63777" x="5638800" y="4260850"/>
          <p14:tracePt t="63794" x="5988050" y="4222750"/>
          <p14:tracePt t="63811" x="6280150" y="4159250"/>
          <p14:tracePt t="63827" x="6426200" y="4057650"/>
          <p14:tracePt t="63844" x="6534150" y="3956050"/>
          <p14:tracePt t="63861" x="6572250" y="3835400"/>
          <p14:tracePt t="63877" x="6565900" y="3619500"/>
          <p14:tracePt t="63894" x="6483350" y="3378200"/>
          <p14:tracePt t="63911" x="6381750" y="3181350"/>
          <p14:tracePt t="63928" x="6292850" y="3073400"/>
          <p14:tracePt t="63944" x="6184900" y="3003550"/>
          <p14:tracePt t="63961" x="6051550" y="2978150"/>
          <p14:tracePt t="63977" x="5924550" y="2971800"/>
          <p14:tracePt t="63994" x="5803900" y="2997200"/>
          <p14:tracePt t="64011" x="5676900" y="3054350"/>
          <p14:tracePt t="64027" x="5568950" y="3155950"/>
          <p14:tracePt t="64044" x="5499100" y="3289300"/>
          <p14:tracePt t="64061" x="5448300" y="3448050"/>
          <p14:tracePt t="64077" x="5422900" y="3600450"/>
          <p14:tracePt t="64094" x="5410200" y="3695700"/>
          <p14:tracePt t="64110" x="5461000" y="3803650"/>
          <p14:tracePt t="64128" x="5486400" y="3841750"/>
          <p14:tracePt t="64145" x="5518150" y="3873500"/>
          <p14:tracePt t="64161" x="5562600" y="3898900"/>
          <p14:tracePt t="64178" x="5619750" y="3930650"/>
          <p14:tracePt t="64194" x="5651500" y="3937000"/>
          <p14:tracePt t="64211" x="5721350" y="3949700"/>
          <p14:tracePt t="64227" x="5803900" y="3956050"/>
          <p14:tracePt t="64244" x="5905500" y="3956050"/>
          <p14:tracePt t="64260" x="5988050" y="3930650"/>
          <p14:tracePt t="64277" x="6083300" y="3848100"/>
          <p14:tracePt t="64294" x="6115050" y="3733800"/>
          <p14:tracePt t="64311" x="6146800" y="3505200"/>
          <p14:tracePt t="64328" x="6146800" y="3340100"/>
          <p14:tracePt t="64344" x="6121400" y="3225800"/>
          <p14:tracePt t="64361" x="6076950" y="3149600"/>
          <p14:tracePt t="64378" x="6032500" y="3092450"/>
          <p14:tracePt t="64394" x="5994400" y="3073400"/>
          <p14:tracePt t="64411" x="5969000" y="3073400"/>
          <p14:tracePt t="64427" x="5886450" y="3073400"/>
          <p14:tracePt t="64443" x="5810250" y="3073400"/>
          <p14:tracePt t="64460" x="5715000" y="3105150"/>
          <p14:tracePt t="64478" x="5657850" y="3136900"/>
          <p14:tracePt t="64494" x="5594350" y="3219450"/>
          <p14:tracePt t="64494" x="5581650" y="3263900"/>
          <p14:tracePt t="64512" x="5568950" y="3333750"/>
          <p14:tracePt t="64527" x="5556250" y="3359150"/>
          <p14:tracePt t="64544" x="5556250" y="3435350"/>
          <p14:tracePt t="64560" x="5556250" y="3441700"/>
          <p14:tracePt t="64577" x="5568950" y="3486150"/>
          <p14:tracePt t="64594" x="5613400" y="3568700"/>
          <p14:tracePt t="64611" x="5657850" y="3632200"/>
          <p14:tracePt t="64627" x="5670550" y="3644900"/>
          <p14:tracePt t="64644" x="5746750" y="3670300"/>
          <p14:tracePt t="64660" x="5848350" y="3683000"/>
          <p14:tracePt t="64677" x="5988050" y="3683000"/>
          <p14:tracePt t="64694" x="6165850" y="3683000"/>
          <p14:tracePt t="64711" x="6343650" y="3683000"/>
          <p14:tracePt t="64727" x="6400800" y="3644900"/>
          <p14:tracePt t="64744" x="6438900" y="3619500"/>
          <p14:tracePt t="64784" x="6445250" y="3594100"/>
          <p14:tracePt t="64792" x="6432550" y="3543300"/>
          <p14:tracePt t="64799" x="6381750" y="3409950"/>
          <p14:tracePt t="64811" x="6280150" y="3200400"/>
          <p14:tracePt t="64827" x="6203950" y="3092450"/>
          <p14:tracePt t="64844" x="6134100" y="3016250"/>
          <p14:tracePt t="64860" x="6057900" y="2971800"/>
          <p14:tracePt t="64877" x="5969000" y="2940050"/>
          <p14:tracePt t="64894" x="5867400" y="2927350"/>
          <p14:tracePt t="64911" x="5689600" y="2940050"/>
          <p14:tracePt t="64928" x="5537200" y="3003550"/>
          <p14:tracePt t="64944" x="5391150" y="3130550"/>
          <p14:tracePt t="64961" x="5283200" y="3251200"/>
          <p14:tracePt t="64978" x="5276850" y="3270250"/>
          <p14:tracePt t="64994" x="5257800" y="3378200"/>
          <p14:tracePt t="65011" x="5264150" y="3479800"/>
          <p14:tracePt t="65027" x="5295900" y="3594100"/>
          <p14:tracePt t="65045" x="5340350" y="3695700"/>
          <p14:tracePt t="65060" x="5365750" y="3727450"/>
          <p14:tracePt t="65077" x="5454650" y="3790950"/>
          <p14:tracePt t="65094" x="5537200" y="3822700"/>
          <p14:tracePt t="65094" x="5588000" y="3841750"/>
          <p14:tracePt t="65112" x="5702300" y="3848100"/>
          <p14:tracePt t="65127" x="5822950" y="3848100"/>
          <p14:tracePt t="65144" x="5949950" y="3848100"/>
          <p14:tracePt t="65161" x="6057900" y="3848100"/>
          <p14:tracePt t="65177" x="6153150" y="3835400"/>
          <p14:tracePt t="65194" x="6191250" y="3816350"/>
          <p14:tracePt t="65211" x="6229350" y="3790950"/>
          <p14:tracePt t="65227" x="6254750" y="3765550"/>
          <p14:tracePt t="65244" x="6261100" y="3752850"/>
          <p14:tracePt t="65689" x="6254750" y="3752850"/>
          <p14:tracePt t="65704" x="6254750" y="3759200"/>
          <p14:tracePt t="65712" x="6248400" y="3759200"/>
          <p14:tracePt t="65712" x="6235700" y="3765550"/>
          <p14:tracePt t="65727" x="6223000" y="3778250"/>
          <p14:tracePt t="65744" x="6216650" y="3778250"/>
          <p14:tracePt t="65760" x="6210300" y="3784600"/>
          <p14:tracePt t="65777" x="6203950" y="3784600"/>
          <p14:tracePt t="65795" x="6191250" y="3797300"/>
          <p14:tracePt t="65811" x="6178550" y="3810000"/>
          <p14:tracePt t="65828" x="6159500" y="3829050"/>
          <p14:tracePt t="65844" x="6134100" y="3848100"/>
          <p14:tracePt t="65861" x="6108700" y="3873500"/>
          <p14:tracePt t="65877" x="6083300" y="3898900"/>
          <p14:tracePt t="65894" x="6064250" y="3924300"/>
          <p14:tracePt t="65910" x="6051550" y="3962400"/>
          <p14:tracePt t="65928" x="6045200" y="3994150"/>
          <p14:tracePt t="65944" x="6045200" y="4032250"/>
          <p14:tracePt t="65961" x="6045200" y="4076700"/>
          <p14:tracePt t="65977" x="6045200" y="4127500"/>
          <p14:tracePt t="65994" x="6121400" y="4203700"/>
          <p14:tracePt t="66010" x="6223000" y="4267200"/>
          <p14:tracePt t="66027" x="6350000" y="4305300"/>
          <p14:tracePt t="66044" x="6477000" y="4318000"/>
          <p14:tracePt t="66061" x="6572250" y="4318000"/>
          <p14:tracePt t="66077" x="6648450" y="4318000"/>
          <p14:tracePt t="66094" x="6699250" y="4286250"/>
          <p14:tracePt t="66110" x="6711950" y="4279900"/>
          <p14:tracePt t="66152" x="6711950" y="4267200"/>
          <p14:tracePt t="66158" x="6686550" y="4171950"/>
          <p14:tracePt t="66177" x="6654800" y="4102100"/>
          <p14:tracePt t="66178" x="6477000" y="3879850"/>
          <p14:tracePt t="66194" x="6286500" y="3714750"/>
          <p14:tracePt t="66231" x="6210300" y="3676650"/>
          <p14:tracePt t="66244" x="6102350" y="3625850"/>
          <p14:tracePt t="66245" x="5981700" y="3594100"/>
          <p14:tracePt t="66261" x="5911850" y="3581400"/>
          <p14:tracePt t="66277" x="5892800" y="3575050"/>
          <p14:tracePt t="66319" x="5886450" y="3587750"/>
          <p14:tracePt t="66322" x="5886450" y="3600450"/>
          <p14:tracePt t="66328" x="5880100" y="3657600"/>
          <p14:tracePt t="66344" x="5867400" y="3733800"/>
          <p14:tracePt t="66361" x="5854700" y="3829050"/>
          <p14:tracePt t="66377" x="5848350" y="3911600"/>
          <p14:tracePt t="66394" x="5848350" y="3949700"/>
          <p14:tracePt t="66410" x="5867400" y="3994150"/>
          <p14:tracePt t="66427" x="5949950" y="4057650"/>
          <p14:tracePt t="66444" x="6045200" y="4121150"/>
          <p14:tracePt t="66461" x="6210300" y="4171950"/>
          <p14:tracePt t="66477" x="6350000" y="4191000"/>
          <p14:tracePt t="66494" x="6477000" y="4197350"/>
          <p14:tracePt t="66494" x="6521450" y="4197350"/>
          <p14:tracePt t="66512" x="6604000" y="4197350"/>
          <p14:tracePt t="66528" x="6711950" y="4171950"/>
          <p14:tracePt t="66544" x="6800850" y="4140200"/>
          <p14:tracePt t="66561" x="6851650" y="4095750"/>
          <p14:tracePt t="66577" x="6877050" y="4083050"/>
          <p14:tracePt t="66594" x="6908800" y="4013200"/>
          <p14:tracePt t="66610" x="6953250" y="3892550"/>
          <p14:tracePt t="66627" x="6972300" y="3771900"/>
          <p14:tracePt t="66644" x="6972300" y="3663950"/>
          <p14:tracePt t="66661" x="6946900" y="3562350"/>
          <p14:tracePt t="66677" x="6921500" y="3536950"/>
          <p14:tracePt t="66694" x="6851650" y="3454400"/>
          <p14:tracePt t="66710" x="6750050" y="3352800"/>
          <p14:tracePt t="66750" x="6718300" y="3333750"/>
          <p14:tracePt t="66760" x="6686550" y="3321050"/>
          <p14:tracePt t="66761" x="6610350" y="3282950"/>
          <p14:tracePt t="66777" x="6534150" y="3238500"/>
          <p14:tracePt t="66794" x="6483350" y="3219450"/>
          <p14:tracePt t="66810" x="6451600" y="3206750"/>
          <p14:tracePt t="66828" x="6419850" y="3194050"/>
          <p14:tracePt t="66844" x="6381750" y="3181350"/>
          <p14:tracePt t="66861" x="6318250" y="3175000"/>
          <p14:tracePt t="66877" x="6242050" y="3162300"/>
          <p14:tracePt t="66894" x="6165850" y="3162300"/>
          <p14:tracePt t="66910" x="6032500" y="3168650"/>
          <p14:tracePt t="66928" x="5924550" y="3187700"/>
          <p14:tracePt t="66944" x="5835650" y="3206750"/>
          <p14:tracePt t="66961" x="5734050" y="3232150"/>
          <p14:tracePt t="66977" x="5632450" y="3263900"/>
          <p14:tracePt t="66994" x="5619750" y="3270250"/>
          <p14:tracePt t="67011" x="5543550" y="3327400"/>
          <p14:tracePt t="67027" x="5480050" y="3384550"/>
          <p14:tracePt t="67044" x="5435600" y="3467100"/>
          <p14:tracePt t="67061" x="5410200" y="3543300"/>
          <p14:tracePt t="67077" x="5391150" y="3606800"/>
          <p14:tracePt t="67094" x="5378450" y="3663950"/>
          <p14:tracePt t="67110" x="5359400" y="3708400"/>
          <p14:tracePt t="67128" x="5359400" y="3714750"/>
          <p14:tracePt t="67167" x="5359400" y="3733800"/>
          <p14:tracePt t="67175" x="5372100" y="3759200"/>
          <p14:tracePt t="67194" x="5378450" y="3765550"/>
          <p14:tracePt t="67195" x="5429250" y="3816350"/>
          <p14:tracePt t="67210" x="5505450" y="3892550"/>
          <p14:tracePt t="67227" x="5549900" y="3924300"/>
          <p14:tracePt t="67244" x="5613400" y="3975100"/>
          <p14:tracePt t="67260" x="5753100" y="4064000"/>
          <p14:tracePt t="67277" x="5905500" y="4127500"/>
          <p14:tracePt t="67294" x="6038850" y="4171950"/>
          <p14:tracePt t="67310" x="6223000" y="4197350"/>
          <p14:tracePt t="67328" x="6299200" y="4197350"/>
          <p14:tracePt t="67344" x="6369050" y="4178300"/>
          <p14:tracePt t="67361" x="6432550" y="4121150"/>
          <p14:tracePt t="67377" x="6508750" y="4064000"/>
          <p14:tracePt t="67394" x="6629400" y="4006850"/>
          <p14:tracePt t="67410" x="6737350" y="3956050"/>
          <p14:tracePt t="67427" x="6807200" y="3911600"/>
          <p14:tracePt t="67444" x="6819900" y="3898900"/>
          <p14:tracePt t="67460" x="6819900" y="3867150"/>
          <p14:tracePt t="67478" x="6794500" y="3822700"/>
          <p14:tracePt t="67494" x="6762750" y="3797300"/>
          <p14:tracePt t="67494" x="6731000" y="3771900"/>
          <p14:tracePt t="67552" x="6692900" y="3759200"/>
          <p14:tracePt t="67559" x="6578600" y="3746500"/>
          <p14:tracePt t="67570" x="6515100" y="3740150"/>
          <p14:tracePt t="67577" x="6419850" y="3727450"/>
          <p14:tracePt t="67594" x="6330950" y="3727450"/>
          <p14:tracePt t="67610" x="6254750" y="3727450"/>
          <p14:tracePt t="67627" x="6191250" y="3727450"/>
          <p14:tracePt t="67644" x="6134100" y="3733800"/>
          <p14:tracePt t="67660" x="6089650" y="3740150"/>
          <p14:tracePt t="67677" x="6057900" y="3740150"/>
          <p14:tracePt t="67694" x="6045200" y="3740150"/>
          <p14:tracePt t="67711" x="6038850" y="3733800"/>
          <p14:tracePt t="67855" x="6026150" y="3733800"/>
          <p14:tracePt t="67863" x="5981700" y="3689350"/>
          <p14:tracePt t="67871" x="5949950" y="3638550"/>
          <p14:tracePt t="67877" x="5829300" y="3492500"/>
          <p14:tracePt t="67893" x="5759450" y="3403600"/>
          <p14:tracePt t="67911" x="5461000" y="3168650"/>
          <p14:tracePt t="67927" x="5359400" y="3092450"/>
          <p14:tracePt t="67944" x="5283200" y="3028950"/>
          <p14:tracePt t="67960" x="5219700" y="2984500"/>
          <p14:tracePt t="67977" x="5067300" y="2901950"/>
          <p14:tracePt t="67994" x="4940300" y="2832100"/>
          <p14:tracePt t="68011" x="4800600" y="2768600"/>
          <p14:tracePt t="68027" x="4641850" y="2717800"/>
          <p14:tracePt t="68044" x="4502150" y="2673350"/>
          <p14:tracePt t="68060" x="4432300" y="2654300"/>
          <p14:tracePt t="68077" x="4425950" y="2654300"/>
          <p14:tracePt t="68094" x="4368800" y="2641600"/>
          <p14:tracePt t="68111" x="4324350" y="2622550"/>
          <p14:tracePt t="68127" x="4318000" y="2622550"/>
          <p14:tracePt t="68215" x="4279900" y="2616200"/>
          <p14:tracePt t="68223" x="4235450" y="2603500"/>
          <p14:tracePt t="68231" x="4210050" y="2597150"/>
          <p14:tracePt t="68236" x="4146550" y="2578100"/>
          <p14:tracePt t="68243" x="4102100" y="2565400"/>
          <p14:tracePt t="68260" x="4070350" y="2552700"/>
          <p14:tracePt t="68311" x="4064000" y="2552700"/>
          <p14:tracePt t="71199" x="4064000" y="2571750"/>
          <p14:tracePt t="71208" x="4064000" y="2673350"/>
          <p14:tracePt t="71209" x="4064000" y="2851150"/>
          <p14:tracePt t="71227" x="4064000" y="3009900"/>
          <p14:tracePt t="71244" x="4064000" y="3143250"/>
          <p14:tracePt t="71260" x="4064000" y="3219450"/>
          <p14:tracePt t="71277" x="4064000" y="3276600"/>
          <p14:tracePt t="71294" x="4064000" y="3327400"/>
          <p14:tracePt t="71310" x="4070350" y="3359150"/>
          <p14:tracePt t="71327" x="4070350" y="3409950"/>
          <p14:tracePt t="71344" x="4070350" y="3486150"/>
          <p14:tracePt t="71360" x="4070350" y="3536950"/>
          <p14:tracePt t="71377" x="4064000" y="3556000"/>
          <p14:tracePt t="71393" x="4064000" y="3575050"/>
          <p14:tracePt t="71410" x="4064000" y="3581400"/>
          <p14:tracePt t="71427" x="4064000" y="3594100"/>
          <p14:tracePt t="71444" x="4064000" y="3613150"/>
          <p14:tracePt t="71460" x="4070350" y="3638550"/>
          <p14:tracePt t="71503" x="4070350" y="3644900"/>
          <p14:tracePt t="71511" x="4070350" y="3657600"/>
          <p14:tracePt t="71512" x="4070350" y="3702050"/>
          <p14:tracePt t="71527" x="4070350" y="3721100"/>
          <p14:tracePt t="71567" x="4070350" y="3727450"/>
          <p14:tracePt t="71647" x="4070350" y="3733800"/>
          <p14:tracePt t="71669" x="4070350" y="3746500"/>
          <p14:tracePt t="71679" x="4070350" y="3752850"/>
          <p14:tracePt t="71680" x="4070350" y="3765550"/>
          <p14:tracePt t="71693" x="4070350" y="3771900"/>
          <p14:tracePt t="71710" x="4070350" y="3784600"/>
          <p14:tracePt t="71759" x="4070350" y="3790950"/>
          <p14:tracePt t="72047" x="4076700" y="3816350"/>
          <p14:tracePt t="72055" x="4095750" y="3841750"/>
          <p14:tracePt t="72063" x="4133850" y="3937000"/>
          <p14:tracePt t="72077" x="4165600" y="4044950"/>
          <p14:tracePt t="72093" x="4184650" y="4178300"/>
          <p14:tracePt t="72110" x="4184650" y="4375150"/>
          <p14:tracePt t="72128" x="4146550" y="4502150"/>
          <p14:tracePt t="72144" x="4089400" y="4635500"/>
          <p14:tracePt t="72160" x="4025900" y="4781550"/>
          <p14:tracePt t="72177" x="3968750" y="4921250"/>
          <p14:tracePt t="72193" x="3924300" y="5073650"/>
          <p14:tracePt t="72210" x="3886200" y="5194300"/>
          <p14:tracePt t="72227" x="3860800" y="5264150"/>
          <p14:tracePt t="72243" x="3829050" y="5334000"/>
          <p14:tracePt t="72260" x="3778250" y="5403850"/>
          <p14:tracePt t="72277" x="3721100" y="5467350"/>
          <p14:tracePt t="72293" x="3657600" y="5537200"/>
          <p14:tracePt t="72293" x="3619500" y="5575300"/>
          <p14:tracePt t="72311" x="3549650" y="5626100"/>
          <p14:tracePt t="72327" x="3467100" y="5683250"/>
          <p14:tracePt t="72344" x="3390900" y="5734050"/>
          <p14:tracePt t="72361" x="3302000" y="5784850"/>
          <p14:tracePt t="72378" x="3225800" y="5816600"/>
          <p14:tracePt t="72394" x="3136900" y="5854700"/>
          <p14:tracePt t="72411" x="3067050" y="5880100"/>
          <p14:tracePt t="72428" x="2971800" y="5899150"/>
          <p14:tracePt t="72444" x="2870200" y="5905500"/>
          <p14:tracePt t="72462" x="2774950" y="5905500"/>
          <p14:tracePt t="72478" x="2673350" y="5905500"/>
          <p14:tracePt t="72495" x="2584450" y="5918200"/>
          <p14:tracePt t="72511" x="2463800" y="5937250"/>
          <p14:tracePt t="72528" x="2393950" y="5943600"/>
          <p14:tracePt t="72544" x="2305050" y="5956300"/>
          <p14:tracePt t="72561" x="2197100" y="5956300"/>
          <p14:tracePt t="72578" x="2070100" y="5956300"/>
          <p14:tracePt t="72595" x="1911350" y="5918200"/>
          <p14:tracePt t="72611" x="1765300" y="5861050"/>
          <p14:tracePt t="72628" x="1612900" y="5784850"/>
          <p14:tracePt t="72644" x="1511300" y="5746750"/>
          <p14:tracePt t="72661" x="1435100" y="5721350"/>
          <p14:tracePt t="72678" x="1365250" y="5708650"/>
          <p14:tracePt t="72695" x="1308100" y="5702300"/>
          <p14:tracePt t="72711" x="1263650" y="5695950"/>
          <p14:tracePt t="72728" x="1244600" y="5695950"/>
          <p14:tracePt t="72840" x="1238250" y="5708650"/>
          <p14:tracePt t="72847" x="1250950" y="5734050"/>
          <p14:tracePt t="72856" x="1263650" y="5753100"/>
          <p14:tracePt t="72861" x="1295400" y="5778500"/>
          <p14:tracePt t="72878" x="1339850" y="5822950"/>
          <p14:tracePt t="72895" x="1384300" y="5873750"/>
          <p14:tracePt t="72911" x="1454150" y="5930900"/>
          <p14:tracePt t="72929" x="1479550" y="5949950"/>
          <p14:tracePt t="72944" x="1511300" y="5969000"/>
          <p14:tracePt t="72961" x="1524000" y="5969000"/>
          <p14:tracePt t="72978" x="1524000" y="5975350"/>
          <p14:tracePt t="72995" x="1536700" y="5981700"/>
          <p14:tracePt t="73048" x="1543050" y="5981700"/>
          <p14:tracePt t="73048" x="1549400" y="5981700"/>
          <p14:tracePt t="73062" x="1555750" y="5988050"/>
          <p14:tracePt t="73080" x="1562100" y="5988050"/>
          <p14:tracePt t="73096" x="1568450" y="5994400"/>
          <p14:tracePt t="73113" x="1574800" y="5994400"/>
          <p14:tracePt t="73377" x="1581150" y="5994400"/>
          <p14:tracePt t="73385" x="1587500" y="5994400"/>
          <p14:tracePt t="73401" x="1593850" y="5994400"/>
          <p14:tracePt t="73401" x="1600200" y="5994400"/>
          <p14:tracePt t="73433" x="1606550" y="5994400"/>
          <p14:tracePt t="73449" x="1612900" y="5994400"/>
          <p14:tracePt t="74489" x="1619250" y="5994400"/>
          <p14:tracePt t="74497" x="1714500" y="6007100"/>
          <p14:tracePt t="74513" x="1765300" y="6013450"/>
          <p14:tracePt t="74514" x="1854200" y="6026150"/>
          <p14:tracePt t="74529" x="1968500" y="6038850"/>
          <p14:tracePt t="74546" x="2082800" y="6051550"/>
          <p14:tracePt t="74562" x="2216150" y="6076950"/>
          <p14:tracePt t="74579" x="2330450" y="6083300"/>
          <p14:tracePt t="74595" x="2425700" y="6083300"/>
          <p14:tracePt t="74613" x="2514600" y="6083300"/>
          <p14:tracePt t="74629" x="2571750" y="6083300"/>
          <p14:tracePt t="74646" x="2622550" y="6083300"/>
          <p14:tracePt t="74662" x="2660650" y="6083300"/>
          <p14:tracePt t="74679" x="2692400" y="6083300"/>
          <p14:tracePt t="74695" x="2743200" y="6096000"/>
          <p14:tracePt t="74695" x="2762250" y="6102350"/>
          <p14:tracePt t="74713" x="2825750" y="6108700"/>
          <p14:tracePt t="74729" x="2876550" y="6108700"/>
          <p14:tracePt t="74746" x="2933700" y="6108700"/>
          <p14:tracePt t="74762" x="2978150" y="6108700"/>
          <p14:tracePt t="74779" x="3016250" y="6108700"/>
          <p14:tracePt t="74795" x="3054350" y="6108700"/>
          <p14:tracePt t="74812" x="3092450" y="6115050"/>
          <p14:tracePt t="74829" x="3124200" y="6115050"/>
          <p14:tracePt t="74846" x="3155950" y="6115050"/>
          <p14:tracePt t="74862" x="3181350" y="6115050"/>
          <p14:tracePt t="74879" x="3200400" y="6115050"/>
          <p14:tracePt t="74895" x="3219450" y="6115050"/>
          <p14:tracePt t="74913" x="3232150" y="6115050"/>
          <p14:tracePt t="74929" x="3238500" y="6115050"/>
          <p14:tracePt t="74946" x="3251200" y="6108700"/>
          <p14:tracePt t="74962" x="3257550" y="6102350"/>
          <p14:tracePt t="74979" x="3270250" y="6096000"/>
          <p14:tracePt t="74995" x="3295650" y="6076950"/>
          <p14:tracePt t="75012" x="3308350" y="6064250"/>
          <p14:tracePt t="75029" x="3327400" y="6038850"/>
          <p14:tracePt t="75046" x="3340100" y="6019800"/>
          <p14:tracePt t="75062" x="3359150" y="5994400"/>
          <p14:tracePt t="75079" x="3378200" y="5981700"/>
          <p14:tracePt t="75095" x="3390900" y="5962650"/>
          <p14:tracePt t="75095" x="3390900" y="5956300"/>
          <p14:tracePt t="75113" x="3397250" y="5949950"/>
          <p14:tracePt t="75129" x="3403600" y="5943600"/>
          <p14:tracePt t="75193" x="3409950" y="5937250"/>
          <p14:tracePt t="75209" x="3409950" y="5930900"/>
          <p14:tracePt t="75217" x="3416300" y="5924550"/>
          <p14:tracePt t="75232" x="3422650" y="5918200"/>
          <p14:tracePt t="75257" x="3429000" y="5911850"/>
          <p14:tracePt t="75569" x="3429000" y="5905500"/>
          <p14:tracePt t="75577" x="3429000" y="5899150"/>
          <p14:tracePt t="75585" x="3422650" y="5899150"/>
          <p14:tracePt t="75595" x="3409950" y="5892800"/>
          <p14:tracePt t="75596" x="3390900" y="5886450"/>
          <p14:tracePt t="75612" x="3378200" y="5886450"/>
          <p14:tracePt t="75629" x="3371850" y="5886450"/>
          <p14:tracePt t="75721" x="3365500" y="5886450"/>
          <p14:tracePt t="75881" x="3378200" y="5886450"/>
          <p14:tracePt t="75889" x="3390900" y="5886450"/>
          <p14:tracePt t="75894" x="3416300" y="5886450"/>
          <p14:tracePt t="75913" x="3429000" y="5886450"/>
          <p14:tracePt t="75913" x="3460750" y="5886450"/>
          <p14:tracePt t="75929" x="3498850" y="5886450"/>
          <p14:tracePt t="75945" x="3536950" y="5886450"/>
          <p14:tracePt t="75962" x="3575050" y="5886450"/>
          <p14:tracePt t="75979" x="3619500" y="5886450"/>
          <p14:tracePt t="75996" x="3663950" y="5886450"/>
          <p14:tracePt t="76012" x="3702050" y="5886450"/>
          <p14:tracePt t="76029" x="3727450" y="5886450"/>
          <p14:tracePt t="76045" x="3752850" y="5886450"/>
          <p14:tracePt t="76062" x="3765550" y="5886450"/>
          <p14:tracePt t="76079" x="3778250" y="5886450"/>
          <p14:tracePt t="76096" x="3790950" y="5886450"/>
          <p14:tracePt t="76111" x="3797300" y="5886450"/>
          <p14:tracePt t="76721" x="3803650" y="5886450"/>
          <p14:tracePt t="76729" x="3822700" y="5886450"/>
          <p14:tracePt t="76744" x="3841750" y="5892800"/>
          <p14:tracePt t="76746" x="3848100" y="5892800"/>
          <p14:tracePt t="76755" x="3854450" y="5892800"/>
          <p14:tracePt t="76762" x="3867150" y="5892800"/>
          <p14:tracePt t="76778" x="3879850" y="5892800"/>
          <p14:tracePt t="76795" x="3892550" y="5892800"/>
          <p14:tracePt t="76812" x="3905250" y="5899150"/>
          <p14:tracePt t="76829" x="3911600" y="5899150"/>
          <p14:tracePt t="76845" x="3917950" y="5905500"/>
          <p14:tracePt t="76862" x="3924300" y="5905500"/>
          <p14:tracePt t="76879" x="3930650" y="5905500"/>
          <p14:tracePt t="76895" x="3937000" y="5905500"/>
          <p14:tracePt t="76912" x="3949700" y="5905500"/>
          <p14:tracePt t="76929" x="3956050" y="5905500"/>
          <p14:tracePt t="77088" x="3962400" y="5905500"/>
          <p14:tracePt t="77097" x="3975100" y="5905500"/>
          <p14:tracePt t="77120" x="3981450" y="5905500"/>
          <p14:tracePt t="77225" x="3987800" y="5905500"/>
          <p14:tracePt t="77310" x="3994150" y="5905500"/>
          <p14:tracePt t="77321" x="4000500" y="5905500"/>
          <p14:tracePt t="77321" x="4006850" y="5905500"/>
          <p14:tracePt t="77329" x="4032250" y="5905500"/>
          <p14:tracePt t="77346" x="4057650" y="5905500"/>
          <p14:tracePt t="77362" x="4089400" y="5905500"/>
          <p14:tracePt t="77379" x="4121150" y="5905500"/>
          <p14:tracePt t="77395" x="4146550" y="5905500"/>
          <p14:tracePt t="77412" x="4171950" y="5905500"/>
          <p14:tracePt t="77428" x="4178300" y="5905500"/>
          <p14:tracePt t="77445" x="4191000" y="5905500"/>
          <p14:tracePt t="77462" x="4197350" y="5905500"/>
          <p14:tracePt t="77479" x="4210050" y="5905500"/>
          <p14:tracePt t="77495" x="4216400" y="5905500"/>
          <p14:tracePt t="77513" x="4229100" y="5911850"/>
          <p14:tracePt t="77528" x="4235450" y="5911850"/>
          <p14:tracePt t="77545" x="4248150" y="5911850"/>
          <p14:tracePt t="77562" x="4260850" y="5911850"/>
          <p14:tracePt t="77579" x="4279900" y="5911850"/>
          <p14:tracePt t="77595" x="4298950" y="5911850"/>
          <p14:tracePt t="77612" x="4305300" y="5911850"/>
          <p14:tracePt t="77657" x="4311650" y="5911850"/>
          <p14:tracePt t="77945" x="4330700" y="5911850"/>
          <p14:tracePt t="77946" x="4356100" y="5911850"/>
          <p14:tracePt t="77962" x="4381500" y="5911850"/>
          <p14:tracePt t="77968" x="4495800" y="5911850"/>
          <p14:tracePt t="77978" x="4641850" y="5911850"/>
          <p14:tracePt t="77995" x="4838700" y="5911850"/>
          <p14:tracePt t="78012" x="5041900" y="5911850"/>
          <p14:tracePt t="78028" x="5219700" y="5911850"/>
          <p14:tracePt t="78045" x="5372100" y="5911850"/>
          <p14:tracePt t="78062" x="5492750" y="5911850"/>
          <p14:tracePt t="78079" x="5581650" y="5911850"/>
          <p14:tracePt t="78095" x="5626100" y="5911850"/>
          <p14:tracePt t="78095" x="5645150" y="5911850"/>
          <p14:tracePt t="78113" x="5664200" y="5911850"/>
          <p14:tracePt t="78313" x="5657850" y="5911850"/>
          <p14:tracePt t="78321" x="5651500" y="5911850"/>
          <p14:tracePt t="78335" x="5645150" y="5911850"/>
          <p14:tracePt t="78705" x="5651500" y="5911850"/>
          <p14:tracePt t="78712" x="5683250" y="5918200"/>
          <p14:tracePt t="78721" x="5702300" y="5924550"/>
          <p14:tracePt t="78731" x="5734050" y="5924550"/>
          <p14:tracePt t="78745" x="5765800" y="5930900"/>
          <p14:tracePt t="78762" x="5784850" y="5930900"/>
          <p14:tracePt t="78779" x="5810250" y="5937250"/>
          <p14:tracePt t="78795" x="5816600" y="5937250"/>
          <p14:tracePt t="78811" x="5822950" y="5937250"/>
          <p14:tracePt t="78828" x="5829300" y="5937250"/>
          <p14:tracePt t="78844" x="5835650" y="5937250"/>
          <p14:tracePt t="78862" x="5842000" y="5937250"/>
          <p14:tracePt t="78878" x="5848350" y="5937250"/>
          <p14:tracePt t="78895" x="5867400" y="5937250"/>
          <p14:tracePt t="78912" x="5924550" y="5943600"/>
          <p14:tracePt t="78929" x="5981700" y="5943600"/>
          <p14:tracePt t="78945" x="6038850" y="5943600"/>
          <p14:tracePt t="78962" x="6115050" y="5943600"/>
          <p14:tracePt t="78978" x="6165850" y="5943600"/>
          <p14:tracePt t="78996" x="6229350" y="5943600"/>
          <p14:tracePt t="79012" x="6273800" y="5949950"/>
          <p14:tracePt t="79029" x="6305550" y="5956300"/>
          <p14:tracePt t="79045" x="6330950" y="5956300"/>
          <p14:tracePt t="79062" x="6337300" y="5956300"/>
          <p14:tracePt t="79078" x="6343650" y="5956300"/>
          <p14:tracePt t="79120" x="6350000" y="5956300"/>
          <p14:tracePt t="80313" x="6369050" y="5956300"/>
          <p14:tracePt t="80316" x="6394450" y="5956300"/>
          <p14:tracePt t="80329" x="6413500" y="5956300"/>
          <p14:tracePt t="80329" x="6457950" y="5956300"/>
          <p14:tracePt t="80345" x="6470650" y="5956300"/>
          <p14:tracePt t="80385" x="6477000" y="5956300"/>
          <p14:tracePt t="80616" x="6477000" y="5949950"/>
          <p14:tracePt t="80625" x="6477000" y="5930900"/>
          <p14:tracePt t="80633" x="6477000" y="5905500"/>
          <p14:tracePt t="80640" x="6477000" y="5867400"/>
          <p14:tracePt t="80645" x="6438900" y="5759450"/>
          <p14:tracePt t="80662" x="6223000" y="5441950"/>
          <p14:tracePt t="80679" x="5886450" y="5086350"/>
          <p14:tracePt t="80695" x="5422900" y="4711700"/>
          <p14:tracePt t="80695" x="5105400" y="4489450"/>
          <p14:tracePt t="80713" x="4425950" y="4102100"/>
          <p14:tracePt t="80729" x="3683000" y="3740150"/>
          <p14:tracePt t="80745" x="2946400" y="3390900"/>
          <p14:tracePt t="80762" x="2241550" y="3028950"/>
          <p14:tracePt t="80778" x="1670050" y="2743200"/>
          <p14:tracePt t="80795" x="1206500" y="2476500"/>
          <p14:tracePt t="80812" x="933450" y="2292350"/>
          <p14:tracePt t="80828" x="666750" y="2089150"/>
          <p14:tracePt t="80845" x="450850" y="1949450"/>
          <p14:tracePt t="80862" x="260350" y="1828800"/>
          <p14:tracePt t="80879" x="114300" y="1771650"/>
          <p14:tracePt t="80895" x="0" y="1708150"/>
          <p14:tracePt t="80913" x="0" y="1689100"/>
          <p14:tracePt t="80928" x="0" y="1670050"/>
          <p14:tracePt t="80945" x="0" y="1657350"/>
          <p14:tracePt t="80962" x="0" y="1644650"/>
          <p14:tracePt t="80978" x="0" y="1625600"/>
          <p14:tracePt t="80995" x="0" y="1619250"/>
          <p14:tracePt t="81041" x="0" y="1612900"/>
          <p14:tracePt t="81048" x="31750" y="1612900"/>
          <p14:tracePt t="81049" x="50800" y="1606550"/>
          <p14:tracePt t="81062" x="139700" y="1600200"/>
          <p14:tracePt t="81078" x="203200" y="1600200"/>
          <p14:tracePt t="81095" x="361950" y="1638300"/>
          <p14:tracePt t="81113" x="501650" y="1733550"/>
          <p14:tracePt t="81129" x="628650" y="1828800"/>
          <p14:tracePt t="81145" x="755650" y="1936750"/>
          <p14:tracePt t="81162" x="793750" y="1974850"/>
          <p14:tracePt t="81179" x="857250" y="2025650"/>
          <p14:tracePt t="81196" x="908050" y="2082800"/>
          <p14:tracePt t="81212" x="1060450" y="2266950"/>
          <p14:tracePt t="81229" x="1206500" y="2432050"/>
          <p14:tracePt t="81246" x="1301750" y="2508250"/>
          <p14:tracePt t="81262" x="1377950" y="2552700"/>
          <p14:tracePt t="81279" x="1441450" y="2578100"/>
          <p14:tracePt t="81295" x="1460500" y="2578100"/>
          <p14:tracePt t="81408" x="1466850" y="2578100"/>
          <p14:tracePt t="81441" x="1479550" y="2578100"/>
          <p14:tracePt t="81448" x="1492250" y="2578100"/>
          <p14:tracePt t="81457" x="1517650" y="2578100"/>
          <p14:tracePt t="81464" x="1600200" y="2578100"/>
          <p14:tracePt t="81479" x="1676400" y="2578100"/>
          <p14:tracePt t="81495" x="1739900" y="2578100"/>
          <p14:tracePt t="81495" x="1765300" y="2578100"/>
          <p14:tracePt t="81513" x="1803400" y="2578100"/>
          <p14:tracePt t="81529" x="1828800" y="2584450"/>
          <p14:tracePt t="81545" x="1847850" y="2590800"/>
          <p14:tracePt t="81562" x="1854200" y="2590800"/>
          <p14:tracePt t="82744" x="1898650" y="2628900"/>
          <p14:tracePt t="82753" x="2025650" y="2762250"/>
          <p14:tracePt t="82762" x="2209800" y="2895600"/>
          <p14:tracePt t="82763" x="2851150" y="3403600"/>
          <p14:tracePt t="82778" x="3670300" y="3905250"/>
          <p14:tracePt t="82795" x="4527550" y="4451350"/>
          <p14:tracePt t="82811" x="5314950" y="4921250"/>
          <p14:tracePt t="82829" x="6007100" y="5308600"/>
          <p14:tracePt t="82845" x="6750050" y="5683250"/>
          <p14:tracePt t="82862" x="7308850" y="5918200"/>
          <p14:tracePt t="82878" x="7772400" y="6096000"/>
          <p14:tracePt t="82895" x="8178800" y="6261100"/>
          <p14:tracePt t="82912" x="8331200" y="6299200"/>
          <p14:tracePt t="82929" x="8407400" y="6324600"/>
          <p14:tracePt t="82945" x="8445500" y="6350000"/>
          <p14:tracePt t="82962" x="8458200" y="6356350"/>
          <p14:tracePt t="82978" x="8489950" y="6381750"/>
          <p14:tracePt t="82995" x="8515350" y="6400800"/>
          <p14:tracePt t="83011" x="8553450" y="6438900"/>
          <p14:tracePt t="83029" x="8591550" y="6470650"/>
          <p14:tracePt t="83045" x="8610600" y="6483350"/>
          <p14:tracePt t="83062" x="8648700" y="6508750"/>
          <p14:tracePt t="83078" x="8680450" y="6521450"/>
          <p14:tracePt t="83095" x="8705850" y="6540500"/>
          <p14:tracePt t="83111" x="8712200" y="6540500"/>
          <p14:tracePt t="83168" x="8699500" y="6540500"/>
          <p14:tracePt t="83176" x="8667750" y="6521450"/>
          <p14:tracePt t="83184" x="8636000" y="6470650"/>
          <p14:tracePt t="83188" x="8585200" y="6400800"/>
          <p14:tracePt t="83195" x="8382000" y="6140450"/>
          <p14:tracePt t="83211" x="8077200" y="5791200"/>
          <p14:tracePt t="83229" x="7829550" y="5549900"/>
          <p14:tracePt t="83245" x="7600950" y="5403850"/>
          <p14:tracePt t="83262" x="7467600" y="5314950"/>
          <p14:tracePt t="83278" x="7385050" y="5276850"/>
          <p14:tracePt t="83295" x="7353300" y="5264150"/>
          <p14:tracePt t="83456" x="7340600" y="5264150"/>
          <p14:tracePt t="83464" x="7327900" y="5264150"/>
          <p14:tracePt t="83488" x="7321550" y="5264150"/>
          <p14:tracePt t="83504" x="7315200" y="5264150"/>
          <p14:tracePt t="83544" x="7302500" y="5264150"/>
          <p14:tracePt t="83547" x="7302500" y="5270500"/>
          <p14:tracePt t="83561" x="7302500" y="5283200"/>
          <p14:tracePt t="83562" x="7289800" y="5340350"/>
          <p14:tracePt t="83578" x="7270750" y="5441950"/>
          <p14:tracePt t="83595" x="7258050" y="5575300"/>
          <p14:tracePt t="83611" x="7232650" y="5715000"/>
          <p14:tracePt t="83628" x="7213600" y="5829300"/>
          <p14:tracePt t="83645" x="7213600" y="5918200"/>
          <p14:tracePt t="83662" x="7213600" y="5988050"/>
          <p14:tracePt t="83678" x="7213600" y="6032500"/>
          <p14:tracePt t="83678" x="7213600" y="6064250"/>
          <p14:tracePt t="83696" x="7213600" y="6083300"/>
          <p14:tracePt t="83711" x="7207250" y="6108700"/>
          <p14:tracePt t="83729" x="7194550" y="6127750"/>
          <p14:tracePt t="83745" x="7188200" y="6140450"/>
          <p14:tracePt t="83762" x="7181850" y="6153150"/>
          <p14:tracePt t="83865" x="7181850" y="6159500"/>
          <p14:tracePt t="83873" x="7181850" y="6165850"/>
          <p14:tracePt t="83880" x="7181850" y="6172200"/>
          <p14:tracePt t="84280" x="7181850" y="6178550"/>
          <p14:tracePt t="84288" x="7200900" y="6172200"/>
          <p14:tracePt t="84297" x="7277100" y="6140450"/>
          <p14:tracePt t="84304" x="7327900" y="6121400"/>
          <p14:tracePt t="84313" x="7416800" y="6083300"/>
          <p14:tracePt t="84328" x="7493000" y="6051550"/>
          <p14:tracePt t="84345" x="7543800" y="6026150"/>
          <p14:tracePt t="84362" x="7588250" y="6013450"/>
          <p14:tracePt t="84379" x="7620000" y="5994400"/>
          <p14:tracePt t="84395" x="7645400" y="5975350"/>
          <p14:tracePt t="84412" x="7664450" y="5956300"/>
          <p14:tracePt t="84428" x="7683500" y="5937250"/>
          <p14:tracePt t="84445" x="7702550" y="5918200"/>
          <p14:tracePt t="84461" x="7721600" y="5905500"/>
          <p14:tracePt t="84478" x="7734300" y="5886450"/>
          <p14:tracePt t="84495" x="7747000" y="5867400"/>
          <p14:tracePt t="84513" x="7753350" y="5854700"/>
          <p14:tracePt t="84616" x="7753350" y="5848350"/>
          <p14:tracePt t="84768" x="7747000" y="5848350"/>
          <p14:tracePt t="84776" x="7727950" y="5848350"/>
          <p14:tracePt t="84777" x="7715250" y="5848350"/>
          <p14:tracePt t="84789" x="7689850" y="5848350"/>
          <p14:tracePt t="84795" x="7664450" y="5848350"/>
          <p14:tracePt t="84812" x="7645400" y="5848350"/>
          <p14:tracePt t="84848" x="7639050" y="5848350"/>
          <p14:tracePt t="84920" x="7632700" y="5848350"/>
          <p14:tracePt t="84952" x="7626350" y="5848350"/>
          <p14:tracePt t="86696" x="7600950" y="5848350"/>
          <p14:tracePt t="86704" x="7524750" y="5829300"/>
          <p14:tracePt t="86712" x="7366000" y="5816600"/>
          <p14:tracePt t="86728" x="7277100" y="5803900"/>
          <p14:tracePt t="86729" x="7048500" y="5797550"/>
          <p14:tracePt t="86745" x="6877050" y="5797550"/>
          <p14:tracePt t="86761" x="6718300" y="5797550"/>
          <p14:tracePt t="86778" x="6591300" y="5797550"/>
          <p14:tracePt t="86795" x="6464300" y="5803900"/>
          <p14:tracePt t="86811" x="6356350" y="5829300"/>
          <p14:tracePt t="86828" x="6248400" y="5861050"/>
          <p14:tracePt t="86845" x="6165850" y="5886450"/>
          <p14:tracePt t="86862" x="6083300" y="5924550"/>
          <p14:tracePt t="86878" x="6013450" y="5962650"/>
          <p14:tracePt t="86895" x="5969000" y="6000750"/>
          <p14:tracePt t="86911" x="5937250" y="6026150"/>
          <p14:tracePt t="86928" x="5930900" y="6032500"/>
          <p14:tracePt t="86945" x="5924550" y="6038850"/>
          <p14:tracePt t="86992" x="5918200" y="6038850"/>
          <p14:tracePt t="87003" x="5911850" y="6038850"/>
          <p14:tracePt t="87280" x="5886450" y="6038850"/>
          <p14:tracePt t="87289" x="5842000" y="6026150"/>
          <p14:tracePt t="87296" x="5778500" y="6013450"/>
          <p14:tracePt t="87304" x="5715000" y="5988050"/>
          <p14:tracePt t="87304" x="5638800" y="5981700"/>
          <p14:tracePt t="87312" x="5486400" y="5962650"/>
          <p14:tracePt t="87328" x="5365750" y="5943600"/>
          <p14:tracePt t="87345" x="5308600" y="5937250"/>
          <p14:tracePt t="87361" x="5302250" y="5937250"/>
          <p14:tracePt t="87488" x="5321300" y="5937250"/>
          <p14:tracePt t="87504" x="5416550" y="5937250"/>
          <p14:tracePt t="87521" x="5530850" y="5943600"/>
          <p14:tracePt t="87521" x="5594350" y="5943600"/>
          <p14:tracePt t="87528" x="5670550" y="5943600"/>
          <p14:tracePt t="87545" x="5695950" y="5943600"/>
          <p14:tracePt t="87623" x="5689600" y="5943600"/>
          <p14:tracePt t="87631" x="5664200" y="5943600"/>
          <p14:tracePt t="87639" x="5632450" y="5943600"/>
          <p14:tracePt t="87645" x="5524500" y="5943600"/>
          <p14:tracePt t="87661" x="5334000" y="5943600"/>
          <p14:tracePt t="87678" x="5035550" y="5943600"/>
          <p14:tracePt t="87695" x="4464050" y="5899150"/>
          <p14:tracePt t="87712" x="4095750" y="5848350"/>
          <p14:tracePt t="87728" x="3803650" y="5797550"/>
          <p14:tracePt t="87745" x="3625850" y="5765800"/>
          <p14:tracePt t="87761" x="3536950" y="5740400"/>
          <p14:tracePt t="87778" x="3524250" y="5734050"/>
          <p14:tracePt t="87795" x="3517900" y="5734050"/>
          <p14:tracePt t="87811" x="3524250" y="5727700"/>
          <p14:tracePt t="87828" x="3543300" y="5727700"/>
          <p14:tracePt t="87845" x="3556000" y="5721350"/>
          <p14:tracePt t="87861" x="3562350" y="5721350"/>
          <p14:tracePt t="87992" x="3568700" y="5721350"/>
          <p14:tracePt t="88016" x="3581400" y="5721350"/>
          <p14:tracePt t="88024" x="3606800" y="5721350"/>
          <p14:tracePt t="88032" x="3619500" y="5721350"/>
          <p14:tracePt t="88037" x="3638550" y="5727700"/>
          <p14:tracePt t="88044" x="3663950" y="5734050"/>
          <p14:tracePt t="88061" x="3683000" y="5740400"/>
          <p14:tracePt t="88078" x="3708400" y="5759450"/>
          <p14:tracePt t="88094" x="3752850" y="5791200"/>
          <p14:tracePt t="88112" x="3803650" y="5816600"/>
          <p14:tracePt t="88128" x="3892550" y="5842000"/>
          <p14:tracePt t="88145" x="4025900" y="5873750"/>
          <p14:tracePt t="88161" x="4165600" y="5899150"/>
          <p14:tracePt t="88178" x="4330700" y="5918200"/>
          <p14:tracePt t="88195" x="4457700" y="5924550"/>
          <p14:tracePt t="88211" x="4533900" y="5924550"/>
          <p14:tracePt t="88228" x="4578350" y="5924550"/>
          <p14:tracePt t="88245" x="4610100" y="5924550"/>
          <p14:tracePt t="88261" x="4641850" y="5924550"/>
          <p14:tracePt t="88278" x="4711700" y="5930900"/>
          <p14:tracePt t="88296" x="4832350" y="5930900"/>
          <p14:tracePt t="88296" x="4921250" y="5930900"/>
          <p14:tracePt t="88312" x="5092700" y="5930900"/>
          <p14:tracePt t="88328" x="5270500" y="5924550"/>
          <p14:tracePt t="88345" x="5429250" y="5899150"/>
          <p14:tracePt t="88361" x="5543550" y="5886450"/>
          <p14:tracePt t="88378" x="5645150" y="5873750"/>
          <p14:tracePt t="88395" x="5708650" y="5867400"/>
          <p14:tracePt t="88411" x="5746750" y="5867400"/>
          <p14:tracePt t="88428" x="5759450" y="5867400"/>
          <p14:tracePt t="88445" x="5772150" y="5867400"/>
          <p14:tracePt t="88461" x="5784850" y="5867400"/>
          <p14:tracePt t="88478" x="5803900" y="5867400"/>
          <p14:tracePt t="88495" x="5835650" y="5867400"/>
          <p14:tracePt t="88512" x="5854700" y="5867400"/>
          <p14:tracePt t="88528" x="5886450" y="5861050"/>
          <p14:tracePt t="88545" x="5911850" y="5854700"/>
          <p14:tracePt t="88561" x="5930900" y="5854700"/>
          <p14:tracePt t="88647" x="5918200" y="5854700"/>
          <p14:tracePt t="88655" x="5873750" y="5854700"/>
          <p14:tracePt t="88663" x="5810250" y="5854700"/>
          <p14:tracePt t="88678" x="5734050" y="5854700"/>
          <p14:tracePt t="88679" x="5530850" y="5854700"/>
          <p14:tracePt t="88695" x="5124450" y="5854700"/>
          <p14:tracePt t="88713" x="4838700" y="5854700"/>
          <p14:tracePt t="88728" x="4552950" y="5854700"/>
          <p14:tracePt t="88745" x="4324350" y="5854700"/>
          <p14:tracePt t="88761" x="4159250" y="5854700"/>
          <p14:tracePt t="88778" x="4038600" y="5854700"/>
          <p14:tracePt t="88795" x="3968750" y="5854700"/>
          <p14:tracePt t="88812" x="3924300" y="5854700"/>
          <p14:tracePt t="88828" x="3898900" y="5854700"/>
          <p14:tracePt t="88845" x="3892550" y="5854700"/>
          <p14:tracePt t="89128" x="3898900" y="5854700"/>
          <p14:tracePt t="89129" x="3917950" y="5854700"/>
          <p14:tracePt t="89145" x="3943350" y="5829300"/>
          <p14:tracePt t="89146" x="3975100" y="5778500"/>
          <p14:tracePt t="89162" x="4000500" y="5657850"/>
          <p14:tracePt t="89178" x="4000500" y="5467350"/>
          <p14:tracePt t="89195" x="3917950" y="5003800"/>
          <p14:tracePt t="89211" x="3759200" y="4552950"/>
          <p14:tracePt t="89228" x="3600450" y="4292600"/>
          <p14:tracePt t="89244" x="3467100" y="4108450"/>
          <p14:tracePt t="89261" x="3308350" y="3924300"/>
          <p14:tracePt t="89278" x="3187700" y="3790950"/>
          <p14:tracePt t="89295" x="3086100" y="3676650"/>
          <p14:tracePt t="89295" x="3054350" y="3625850"/>
          <p14:tracePt t="89313" x="2997200" y="3562350"/>
          <p14:tracePt t="89328" x="2946400" y="3505200"/>
          <p14:tracePt t="89345" x="2914650" y="3454400"/>
          <p14:tracePt t="89361" x="2870200" y="3409950"/>
          <p14:tracePt t="89378" x="2844800" y="3371850"/>
          <p14:tracePt t="89395" x="2819400" y="3346450"/>
          <p14:tracePt t="89411" x="2806700" y="3327400"/>
          <p14:tracePt t="89428" x="2781300" y="3302000"/>
          <p14:tracePt t="89444" x="2736850" y="3270250"/>
          <p14:tracePt t="89461" x="2686050" y="3244850"/>
          <p14:tracePt t="89478" x="2654300" y="3244850"/>
          <p14:tracePt t="89494" x="2635250" y="3244850"/>
          <p14:tracePt t="89512" x="2616200" y="3257550"/>
          <p14:tracePt t="89528" x="2603500" y="3276600"/>
          <p14:tracePt t="89544" x="2603500" y="3327400"/>
          <p14:tracePt t="89561" x="2603500" y="3435350"/>
          <p14:tracePt t="89578" x="2641600" y="3556000"/>
          <p14:tracePt t="89595" x="2660650" y="3644900"/>
          <p14:tracePt t="89611" x="2692400" y="3759200"/>
          <p14:tracePt t="89628" x="2705100" y="3854450"/>
          <p14:tracePt t="89644" x="2711450" y="3905250"/>
          <p14:tracePt t="89661" x="2711450" y="3917950"/>
          <p14:tracePt t="89678" x="2711450" y="3924300"/>
          <p14:tracePt t="89768" x="2705100" y="3930650"/>
          <p14:tracePt t="89776" x="2686050" y="3930650"/>
          <p14:tracePt t="89784" x="2667000" y="3930650"/>
          <p14:tracePt t="89794" x="2647950" y="3930650"/>
          <p14:tracePt t="89795" x="2578100" y="3943350"/>
          <p14:tracePt t="89811" x="2476500" y="3962400"/>
          <p14:tracePt t="89829" x="2387600" y="3975100"/>
          <p14:tracePt t="89845" x="2330450" y="3987800"/>
          <p14:tracePt t="89862" x="2298700" y="3994150"/>
          <p14:tracePt t="89879" x="2279650" y="3994150"/>
          <p14:tracePt t="89896" x="2266950" y="4000500"/>
          <p14:tracePt t="89912" x="2260600" y="4000500"/>
          <p14:tracePt t="90017" x="2279650" y="4000500"/>
          <p14:tracePt t="90025" x="2311400" y="4006850"/>
          <p14:tracePt t="90032" x="2362200" y="4013200"/>
          <p14:tracePt t="90040" x="2425700" y="4019550"/>
          <p14:tracePt t="90049" x="2578100" y="4044950"/>
          <p14:tracePt t="90062" x="2813050" y="4057650"/>
          <p14:tracePt t="90079" x="2997200" y="4083050"/>
          <p14:tracePt t="90096" x="3194050" y="4114800"/>
          <p14:tracePt t="90113" x="3244850" y="4121150"/>
          <p14:tracePt t="90129" x="3251200" y="4121150"/>
          <p14:tracePt t="90705" x="3257550" y="4127500"/>
          <p14:tracePt t="90713" x="3257550" y="4171950"/>
          <p14:tracePt t="90714" x="3257550" y="4343400"/>
          <p14:tracePt t="90729" x="3308350" y="4737100"/>
          <p14:tracePt t="90746" x="3371850" y="5200650"/>
          <p14:tracePt t="90762" x="3473450" y="5651500"/>
          <p14:tracePt t="90779" x="3625850" y="6013450"/>
          <p14:tracePt t="90795" x="3810000" y="6267450"/>
          <p14:tracePt t="90812" x="4006850" y="6432550"/>
          <p14:tracePt t="90829" x="4146550" y="6508750"/>
          <p14:tracePt t="90846" x="4248150" y="6527800"/>
          <p14:tracePt t="90862" x="4337050" y="6534150"/>
          <p14:tracePt t="90879" x="4381500" y="6534150"/>
          <p14:tracePt t="90896" x="4451350" y="6534150"/>
          <p14:tracePt t="90913" x="4508500" y="6534150"/>
          <p14:tracePt t="90929" x="4591050" y="6515100"/>
          <p14:tracePt t="90946" x="4660900" y="6502400"/>
          <p14:tracePt t="90962" x="4718050" y="6489700"/>
          <p14:tracePt t="90979" x="4749800" y="6489700"/>
          <p14:tracePt t="90995" x="4768850" y="6483350"/>
          <p14:tracePt t="91013" x="4781550" y="6477000"/>
          <p14:tracePt t="91029" x="4787900" y="6470650"/>
          <p14:tracePt t="91046" x="4787900" y="6451600"/>
          <p14:tracePt t="91062" x="4787900" y="6400800"/>
          <p14:tracePt t="91079" x="4787900" y="6350000"/>
          <p14:tracePt t="91095" x="4787900" y="6280150"/>
          <p14:tracePt t="91095" x="4787900" y="6248400"/>
          <p14:tracePt t="91113" x="4800600" y="6153150"/>
          <p14:tracePt t="91129" x="4826000" y="6096000"/>
          <p14:tracePt t="91146" x="4864100" y="6045200"/>
          <p14:tracePt t="91162" x="4889500" y="6007100"/>
          <p14:tracePt t="91179" x="4921250" y="5975350"/>
          <p14:tracePt t="91195" x="4940300" y="5949950"/>
          <p14:tracePt t="91212" x="4959350" y="5930900"/>
          <p14:tracePt t="91229" x="4965700" y="5924550"/>
          <p14:tracePt t="91246" x="4965700" y="5918200"/>
          <p14:tracePt t="91369" x="4959350" y="5918200"/>
          <p14:tracePt t="91377" x="4946650" y="5911850"/>
          <p14:tracePt t="91378" x="4921250" y="5911850"/>
          <p14:tracePt t="91388" x="4895850" y="5905500"/>
          <p14:tracePt t="91395" x="4819650" y="5905500"/>
          <p14:tracePt t="91412" x="4737100" y="5905500"/>
          <p14:tracePt t="91429" x="4660900" y="5911850"/>
          <p14:tracePt t="91446" x="4584700" y="5937250"/>
          <p14:tracePt t="91462" x="4521200" y="5956300"/>
          <p14:tracePt t="91479" x="4457700" y="5975350"/>
          <p14:tracePt t="91495" x="4368800" y="5994400"/>
          <p14:tracePt t="91513" x="4298950" y="6000750"/>
          <p14:tracePt t="91529" x="4235450" y="6013450"/>
          <p14:tracePt t="91546" x="4184650" y="6019800"/>
          <p14:tracePt t="91562" x="4159250" y="6019800"/>
          <p14:tracePt t="91579" x="4140200" y="6019800"/>
          <p14:tracePt t="91697" x="4159250" y="6019800"/>
          <p14:tracePt t="91705" x="4184650" y="6019800"/>
          <p14:tracePt t="91713" x="4222750" y="6013450"/>
          <p14:tracePt t="91714" x="4337050" y="6000750"/>
          <p14:tracePt t="91729" x="4489450" y="5994400"/>
          <p14:tracePt t="91745" x="4660900" y="5994400"/>
          <p14:tracePt t="91762" x="4826000" y="5994400"/>
          <p14:tracePt t="91779" x="4978400" y="5994400"/>
          <p14:tracePt t="91795" x="5137150" y="5994400"/>
          <p14:tracePt t="91812" x="5264150" y="5994400"/>
          <p14:tracePt t="91829" x="5359400" y="5988050"/>
          <p14:tracePt t="91846" x="5429250" y="5975350"/>
          <p14:tracePt t="91862" x="5441950" y="5975350"/>
          <p14:tracePt t="92008" x="5435600" y="5975350"/>
          <p14:tracePt t="92017" x="5422900" y="5975350"/>
          <p14:tracePt t="92025" x="5403850" y="5975350"/>
          <p14:tracePt t="92031" x="5327650" y="5975350"/>
          <p14:tracePt t="92045" x="5143500" y="5975350"/>
          <p14:tracePt t="92062" x="4927600" y="5975350"/>
          <p14:tracePt t="92079" x="4743450" y="5975350"/>
          <p14:tracePt t="92095" x="4597400" y="5975350"/>
          <p14:tracePt t="92113" x="4578350" y="5975350"/>
          <p14:tracePt t="92217" x="4584700" y="5975350"/>
          <p14:tracePt t="92225" x="4616450" y="5975350"/>
          <p14:tracePt t="92230" x="4654550" y="5962650"/>
          <p14:tracePt t="92245" x="4692650" y="5962650"/>
          <p14:tracePt t="92246" x="4743450" y="5949950"/>
          <p14:tracePt t="92263" x="4768850" y="5949950"/>
          <p14:tracePt t="92279" x="4775200" y="5949950"/>
          <p14:tracePt t="92409" x="4781550" y="5949950"/>
          <p14:tracePt t="92417" x="4800600" y="5949950"/>
          <p14:tracePt t="92425" x="4838700" y="5949950"/>
          <p14:tracePt t="92429" x="4991100" y="5911850"/>
          <p14:tracePt t="92445" x="5175250" y="5873750"/>
          <p14:tracePt t="92462" x="5359400" y="5829300"/>
          <p14:tracePt t="92479" x="5473700" y="5791200"/>
          <p14:tracePt t="92495" x="5505450" y="5784850"/>
          <p14:tracePt t="92568" x="5499100" y="5784850"/>
          <p14:tracePt t="92576" x="5467350" y="5784850"/>
          <p14:tracePt t="92595" x="5334000" y="5842000"/>
          <p14:tracePt t="92595" x="5118100" y="5911850"/>
          <p14:tracePt t="92612" x="4921250" y="5969000"/>
          <p14:tracePt t="92629" x="4775200" y="6007100"/>
          <p14:tracePt t="92645" x="4699000" y="6026150"/>
          <p14:tracePt t="92662" x="4679950" y="6032500"/>
          <p14:tracePt t="92752" x="4686300" y="6032500"/>
          <p14:tracePt t="92760" x="4699000" y="6032500"/>
          <p14:tracePt t="92761" x="4730750" y="6026150"/>
          <p14:tracePt t="92779" x="4775200" y="6013450"/>
          <p14:tracePt t="92779" x="4914900" y="5975350"/>
          <p14:tracePt t="92796" x="5041900" y="5924550"/>
          <p14:tracePt t="92812" x="5194300" y="5905500"/>
          <p14:tracePt t="92829" x="5365750" y="5873750"/>
          <p14:tracePt t="92845" x="5524500" y="5861050"/>
          <p14:tracePt t="92862" x="5702300" y="5854700"/>
          <p14:tracePt t="92879" x="5886450" y="5854700"/>
          <p14:tracePt t="92896" x="6045200" y="5854700"/>
          <p14:tracePt t="92912" x="6223000" y="5854700"/>
          <p14:tracePt t="92929" x="6261100" y="5854700"/>
          <p14:tracePt t="92945" x="6273800" y="5854700"/>
          <p14:tracePt t="92962" x="6280150" y="5848350"/>
          <p14:tracePt t="93097" x="6273800" y="5848350"/>
          <p14:tracePt t="93105" x="6261100" y="5854700"/>
          <p14:tracePt t="93113" x="6229350" y="5867400"/>
          <p14:tracePt t="93121" x="6203950" y="5873750"/>
          <p14:tracePt t="93129" x="6134100" y="5886450"/>
          <p14:tracePt t="93145" x="6057900" y="5905500"/>
          <p14:tracePt t="93162" x="5988050" y="5918200"/>
          <p14:tracePt t="93179" x="5905500" y="5937250"/>
          <p14:tracePt t="93196" x="5848350" y="5943600"/>
          <p14:tracePt t="93212" x="5810250" y="5943600"/>
          <p14:tracePt t="93229" x="5784850" y="5949950"/>
          <p14:tracePt t="93245" x="5759450" y="5949950"/>
          <p14:tracePt t="93262" x="5721350" y="5949950"/>
          <p14:tracePt t="93279" x="5689600" y="5949950"/>
          <p14:tracePt t="93295" x="5638800" y="5949950"/>
          <p14:tracePt t="93313" x="5626100" y="5949950"/>
          <p14:tracePt t="93561" x="5619750" y="5949950"/>
          <p14:tracePt t="93571" x="5607050" y="5949950"/>
          <p14:tracePt t="93572" x="5581650" y="5949950"/>
          <p14:tracePt t="93581" x="5549900" y="5949950"/>
          <p14:tracePt t="93595" x="5492750" y="5949950"/>
          <p14:tracePt t="93611" x="5467350" y="5949950"/>
          <p14:tracePt t="93720" x="5454650" y="5949950"/>
          <p14:tracePt t="93728" x="5353050" y="5937250"/>
          <p14:tracePt t="93745" x="5232400" y="5937250"/>
          <p14:tracePt t="93762" x="5162550" y="5937250"/>
          <p14:tracePt t="93763" x="4978400" y="5937250"/>
          <p14:tracePt t="93779" x="4800600" y="5937250"/>
          <p14:tracePt t="93795" x="4610100" y="5937250"/>
          <p14:tracePt t="93813" x="4425950" y="5937250"/>
          <p14:tracePt t="93829" x="4267200" y="5937250"/>
          <p14:tracePt t="93846" x="4121150" y="5937250"/>
          <p14:tracePt t="93862" x="4000500" y="5937250"/>
          <p14:tracePt t="93879" x="3911600" y="5937250"/>
          <p14:tracePt t="93895" x="3860800" y="5937250"/>
          <p14:tracePt t="94104" x="3873500" y="5937250"/>
          <p14:tracePt t="94112" x="3879850" y="5937250"/>
          <p14:tracePt t="94113" x="3911600" y="5943600"/>
          <p14:tracePt t="94129" x="3956050" y="5949950"/>
          <p14:tracePt t="94145" x="4000500" y="5949950"/>
          <p14:tracePt t="94162" x="4051300" y="5949950"/>
          <p14:tracePt t="94179" x="4102100" y="5949950"/>
          <p14:tracePt t="94195" x="4140200" y="5949950"/>
          <p14:tracePt t="94212" x="4171950" y="5949950"/>
          <p14:tracePt t="94228" x="4197350" y="5949950"/>
          <p14:tracePt t="94245" x="4210050" y="5949950"/>
          <p14:tracePt t="94280" x="4216400" y="5949950"/>
          <p14:tracePt t="94297" x="4222750" y="5949950"/>
          <p14:tracePt t="94297" x="4229100" y="5949950"/>
          <p14:tracePt t="94312" x="4235450" y="5949950"/>
          <p14:tracePt t="95473" x="4254500" y="5949950"/>
          <p14:tracePt t="95481" x="4330700" y="5956300"/>
          <p14:tracePt t="95488" x="4406900" y="5969000"/>
          <p14:tracePt t="95495" x="4641850" y="6000750"/>
          <p14:tracePt t="95512" x="5403850" y="6108700"/>
          <p14:tracePt t="95529" x="5937250" y="6178550"/>
          <p14:tracePt t="95545" x="6324600" y="6229350"/>
          <p14:tracePt t="95562" x="6496050" y="6242050"/>
          <p14:tracePt t="95578" x="6661150" y="6248400"/>
          <p14:tracePt t="95595" x="6794500" y="6248400"/>
          <p14:tracePt t="95612" x="6902450" y="6248400"/>
          <p14:tracePt t="95629" x="7004050" y="6242050"/>
          <p14:tracePt t="95645" x="7080250" y="6223000"/>
          <p14:tracePt t="95661" x="7131050" y="6184900"/>
          <p14:tracePt t="95678" x="7169150" y="6159500"/>
          <p14:tracePt t="95695" x="7219950" y="6102350"/>
          <p14:tracePt t="95713" x="7251700" y="6064250"/>
          <p14:tracePt t="95729" x="7277100" y="6019800"/>
          <p14:tracePt t="95745" x="7308850" y="5975350"/>
          <p14:tracePt t="95762" x="7334250" y="5918200"/>
          <p14:tracePt t="95778" x="7359650" y="5848350"/>
          <p14:tracePt t="95796" x="7372350" y="5765800"/>
          <p14:tracePt t="95812" x="7372350" y="5695950"/>
          <p14:tracePt t="95829" x="7372350" y="5638800"/>
          <p14:tracePt t="95845" x="7372350" y="5581650"/>
          <p14:tracePt t="95862" x="7372350" y="5518150"/>
          <p14:tracePt t="95878" x="7366000" y="5454650"/>
          <p14:tracePt t="95895" x="7308850" y="5359400"/>
          <p14:tracePt t="95913" x="7277100" y="5302250"/>
          <p14:tracePt t="95929" x="7245350" y="5251450"/>
          <p14:tracePt t="95945" x="7232650" y="5226050"/>
          <p14:tracePt t="95962" x="7213600" y="5194300"/>
          <p14:tracePt t="95979" x="7194550" y="5168900"/>
          <p14:tracePt t="95996" x="7175500" y="5143500"/>
          <p14:tracePt t="96012" x="7162800" y="5130800"/>
          <p14:tracePt t="96029" x="7143750" y="5111750"/>
          <p14:tracePt t="96045" x="7124700" y="5105400"/>
          <p14:tracePt t="96105" x="7112000" y="5105400"/>
          <p14:tracePt t="96112" x="7105650" y="5105400"/>
          <p14:tracePt t="96120" x="7099300" y="5105400"/>
          <p14:tracePt t="96128" x="7086600" y="5105400"/>
          <p14:tracePt t="96129" x="7054850" y="5118100"/>
          <p14:tracePt t="96145" x="7004050" y="5143500"/>
          <p14:tracePt t="96162" x="6934200" y="5181600"/>
          <p14:tracePt t="96178" x="6870700" y="5226050"/>
          <p14:tracePt t="96195" x="6807200" y="5276850"/>
          <p14:tracePt t="96212" x="6756400" y="5321300"/>
          <p14:tracePt t="96229" x="6718300" y="5359400"/>
          <p14:tracePt t="96245" x="6699250" y="5384800"/>
          <p14:tracePt t="96262" x="6673850" y="5441950"/>
          <p14:tracePt t="96278" x="6661150" y="5492750"/>
          <p14:tracePt t="96295" x="6661150" y="5562600"/>
          <p14:tracePt t="96313" x="6661150" y="5619750"/>
          <p14:tracePt t="96328" x="6661150" y="5683250"/>
          <p14:tracePt t="96345" x="6661150" y="5734050"/>
          <p14:tracePt t="96362" x="6661150" y="5791200"/>
          <p14:tracePt t="96378" x="6661150" y="5829300"/>
          <p14:tracePt t="96395" x="6661150" y="5880100"/>
          <p14:tracePt t="96412" x="6661150" y="5924550"/>
          <p14:tracePt t="96430" x="6661150" y="5969000"/>
          <p14:tracePt t="96445" x="6667500" y="6019800"/>
          <p14:tracePt t="96462" x="6680200" y="6051550"/>
          <p14:tracePt t="96479" x="6699250" y="6089650"/>
          <p14:tracePt t="96495" x="6711950" y="6121400"/>
          <p14:tracePt t="96513" x="6737350" y="6153150"/>
          <p14:tracePt t="96529" x="6762750" y="6191250"/>
          <p14:tracePt t="96546" x="6794500" y="6223000"/>
          <p14:tracePt t="96562" x="6826250" y="6248400"/>
          <p14:tracePt t="96578" x="6864350" y="6280150"/>
          <p14:tracePt t="96596" x="6902450" y="6299200"/>
          <p14:tracePt t="96612" x="6946900" y="6311900"/>
          <p14:tracePt t="96629" x="6997700" y="6324600"/>
          <p14:tracePt t="96645" x="7061200" y="6337300"/>
          <p14:tracePt t="96662" x="7137400" y="6343650"/>
          <p14:tracePt t="96679" x="7219950" y="6343650"/>
          <p14:tracePt t="96695" x="7289800" y="6343650"/>
          <p14:tracePt t="96712" x="7359650" y="6324600"/>
          <p14:tracePt t="96729" x="7404100" y="6280150"/>
          <p14:tracePt t="96745" x="7429500" y="6235700"/>
          <p14:tracePt t="96762" x="7442200" y="6165850"/>
          <p14:tracePt t="96779" x="7448550" y="6083300"/>
          <p14:tracePt t="96795" x="7454900" y="5994400"/>
          <p14:tracePt t="96812" x="7461250" y="5905500"/>
          <p14:tracePt t="96829" x="7461250" y="5810250"/>
          <p14:tracePt t="96845" x="7461250" y="5695950"/>
          <p14:tracePt t="96862" x="7448550" y="5619750"/>
          <p14:tracePt t="96879" x="7423150" y="5530850"/>
          <p14:tracePt t="96895" x="7404100" y="5486400"/>
          <p14:tracePt t="96912" x="7372350" y="5391150"/>
          <p14:tracePt t="96929" x="7340600" y="5327650"/>
          <p14:tracePt t="96945" x="7315200" y="5289550"/>
          <p14:tracePt t="96962" x="7289800" y="5257800"/>
          <p14:tracePt t="96978" x="7270750" y="5232400"/>
          <p14:tracePt t="96995" x="7251700" y="5213350"/>
          <p14:tracePt t="97012" x="7239000" y="5194300"/>
          <p14:tracePt t="97028" x="7219950" y="5181600"/>
          <p14:tracePt t="97045" x="7200900" y="5175250"/>
          <p14:tracePt t="97062" x="7175500" y="5162550"/>
          <p14:tracePt t="97078" x="7162800" y="5156200"/>
          <p14:tracePt t="97095" x="7150100" y="5156200"/>
          <p14:tracePt t="97113" x="7143750" y="5156200"/>
          <p14:tracePt t="97128" x="7118350" y="5156200"/>
          <p14:tracePt t="97146" x="7092950" y="5162550"/>
          <p14:tracePt t="97162" x="7067550" y="5181600"/>
          <p14:tracePt t="97179" x="7048500" y="5194300"/>
          <p14:tracePt t="97195" x="7035800" y="5232400"/>
          <p14:tracePt t="97212" x="7023100" y="5314950"/>
          <p14:tracePt t="97228" x="7023100" y="5359400"/>
          <p14:tracePt t="97245" x="7023100" y="5397500"/>
          <p14:tracePt t="97262" x="7086600" y="5511800"/>
          <p14:tracePt t="97279" x="7169150" y="5607050"/>
          <p14:tracePt t="97295" x="7264400" y="5689600"/>
          <p14:tracePt t="97313" x="7315200" y="5708650"/>
          <p14:tracePt t="97328" x="7346950" y="5727700"/>
          <p14:tracePt t="97345" x="7366000" y="5734050"/>
          <p14:tracePt t="97362" x="7391400" y="5740400"/>
          <p14:tracePt t="97379" x="7397750" y="5740400"/>
          <p14:tracePt t="97395" x="7429500" y="5746750"/>
          <p14:tracePt t="97412" x="7473950" y="5746750"/>
          <p14:tracePt t="97428" x="7499350" y="5746750"/>
          <p14:tracePt t="97446" x="7512050" y="5746750"/>
          <p14:tracePt t="97462" x="7518400" y="5746750"/>
          <p14:tracePt t="97785" x="7512050" y="5746750"/>
          <p14:tracePt t="97793" x="7505700" y="5746750"/>
          <p14:tracePt t="97800" x="7473950" y="5746750"/>
          <p14:tracePt t="97812" x="7448550" y="5753100"/>
          <p14:tracePt t="97828" x="7423150" y="5772150"/>
          <p14:tracePt t="97845" x="7397750" y="5797550"/>
          <p14:tracePt t="97862" x="7385050" y="5810250"/>
          <p14:tracePt t="97879" x="7378700" y="5816600"/>
          <p14:tracePt t="97895" x="7366000" y="5835650"/>
          <p14:tracePt t="97913" x="7353300" y="5848350"/>
          <p14:tracePt t="97928" x="7340600" y="5861050"/>
          <p14:tracePt t="97945" x="7315200" y="5880100"/>
          <p14:tracePt t="97962" x="7277100" y="5899150"/>
          <p14:tracePt t="97979" x="7251700" y="5911850"/>
          <p14:tracePt t="97995" x="7232650" y="5930900"/>
          <p14:tracePt t="98012" x="7213600" y="5937250"/>
          <p14:tracePt t="98028" x="7207250" y="5949950"/>
          <p14:tracePt t="98045" x="7200900" y="5956300"/>
          <p14:tracePt t="98062" x="7194550" y="5962650"/>
          <p14:tracePt t="98079" x="7188200" y="5969000"/>
          <p14:tracePt t="98095" x="7169150" y="5975350"/>
          <p14:tracePt t="98113" x="7162800" y="5981700"/>
          <p14:tracePt t="98128" x="7156450" y="5988050"/>
          <p14:tracePt t="98145" x="7150100" y="5988050"/>
          <p14:tracePt t="98265" x="7169150" y="5988050"/>
          <p14:tracePt t="98272" x="7200900" y="5988050"/>
          <p14:tracePt t="98280" x="7226300" y="5988050"/>
          <p14:tracePt t="98281" x="7270750" y="5988050"/>
          <p14:tracePt t="98296" x="7346950" y="5988050"/>
          <p14:tracePt t="98296" x="7385050" y="5988050"/>
          <p14:tracePt t="98313" x="7442200" y="5988050"/>
          <p14:tracePt t="98328" x="7499350" y="5975350"/>
          <p14:tracePt t="98345" x="7537450" y="5969000"/>
          <p14:tracePt t="98362" x="7562850" y="5949950"/>
          <p14:tracePt t="98378" x="7575550" y="5937250"/>
          <p14:tracePt t="98395" x="7594600" y="5918200"/>
          <p14:tracePt t="98412" x="7607300" y="5886450"/>
          <p14:tracePt t="98429" x="7620000" y="5848350"/>
          <p14:tracePt t="98445" x="7632700" y="5797550"/>
          <p14:tracePt t="98463" x="7651750" y="5740400"/>
          <p14:tracePt t="98479" x="7664450" y="5689600"/>
          <p14:tracePt t="98495" x="7664450" y="5626100"/>
          <p14:tracePt t="98513" x="7664450" y="5588000"/>
          <p14:tracePt t="98528" x="7639050" y="5537200"/>
          <p14:tracePt t="98545" x="7626350" y="5505450"/>
          <p14:tracePt t="98562" x="7600950" y="5467350"/>
          <p14:tracePt t="98578" x="7575550" y="5435600"/>
          <p14:tracePt t="98595" x="7556500" y="5416550"/>
          <p14:tracePt t="98612" x="7550150" y="5416550"/>
          <p14:tracePt t="98628" x="7543800" y="5416550"/>
          <p14:tracePt t="98645" x="7537450" y="5416550"/>
          <p14:tracePt t="98662" x="7531100" y="5410200"/>
          <p14:tracePt t="98678" x="7505700" y="5410200"/>
          <p14:tracePt t="98695" x="7448550" y="5454650"/>
          <p14:tracePt t="98713" x="7391400" y="5499100"/>
          <p14:tracePt t="98728" x="7334250" y="5581650"/>
          <p14:tracePt t="98745" x="7327900" y="5600700"/>
          <p14:tracePt t="98762" x="7327900" y="5651500"/>
          <p14:tracePt t="98778" x="7334250" y="5708650"/>
          <p14:tracePt t="98796" x="7366000" y="5778500"/>
          <p14:tracePt t="98812" x="7385050" y="5822950"/>
          <p14:tracePt t="98829" x="7410450" y="5861050"/>
          <p14:tracePt t="98845" x="7429500" y="5873750"/>
          <p14:tracePt t="98862" x="7461250" y="5899150"/>
          <p14:tracePt t="98878" x="7499350" y="5924550"/>
          <p14:tracePt t="98895" x="7537450" y="5937250"/>
          <p14:tracePt t="98912" x="7569200" y="5937250"/>
          <p14:tracePt t="98929" x="7581900" y="5937250"/>
          <p14:tracePt t="98946" x="7588250" y="5937250"/>
          <p14:tracePt t="98962" x="7600950" y="5937250"/>
          <p14:tracePt t="99000" x="7607300" y="5930900"/>
          <p14:tracePt t="99024" x="7607300" y="5924550"/>
          <p14:tracePt t="99064" x="7607300" y="5918200"/>
          <p14:tracePt t="99808" x="7613650" y="5918200"/>
          <p14:tracePt t="99824" x="7613650" y="5911850"/>
          <p14:tracePt t="99832" x="7581900" y="5905500"/>
          <p14:tracePt t="99845" x="7550150" y="5892800"/>
          <p14:tracePt t="99848" x="7448550" y="5867400"/>
          <p14:tracePt t="99862" x="7340600" y="5835650"/>
          <p14:tracePt t="99878" x="7251700" y="5822950"/>
          <p14:tracePt t="99895" x="7131050" y="5810250"/>
          <p14:tracePt t="99913" x="7086600" y="5803900"/>
          <p14:tracePt t="99928" x="7061200" y="5803900"/>
          <p14:tracePt t="99945" x="7023100" y="5803900"/>
          <p14:tracePt t="99962" x="7004050" y="5803900"/>
          <p14:tracePt t="99978" x="6978650" y="5803900"/>
          <p14:tracePt t="99995" x="6972300" y="5803900"/>
          <p14:tracePt t="100012" x="6965950" y="5803900"/>
          <p14:tracePt t="100384" x="6972300" y="5803900"/>
          <p14:tracePt t="100400" x="6978650" y="5810250"/>
          <p14:tracePt t="100408" x="6985000" y="5816600"/>
          <p14:tracePt t="100413" x="7004050" y="5816600"/>
          <p14:tracePt t="100429" x="7023100" y="5822950"/>
          <p14:tracePt t="100445" x="7042150" y="5829300"/>
          <p14:tracePt t="100462" x="7054850" y="5835650"/>
          <p14:tracePt t="100479" x="7073900" y="5842000"/>
          <p14:tracePt t="100495" x="7092950" y="5842000"/>
          <p14:tracePt t="100513" x="7112000" y="5842000"/>
          <p14:tracePt t="100528" x="7118350" y="5842000"/>
          <p14:tracePt t="100545" x="7124700" y="5842000"/>
          <p14:tracePt t="100561" x="7131050" y="5842000"/>
          <p14:tracePt t="101031" x="7143750" y="5848350"/>
          <p14:tracePt t="101040" x="7124700" y="5835650"/>
          <p14:tracePt t="101047" x="7061200" y="5765800"/>
          <p14:tracePt t="101060" x="7004050" y="5708650"/>
          <p14:tracePt t="101063" x="6711950" y="5422900"/>
          <p14:tracePt t="101077" x="6229350" y="5035550"/>
          <p14:tracePt t="101094" x="5822950" y="4743450"/>
          <p14:tracePt t="101111" x="5219700" y="4311650"/>
          <p14:tracePt t="101127" x="4324350" y="3714750"/>
          <p14:tracePt t="101144" x="3975100" y="3505200"/>
          <p14:tracePt t="101161" x="3575050" y="3162300"/>
          <p14:tracePt t="101177" x="3244850" y="2889250"/>
          <p14:tracePt t="101194" x="3003550" y="2705100"/>
          <p14:tracePt t="101212" x="2851150" y="2571750"/>
          <p14:tracePt t="101228" x="2768600" y="2501900"/>
          <p14:tracePt t="101245" x="2711450" y="2444750"/>
          <p14:tracePt t="101261" x="2679700" y="2419350"/>
          <p14:tracePt t="101279" x="2660650" y="2400300"/>
          <p14:tracePt t="101295" x="2654300" y="2381250"/>
          <p14:tracePt t="101313" x="2647950" y="2355850"/>
          <p14:tracePt t="101328" x="2635250" y="2324100"/>
          <p14:tracePt t="101345" x="2622550" y="2279650"/>
          <p14:tracePt t="101361" x="2609850" y="2260600"/>
          <p14:tracePt t="101399" x="2609850" y="2254250"/>
          <p14:tracePt t="101568" x="2603500" y="2266950"/>
          <p14:tracePt t="101576" x="2616200" y="2330450"/>
          <p14:tracePt t="101584" x="2647950" y="2400300"/>
          <p14:tracePt t="101592" x="2673350" y="2482850"/>
          <p14:tracePt t="101611" x="2774950" y="2832100"/>
          <p14:tracePt t="101613" x="2914650" y="3175000"/>
          <p14:tracePt t="101628" x="3086100" y="3498850"/>
          <p14:tracePt t="101645" x="3257550" y="3714750"/>
          <p14:tracePt t="101661" x="3448050" y="3911600"/>
          <p14:tracePt t="101679" x="3594100" y="4025900"/>
          <p14:tracePt t="101695" x="3708400" y="4095750"/>
          <p14:tracePt t="101695" x="3740150" y="4114800"/>
          <p14:tracePt t="101712" x="3765550" y="4133850"/>
          <p14:tracePt t="101727" x="3790950" y="4146550"/>
          <p14:tracePt t="101744" x="3803650" y="4146550"/>
          <p14:tracePt t="101760" x="3822700" y="4152900"/>
          <p14:tracePt t="101777" x="3841750" y="4159250"/>
          <p14:tracePt t="101794" x="3879850" y="4178300"/>
          <p14:tracePt t="101811" x="3924300" y="4191000"/>
          <p14:tracePt t="101827" x="3949700" y="4203700"/>
          <p14:tracePt t="101844" x="3956050" y="4210050"/>
          <p14:tracePt t="101935" x="3930650" y="4191000"/>
          <p14:tracePt t="101943" x="3873500" y="4140200"/>
          <p14:tracePt t="101951" x="3810000" y="4076700"/>
          <p14:tracePt t="101959" x="3708400" y="3987800"/>
          <p14:tracePt t="101963" x="3460750" y="3759200"/>
          <p14:tracePt t="101977" x="3187700" y="3562350"/>
          <p14:tracePt t="101994" x="2965450" y="3422650"/>
          <p14:tracePt t="102011" x="2844800" y="3340100"/>
          <p14:tracePt t="102027" x="2749550" y="3282950"/>
          <p14:tracePt t="102044" x="2724150" y="3263900"/>
          <p14:tracePt t="102060" x="2717800" y="3263900"/>
          <p14:tracePt t="102077" x="2717800" y="3257550"/>
          <p14:tracePt t="102160" x="2724150" y="3289300"/>
          <p14:tracePt t="102170" x="2806700" y="3371850"/>
          <p14:tracePt t="102171" x="2901950" y="3479800"/>
          <p14:tracePt t="102178" x="3314700" y="3803650"/>
          <p14:tracePt t="102195" x="3975100" y="4229100"/>
          <p14:tracePt t="102211" x="4711700" y="4660900"/>
          <p14:tracePt t="102228" x="5505450" y="5054600"/>
          <p14:tracePt t="102245" x="6115050" y="5340350"/>
          <p14:tracePt t="102262" x="6731000" y="5594350"/>
          <p14:tracePt t="102278" x="6883400" y="5657850"/>
          <p14:tracePt t="102295" x="7200900" y="5791200"/>
          <p14:tracePt t="102313" x="7296150" y="5822950"/>
          <p14:tracePt t="102328" x="7359650" y="5842000"/>
          <p14:tracePt t="102345" x="7391400" y="5854700"/>
          <p14:tracePt t="102362" x="7404100" y="5854700"/>
          <p14:tracePt t="102378" x="7416800" y="5854700"/>
          <p14:tracePt t="102395" x="7423150" y="5854700"/>
          <p14:tracePt t="102411" x="7435850" y="5854700"/>
          <p14:tracePt t="102428" x="7442200" y="5854700"/>
          <p14:tracePt t="102445" x="7454900" y="5861050"/>
          <p14:tracePt t="102528" x="7429500" y="5829300"/>
          <p14:tracePt t="102529" x="7372350" y="5753100"/>
          <p14:tracePt t="102545" x="7270750" y="5657850"/>
          <p14:tracePt t="102546" x="6883400" y="5302250"/>
          <p14:tracePt t="102562" x="6426200" y="4991100"/>
          <p14:tracePt t="102578" x="5943600" y="4737100"/>
          <p14:tracePt t="102595" x="5397500" y="4476750"/>
          <p14:tracePt t="102611" x="4870450" y="4254500"/>
          <p14:tracePt t="102628" x="4629150" y="4159250"/>
          <p14:tracePt t="102645" x="4489450" y="4070350"/>
          <p14:tracePt t="102662" x="4451350" y="4044950"/>
          <p14:tracePt t="102832" x="4457700" y="4051300"/>
          <p14:tracePt t="102840" x="4489450" y="4083050"/>
          <p14:tracePt t="102848" x="4533900" y="4127500"/>
          <p14:tracePt t="102854" x="4591050" y="4184650"/>
          <p14:tracePt t="102861" x="4743450" y="4324350"/>
          <p14:tracePt t="102878" x="5118100" y="4584700"/>
          <p14:tracePt t="102878" x="5384800" y="4756150"/>
          <p14:tracePt t="102896" x="5905500" y="5099050"/>
          <p14:tracePt t="102912" x="6527800" y="5530850"/>
          <p14:tracePt t="102928" x="7156450" y="5937250"/>
          <p14:tracePt t="102945" x="7594600" y="6223000"/>
          <p14:tracePt t="102962" x="7874000" y="6400800"/>
          <p14:tracePt t="102978" x="8020050" y="6470650"/>
          <p14:tracePt t="102995" x="8083550" y="6496050"/>
          <p14:tracePt t="103104" x="8089900" y="6496050"/>
          <p14:tracePt t="103111" x="8096250" y="6496050"/>
          <p14:tracePt t="103121" x="8096250" y="6477000"/>
          <p14:tracePt t="103128" x="8096250" y="6419850"/>
          <p14:tracePt t="103145" x="8083550" y="6330950"/>
          <p14:tracePt t="103161" x="8007350" y="6146800"/>
          <p14:tracePt t="103178" x="7835900" y="5911850"/>
          <p14:tracePt t="103194" x="7524750" y="5549900"/>
          <p14:tracePt t="103210" x="7404100" y="5422900"/>
          <p14:tracePt t="103227" x="7073900" y="5175250"/>
          <p14:tracePt t="103244" x="6756400" y="4953000"/>
          <p14:tracePt t="103260" x="6597650" y="4864100"/>
          <p14:tracePt t="103277" x="6477000" y="4775200"/>
          <p14:tracePt t="103294" x="6400800" y="4730750"/>
          <p14:tracePt t="103310" x="6330950" y="4679950"/>
          <p14:tracePt t="103440" x="6343650" y="4679950"/>
          <p14:tracePt t="103448" x="6388100" y="4679950"/>
          <p14:tracePt t="103461" x="6445250" y="4679950"/>
          <p14:tracePt t="103462" x="6559550" y="4679950"/>
          <p14:tracePt t="103478" x="6584950" y="4679950"/>
          <p14:tracePt t="103495" x="6794500" y="4679950"/>
          <p14:tracePt t="103511" x="6845300" y="4679950"/>
          <p14:tracePt t="103529" x="7023100" y="4667250"/>
          <p14:tracePt t="103545" x="7048500" y="4660900"/>
          <p14:tracePt t="103562" x="7067550" y="4648200"/>
          <p14:tracePt t="103663" x="7029450" y="4648200"/>
          <p14:tracePt t="103671" x="6965950" y="4648200"/>
          <p14:tracePt t="103679" x="6940550" y="4648200"/>
          <p14:tracePt t="103694" x="6807200" y="4648200"/>
          <p14:tracePt t="103695" x="6553200" y="4610100"/>
          <p14:tracePt t="103710" x="6546850" y="4610100"/>
          <p14:tracePt t="103710" x="6477000" y="4591050"/>
          <p14:tracePt t="103727" x="6286500" y="4559300"/>
          <p14:tracePt t="103744" x="6096000" y="4483100"/>
          <p14:tracePt t="103760" x="5924550" y="4387850"/>
          <p14:tracePt t="103777" x="5911850" y="4375150"/>
          <p14:tracePt t="103794" x="5816600" y="4279900"/>
          <p14:tracePt t="103810" x="5740400" y="4191000"/>
          <p14:tracePt t="103827" x="5715000" y="4152900"/>
          <p14:tracePt t="103844" x="5708650" y="4146550"/>
          <p14:tracePt t="103862" x="5702300" y="4140200"/>
          <p14:tracePt t="103951" x="5727700" y="4210050"/>
          <p14:tracePt t="103960" x="5791200" y="4318000"/>
          <p14:tracePt t="103968" x="5880100" y="4476750"/>
          <p14:tracePt t="103976" x="6127750" y="4845050"/>
          <p14:tracePt t="103995" x="6273800" y="5016500"/>
          <p14:tracePt t="103995" x="6661150" y="5365750"/>
          <p14:tracePt t="104011" x="7105650" y="5689600"/>
          <p14:tracePt t="104029" x="7480300" y="5962650"/>
          <p14:tracePt t="104045" x="7753350" y="6153150"/>
          <p14:tracePt t="104061" x="7994650" y="6343650"/>
          <p14:tracePt t="104078" x="8216900" y="6534150"/>
          <p14:tracePt t="104094" x="8413750" y="6705600"/>
          <p14:tracePt t="104111" x="8426450" y="6718300"/>
          <p14:tracePt t="104127" x="8483600" y="6781800"/>
          <p14:tracePt t="104144" x="8483600" y="6788150"/>
          <p14:tracePt t="104199" x="8483600" y="6781800"/>
          <p14:tracePt t="104207" x="8445500" y="6705600"/>
          <p14:tracePt t="104215" x="8407400" y="6661150"/>
          <p14:tracePt t="104227" x="8382000" y="6604000"/>
          <p14:tracePt t="104228" x="8134350" y="6305550"/>
          <p14:tracePt t="104244" x="8070850" y="6223000"/>
          <p14:tracePt t="104260" x="8020050" y="6153150"/>
          <p14:tracePt t="104278" x="7404100" y="5664200"/>
          <p14:tracePt t="104295" x="6788150" y="5238750"/>
          <p14:tracePt t="104312" x="6254750" y="4857750"/>
          <p14:tracePt t="104328" x="5873750" y="4622800"/>
          <p14:tracePt t="104344" x="5702300" y="4527550"/>
          <p14:tracePt t="104360" x="5594350" y="4464050"/>
          <p14:tracePt t="104377" x="5530850" y="4425950"/>
          <p14:tracePt t="104394" x="5505450" y="4413250"/>
          <p14:tracePt t="104410" x="5480050" y="4400550"/>
          <p14:tracePt t="104427" x="5454650" y="4387850"/>
          <p14:tracePt t="104444" x="5422900" y="4375150"/>
          <p14:tracePt t="104460" x="5410200" y="4368800"/>
          <p14:tracePt t="104711" x="5416550" y="4368800"/>
          <p14:tracePt t="104719" x="5448300" y="4394200"/>
          <p14:tracePt t="104727" x="5499100" y="4419600"/>
          <p14:tracePt t="104744" x="5664200" y="4483100"/>
          <p14:tracePt t="104744" x="5981700" y="4559300"/>
          <p14:tracePt t="104761" x="6388100" y="4622800"/>
          <p14:tracePt t="104777" x="6800850" y="4686300"/>
          <p14:tracePt t="104795" x="6921500" y="4686300"/>
          <p14:tracePt t="104811" x="6965950" y="4692650"/>
          <p14:tracePt t="104828" x="7023100" y="4692650"/>
          <p14:tracePt t="104844" x="7131050" y="4692650"/>
          <p14:tracePt t="104860" x="7156450" y="4692650"/>
          <p14:tracePt t="104984" x="7162800" y="4692650"/>
          <p14:tracePt t="104992" x="7169150" y="4692650"/>
          <p14:tracePt t="105003" x="7181850" y="4699000"/>
          <p14:tracePt t="105024" x="7194550" y="4705350"/>
          <p14:tracePt t="105048" x="7200900" y="4705350"/>
          <p14:tracePt t="105056" x="7200900" y="4711700"/>
          <p14:tracePt t="105080" x="7207250" y="4718050"/>
          <p14:tracePt t="105088" x="7213600" y="4718050"/>
          <p14:tracePt t="105096" x="7213600" y="4724400"/>
          <p14:tracePt t="105104" x="7219950" y="4730750"/>
          <p14:tracePt t="105112" x="7239000" y="4743450"/>
          <p14:tracePt t="105128" x="7283450" y="4762500"/>
          <p14:tracePt t="105145" x="7321550" y="4781550"/>
          <p14:tracePt t="105199" x="7346950" y="4794250"/>
          <p14:tracePt t="105208" x="7372350" y="4800600"/>
          <p14:tracePt t="105216" x="7404100" y="4813300"/>
          <p14:tracePt t="105224" x="7442200" y="4819650"/>
          <p14:tracePt t="105230" x="7499350" y="4838700"/>
          <p14:tracePt t="105245" x="7575550" y="4845050"/>
          <p14:tracePt t="105261" x="7639050" y="4851400"/>
          <p14:tracePt t="105278" x="7689850" y="4851400"/>
          <p14:tracePt t="105295" x="7747000" y="4851400"/>
          <p14:tracePt t="105312" x="7778750" y="4851400"/>
          <p14:tracePt t="105328" x="7823200" y="4851400"/>
          <p14:tracePt t="105345" x="7848600" y="4845050"/>
          <p14:tracePt t="105361" x="7880350" y="4832350"/>
          <p14:tracePt t="105378" x="7886700" y="4826000"/>
          <p14:tracePt t="105394" x="7893050" y="4826000"/>
          <p14:tracePt t="105440" x="7899400" y="4819650"/>
          <p14:tracePt t="105464" x="7905750" y="4819650"/>
          <p14:tracePt t="105487" x="7912100" y="4819650"/>
          <p14:tracePt t="105776" x="7912100" y="4813300"/>
          <p14:tracePt t="105784" x="7912100" y="4800600"/>
          <p14:tracePt t="105856" x="7912100" y="4794250"/>
          <p14:tracePt t="10695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Continuity Equation: 1D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Hence,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Then, the continuity equation in 1D is,</a:t>
            </a:r>
          </a:p>
        </p:txBody>
      </p:sp>
      <p:pic>
        <p:nvPicPr>
          <p:cNvPr id="2054" name="Picture 4" descr="fig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524000"/>
            <a:ext cx="2971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676400" y="2824163"/>
          <a:ext cx="54610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6" imgW="1777680" imgH="393480" progId="Equation.3">
                  <p:embed/>
                </p:oleObj>
              </mc:Choice>
              <mc:Fallback>
                <p:oleObj name="Equation" r:id="rId6" imgW="177768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824163"/>
                        <a:ext cx="5461000" cy="12096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505200" y="5029200"/>
          <a:ext cx="21066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8" imgW="685800" imgH="393480" progId="Equation.3">
                  <p:embed/>
                </p:oleObj>
              </mc:Choice>
              <mc:Fallback>
                <p:oleObj name="Equation" r:id="rId8" imgW="68580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029200"/>
                        <a:ext cx="2106613" cy="12096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75"/>
    </mc:Choice>
    <mc:Fallback>
      <p:transition spd="slow" advTm="8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71" x="2508250" y="3543300"/>
          <p14:tracePt t="3822" x="2508250" y="3549650"/>
          <p14:tracePt t="3831" x="2508250" y="3568700"/>
          <p14:tracePt t="3845" x="2508250" y="3575050"/>
          <p14:tracePt t="3846" x="2508250" y="3594100"/>
          <p14:tracePt t="3862" x="2508250" y="3638550"/>
          <p14:tracePt t="3879" x="2508250" y="3683000"/>
          <p14:tracePt t="3896" x="2508250" y="3689350"/>
          <p14:tracePt t="3911" x="2489200" y="3714750"/>
          <p14:tracePt t="3928" x="2476500" y="3746500"/>
          <p14:tracePt t="4576" x="2476500" y="3721100"/>
          <p14:tracePt t="4588" x="2482850" y="3695700"/>
          <p14:tracePt t="4589" x="2489200" y="3683000"/>
          <p14:tracePt t="4596" x="2495550" y="3657600"/>
          <p14:tracePt t="4612" x="2501900" y="3644900"/>
          <p14:tracePt t="5664" x="2501900" y="3638550"/>
          <p14:tracePt t="5688" x="2527300" y="3638550"/>
          <p14:tracePt t="5696" x="2698750" y="3657600"/>
          <p14:tracePt t="5712" x="2806700" y="3663950"/>
          <p14:tracePt t="5713" x="2946400" y="3683000"/>
          <p14:tracePt t="5728" x="3016250" y="3683000"/>
          <p14:tracePt t="5745" x="3244850" y="3683000"/>
          <p14:tracePt t="5762" x="3422650" y="3683000"/>
          <p14:tracePt t="5779" x="3435350" y="3683000"/>
          <p14:tracePt t="5795" x="3562350" y="3683000"/>
          <p14:tracePt t="5813" x="3638550" y="3683000"/>
          <p14:tracePt t="6287" x="3644900" y="3689350"/>
          <p14:tracePt t="6295" x="3727450" y="3689350"/>
          <p14:tracePt t="6305" x="3771900" y="3689350"/>
          <p14:tracePt t="6312" x="3848100" y="3689350"/>
          <p14:tracePt t="6329" x="3892550" y="3689350"/>
          <p14:tracePt t="6346" x="3917950" y="3689350"/>
          <p14:tracePt t="6362" x="3943350" y="3689350"/>
          <p14:tracePt t="6379" x="3968750" y="3689350"/>
          <p14:tracePt t="6395" x="3987800" y="3689350"/>
          <p14:tracePt t="6412" x="4000500" y="3689350"/>
          <p14:tracePt t="6429" x="4013200" y="3689350"/>
          <p14:tracePt t="6446" x="4025900" y="3689350"/>
          <p14:tracePt t="6462" x="4057650" y="3689350"/>
          <p14:tracePt t="6480" x="4089400" y="3689350"/>
          <p14:tracePt t="6496" x="4121150" y="3695700"/>
          <p14:tracePt t="6513" x="4146550" y="3695700"/>
          <p14:tracePt t="6529" x="4152900" y="3695700"/>
          <p14:tracePt t="7392" x="4159250" y="3695700"/>
          <p14:tracePt t="7400" x="4178300" y="3695700"/>
          <p14:tracePt t="7412" x="4191000" y="3695700"/>
          <p14:tracePt t="7416" x="4229100" y="3689350"/>
          <p14:tracePt t="7429" x="4267200" y="3676650"/>
          <p14:tracePt t="7446" x="4286250" y="3670300"/>
          <p14:tracePt t="7462" x="4298950" y="3663950"/>
          <p14:tracePt t="7479" x="4324350" y="3657600"/>
          <p14:tracePt t="7496" x="4356100" y="3644900"/>
          <p14:tracePt t="7513" x="4381500" y="3638550"/>
          <p14:tracePt t="7529" x="4413250" y="3625850"/>
          <p14:tracePt t="7546" x="4445000" y="3625850"/>
          <p14:tracePt t="7562" x="4489450" y="3625850"/>
          <p14:tracePt t="7579" x="4540250" y="3625850"/>
          <p14:tracePt t="7596" x="4578350" y="3625850"/>
          <p14:tracePt t="7612" x="4603750" y="3625850"/>
          <p14:tracePt t="7629" x="4616450" y="3625850"/>
          <p14:tracePt t="7735" x="4641850" y="3625850"/>
          <p14:tracePt t="7744" x="4718050" y="3625850"/>
          <p14:tracePt t="7755" x="4768850" y="3625850"/>
          <p14:tracePt t="7762" x="4876800" y="3625850"/>
          <p14:tracePt t="7779" x="4953000" y="3625850"/>
          <p14:tracePt t="7795" x="5003800" y="3625850"/>
          <p14:tracePt t="7811" x="5022850" y="3625850"/>
          <p14:tracePt t="7829" x="5029200" y="3625850"/>
          <p14:tracePt t="8343" x="5054600" y="3625850"/>
          <p14:tracePt t="8348" x="5111750" y="3625850"/>
          <p14:tracePt t="8362" x="5168900" y="3625850"/>
          <p14:tracePt t="8363" x="5308600" y="3600450"/>
          <p14:tracePt t="8379" x="5422900" y="3575050"/>
          <p14:tracePt t="8396" x="5505450" y="3543300"/>
          <p14:tracePt t="8412" x="5575300" y="3492500"/>
          <p14:tracePt t="8429" x="5638800" y="3429000"/>
          <p14:tracePt t="8445" x="5689600" y="3333750"/>
          <p14:tracePt t="8462" x="5721350" y="3263900"/>
          <p14:tracePt t="8479" x="5746750" y="3206750"/>
          <p14:tracePt t="8495" x="5746750" y="3194050"/>
          <p14:tracePt t="8513" x="5759450" y="3181350"/>
          <p14:tracePt t="8529" x="5759450" y="3175000"/>
          <p14:tracePt t="8547" x="5759450" y="3168650"/>
          <p14:tracePt t="8562" x="5765800" y="3155950"/>
          <p14:tracePt t="8579" x="5765800" y="3149600"/>
          <p14:tracePt t="8595" x="5772150" y="3130550"/>
          <p14:tracePt t="9024" x="5772150" y="3149600"/>
          <p14:tracePt t="9032" x="5772150" y="3181350"/>
          <p14:tracePt t="9039" x="5772150" y="3213100"/>
          <p14:tracePt t="9046" x="5772150" y="3302000"/>
          <p14:tracePt t="9062" x="5772150" y="3460750"/>
          <p14:tracePt t="9080" x="5772150" y="3511550"/>
          <p14:tracePt t="9096" x="5772150" y="3575050"/>
          <p14:tracePt t="9112" x="5772150" y="3613150"/>
          <p14:tracePt t="9129" x="5772150" y="3651250"/>
          <p14:tracePt t="9146" x="5772150" y="3689350"/>
          <p14:tracePt t="9162" x="5772150" y="3714750"/>
          <p14:tracePt t="9179" x="5772150" y="3746500"/>
          <p14:tracePt t="9195" x="5772150" y="3765550"/>
          <p14:tracePt t="9212" x="5772150" y="3778250"/>
          <p14:tracePt t="9230" x="5772150" y="3790950"/>
          <p14:tracePt t="9246" x="5772150" y="3797300"/>
          <p14:tracePt t="9262" x="5772150" y="3803650"/>
          <p14:tracePt t="9617" x="5772150" y="3810000"/>
          <p14:tracePt t="9640" x="5778500" y="3810000"/>
          <p14:tracePt t="9649" x="5784850" y="3816350"/>
          <p14:tracePt t="9665" x="5797550" y="3816350"/>
          <p14:tracePt t="9673" x="5810250" y="3816350"/>
          <p14:tracePt t="9680" x="5835650" y="3816350"/>
          <p14:tracePt t="9681" x="5924550" y="3816350"/>
          <p14:tracePt t="9697" x="6013450" y="3816350"/>
          <p14:tracePt t="9713" x="6089650" y="3816350"/>
          <p14:tracePt t="9730" x="6127750" y="3816350"/>
          <p14:tracePt t="9747" x="6140450" y="3816350"/>
          <p14:tracePt t="9763" x="6153150" y="3816350"/>
          <p14:tracePt t="9799" x="6159500" y="3816350"/>
          <p14:tracePt t="9952" x="6140450" y="3816350"/>
          <p14:tracePt t="9961" x="6115050" y="3822700"/>
          <p14:tracePt t="9965" x="6051550" y="3848100"/>
          <p14:tracePt t="9980" x="5988050" y="3879850"/>
          <p14:tracePt t="9996" x="5924550" y="3905250"/>
          <p14:tracePt t="10013" x="5835650" y="3943350"/>
          <p14:tracePt t="10030" x="5759450" y="3962400"/>
          <p14:tracePt t="10046" x="5695950" y="3981450"/>
          <p14:tracePt t="10063" x="5645150" y="3987800"/>
          <p14:tracePt t="10081" x="5632450" y="3994150"/>
          <p14:tracePt t="10097" x="5626100" y="3994150"/>
          <p14:tracePt t="10367" x="5632450" y="3994150"/>
          <p14:tracePt t="10393" x="5638800" y="3994150"/>
          <p14:tracePt t="11239" x="5638800" y="3987800"/>
          <p14:tracePt t="11247" x="5632450" y="3892550"/>
          <p14:tracePt t="11251" x="5575300" y="3810000"/>
          <p14:tracePt t="11262" x="5499100" y="3683000"/>
          <p14:tracePt t="11279" x="5416550" y="3594100"/>
          <p14:tracePt t="11295" x="5353050" y="3517900"/>
          <p14:tracePt t="11312" x="5327650" y="3498850"/>
          <p14:tracePt t="11329" x="5308600" y="3479800"/>
          <p14:tracePt t="11345" x="5283200" y="3460750"/>
          <p14:tracePt t="11362" x="5232400" y="3429000"/>
          <p14:tracePt t="11379" x="5162550" y="3397250"/>
          <p14:tracePt t="11395" x="5105400" y="3384550"/>
          <p14:tracePt t="11412" x="5041900" y="3365500"/>
          <p14:tracePt t="11429" x="4991100" y="3346450"/>
          <p14:tracePt t="11445" x="4959350" y="3340100"/>
          <p14:tracePt t="11462" x="4933950" y="3340100"/>
          <p14:tracePt t="11479" x="4908550" y="3346450"/>
          <p14:tracePt t="11496" x="4902200" y="3346450"/>
          <p14:tracePt t="11512" x="4889500" y="3359150"/>
          <p14:tracePt t="11529" x="4876800" y="3365500"/>
          <p14:tracePt t="11545" x="4870450" y="3371850"/>
          <p14:tracePt t="11562" x="4864100" y="3378200"/>
          <p14:tracePt t="11580" x="4857750" y="3378200"/>
          <p14:tracePt t="11595" x="4857750" y="3384550"/>
          <p14:tracePt t="11612" x="4845050" y="3384550"/>
          <p14:tracePt t="11629" x="4838700" y="3397250"/>
          <p14:tracePt t="11645" x="4826000" y="3403600"/>
          <p14:tracePt t="11662" x="4813300" y="3448050"/>
          <p14:tracePt t="11680" x="4813300" y="3479800"/>
          <p14:tracePt t="11696" x="4813300" y="3517900"/>
          <p14:tracePt t="11712" x="4826000" y="3556000"/>
          <p14:tracePt t="11729" x="4851400" y="3594100"/>
          <p14:tracePt t="11745" x="4876800" y="3613150"/>
          <p14:tracePt t="11762" x="4902200" y="3625850"/>
          <p14:tracePt t="11779" x="4921250" y="3638550"/>
          <p14:tracePt t="11795" x="4940300" y="3644900"/>
          <p14:tracePt t="11812" x="4978400" y="3651250"/>
          <p14:tracePt t="11829" x="5022850" y="3657600"/>
          <p14:tracePt t="11846" x="5060950" y="3657600"/>
          <p14:tracePt t="11862" x="5118100" y="3657600"/>
          <p14:tracePt t="11895" x="5149850" y="3638550"/>
          <p14:tracePt t="11896" x="5175250" y="3600450"/>
          <p14:tracePt t="11912" x="5200650" y="3549650"/>
          <p14:tracePt t="11928" x="5213350" y="3511550"/>
          <p14:tracePt t="11945" x="5219700" y="3467100"/>
          <p14:tracePt t="11961" x="5219700" y="3422650"/>
          <p14:tracePt t="11979" x="5219700" y="3371850"/>
          <p14:tracePt t="11995" x="5213350" y="3333750"/>
          <p14:tracePt t="12012" x="5207000" y="3321050"/>
          <p14:tracePt t="12029" x="5181600" y="3270250"/>
          <p14:tracePt t="12045" x="5149850" y="3219450"/>
          <p14:tracePt t="12062" x="5092700" y="3143250"/>
          <p14:tracePt t="12080" x="5048250" y="3098800"/>
          <p14:tracePt t="12096" x="5016500" y="3060700"/>
          <p14:tracePt t="12112" x="4991100" y="3028950"/>
          <p14:tracePt t="12129" x="4953000" y="3003550"/>
          <p14:tracePt t="12145" x="4908550" y="2971800"/>
          <p14:tracePt t="12162" x="4864100" y="2946400"/>
          <p14:tracePt t="12179" x="4826000" y="2933700"/>
          <p14:tracePt t="12195" x="4806950" y="2927350"/>
          <p14:tracePt t="12239" x="4787900" y="2927350"/>
          <p14:tracePt t="12247" x="4775200" y="2927350"/>
          <p14:tracePt t="12248" x="4749800" y="2927350"/>
          <p14:tracePt t="12262" x="4679950" y="2927350"/>
          <p14:tracePt t="12280" x="4641850" y="2940050"/>
          <p14:tracePt t="12295" x="4597400" y="2952750"/>
          <p14:tracePt t="12312" x="4559300" y="2965450"/>
          <p14:tracePt t="12329" x="4514850" y="2984500"/>
          <p14:tracePt t="12345" x="4483100" y="3003550"/>
          <p14:tracePt t="12362" x="4445000" y="3016250"/>
          <p14:tracePt t="12379" x="4400550" y="3041650"/>
          <p14:tracePt t="12395" x="4349750" y="3079750"/>
          <p14:tracePt t="12413" x="4305300" y="3111500"/>
          <p14:tracePt t="12428" x="4279900" y="3130550"/>
          <p14:tracePt t="12445" x="4248150" y="3155950"/>
          <p14:tracePt t="12462" x="4229100" y="3187700"/>
          <p14:tracePt t="12480" x="4216400" y="3219450"/>
          <p14:tracePt t="12495" x="4210050" y="3251200"/>
          <p14:tracePt t="12512" x="4203700" y="3282950"/>
          <p14:tracePt t="12528" x="4203700" y="3321050"/>
          <p14:tracePt t="12545" x="4203700" y="3352800"/>
          <p14:tracePt t="12562" x="4203700" y="3378200"/>
          <p14:tracePt t="12579" x="4203700" y="3416300"/>
          <p14:tracePt t="12596" x="4203700" y="3429000"/>
          <p14:tracePt t="12612" x="4210050" y="3467100"/>
          <p14:tracePt t="12629" x="4222750" y="3479800"/>
          <p14:tracePt t="12645" x="4229100" y="3498850"/>
          <p14:tracePt t="12662" x="4248150" y="3543300"/>
          <p14:tracePt t="12679" x="4260850" y="3568700"/>
          <p14:tracePt t="12695" x="4292600" y="3600450"/>
          <p14:tracePt t="12712" x="4324350" y="3638550"/>
          <p14:tracePt t="12729" x="4356100" y="3676650"/>
          <p14:tracePt t="12746" x="4381500" y="3695700"/>
          <p14:tracePt t="12762" x="4425950" y="3727450"/>
          <p14:tracePt t="12779" x="4483100" y="3752850"/>
          <p14:tracePt t="12795" x="4527550" y="3771900"/>
          <p14:tracePt t="12812" x="4572000" y="3790950"/>
          <p14:tracePt t="12828" x="4641850" y="3810000"/>
          <p14:tracePt t="12845" x="4705350" y="3829050"/>
          <p14:tracePt t="12862" x="4806950" y="3848100"/>
          <p14:tracePt t="12880" x="4864100" y="3854450"/>
          <p14:tracePt t="12895" x="4908550" y="3854450"/>
          <p14:tracePt t="12912" x="4933950" y="3854450"/>
          <p14:tracePt t="12929" x="4965700" y="3848100"/>
          <p14:tracePt t="12946" x="5010150" y="3835400"/>
          <p14:tracePt t="12962" x="5041900" y="3822700"/>
          <p14:tracePt t="12979" x="5073650" y="3790950"/>
          <p14:tracePt t="12995" x="5099050" y="3771900"/>
          <p14:tracePt t="13012" x="5118100" y="3733800"/>
          <p14:tracePt t="13028" x="5130800" y="3708400"/>
          <p14:tracePt t="13045" x="5149850" y="3670300"/>
          <p14:tracePt t="13062" x="5168900" y="3625850"/>
          <p14:tracePt t="13080" x="5175250" y="3600450"/>
          <p14:tracePt t="13095" x="5181600" y="3568700"/>
          <p14:tracePt t="13112" x="5181600" y="3549650"/>
          <p14:tracePt t="13129" x="5187950" y="3511550"/>
          <p14:tracePt t="13145" x="5187950" y="3473450"/>
          <p14:tracePt t="13162" x="5187950" y="3429000"/>
          <p14:tracePt t="13179" x="5187950" y="3378200"/>
          <p14:tracePt t="13195" x="5168900" y="3321050"/>
          <p14:tracePt t="13212" x="5143500" y="3257550"/>
          <p14:tracePt t="13228" x="5130800" y="3219450"/>
          <p14:tracePt t="13245" x="5118100" y="3181350"/>
          <p14:tracePt t="13262" x="5086350" y="3136900"/>
          <p14:tracePt t="13280" x="5073650" y="3124200"/>
          <p14:tracePt t="13319" x="5054600" y="3105150"/>
          <p14:tracePt t="13327" x="5010150" y="3079750"/>
          <p14:tracePt t="13345" x="4991100" y="3067050"/>
          <p14:tracePt t="13346" x="4908550" y="3048000"/>
          <p14:tracePt t="13362" x="4845050" y="3035300"/>
          <p14:tracePt t="13378" x="4768850" y="3022600"/>
          <p14:tracePt t="13395" x="4705350" y="3022600"/>
          <p14:tracePt t="13412" x="4667250" y="3022600"/>
          <p14:tracePt t="13428" x="4622800" y="3022600"/>
          <p14:tracePt t="13445" x="4591050" y="3022600"/>
          <p14:tracePt t="13463" x="4540250" y="3028950"/>
          <p14:tracePt t="13463" x="4521200" y="3041650"/>
          <p14:tracePt t="13479" x="4489450" y="3060700"/>
          <p14:tracePt t="13496" x="4464050" y="3073400"/>
          <p14:tracePt t="13512" x="4451350" y="3079750"/>
          <p14:tracePt t="13551" x="4438650" y="3086100"/>
          <p14:tracePt t="13559" x="4419600" y="3098800"/>
          <p14:tracePt t="13562" x="4406900" y="3111500"/>
          <p14:tracePt t="13578" x="4394200" y="3124200"/>
          <p14:tracePt t="13595" x="4368800" y="3149600"/>
          <p14:tracePt t="13613" x="4362450" y="3162300"/>
          <p14:tracePt t="13629" x="4356100" y="3194050"/>
          <p14:tracePt t="13645" x="4349750" y="3219450"/>
          <p14:tracePt t="13662" x="4349750" y="3270250"/>
          <p14:tracePt t="13680" x="4349750" y="3314700"/>
          <p14:tracePt t="13696" x="4349750" y="3359150"/>
          <p14:tracePt t="13712" x="4362450" y="3397250"/>
          <p14:tracePt t="13729" x="4368800" y="3435350"/>
          <p14:tracePt t="13745" x="4381500" y="3467100"/>
          <p14:tracePt t="13762" x="4387850" y="3498850"/>
          <p14:tracePt t="13778" x="4406900" y="3543300"/>
          <p14:tracePt t="13795" x="4425950" y="3587750"/>
          <p14:tracePt t="13812" x="4451350" y="3638550"/>
          <p14:tracePt t="13829" x="4483100" y="3683000"/>
          <p14:tracePt t="13845" x="4508500" y="3708400"/>
          <p14:tracePt t="13845" x="4521200" y="3721100"/>
          <p14:tracePt t="13863" x="4533900" y="3733800"/>
          <p14:tracePt t="13880" x="4540250" y="3740150"/>
          <p14:tracePt t="13896" x="4546600" y="3746500"/>
          <p14:tracePt t="13912" x="4559300" y="3752850"/>
          <p14:tracePt t="13929" x="4578350" y="3759200"/>
          <p14:tracePt t="13945" x="4622800" y="3784600"/>
          <p14:tracePt t="13962" x="4654550" y="3797300"/>
          <p14:tracePt t="13978" x="4711700" y="3822700"/>
          <p14:tracePt t="13995" x="4794250" y="3829050"/>
          <p14:tracePt t="14012" x="4864100" y="3841750"/>
          <p14:tracePt t="14029" x="4940300" y="3848100"/>
          <p14:tracePt t="14045" x="4997450" y="3848100"/>
          <p14:tracePt t="14062" x="5067300" y="3841750"/>
          <p14:tracePt t="14080" x="5099050" y="3822700"/>
          <p14:tracePt t="14095" x="5130800" y="3803650"/>
          <p14:tracePt t="14112" x="5156200" y="3784600"/>
          <p14:tracePt t="14129" x="5187950" y="3759200"/>
          <p14:tracePt t="14145" x="5207000" y="3740150"/>
          <p14:tracePt t="14162" x="5226050" y="3714750"/>
          <p14:tracePt t="14178" x="5238750" y="3689350"/>
          <p14:tracePt t="14195" x="5251450" y="3657600"/>
          <p14:tracePt t="14212" x="5257800" y="3632200"/>
          <p14:tracePt t="14228" x="5257800" y="3594100"/>
          <p14:tracePt t="14245" x="5257800" y="3536950"/>
          <p14:tracePt t="14262" x="5257800" y="3486150"/>
          <p14:tracePt t="14279" x="5257800" y="3454400"/>
          <p14:tracePt t="14296" x="5245100" y="3409950"/>
          <p14:tracePt t="14312" x="5213350" y="3359150"/>
          <p14:tracePt t="14329" x="5181600" y="3302000"/>
          <p14:tracePt t="14345" x="5149850" y="3270250"/>
          <p14:tracePt t="14362" x="5124450" y="3219450"/>
          <p14:tracePt t="14378" x="5099050" y="3187700"/>
          <p14:tracePt t="14395" x="5073650" y="3155950"/>
          <p14:tracePt t="14412" x="5041900" y="3117850"/>
          <p14:tracePt t="14429" x="5016500" y="3098800"/>
          <p14:tracePt t="14445" x="4984750" y="3073400"/>
          <p14:tracePt t="14445" x="4965700" y="3067050"/>
          <p14:tracePt t="14463" x="4953000" y="3060700"/>
          <p14:tracePt t="14479" x="4889500" y="3028950"/>
          <p14:tracePt t="14495" x="4851400" y="3016250"/>
          <p14:tracePt t="14512" x="4794250" y="3009900"/>
          <p14:tracePt t="14528" x="4737100" y="3003550"/>
          <p14:tracePt t="14545" x="4667250" y="3003550"/>
          <p14:tracePt t="14562" x="4648200" y="3003550"/>
          <p14:tracePt t="14599" x="4635500" y="3003550"/>
          <p14:tracePt t="14600" x="4603750" y="3022600"/>
          <p14:tracePt t="14612" x="4552950" y="3048000"/>
          <p14:tracePt t="14630" x="4502150" y="3079750"/>
          <p14:tracePt t="14645" x="4438650" y="3117850"/>
          <p14:tracePt t="14645" x="4425950" y="3130550"/>
          <p14:tracePt t="14663" x="4381500" y="3162300"/>
          <p14:tracePt t="14679" x="4349750" y="3187700"/>
          <p14:tracePt t="14696" x="4324350" y="3213100"/>
          <p14:tracePt t="14712" x="4311650" y="3251200"/>
          <p14:tracePt t="14729" x="4298950" y="3282950"/>
          <p14:tracePt t="14745" x="4292600" y="3321050"/>
          <p14:tracePt t="14762" x="4292600" y="3365500"/>
          <p14:tracePt t="14778" x="4292600" y="3397250"/>
          <p14:tracePt t="14795" x="4292600" y="3422650"/>
          <p14:tracePt t="14812" x="4292600" y="3448050"/>
          <p14:tracePt t="14829" x="4292600" y="3467100"/>
          <p14:tracePt t="14845" x="4298950" y="3492500"/>
          <p14:tracePt t="14845" x="4311650" y="3511550"/>
          <p14:tracePt t="14863" x="4318000" y="3543300"/>
          <p14:tracePt t="14879" x="4337050" y="3575050"/>
          <p14:tracePt t="14895" x="4349750" y="3613150"/>
          <p14:tracePt t="14912" x="4368800" y="3644900"/>
          <p14:tracePt t="14929" x="4381500" y="3670300"/>
          <p14:tracePt t="14945" x="4406900" y="3708400"/>
          <p14:tracePt t="14962" x="4438650" y="3740150"/>
          <p14:tracePt t="14978" x="4476750" y="3765550"/>
          <p14:tracePt t="14994" x="4521200" y="3790950"/>
          <p14:tracePt t="15011" x="4565650" y="3810000"/>
          <p14:tracePt t="15028" x="4597400" y="3829050"/>
          <p14:tracePt t="15045" x="4622800" y="3841750"/>
          <p14:tracePt t="15062" x="4667250" y="3854450"/>
          <p14:tracePt t="15080" x="4705350" y="3867150"/>
          <p14:tracePt t="15095" x="4762500" y="3879850"/>
          <p14:tracePt t="15112" x="4832350" y="3886200"/>
          <p14:tracePt t="15129" x="4921250" y="3886200"/>
          <p14:tracePt t="15146" x="4997450" y="3886200"/>
          <p14:tracePt t="15162" x="5073650" y="3886200"/>
          <p14:tracePt t="15179" x="5118100" y="3886200"/>
          <p14:tracePt t="15195" x="5149850" y="3886200"/>
          <p14:tracePt t="15212" x="5175250" y="3873500"/>
          <p14:tracePt t="15228" x="5200650" y="3860800"/>
          <p14:tracePt t="15245" x="5213350" y="3848100"/>
          <p14:tracePt t="15262" x="5257800" y="3810000"/>
          <p14:tracePt t="15280" x="5276850" y="3771900"/>
          <p14:tracePt t="15295" x="5295900" y="3721100"/>
          <p14:tracePt t="15312" x="5308600" y="3676650"/>
          <p14:tracePt t="15328" x="5321300" y="3638550"/>
          <p14:tracePt t="15367" x="5321300" y="3632200"/>
          <p14:tracePt t="15374" x="5327650" y="3619500"/>
          <p14:tracePt t="15379" x="5327650" y="3581400"/>
          <p14:tracePt t="15395" x="5327650" y="3524250"/>
          <p14:tracePt t="15412" x="5308600" y="3454400"/>
          <p14:tracePt t="15428" x="5295900" y="3409950"/>
          <p14:tracePt t="15445" x="5283200" y="3365500"/>
          <p14:tracePt t="15462" x="5264150" y="3308350"/>
          <p14:tracePt t="15480" x="5238750" y="3276600"/>
          <p14:tracePt t="15495" x="5207000" y="3232150"/>
          <p14:tracePt t="15512" x="5181600" y="3194050"/>
          <p14:tracePt t="15528" x="5156200" y="3168650"/>
          <p14:tracePt t="15545" x="5118100" y="3143250"/>
          <p14:tracePt t="15562" x="5080000" y="3117850"/>
          <p14:tracePt t="15579" x="5029200" y="3092450"/>
          <p14:tracePt t="15595" x="4984750" y="3073400"/>
          <p14:tracePt t="15612" x="4927600" y="3048000"/>
          <p14:tracePt t="15628" x="4870450" y="3041650"/>
          <p14:tracePt t="15644" x="4819650" y="3035300"/>
          <p14:tracePt t="15661" x="4768850" y="3028950"/>
          <p14:tracePt t="15677" x="4737100" y="3022600"/>
          <p14:tracePt t="15694" x="4718050" y="3022600"/>
          <p14:tracePt t="15711" x="4699000" y="3028950"/>
          <p14:tracePt t="15727" x="4667250" y="3041650"/>
          <p14:tracePt t="15744" x="4629150" y="3073400"/>
          <p14:tracePt t="15761" x="4584700" y="3098800"/>
          <p14:tracePt t="15778" x="4533900" y="3130550"/>
          <p14:tracePt t="15795" x="4502150" y="3162300"/>
          <p14:tracePt t="15812" x="4476750" y="3181350"/>
          <p14:tracePt t="15828" x="4445000" y="3213100"/>
          <p14:tracePt t="15845" x="4432300" y="3232150"/>
          <p14:tracePt t="15862" x="4413250" y="3270250"/>
          <p14:tracePt t="15878" x="4394200" y="3295650"/>
          <p14:tracePt t="15894" x="4375150" y="3346450"/>
          <p14:tracePt t="15911" x="4368800" y="3378200"/>
          <p14:tracePt t="15927" x="4356100" y="3409950"/>
          <p14:tracePt t="15944" x="4349750" y="3448050"/>
          <p14:tracePt t="15961" x="4343400" y="3467100"/>
          <p14:tracePt t="15977" x="4337050" y="3498850"/>
          <p14:tracePt t="15994" x="4337050" y="3511550"/>
          <p14:tracePt t="16011" x="4337050" y="3536950"/>
          <p14:tracePt t="16028" x="4337050" y="3549650"/>
          <p14:tracePt t="16045" x="4349750" y="3575050"/>
          <p14:tracePt t="16062" x="4375150" y="3613150"/>
          <p14:tracePt t="16080" x="4400550" y="3644900"/>
          <p14:tracePt t="16095" x="4425950" y="3670300"/>
          <p14:tracePt t="16112" x="4470400" y="3695700"/>
          <p14:tracePt t="16128" x="4521200" y="3714750"/>
          <p14:tracePt t="16145" x="4603750" y="3746500"/>
          <p14:tracePt t="16162" x="4679950" y="3778250"/>
          <p14:tracePt t="16178" x="4762500" y="3797300"/>
          <p14:tracePt t="16195" x="4838700" y="3816350"/>
          <p14:tracePt t="16212" x="4889500" y="3816350"/>
          <p14:tracePt t="16228" x="4933950" y="3816350"/>
          <p14:tracePt t="16245" x="4984750" y="3816350"/>
          <p14:tracePt t="16262" x="5048250" y="3810000"/>
          <p14:tracePt t="16280" x="5099050" y="3790950"/>
          <p14:tracePt t="16295" x="5143500" y="3771900"/>
          <p14:tracePt t="16312" x="5187950" y="3733800"/>
          <p14:tracePt t="16328" x="5226050" y="3702050"/>
          <p14:tracePt t="16345" x="5257800" y="3644900"/>
          <p14:tracePt t="16362" x="5276850" y="3568700"/>
          <p14:tracePt t="16378" x="5283200" y="3505200"/>
          <p14:tracePt t="16395" x="5283200" y="3460750"/>
          <p14:tracePt t="16412" x="5283200" y="3429000"/>
          <p14:tracePt t="16462" x="5283200" y="3416300"/>
          <p14:tracePt t="16470" x="5283200" y="3397250"/>
          <p14:tracePt t="16478" x="5270500" y="3384550"/>
          <p14:tracePt t="16494" x="5251450" y="3346450"/>
          <p14:tracePt t="16494" x="5232400" y="3314700"/>
          <p14:tracePt t="16511" x="5219700" y="3289300"/>
          <p14:tracePt t="16527" x="5200650" y="3257550"/>
          <p14:tracePt t="16544" x="5187950" y="3238500"/>
          <p14:tracePt t="16561" x="5175250" y="3225800"/>
          <p14:tracePt t="16577" x="5156200" y="3200400"/>
          <p14:tracePt t="16594" x="5137150" y="3181350"/>
          <p14:tracePt t="16611" x="5118100" y="3162300"/>
          <p14:tracePt t="16628" x="5092700" y="3149600"/>
          <p14:tracePt t="16646" x="5048250" y="3130550"/>
          <p14:tracePt t="16662" x="4984750" y="3105150"/>
          <p14:tracePt t="16679" x="4953000" y="3098800"/>
          <p14:tracePt t="16695" x="4946650" y="3098800"/>
          <p14:tracePt t="16775" x="4933950" y="3098800"/>
          <p14:tracePt t="16783" x="4908550" y="3098800"/>
          <p14:tracePt t="16791" x="4889500" y="3098800"/>
          <p14:tracePt t="16795" x="4864100" y="3105150"/>
          <p14:tracePt t="16812" x="4832350" y="3117850"/>
          <p14:tracePt t="16828" x="4800600" y="3143250"/>
          <p14:tracePt t="16845" x="4768850" y="3162300"/>
          <p14:tracePt t="16862" x="4730750" y="3194050"/>
          <p14:tracePt t="16879" x="4705350" y="3213100"/>
          <p14:tracePt t="16895" x="4686300" y="3238500"/>
          <p14:tracePt t="16912" x="4667250" y="3270250"/>
          <p14:tracePt t="16928" x="4660900" y="3302000"/>
          <p14:tracePt t="16944" x="4648200" y="3333750"/>
          <p14:tracePt t="16961" x="4648200" y="3359150"/>
          <p14:tracePt t="16977" x="4641850" y="3390900"/>
          <p14:tracePt t="16994" x="4641850" y="3416300"/>
          <p14:tracePt t="17011" x="4641850" y="3441700"/>
          <p14:tracePt t="17027" x="4641850" y="3460750"/>
          <p14:tracePt t="17044" x="4641850" y="3486150"/>
          <p14:tracePt t="17061" x="4648200" y="3505200"/>
          <p14:tracePt t="17077" x="4654550" y="3543300"/>
          <p14:tracePt t="17094" x="4660900" y="3562350"/>
          <p14:tracePt t="17111" x="4673600" y="3587750"/>
          <p14:tracePt t="17129" x="4679950" y="3600450"/>
          <p14:tracePt t="17145" x="4705350" y="3619500"/>
          <p14:tracePt t="17162" x="4724400" y="3644900"/>
          <p14:tracePt t="17178" x="4730750" y="3663950"/>
          <p14:tracePt t="17195" x="4749800" y="3683000"/>
          <p14:tracePt t="17211" x="4762500" y="3689350"/>
          <p14:tracePt t="17228" x="4768850" y="3689350"/>
          <p14:tracePt t="17245" x="4781550" y="3702050"/>
          <p14:tracePt t="17262" x="4806950" y="3708400"/>
          <p14:tracePt t="17279" x="4832350" y="3714750"/>
          <p14:tracePt t="17295" x="4870450" y="3721100"/>
          <p14:tracePt t="17311" x="4914900" y="3727450"/>
          <p14:tracePt t="17329" x="4946650" y="3733800"/>
          <p14:tracePt t="17345" x="4972050" y="3740150"/>
          <p14:tracePt t="17362" x="4991100" y="3740150"/>
          <p14:tracePt t="17378" x="5010150" y="3740150"/>
          <p14:tracePt t="17395" x="5029200" y="3740150"/>
          <p14:tracePt t="17412" x="5048250" y="3740150"/>
          <p14:tracePt t="17429" x="5060950" y="3740150"/>
          <p14:tracePt t="17445" x="5067300" y="3740150"/>
          <p14:tracePt t="17462" x="5073650" y="3740150"/>
          <p14:tracePt t="17478" x="5080000" y="3740150"/>
          <p14:tracePt t="18502" x="5073650" y="3740150"/>
          <p14:tracePt t="18510" x="5060950" y="3740150"/>
          <p14:tracePt t="18511" x="5048250" y="3740150"/>
          <p14:tracePt t="18528" x="5035550" y="3733800"/>
          <p14:tracePt t="18544" x="5029200" y="3733800"/>
          <p14:tracePt t="18560" x="5022850" y="3733800"/>
          <p14:tracePt t="18577" x="5016500" y="3727450"/>
          <p14:tracePt t="18594" x="4997450" y="3727450"/>
          <p14:tracePt t="18611" x="4965700" y="3714750"/>
          <p14:tracePt t="18627" x="4883150" y="3702050"/>
          <p14:tracePt t="18644" x="4749800" y="3702050"/>
          <p14:tracePt t="18661" x="4597400" y="3702050"/>
          <p14:tracePt t="18678" x="4375150" y="3702050"/>
          <p14:tracePt t="18695" x="4286250" y="3702050"/>
          <p14:tracePt t="18712" x="4267200" y="3702050"/>
          <p14:tracePt t="18729" x="4248150" y="3702050"/>
          <p14:tracePt t="18745" x="4222750" y="3708400"/>
          <p14:tracePt t="18762" x="4191000" y="3714750"/>
          <p14:tracePt t="18778" x="4140200" y="3733800"/>
          <p14:tracePt t="18795" x="4076700" y="3746500"/>
          <p14:tracePt t="18812" x="3987800" y="3759200"/>
          <p14:tracePt t="18828" x="3905250" y="3771900"/>
          <p14:tracePt t="18845" x="3829050" y="3778250"/>
          <p14:tracePt t="18862" x="3708400" y="3778250"/>
          <p14:tracePt t="18879" x="3613150" y="3778250"/>
          <p14:tracePt t="18895" x="3524250" y="3778250"/>
          <p14:tracePt t="18912" x="3409950" y="3778250"/>
          <p14:tracePt t="18928" x="3282950" y="3778250"/>
          <p14:tracePt t="18945" x="3244850" y="3778250"/>
          <p14:tracePt t="18961" x="3175000" y="3765550"/>
          <p14:tracePt t="18978" x="3117850" y="3746500"/>
          <p14:tracePt t="18995" x="3073400" y="3733800"/>
          <p14:tracePt t="19012" x="3054350" y="3727450"/>
          <p14:tracePt t="19028" x="3022600" y="3714750"/>
          <p14:tracePt t="19044" x="2997200" y="3702050"/>
          <p14:tracePt t="19061" x="2971800" y="3683000"/>
          <p14:tracePt t="19077" x="2933700" y="3663950"/>
          <p14:tracePt t="19094" x="2876550" y="3632200"/>
          <p14:tracePt t="19111" x="2844800" y="3613150"/>
          <p14:tracePt t="19127" x="2825750" y="3600450"/>
          <p14:tracePt t="19144" x="2806700" y="3594100"/>
          <p14:tracePt t="19161" x="2736850" y="3562350"/>
          <p14:tracePt t="19177" x="2673350" y="3536950"/>
          <p14:tracePt t="19195" x="2635250" y="3517900"/>
          <p14:tracePt t="19212" x="2616200" y="3505200"/>
          <p14:tracePt t="19228" x="2609850" y="3505200"/>
          <p14:tracePt t="19398" x="2609850" y="3498850"/>
          <p14:tracePt t="19414" x="2622550" y="3498850"/>
          <p14:tracePt t="19422" x="2641600" y="3498850"/>
          <p14:tracePt t="19430" x="2647950" y="3498850"/>
          <p14:tracePt t="19446" x="2654300" y="3498850"/>
          <p14:tracePt t="19486" x="2660650" y="3498850"/>
          <p14:tracePt t="19590" x="2654300" y="3498850"/>
          <p14:tracePt t="19598" x="2635250" y="3498850"/>
          <p14:tracePt t="19611" x="2616200" y="3498850"/>
          <p14:tracePt t="19611" x="2584450" y="3498850"/>
          <p14:tracePt t="19627" x="2552700" y="3498850"/>
          <p14:tracePt t="19644" x="2514600" y="3498850"/>
          <p14:tracePt t="19660" x="2476500" y="3498850"/>
          <p14:tracePt t="19677" x="2419350" y="3498850"/>
          <p14:tracePt t="19677" x="2400300" y="3498850"/>
          <p14:tracePt t="19694" x="2362200" y="3498850"/>
          <p14:tracePt t="19710" x="2343150" y="3498850"/>
          <p14:tracePt t="19831" x="2336800" y="3498850"/>
          <p14:tracePt t="20061" x="2355850" y="3511550"/>
          <p14:tracePt t="20064" x="2381250" y="3511550"/>
          <p14:tracePt t="20079" x="2425700" y="3530600"/>
          <p14:tracePt t="20080" x="2546350" y="3568700"/>
          <p14:tracePt t="20095" x="2736850" y="3594100"/>
          <p14:tracePt t="20112" x="2946400" y="3619500"/>
          <p14:tracePt t="20130" x="3111500" y="3638550"/>
          <p14:tracePt t="20146" x="3460750" y="3670300"/>
          <p14:tracePt t="20163" x="3759200" y="3670300"/>
          <p14:tracePt t="20179" x="3968750" y="3670300"/>
          <p14:tracePt t="20196" x="4076700" y="3670300"/>
          <p14:tracePt t="20212" x="4152900" y="3670300"/>
          <p14:tracePt t="20229" x="4248150" y="3670300"/>
          <p14:tracePt t="20245" x="4267200" y="3670300"/>
          <p14:tracePt t="20262" x="4286250" y="3670300"/>
          <p14:tracePt t="20278" x="4298950" y="3670300"/>
          <p14:tracePt t="20295" x="4318000" y="3670300"/>
          <p14:tracePt t="20311" x="4330700" y="3663950"/>
          <p14:tracePt t="20328" x="4343400" y="3663950"/>
          <p14:tracePt t="20345" x="4368800" y="3657600"/>
          <p14:tracePt t="20361" x="4406900" y="3638550"/>
          <p14:tracePt t="20378" x="4464050" y="3625850"/>
          <p14:tracePt t="20395" x="4502150" y="3606800"/>
          <p14:tracePt t="20412" x="4540250" y="3600450"/>
          <p14:tracePt t="21184" x="4514850" y="3632200"/>
          <p14:tracePt t="21191" x="4464050" y="3708400"/>
          <p14:tracePt t="21200" x="4381500" y="3841750"/>
          <p14:tracePt t="21207" x="4248150" y="4070350"/>
          <p14:tracePt t="21215" x="3987800" y="4616450"/>
          <p14:tracePt t="21229" x="3854450" y="4997450"/>
          <p14:tracePt t="21246" x="3810000" y="5353050"/>
          <p14:tracePt t="21263" x="3816350" y="5645150"/>
          <p14:tracePt t="21280" x="3829050" y="5670550"/>
          <p14:tracePt t="21296" x="3835400" y="5683250"/>
          <p14:tracePt t="21312" x="3841750" y="5689600"/>
          <p14:tracePt t="21391" x="3854450" y="5702300"/>
          <p14:tracePt t="21405" x="3860800" y="5715000"/>
          <p14:tracePt t="21408" x="3879850" y="5734050"/>
          <p14:tracePt t="21408" x="3886200" y="5746750"/>
          <p14:tracePt t="21416" x="3911600" y="5772150"/>
          <p14:tracePt t="21429" x="3956050" y="5829300"/>
          <p14:tracePt t="21446" x="4025900" y="5905500"/>
          <p14:tracePt t="21463" x="4108450" y="5969000"/>
          <p14:tracePt t="21480" x="4146550" y="5969000"/>
          <p14:tracePt t="21496" x="4197350" y="5969000"/>
          <p14:tracePt t="21512" x="4267200" y="5905500"/>
          <p14:tracePt t="21529" x="4318000" y="5784850"/>
          <p14:tracePt t="21546" x="4356100" y="5657850"/>
          <p14:tracePt t="21562" x="4368800" y="5588000"/>
          <p14:tracePt t="21579" x="4381500" y="5511800"/>
          <p14:tracePt t="21596" x="4381500" y="5461000"/>
          <p14:tracePt t="21612" x="4381500" y="5416550"/>
          <p14:tracePt t="21629" x="4375150" y="5378450"/>
          <p14:tracePt t="21646" x="4368800" y="5359400"/>
          <p14:tracePt t="21662" x="4349750" y="5327650"/>
          <p14:tracePt t="21680" x="4343400" y="5308600"/>
          <p14:tracePt t="21696" x="4337050" y="5295900"/>
          <p14:tracePt t="21713" x="4337050" y="5283200"/>
          <p14:tracePt t="21729" x="4337050" y="5270500"/>
          <p14:tracePt t="21746" x="4330700" y="5245100"/>
          <p14:tracePt t="21762" x="4324350" y="5232400"/>
          <p14:tracePt t="21779" x="4318000" y="5219700"/>
          <p14:tracePt t="21796" x="4318000" y="5213350"/>
          <p14:tracePt t="21812" x="4318000" y="5200650"/>
          <p14:tracePt t="21829" x="4305300" y="5194300"/>
          <p14:tracePt t="21846" x="4292600" y="5175250"/>
          <p14:tracePt t="21862" x="4267200" y="5149850"/>
          <p14:tracePt t="21880" x="4248150" y="5137150"/>
          <p14:tracePt t="21896" x="4222750" y="5124450"/>
          <p14:tracePt t="21913" x="4197350" y="5118100"/>
          <p14:tracePt t="21929" x="4178300" y="5111750"/>
          <p14:tracePt t="21946" x="4152900" y="5111750"/>
          <p14:tracePt t="21963" x="4127500" y="5111750"/>
          <p14:tracePt t="21979" x="4102100" y="5111750"/>
          <p14:tracePt t="21996" x="4070350" y="5111750"/>
          <p14:tracePt t="22013" x="4044950" y="5111750"/>
          <p14:tracePt t="22029" x="4013200" y="5118100"/>
          <p14:tracePt t="22046" x="3987800" y="5137150"/>
          <p14:tracePt t="22062" x="3962400" y="5143500"/>
          <p14:tracePt t="22080" x="3949700" y="5156200"/>
          <p14:tracePt t="22096" x="3943350" y="5162550"/>
          <p14:tracePt t="22112" x="3937000" y="5194300"/>
          <p14:tracePt t="22129" x="3937000" y="5232400"/>
          <p14:tracePt t="22145" x="3937000" y="5276850"/>
          <p14:tracePt t="22162" x="3937000" y="5314950"/>
          <p14:tracePt t="22179" x="3937000" y="5346700"/>
          <p14:tracePt t="22196" x="3943350" y="5372100"/>
          <p14:tracePt t="22213" x="3956050" y="5403850"/>
          <p14:tracePt t="22229" x="3962400" y="5422900"/>
          <p14:tracePt t="22246" x="3975100" y="5435600"/>
          <p14:tracePt t="22262" x="3994150" y="5467350"/>
          <p14:tracePt t="22280" x="4000500" y="5473700"/>
          <p14:tracePt t="22296" x="4006850" y="5473700"/>
          <p14:tracePt t="22312" x="4006850" y="5480050"/>
          <p14:tracePt t="22360" x="4019550" y="5486400"/>
          <p14:tracePt t="22392" x="4025900" y="5486400"/>
          <p14:tracePt t="22408" x="4038600" y="5486400"/>
          <p14:tracePt t="22424" x="4044950" y="5486400"/>
          <p14:tracePt t="22432" x="4051300" y="5486400"/>
          <p14:tracePt t="22438" x="4057650" y="5480050"/>
          <p14:tracePt t="22446" x="4089400" y="5461000"/>
          <p14:tracePt t="22462" x="4114800" y="5435600"/>
          <p14:tracePt t="22480" x="4133850" y="5422900"/>
          <p14:tracePt t="22496" x="4152900" y="5403850"/>
          <p14:tracePt t="22512" x="4159250" y="5391150"/>
          <p14:tracePt t="22529" x="4171950" y="5365750"/>
          <p14:tracePt t="22546" x="4178300" y="5346700"/>
          <p14:tracePt t="22562" x="4178300" y="5321300"/>
          <p14:tracePt t="22579" x="4184650" y="5302250"/>
          <p14:tracePt t="22596" x="4184650" y="5270500"/>
          <p14:tracePt t="22612" x="4184650" y="5245100"/>
          <p14:tracePt t="22629" x="4184650" y="5207000"/>
          <p14:tracePt t="22646" x="4178300" y="5168900"/>
          <p14:tracePt t="22662" x="4152900" y="5111750"/>
          <p14:tracePt t="22680" x="4140200" y="5086350"/>
          <p14:tracePt t="22695" x="4121150" y="5067300"/>
          <p14:tracePt t="22712" x="4121150" y="5060950"/>
          <p14:tracePt t="22768" x="4114800" y="5048250"/>
          <p14:tracePt t="22783" x="4102100" y="5048250"/>
          <p14:tracePt t="22791" x="4083050" y="5041900"/>
          <p14:tracePt t="22807" x="4070350" y="5035550"/>
          <p14:tracePt t="22815" x="4057650" y="5035550"/>
          <p14:tracePt t="22823" x="4032250" y="5035550"/>
          <p14:tracePt t="22831" x="4000500" y="5035550"/>
          <p14:tracePt t="22846" x="3962400" y="5035550"/>
          <p14:tracePt t="22862" x="3892550" y="5048250"/>
          <p14:tracePt t="22880" x="3848100" y="5054600"/>
          <p14:tracePt t="22896" x="3816350" y="5067300"/>
          <p14:tracePt t="22912" x="3790950" y="5080000"/>
          <p14:tracePt t="22929" x="3765550" y="5099050"/>
          <p14:tracePt t="22946" x="3746500" y="5124450"/>
          <p14:tracePt t="22962" x="3721100" y="5156200"/>
          <p14:tracePt t="22979" x="3695700" y="5213350"/>
          <p14:tracePt t="22996" x="3670300" y="5264150"/>
          <p14:tracePt t="23012" x="3663950" y="5283200"/>
          <p14:tracePt t="23029" x="3663950" y="5314950"/>
          <p14:tracePt t="23046" x="3663950" y="5359400"/>
          <p14:tracePt t="23062" x="3683000" y="5435600"/>
          <p14:tracePt t="23080" x="3695700" y="5480050"/>
          <p14:tracePt t="23096" x="3708400" y="5537200"/>
          <p14:tracePt t="23112" x="3733800" y="5588000"/>
          <p14:tracePt t="23129" x="3746500" y="5619750"/>
          <p14:tracePt t="23146" x="3765550" y="5645150"/>
          <p14:tracePt t="23162" x="3784600" y="5657850"/>
          <p14:tracePt t="23178" x="3816350" y="5670550"/>
          <p14:tracePt t="23195" x="3873500" y="5689600"/>
          <p14:tracePt t="23212" x="3924300" y="5695950"/>
          <p14:tracePt t="23229" x="3975100" y="5702300"/>
          <p14:tracePt t="23246" x="4013200" y="5702300"/>
          <p14:tracePt t="23262" x="4057650" y="5708650"/>
          <p14:tracePt t="23280" x="4070350" y="5708650"/>
          <p14:tracePt t="23295" x="4076700" y="5708650"/>
          <p14:tracePt t="23312" x="4089400" y="5708650"/>
          <p14:tracePt t="23329" x="4095750" y="5708650"/>
          <p14:tracePt t="23345" x="4108450" y="5702300"/>
          <p14:tracePt t="23391" x="4114800" y="5695950"/>
          <p14:tracePt t="23424" x="4121150" y="5689600"/>
          <p14:tracePt t="23439" x="4121150" y="5683250"/>
          <p14:tracePt t="24560" x="4121150" y="5676900"/>
          <p14:tracePt t="24575" x="4114800" y="5670550"/>
          <p14:tracePt t="24579" x="4095750" y="5664200"/>
          <p14:tracePt t="24588" x="4083050" y="5657850"/>
          <p14:tracePt t="24595" x="4044950" y="5651500"/>
          <p14:tracePt t="24631" x="4025900" y="5645150"/>
          <p14:tracePt t="24632" x="4006850" y="5645150"/>
          <p14:tracePt t="24645" x="3930650" y="5632450"/>
          <p14:tracePt t="24662" x="3752850" y="5607050"/>
          <p14:tracePt t="24680" x="3740150" y="5607050"/>
          <p14:tracePt t="24718" x="3721100" y="5600700"/>
          <p14:tracePt t="24729" x="3708400" y="5600700"/>
          <p14:tracePt t="24730" x="3689350" y="5594350"/>
          <p14:tracePt t="24746" x="3676650" y="5588000"/>
          <p14:tracePt t="24763" x="3657600" y="5575300"/>
          <p14:tracePt t="24779" x="3644900" y="5562600"/>
          <p14:tracePt t="24815" x="3606800" y="5537200"/>
          <p14:tracePt t="24816" x="3549650" y="5505450"/>
          <p14:tracePt t="24829" x="3429000" y="5429250"/>
          <p14:tracePt t="24846" x="3321050" y="5346700"/>
          <p14:tracePt t="24862" x="3206750" y="5270500"/>
          <p14:tracePt t="24904" x="3155950" y="5245100"/>
          <p14:tracePt t="24912" x="3117850" y="5219700"/>
          <p14:tracePt t="24913" x="3073400" y="5194300"/>
          <p14:tracePt t="24968" x="3060700" y="5181600"/>
          <p14:tracePt t="24975" x="3041650" y="5175250"/>
          <p14:tracePt t="24979" x="3041650" y="5168900"/>
          <p14:tracePt t="24995" x="3028950" y="5162550"/>
          <p14:tracePt t="25128" x="3028950" y="5156200"/>
          <p14:tracePt t="25135" x="3041650" y="5156200"/>
          <p14:tracePt t="25145" x="3079750" y="5149850"/>
          <p14:tracePt t="25147" x="3155950" y="5137150"/>
          <p14:tracePt t="25162" x="3276600" y="5105400"/>
          <p14:tracePt t="25179" x="3295650" y="5105400"/>
          <p14:tracePt t="25196" x="3352800" y="5099050"/>
          <p14:tracePt t="25212" x="3429000" y="5086350"/>
          <p14:tracePt t="25228" x="3486150" y="5067300"/>
          <p14:tracePt t="25245" x="3517900" y="5054600"/>
          <p14:tracePt t="25262" x="3562350" y="5041900"/>
          <p14:tracePt t="25280" x="3600450" y="5035550"/>
          <p14:tracePt t="25295" x="3619500" y="5029200"/>
          <p14:tracePt t="25313" x="3638550" y="5022850"/>
          <p14:tracePt t="25329" x="3670300" y="5022850"/>
          <p14:tracePt t="25346" x="3714750" y="5022850"/>
          <p14:tracePt t="25362" x="3771900" y="5022850"/>
          <p14:tracePt t="25379" x="3797300" y="5022850"/>
          <p14:tracePt t="25395" x="3898900" y="5022850"/>
          <p14:tracePt t="25412" x="4032250" y="5022850"/>
          <p14:tracePt t="25429" x="4159250" y="5022850"/>
          <p14:tracePt t="25446" x="4292600" y="5029200"/>
          <p14:tracePt t="25462" x="4483100" y="5060950"/>
          <p14:tracePt t="25480" x="4584700" y="5080000"/>
          <p14:tracePt t="25495" x="4692650" y="5086350"/>
          <p14:tracePt t="25512" x="4787900" y="5099050"/>
          <p14:tracePt t="25529" x="4914900" y="5105400"/>
          <p14:tracePt t="25546" x="5048250" y="5105400"/>
          <p14:tracePt t="25562" x="5181600" y="5118100"/>
          <p14:tracePt t="25579" x="5302250" y="5124450"/>
          <p14:tracePt t="25595" x="5397500" y="5137150"/>
          <p14:tracePt t="25612" x="5499100" y="5156200"/>
          <p14:tracePt t="25629" x="5600700" y="5175250"/>
          <p14:tracePt t="25646" x="5715000" y="5181600"/>
          <p14:tracePt t="25662" x="5905500" y="5181600"/>
          <p14:tracePt t="25680" x="6038850" y="5181600"/>
          <p14:tracePt t="25695" x="6184900" y="5181600"/>
          <p14:tracePt t="25712" x="6330950" y="5181600"/>
          <p14:tracePt t="25729" x="6457950" y="5181600"/>
          <p14:tracePt t="25746" x="6591300" y="5181600"/>
          <p14:tracePt t="25762" x="6705600" y="5181600"/>
          <p14:tracePt t="25795" x="6807200" y="5181600"/>
          <p14:tracePt t="25796" x="6908800" y="5181600"/>
          <p14:tracePt t="25813" x="6934200" y="5181600"/>
          <p14:tracePt t="25829" x="7010400" y="5181600"/>
          <p14:tracePt t="25846" x="7105650" y="5175250"/>
          <p14:tracePt t="25862" x="7251700" y="5143500"/>
          <p14:tracePt t="25880" x="7340600" y="5130800"/>
          <p14:tracePt t="25895" x="7423150" y="5118100"/>
          <p14:tracePt t="25912" x="7486650" y="5118100"/>
          <p14:tracePt t="25929" x="7518400" y="5099050"/>
          <p14:tracePt t="25946" x="7550150" y="5092700"/>
          <p14:tracePt t="25962" x="7562850" y="5092700"/>
          <p14:tracePt t="25979" x="7581900" y="5080000"/>
          <p14:tracePt t="25996" x="7600950" y="5080000"/>
          <p14:tracePt t="26012" x="7613650" y="5073650"/>
          <p14:tracePt t="26029" x="7632700" y="5073650"/>
          <p14:tracePt t="26046" x="7658100" y="5067300"/>
          <p14:tracePt t="26062" x="7683500" y="5067300"/>
          <p14:tracePt t="26080" x="7696200" y="5067300"/>
          <p14:tracePt t="26095" x="7702550" y="5067300"/>
          <p14:tracePt t="26247" x="7708900" y="5060950"/>
          <p14:tracePt t="27520" x="7702550" y="5060950"/>
          <p14:tracePt t="27527" x="7683500" y="5060950"/>
          <p14:tracePt t="27538" x="7670800" y="5060950"/>
          <p14:tracePt t="27539" x="7658100" y="5060950"/>
          <p14:tracePt t="27546" x="7613650" y="5060950"/>
          <p14:tracePt t="27563" x="7531100" y="5060950"/>
          <p14:tracePt t="27580" x="7404100" y="5060950"/>
          <p14:tracePt t="27597" x="7270750" y="5060950"/>
          <p14:tracePt t="27613" x="7023100" y="5073650"/>
          <p14:tracePt t="27630" x="6667500" y="5124450"/>
          <p14:tracePt t="27646" x="6369050" y="5162550"/>
          <p14:tracePt t="27663" x="6127750" y="5200650"/>
          <p14:tracePt t="27681" x="6007100" y="5213350"/>
          <p14:tracePt t="27696" x="5886450" y="5232400"/>
          <p14:tracePt t="27713" x="5759450" y="5270500"/>
          <p14:tracePt t="27730" x="5645150" y="5295900"/>
          <p14:tracePt t="27747" x="5518150" y="5340350"/>
          <p14:tracePt t="27763" x="5384800" y="5378450"/>
          <p14:tracePt t="27780" x="5232400" y="5448300"/>
          <p14:tracePt t="27798" x="5035550" y="5505450"/>
          <p14:tracePt t="27813" x="4876800" y="5556250"/>
          <p14:tracePt t="27830" x="4749800" y="5581650"/>
          <p14:tracePt t="27846" x="4673600" y="5588000"/>
          <p14:tracePt t="27863" x="4578350" y="5600700"/>
          <p14:tracePt t="27912" x="4533900" y="5600700"/>
          <p14:tracePt t="27917" x="4457700" y="5600700"/>
          <p14:tracePt t="27930" x="4381500" y="5600700"/>
          <p14:tracePt t="27930" x="4210050" y="5600700"/>
          <p14:tracePt t="27946" x="4057650" y="5600700"/>
          <p14:tracePt t="27963" x="4038600" y="5594350"/>
          <p14:tracePt t="27980" x="3968750" y="5594350"/>
          <p14:tracePt t="27997" x="3860800" y="5581650"/>
          <p14:tracePt t="28013" x="3784600" y="5568950"/>
          <p14:tracePt t="28030" x="3721100" y="5562600"/>
          <p14:tracePt t="28046" x="3670300" y="5549900"/>
          <p14:tracePt t="28063" x="3594100" y="5524500"/>
          <p14:tracePt t="28080" x="3536950" y="5511800"/>
          <p14:tracePt t="28096" x="3473450" y="5492750"/>
          <p14:tracePt t="28113" x="3403600" y="5454650"/>
          <p14:tracePt t="28130" x="3397250" y="5448300"/>
          <p14:tracePt t="28146" x="3371850" y="5422900"/>
          <p14:tracePt t="28163" x="3352800" y="5378450"/>
          <p14:tracePt t="28180" x="3352800" y="5359400"/>
          <p14:tracePt t="28196" x="3352800" y="5346700"/>
          <p14:tracePt t="28213" x="3365500" y="5334000"/>
          <p14:tracePt t="28230" x="3371850" y="5327650"/>
          <p14:tracePt t="28246" x="3384550" y="5314950"/>
          <p14:tracePt t="28263" x="3429000" y="5308600"/>
          <p14:tracePt t="28281" x="3460750" y="5302250"/>
          <p14:tracePt t="28296" x="3492500" y="5302250"/>
          <p14:tracePt t="28314" x="3511550" y="5302250"/>
          <p14:tracePt t="28368" x="3517900" y="5302250"/>
          <p14:tracePt t="28384" x="3524250" y="5302250"/>
          <p14:tracePt t="28392" x="3530600" y="5302250"/>
          <p14:tracePt t="28568" x="3530600" y="5308600"/>
          <p14:tracePt t="28576" x="3530600" y="5314950"/>
          <p14:tracePt t="28578" x="3530600" y="5321300"/>
          <p14:tracePt t="28596" x="3530600" y="5327650"/>
          <p14:tracePt t="28613" x="3530600" y="5340350"/>
          <p14:tracePt t="28630" x="3530600" y="5353050"/>
          <p14:tracePt t="28646" x="3530600" y="5365750"/>
          <p14:tracePt t="28663" x="3530600" y="5378450"/>
          <p14:tracePt t="28800" x="3530600" y="5391150"/>
          <p14:tracePt t="28809" x="3530600" y="5422900"/>
          <p14:tracePt t="28816" x="3530600" y="5454650"/>
          <p14:tracePt t="28817" x="3530600" y="5499100"/>
          <p14:tracePt t="28830" x="3536950" y="5588000"/>
          <p14:tracePt t="28846" x="3536950" y="5626100"/>
          <p14:tracePt t="28888" x="3543300" y="5626100"/>
          <p14:tracePt t="28896" x="3556000" y="5657850"/>
          <p14:tracePt t="28913" x="3568700" y="5683250"/>
          <p14:tracePt t="28914" x="3568700" y="5689600"/>
          <p14:tracePt t="28952" x="3568700" y="5695950"/>
          <p14:tracePt t="28953" x="3581400" y="5721350"/>
          <p14:tracePt t="28968" x="3594100" y="5734050"/>
          <p14:tracePt t="28980" x="3600450" y="5753100"/>
          <p14:tracePt t="29016" x="3606800" y="5753100"/>
          <p14:tracePt t="29056" x="3606800" y="5759450"/>
          <p14:tracePt t="29104" x="3606800" y="5765800"/>
          <p14:tracePt t="29112" x="3606800" y="5772150"/>
          <p14:tracePt t="29112" x="3606800" y="5778500"/>
          <p14:tracePt t="29128" x="3606800" y="5784850"/>
          <p14:tracePt t="29136" x="3606800" y="5803900"/>
          <p14:tracePt t="29146" x="3606800" y="5816600"/>
          <p14:tracePt t="29163" x="3606800" y="5829300"/>
          <p14:tracePt t="29180" x="3606800" y="5842000"/>
          <p14:tracePt t="29196" x="3606800" y="5854700"/>
          <p14:tracePt t="29214" x="3606800" y="5861050"/>
          <p14:tracePt t="29248" x="3606800" y="5867400"/>
          <p14:tracePt t="29248" x="3606800" y="5873750"/>
          <p14:tracePt t="29262" x="3606800" y="5880100"/>
          <p14:tracePt t="29279" x="3606800" y="5899150"/>
          <p14:tracePt t="29296" x="3606800" y="5905500"/>
          <p14:tracePt t="29313" x="3613150" y="5918200"/>
          <p14:tracePt t="29330" x="3613150" y="5937250"/>
          <p14:tracePt t="29346" x="3613150" y="5956300"/>
          <p14:tracePt t="29362" x="3613150" y="5962650"/>
          <p14:tracePt t="29380" x="3613150" y="5975350"/>
          <p14:tracePt t="29728" x="3625850" y="5975350"/>
          <p14:tracePt t="29739" x="3702050" y="5962650"/>
          <p14:tracePt t="29739" x="3803650" y="5930900"/>
          <p14:tracePt t="29747" x="4235450" y="5848350"/>
          <p14:tracePt t="29763" x="4692650" y="5784850"/>
          <p14:tracePt t="29780" x="5035550" y="5734050"/>
          <p14:tracePt t="29796" x="5232400" y="5683250"/>
          <p14:tracePt t="29813" x="5264150" y="5676900"/>
          <p14:tracePt t="29830" x="5321300" y="5651500"/>
          <p14:tracePt t="29846" x="5340350" y="5638800"/>
          <p14:tracePt t="29863" x="5391150" y="5619750"/>
          <p14:tracePt t="29881" x="5448300" y="5600700"/>
          <p14:tracePt t="29896" x="5499100" y="5594350"/>
          <p14:tracePt t="29913" x="5530850" y="5575300"/>
          <p14:tracePt t="29930" x="5562600" y="5556250"/>
          <p14:tracePt t="29946" x="5581650" y="5537200"/>
          <p14:tracePt t="29964" x="5588000" y="5518150"/>
          <p14:tracePt t="29980" x="5588000" y="5505450"/>
          <p14:tracePt t="29997" x="5588000" y="5480050"/>
          <p14:tracePt t="30013" x="5588000" y="5467350"/>
          <p14:tracePt t="30030" x="5581650" y="5461000"/>
          <p14:tracePt t="30064" x="5575300" y="5454650"/>
          <p14:tracePt t="30096" x="5575300" y="5448300"/>
          <p14:tracePt t="30112" x="5568950" y="5448300"/>
          <p14:tracePt t="30129" x="5568950" y="5441950"/>
          <p14:tracePt t="30144" x="5562600" y="5441950"/>
          <p14:tracePt t="30176" x="5556250" y="5435600"/>
          <p14:tracePt t="30208" x="5556250" y="5429250"/>
          <p14:tracePt t="30222" x="5556250" y="5422900"/>
          <p14:tracePt t="30224" x="5549900" y="5422900"/>
          <p14:tracePt t="30248" x="5549900" y="5416550"/>
          <p14:tracePt t="30249" x="5543550" y="5416550"/>
          <p14:tracePt t="30249" x="5537200" y="5410200"/>
          <p14:tracePt t="30264" x="5518150" y="5403850"/>
          <p14:tracePt t="30280" x="5486400" y="5403850"/>
          <p14:tracePt t="30296" x="5448300" y="5403850"/>
          <p14:tracePt t="30313" x="5410200" y="5403850"/>
          <p14:tracePt t="30330" x="5384800" y="5403850"/>
          <p14:tracePt t="30347" x="5365750" y="5403850"/>
          <p14:tracePt t="30363" x="5353050" y="5403850"/>
          <p14:tracePt t="30379" x="5346700" y="5403850"/>
          <p14:tracePt t="30432" x="5340350" y="5403850"/>
          <p14:tracePt t="30656" x="5334000" y="5403850"/>
          <p14:tracePt t="30663" x="5327650" y="5403850"/>
          <p14:tracePt t="30680" x="5321300" y="5403850"/>
          <p14:tracePt t="30687" x="5314950" y="5403850"/>
          <p14:tracePt t="31185" x="5308600" y="5403850"/>
          <p14:tracePt t="31192" x="5308600" y="5416550"/>
          <p14:tracePt t="31200" x="5321300" y="5422900"/>
          <p14:tracePt t="31208" x="5321300" y="5429250"/>
          <p14:tracePt t="31216" x="5334000" y="5441950"/>
          <p14:tracePt t="31230" x="5340350" y="5467350"/>
          <p14:tracePt t="31246" x="5346700" y="5499100"/>
          <p14:tracePt t="31263" x="5353050" y="5556250"/>
          <p14:tracePt t="31280" x="5353050" y="5607050"/>
          <p14:tracePt t="31296" x="5353050" y="5683250"/>
          <p14:tracePt t="31313" x="5353050" y="5778500"/>
          <p14:tracePt t="31330" x="5340350" y="5899150"/>
          <p14:tracePt t="31346" x="5314950" y="6007100"/>
          <p14:tracePt t="31363" x="5295900" y="6108700"/>
          <p14:tracePt t="31380" x="5283200" y="6159500"/>
          <p14:tracePt t="31396" x="5276850" y="6178550"/>
          <p14:tracePt t="31413" x="5276850" y="6191250"/>
          <p14:tracePt t="31448" x="5276850" y="6197600"/>
          <p14:tracePt t="31480" x="5276850" y="6203950"/>
          <p14:tracePt t="31496" x="5276850" y="6210300"/>
          <p14:tracePt t="31504" x="5276850" y="6216650"/>
          <p14:tracePt t="31512" x="5276850" y="6229350"/>
          <p14:tracePt t="31529" x="5276850" y="6235700"/>
          <p14:tracePt t="31640" x="5276850" y="6242050"/>
          <p14:tracePt t="32928" x="5289550" y="6248400"/>
          <p14:tracePt t="32939" x="5213350" y="6146800"/>
          <p14:tracePt t="32939" x="5073650" y="5981700"/>
          <p14:tracePt t="32946" x="4578350" y="5416550"/>
          <p14:tracePt t="32963" x="3975100" y="4845050"/>
          <p14:tracePt t="32979" x="3765550" y="4635500"/>
          <p14:tracePt t="32996" x="3549650" y="4464050"/>
          <p14:tracePt t="33013" x="3505200" y="4432300"/>
          <p14:tracePt t="33030" x="3492500" y="4419600"/>
          <p14:tracePt t="33046" x="3460750" y="4387850"/>
          <p14:tracePt t="33063" x="3416300" y="4356100"/>
          <p14:tracePt t="33081" x="3397250" y="4330700"/>
          <p14:tracePt t="33096" x="3371850" y="4324350"/>
          <p14:tracePt t="33113" x="3340100" y="4305300"/>
          <p14:tracePt t="33129" x="3314700" y="4292600"/>
          <p14:tracePt t="33146" x="3289300" y="4279900"/>
          <p14:tracePt t="33163" x="3282950" y="4273550"/>
          <p14:tracePt t="33179" x="3270250" y="4260850"/>
          <p14:tracePt t="33196" x="3257550" y="4248150"/>
          <p14:tracePt t="33213" x="3238500" y="4229100"/>
          <p14:tracePt t="33229" x="3181350" y="4197350"/>
          <p14:tracePt t="33246" x="3130550" y="4159250"/>
          <p14:tracePt t="33263" x="2990850" y="4095750"/>
          <p14:tracePt t="33280" x="2889250" y="4057650"/>
          <p14:tracePt t="33297" x="2863850" y="4044950"/>
          <p14:tracePt t="33313" x="2813050" y="4025900"/>
          <p14:tracePt t="33330" x="2730500" y="3994150"/>
          <p14:tracePt t="33346" x="2641600" y="3968750"/>
          <p14:tracePt t="33363" x="2616200" y="3962400"/>
          <p14:tracePt t="33380" x="2540000" y="3937000"/>
          <p14:tracePt t="33396" x="2457450" y="3911600"/>
          <p14:tracePt t="33413" x="2362200" y="3886200"/>
          <p14:tracePt t="33430" x="2266950" y="3860800"/>
          <p14:tracePt t="33446" x="2235200" y="3848100"/>
          <p14:tracePt t="33446" x="2228850" y="3848100"/>
          <p14:tracePt t="33464" x="2171700" y="3816350"/>
          <p14:tracePt t="33480" x="2114550" y="3778250"/>
          <p14:tracePt t="33496" x="2032000" y="3740150"/>
          <p14:tracePt t="33513" x="1974850" y="3708400"/>
          <p14:tracePt t="33530" x="1873250" y="3657600"/>
          <p14:tracePt t="33546" x="1752600" y="3600450"/>
          <p14:tracePt t="33563" x="1631950" y="3530600"/>
          <p14:tracePt t="33579" x="1524000" y="3467100"/>
          <p14:tracePt t="33596" x="1454150" y="3422650"/>
          <p14:tracePt t="33613" x="1397000" y="3384550"/>
          <p14:tracePt t="33630" x="1365250" y="3371850"/>
          <p14:tracePt t="33672" x="1339850" y="3359150"/>
          <p14:tracePt t="33688" x="1308100" y="3346450"/>
          <p14:tracePt t="33691" x="1276350" y="3340100"/>
          <p14:tracePt t="33696" x="1206500" y="3321050"/>
          <p14:tracePt t="33713" x="1130300" y="3302000"/>
          <p14:tracePt t="33730" x="1079500" y="3295650"/>
          <p14:tracePt t="33746" x="1009650" y="3289300"/>
          <p14:tracePt t="33763" x="990600" y="3289300"/>
          <p14:tracePt t="33779" x="958850" y="3289300"/>
          <p14:tracePt t="33796" x="939800" y="3289300"/>
          <p14:tracePt t="33813" x="920750" y="3289300"/>
          <p14:tracePt t="33830" x="914400" y="3289300"/>
          <p14:tracePt t="33846" x="908050" y="3289300"/>
          <p14:tracePt t="33896" x="901700" y="3289300"/>
          <p14:tracePt t="34000" x="901700" y="3302000"/>
          <p14:tracePt t="34009" x="901700" y="3314700"/>
          <p14:tracePt t="34016" x="908050" y="3327400"/>
          <p14:tracePt t="34029" x="914400" y="3333750"/>
          <p14:tracePt t="34030" x="946150" y="3359150"/>
          <p14:tracePt t="34046" x="996950" y="3390900"/>
          <p14:tracePt t="34063" x="1035050" y="3397250"/>
          <p14:tracePt t="34080" x="1111250" y="3409950"/>
          <p14:tracePt t="34096" x="1231900" y="3422650"/>
          <p14:tracePt t="34112" x="1365250" y="3422650"/>
          <p14:tracePt t="34130" x="1409700" y="3422650"/>
          <p14:tracePt t="34146" x="1511300" y="3409950"/>
          <p14:tracePt t="34163" x="1600200" y="3384550"/>
          <p14:tracePt t="34180" x="1689100" y="3333750"/>
          <p14:tracePt t="34196" x="1733550" y="3276600"/>
          <p14:tracePt t="34213" x="1752600" y="3206750"/>
          <p14:tracePt t="34230" x="1752600" y="3124200"/>
          <p14:tracePt t="34246" x="1739900" y="3016250"/>
          <p14:tracePt t="34246" x="1720850" y="2952750"/>
          <p14:tracePt t="34264" x="1670050" y="2825750"/>
          <p14:tracePt t="34280" x="1612900" y="2730500"/>
          <p14:tracePt t="34296" x="1568450" y="2654300"/>
          <p14:tracePt t="34313" x="1524000" y="2584450"/>
          <p14:tracePt t="34329" x="1492250" y="2540000"/>
          <p14:tracePt t="34346" x="1479550" y="2527300"/>
          <p14:tracePt t="34391" x="1473200" y="2527300"/>
          <p14:tracePt t="34408" x="1460500" y="2527300"/>
          <p14:tracePt t="34416" x="1441450" y="2533650"/>
          <p14:tracePt t="34422" x="1428750" y="2546350"/>
          <p14:tracePt t="34429" x="1358900" y="2597150"/>
          <p14:tracePt t="34446" x="1333500" y="2628900"/>
          <p14:tracePt t="34463" x="1250950" y="2774950"/>
          <p14:tracePt t="34480" x="1174750" y="2965450"/>
          <p14:tracePt t="34496" x="1123950" y="3124200"/>
          <p14:tracePt t="34513" x="1111250" y="3238500"/>
          <p14:tracePt t="34529" x="1111250" y="3365500"/>
          <p14:tracePt t="34546" x="1143000" y="3473450"/>
          <p14:tracePt t="34563" x="1181100" y="3530600"/>
          <p14:tracePt t="34600" x="1187450" y="3543300"/>
          <p14:tracePt t="34600" x="1200150" y="3556000"/>
          <p14:tracePt t="34613" x="1206500" y="3562350"/>
          <p14:tracePt t="35079" x="1219200" y="3562350"/>
          <p14:tracePt t="35096" x="1301750" y="3581400"/>
          <p14:tracePt t="35104" x="1377950" y="3606800"/>
          <p14:tracePt t="35109" x="1384300" y="3606800"/>
          <p14:tracePt t="35113" x="1460500" y="3625850"/>
          <p14:tracePt t="35129" x="1536700" y="3644900"/>
          <p14:tracePt t="35146" x="1644650" y="3676650"/>
          <p14:tracePt t="35163" x="1822450" y="3733800"/>
          <p14:tracePt t="35179" x="1993900" y="3784600"/>
          <p14:tracePt t="35196" x="2012950" y="3784600"/>
          <p14:tracePt t="35213" x="2127250" y="3790950"/>
          <p14:tracePt t="35229" x="2254250" y="3784600"/>
          <p14:tracePt t="35246" x="2355850" y="3727450"/>
          <p14:tracePt t="35262" x="2451100" y="3594100"/>
          <p14:tracePt t="35280" x="2495550" y="3498850"/>
          <p14:tracePt t="35296" x="2520950" y="3397250"/>
          <p14:tracePt t="35313" x="2540000" y="3308350"/>
          <p14:tracePt t="35329" x="2546350" y="3244850"/>
          <p14:tracePt t="35346" x="2546350" y="3181350"/>
          <p14:tracePt t="35363" x="2559050" y="3143250"/>
          <p14:tracePt t="35380" x="2571750" y="3105150"/>
          <p14:tracePt t="35396" x="2597150" y="3048000"/>
          <p14:tracePt t="35413" x="2622550" y="2971800"/>
          <p14:tracePt t="35429" x="2635250" y="2940050"/>
          <p14:tracePt t="35446" x="2635250" y="2908300"/>
          <p14:tracePt t="35463" x="2616200" y="2806700"/>
          <p14:tracePt t="35480" x="2552700" y="2711450"/>
          <p14:tracePt t="35496" x="2470150" y="2603500"/>
          <p14:tracePt t="35513" x="2374900" y="2546350"/>
          <p14:tracePt t="35529" x="2266950" y="2501900"/>
          <p14:tracePt t="35546" x="2139950" y="2489200"/>
          <p14:tracePt t="35583" x="2133600" y="2489200"/>
          <p14:tracePt t="35584" x="2082800" y="2489200"/>
          <p14:tracePt t="35596" x="1955800" y="2527300"/>
          <p14:tracePt t="35613" x="1873250" y="2552700"/>
          <p14:tracePt t="35629" x="1752600" y="2603500"/>
          <p14:tracePt t="35646" x="1657350" y="2673350"/>
          <p14:tracePt t="35663" x="1524000" y="2787650"/>
          <p14:tracePt t="35680" x="1416050" y="2901950"/>
          <p14:tracePt t="35696" x="1314450" y="3073400"/>
          <p14:tracePt t="35713" x="1238250" y="3244850"/>
          <p14:tracePt t="35729" x="1219200" y="3333750"/>
          <p14:tracePt t="35746" x="1219200" y="3390900"/>
          <p14:tracePt t="35762" x="1238250" y="3454400"/>
          <p14:tracePt t="35779" x="1276350" y="3536950"/>
          <p14:tracePt t="35796" x="1320800" y="3619500"/>
          <p14:tracePt t="35813" x="1377950" y="3714750"/>
          <p14:tracePt t="35829" x="1441450" y="3810000"/>
          <p14:tracePt t="35846" x="1498600" y="3905250"/>
          <p14:tracePt t="35863" x="1568450" y="3994150"/>
          <p14:tracePt t="35880" x="1644650" y="4064000"/>
          <p14:tracePt t="35896" x="1752600" y="4165600"/>
          <p14:tracePt t="35913" x="1866900" y="4248150"/>
          <p14:tracePt t="35930" x="1962150" y="4311650"/>
          <p14:tracePt t="35946" x="2082800" y="4375150"/>
          <p14:tracePt t="35963" x="2178050" y="4419600"/>
          <p14:tracePt t="35979" x="2286000" y="4457700"/>
          <p14:tracePt t="35996" x="2482850" y="4495800"/>
          <p14:tracePt t="36013" x="2736850" y="4540250"/>
          <p14:tracePt t="36029" x="3054350" y="4578350"/>
          <p14:tracePt t="36046" x="3409950" y="4578350"/>
          <p14:tracePt t="36063" x="3740150" y="4578350"/>
          <p14:tracePt t="36080" x="4038600" y="4559300"/>
          <p14:tracePt t="36096" x="4197350" y="4495800"/>
          <p14:tracePt t="36113" x="4311650" y="4406900"/>
          <p14:tracePt t="36129" x="4394200" y="4298950"/>
          <p14:tracePt t="36146" x="4457700" y="4178300"/>
          <p14:tracePt t="36163" x="4495800" y="4051300"/>
          <p14:tracePt t="36179" x="4540250" y="3917950"/>
          <p14:tracePt t="36196" x="4565650" y="3803650"/>
          <p14:tracePt t="36213" x="4591050" y="3695700"/>
          <p14:tracePt t="36229" x="4597400" y="3587750"/>
          <p14:tracePt t="36246" x="4597400" y="3486150"/>
          <p14:tracePt t="36262" x="4597400" y="3295650"/>
          <p14:tracePt t="36280" x="4584700" y="3225800"/>
          <p14:tracePt t="36296" x="4521200" y="3143250"/>
          <p14:tracePt t="36313" x="4521200" y="3130550"/>
          <p14:tracePt t="36329" x="4438650" y="3060700"/>
          <p14:tracePt t="36346" x="4273550" y="2952750"/>
          <p14:tracePt t="36362" x="4051300" y="2800350"/>
          <p14:tracePt t="36379" x="3810000" y="2660650"/>
          <p14:tracePt t="36396" x="3619500" y="2559050"/>
          <p14:tracePt t="36430" x="3581400" y="2552700"/>
          <p14:tracePt t="36432" x="3479800" y="2520950"/>
          <p14:tracePt t="36446" x="3238500" y="2463800"/>
          <p14:tracePt t="36462" x="2946400" y="2400300"/>
          <p14:tracePt t="36480" x="2711450" y="2400300"/>
          <p14:tracePt t="36496" x="2533650" y="2400300"/>
          <p14:tracePt t="36513" x="2400300" y="2432050"/>
          <p14:tracePt t="36529" x="2247900" y="2489200"/>
          <p14:tracePt t="36545" x="2133600" y="2565400"/>
          <p14:tracePt t="36562" x="1993900" y="2647950"/>
          <p14:tracePt t="36579" x="1866900" y="2749550"/>
          <p14:tracePt t="36596" x="1752600" y="2844800"/>
          <p14:tracePt t="36613" x="1657350" y="2946400"/>
          <p14:tracePt t="36630" x="1587500" y="3060700"/>
          <p14:tracePt t="36646" x="1536700" y="3155950"/>
          <p14:tracePt t="36663" x="1460500" y="3314700"/>
          <p14:tracePt t="36680" x="1447800" y="3346450"/>
          <p14:tracePt t="36696" x="1441450" y="3384550"/>
          <p14:tracePt t="36713" x="1441450" y="3397250"/>
          <p14:tracePt t="36729" x="1441450" y="3429000"/>
          <p14:tracePt t="36746" x="1460500" y="3536950"/>
          <p14:tracePt t="36763" x="1466850" y="3575050"/>
          <p14:tracePt t="36816" x="1485900" y="3613150"/>
          <p14:tracePt t="36824" x="1504950" y="3625850"/>
          <p14:tracePt t="36856" x="1536700" y="3651250"/>
          <p14:tracePt t="36863" x="1574800" y="3689350"/>
          <p14:tracePt t="36864" x="1708150" y="3746500"/>
          <p14:tracePt t="36880" x="1955800" y="3816350"/>
          <p14:tracePt t="36896" x="2190750" y="3854450"/>
          <p14:tracePt t="36912" x="2476500" y="3892550"/>
          <p14:tracePt t="36929" x="2660650" y="3898900"/>
          <p14:tracePt t="36947" x="2838450" y="3898900"/>
          <p14:tracePt t="36963" x="2997200" y="3898900"/>
          <p14:tracePt t="36979" x="3124200" y="3898900"/>
          <p14:tracePt t="36996" x="3263900" y="3898900"/>
          <p14:tracePt t="37012" x="3371850" y="3892550"/>
          <p14:tracePt t="37030" x="3524250" y="3860800"/>
          <p14:tracePt t="37046" x="3556000" y="3835400"/>
          <p14:tracePt t="37063" x="3625850" y="3784600"/>
          <p14:tracePt t="37080" x="3689350" y="3721100"/>
          <p14:tracePt t="37096" x="3746500" y="3594100"/>
          <p14:tracePt t="37112" x="3797300" y="3429000"/>
          <p14:tracePt t="37130" x="3816350" y="3263900"/>
          <p14:tracePt t="37146" x="3816350" y="3143250"/>
          <p14:tracePt t="37163" x="3797300" y="3041650"/>
          <p14:tracePt t="37179" x="3765550" y="2959100"/>
          <p14:tracePt t="37196" x="3714750" y="2870200"/>
          <p14:tracePt t="37212" x="3670300" y="2825750"/>
          <p14:tracePt t="37229" x="3632200" y="2794000"/>
          <p14:tracePt t="37246" x="3600450" y="2774950"/>
          <p14:tracePt t="37246" x="3594100" y="2774950"/>
          <p14:tracePt t="37264" x="3587750" y="2774950"/>
          <p14:tracePt t="37327" x="3581400" y="2774950"/>
          <p14:tracePt t="37360" x="3575050" y="2774950"/>
          <p14:tracePt t="37424" x="3568700" y="2774950"/>
          <p14:tracePt t="37432" x="3562350" y="2774950"/>
          <p14:tracePt t="37448" x="3556000" y="2774950"/>
          <p14:tracePt t="37456" x="3549650" y="2787650"/>
          <p14:tracePt t="37464" x="3543300" y="2806700"/>
          <p14:tracePt t="37464" x="3543300" y="2863850"/>
          <p14:tracePt t="37480" x="3543300" y="2870200"/>
          <p14:tracePt t="37496" x="3543300" y="3028950"/>
          <p14:tracePt t="37512" x="3562350" y="3194050"/>
          <p14:tracePt t="37530" x="3594100" y="3270250"/>
          <p14:tracePt t="37546" x="3765550" y="3511550"/>
          <p14:tracePt t="37563" x="4000500" y="3721100"/>
          <p14:tracePt t="37579" x="4400550" y="3943350"/>
          <p14:tracePt t="37596" x="4794250" y="4083050"/>
          <p14:tracePt t="37612" x="5143500" y="4178300"/>
          <p14:tracePt t="37629" x="5321300" y="4203700"/>
          <p14:tracePt t="37646" x="5441950" y="4216400"/>
          <p14:tracePt t="37663" x="5588000" y="4216400"/>
          <p14:tracePt t="37680" x="5702300" y="4216400"/>
          <p14:tracePt t="37696" x="5810250" y="4216400"/>
          <p14:tracePt t="37712" x="5943600" y="4178300"/>
          <p14:tracePt t="37729" x="6051550" y="4114800"/>
          <p14:tracePt t="37746" x="6121400" y="4044950"/>
          <p14:tracePt t="37763" x="6146800" y="3956050"/>
          <p14:tracePt t="37779" x="6146800" y="3854450"/>
          <p14:tracePt t="37796" x="6146800" y="3771900"/>
          <p14:tracePt t="37812" x="6096000" y="3676650"/>
          <p14:tracePt t="37829" x="6051550" y="3600450"/>
          <p14:tracePt t="37846" x="6013450" y="3543300"/>
          <p14:tracePt t="37846" x="5981700" y="3511550"/>
          <p14:tracePt t="37864" x="5962650" y="3492500"/>
          <p14:tracePt t="37880" x="5924550" y="3473450"/>
          <p14:tracePt t="37896" x="5816600" y="3416300"/>
          <p14:tracePt t="37912" x="5695950" y="3371850"/>
          <p14:tracePt t="37929" x="5543550" y="3327400"/>
          <p14:tracePt t="37946" x="5435600" y="3302000"/>
          <p14:tracePt t="37963" x="5416550" y="3302000"/>
          <p14:tracePt t="37979" x="5321300" y="3321050"/>
          <p14:tracePt t="37996" x="5207000" y="3365500"/>
          <p14:tracePt t="38012" x="5187950" y="3384550"/>
          <p14:tracePt t="38029" x="5086350" y="3479800"/>
          <p14:tracePt t="38046" x="5035550" y="3549650"/>
          <p14:tracePt t="38046" x="5016500" y="3587750"/>
          <p14:tracePt t="38064" x="4991100" y="3657600"/>
          <p14:tracePt t="38080" x="4991100" y="3727450"/>
          <p14:tracePt t="38096" x="4997450" y="3822700"/>
          <p14:tracePt t="38112" x="5035550" y="3930650"/>
          <p14:tracePt t="38129" x="5105400" y="4057650"/>
          <p14:tracePt t="38146" x="5137150" y="4114800"/>
          <p14:tracePt t="38163" x="5238750" y="4210050"/>
          <p14:tracePt t="38179" x="5365750" y="4305300"/>
          <p14:tracePt t="38196" x="5600700" y="4394200"/>
          <p14:tracePt t="38212" x="5949950" y="4476750"/>
          <p14:tracePt t="38229" x="6426200" y="4540250"/>
          <p14:tracePt t="38247" x="6870700" y="4540250"/>
          <p14:tracePt t="38263" x="7391400" y="4483100"/>
          <p14:tracePt t="38280" x="7588250" y="4400550"/>
          <p14:tracePt t="38296" x="7740650" y="4292600"/>
          <p14:tracePt t="38312" x="7816850" y="4203700"/>
          <p14:tracePt t="38328" x="7842250" y="4133850"/>
          <p14:tracePt t="38346" x="7886700" y="4000500"/>
          <p14:tracePt t="38362" x="7893050" y="3860800"/>
          <p14:tracePt t="38379" x="7880350" y="3676650"/>
          <p14:tracePt t="38396" x="7823200" y="3435350"/>
          <p14:tracePt t="38413" x="7753350" y="3232150"/>
          <p14:tracePt t="38429" x="7670800" y="3067050"/>
          <p14:tracePt t="38446" x="7543800" y="2895600"/>
          <p14:tracePt t="38463" x="7296150" y="2686050"/>
          <p14:tracePt t="38480" x="7080250" y="2571750"/>
          <p14:tracePt t="38496" x="6858000" y="2476500"/>
          <p14:tracePt t="38543" x="6813550" y="2476500"/>
          <p14:tracePt t="38554" x="6743700" y="2463800"/>
          <p14:tracePt t="38555" x="6731000" y="2457450"/>
          <p14:tracePt t="38562" x="6680200" y="2457450"/>
          <p14:tracePt t="38579" x="6489700" y="2470150"/>
          <p14:tracePt t="38596" x="6375400" y="2495550"/>
          <p14:tracePt t="38613" x="6172200" y="2559050"/>
          <p14:tracePt t="38629" x="6013450" y="2616200"/>
          <p14:tracePt t="38646" x="5930900" y="2654300"/>
          <p14:tracePt t="38662" x="5645150" y="2800350"/>
          <p14:tracePt t="38680" x="5467350" y="2921000"/>
          <p14:tracePt t="38696" x="5448300" y="2946400"/>
          <p14:tracePt t="38713" x="5365750" y="3054350"/>
          <p14:tracePt t="38729" x="5289550" y="3194050"/>
          <p14:tracePt t="38746" x="5238750" y="3302000"/>
          <p14:tracePt t="38762" x="5232400" y="3327400"/>
          <p14:tracePt t="38799" x="5232400" y="3340100"/>
          <p14:tracePt t="38800" x="5226050" y="3378200"/>
          <p14:tracePt t="38812" x="5226050" y="3448050"/>
          <p14:tracePt t="38829" x="5226050" y="3530600"/>
          <p14:tracePt t="38846" x="5245100" y="3606800"/>
          <p14:tracePt t="38862" x="5283200" y="3683000"/>
          <p14:tracePt t="38880" x="5289550" y="3695700"/>
          <p14:tracePt t="38896" x="5302250" y="3708400"/>
          <p14:tracePt t="38913" x="5308600" y="3721100"/>
          <p14:tracePt t="38929" x="5314950" y="3721100"/>
          <p14:tracePt t="38946" x="5321300" y="3727450"/>
          <p14:tracePt t="38962" x="5327650" y="3727450"/>
          <p14:tracePt t="39815" x="5321300" y="3727450"/>
          <p14:tracePt t="39823" x="5302250" y="3727450"/>
          <p14:tracePt t="39829" x="5295900" y="3727450"/>
          <p14:tracePt t="39846" x="5289550" y="3733800"/>
          <p14:tracePt t="39847" x="5283200" y="3733800"/>
          <p14:tracePt t="39880" x="5276850" y="3733800"/>
          <p14:tracePt t="39880" x="5207000" y="3752850"/>
          <p14:tracePt t="39896" x="5086350" y="3759200"/>
          <p14:tracePt t="39913" x="4927600" y="3771900"/>
          <p14:tracePt t="39929" x="4737100" y="3771900"/>
          <p14:tracePt t="39946" x="4540250" y="3778250"/>
          <p14:tracePt t="39962" x="4406900" y="3784600"/>
          <p14:tracePt t="39979" x="4165600" y="3822700"/>
          <p14:tracePt t="39996" x="3987800" y="3848100"/>
          <p14:tracePt t="40013" x="3784600" y="3873500"/>
          <p14:tracePt t="40030" x="3587750" y="3905250"/>
          <p14:tracePt t="40046" x="3454400" y="3924300"/>
          <p14:tracePt t="40063" x="3390900" y="3937000"/>
          <p14:tracePt t="40080" x="3384550" y="3937000"/>
          <p14:tracePt t="40120" x="3371850" y="3943350"/>
          <p14:tracePt t="40216" x="3397250" y="3943350"/>
          <p14:tracePt t="40224" x="3422650" y="3949700"/>
          <p14:tracePt t="40231" x="3441700" y="3949700"/>
          <p14:tracePt t="40232" x="3448050" y="3949700"/>
          <p14:tracePt t="40246" x="3467100" y="3949700"/>
          <p14:tracePt t="40262" x="3511550" y="3949700"/>
          <p14:tracePt t="40280" x="3575050" y="3943350"/>
          <p14:tracePt t="40296" x="3651250" y="3930650"/>
          <p14:tracePt t="40312" x="3746500" y="3917950"/>
          <p14:tracePt t="40329" x="3790950" y="3911600"/>
          <p14:tracePt t="40368" x="3829050" y="3911600"/>
          <p14:tracePt t="40379" x="3892550" y="3911600"/>
          <p14:tracePt t="40380" x="4057650" y="3911600"/>
          <p14:tracePt t="40396" x="4152900" y="3911600"/>
          <p14:tracePt t="40413" x="4292600" y="3911600"/>
          <p14:tracePt t="40429" x="4476750" y="3905250"/>
          <p14:tracePt t="40446" x="4565650" y="3905250"/>
          <p14:tracePt t="40463" x="4622800" y="3905250"/>
          <p14:tracePt t="40552" x="4597400" y="3905250"/>
          <p14:tracePt t="40559" x="4546600" y="3905250"/>
          <p14:tracePt t="40567" x="4495800" y="3905250"/>
          <p14:tracePt t="40579" x="4419600" y="3905250"/>
          <p14:tracePt t="40583" x="4191000" y="3905250"/>
          <p14:tracePt t="40596" x="4025900" y="3905250"/>
          <p14:tracePt t="40612" x="3638550" y="3854450"/>
          <p14:tracePt t="40629" x="3346450" y="3816350"/>
          <p14:tracePt t="40646" x="3340100" y="3816350"/>
          <p14:tracePt t="40646" x="3257550" y="3803650"/>
          <p14:tracePt t="40664" x="3098800" y="3797300"/>
          <p14:tracePt t="40680" x="3060700" y="3797300"/>
          <p14:tracePt t="40696" x="3054350" y="3797300"/>
          <p14:tracePt t="40840" x="3060700" y="3797300"/>
          <p14:tracePt t="40848" x="3067050" y="3797300"/>
          <p14:tracePt t="40862" x="3079750" y="3803650"/>
          <p14:tracePt t="40863" x="3117850" y="3816350"/>
          <p14:tracePt t="40880" x="3124200" y="3816350"/>
          <p14:tracePt t="40896" x="3219450" y="3835400"/>
          <p14:tracePt t="40912" x="3371850" y="3848100"/>
          <p14:tracePt t="40929" x="3549650" y="3860800"/>
          <p14:tracePt t="40946" x="3759200" y="3879850"/>
          <p14:tracePt t="40962" x="3987800" y="3905250"/>
          <p14:tracePt t="40979" x="4095750" y="3905250"/>
          <p14:tracePt t="40996" x="4178300" y="3917950"/>
          <p14:tracePt t="41012" x="4216400" y="3917950"/>
          <p14:tracePt t="41029" x="4241800" y="3917950"/>
          <p14:tracePt t="41950" x="4235450" y="3911600"/>
          <p14:tracePt t="41958" x="4165600" y="3892550"/>
          <p14:tracePt t="41967" x="3867150" y="3848100"/>
          <p14:tracePt t="41979" x="3454400" y="3784600"/>
          <p14:tracePt t="41996" x="3175000" y="3746500"/>
          <p14:tracePt t="42013" x="2933700" y="3708400"/>
          <p14:tracePt t="42029" x="2774950" y="3676650"/>
          <p14:tracePt t="42046" x="2743200" y="3670300"/>
          <p14:tracePt t="42062" x="2692400" y="3663950"/>
          <p14:tracePt t="42080" x="2679700" y="3657600"/>
          <p14:tracePt t="42096" x="2660650" y="3657600"/>
          <p14:tracePt t="42112" x="2654300" y="3657600"/>
          <p14:tracePt t="42129" x="2641600" y="3657600"/>
          <p14:tracePt t="42146" x="2635250" y="3657600"/>
          <p14:tracePt t="42162" x="2628900" y="3657600"/>
          <p14:tracePt t="42494" x="2597150" y="3663950"/>
          <p14:tracePt t="42501" x="2571750" y="3657600"/>
          <p14:tracePt t="42511" x="2559050" y="3651250"/>
          <p14:tracePt t="42512" x="2533650" y="3638550"/>
          <p14:tracePt t="42528" x="2501900" y="3625850"/>
          <p14:tracePt t="42545" x="2476500" y="3613150"/>
          <p14:tracePt t="42561" x="2470150" y="3606800"/>
          <p14:tracePt t="42578" x="2463800" y="3600450"/>
          <p14:tracePt t="42595" x="2457450" y="3594100"/>
          <p14:tracePt t="42654" x="2451100" y="3587750"/>
          <p14:tracePt t="42662" x="2444750" y="3587750"/>
          <p14:tracePt t="48271" x="2463800" y="3587750"/>
          <p14:tracePt t="48287" x="2559050" y="3625850"/>
          <p14:tracePt t="48288" x="2609850" y="3638550"/>
          <p14:tracePt t="48296" x="2673350" y="3657600"/>
          <p14:tracePt t="48312" x="2730500" y="3670300"/>
          <p14:tracePt t="54150" x="2730500" y="3625850"/>
          <p14:tracePt t="54158" x="2743200" y="3562350"/>
          <p14:tracePt t="54166" x="2743200" y="3536950"/>
          <p14:tracePt t="54178" x="2743200" y="3530600"/>
          <p14:tracePt t="54179" x="2743200" y="3441700"/>
          <p14:tracePt t="54195" x="2730500" y="3371850"/>
          <p14:tracePt t="54212" x="2724150" y="3333750"/>
          <p14:tracePt t="54228" x="2717800" y="3314700"/>
          <p14:tracePt t="54245" x="2717800" y="3289300"/>
          <p14:tracePt t="54245" x="2717800" y="3282950"/>
          <p14:tracePt t="54263" x="2705100" y="3251200"/>
          <p14:tracePt t="54279" x="2692400" y="3225800"/>
          <p14:tracePt t="54295" x="2692400" y="3206750"/>
          <p14:tracePt t="54343" x="2692400" y="3200400"/>
          <p14:tracePt t="54354" x="2686050" y="3200400"/>
          <p14:tracePt t="54355" x="2679700" y="3194050"/>
          <p14:tracePt t="54362" x="2667000" y="3187700"/>
          <p14:tracePt t="54379" x="2647950" y="3181350"/>
          <p14:tracePt t="54395" x="2622550" y="3175000"/>
          <p14:tracePt t="54412" x="2597150" y="3168650"/>
          <p14:tracePt t="54429" x="2559050" y="3162300"/>
          <p14:tracePt t="54445" x="2514600" y="3155950"/>
          <p14:tracePt t="54463" x="2476500" y="3155950"/>
          <p14:tracePt t="54479" x="2432050" y="3155950"/>
          <p14:tracePt t="54496" x="2393950" y="3155950"/>
          <p14:tracePt t="54512" x="2387600" y="3155950"/>
          <p14:tracePt t="54528" x="2355850" y="3162300"/>
          <p14:tracePt t="54545" x="2324100" y="3181350"/>
          <p14:tracePt t="54562" x="2279650" y="3206750"/>
          <p14:tracePt t="54579" x="2260600" y="3225800"/>
          <p14:tracePt t="54639" x="2247900" y="3244850"/>
          <p14:tracePt t="54639" x="2241550" y="3263900"/>
          <p14:tracePt t="54654" x="2241550" y="3295650"/>
          <p14:tracePt t="54663" x="2241550" y="3321050"/>
          <p14:tracePt t="54663" x="2241550" y="3384550"/>
          <p14:tracePt t="54681" x="2241550" y="3429000"/>
          <p14:tracePt t="54695" x="2241550" y="3454400"/>
          <p14:tracePt t="54734" x="2247900" y="3467100"/>
          <p14:tracePt t="54743" x="2260600" y="3479800"/>
          <p14:tracePt t="54762" x="2266950" y="3479800"/>
          <p14:tracePt t="54763" x="2273300" y="3492500"/>
          <p14:tracePt t="54779" x="2286000" y="3498850"/>
          <p14:tracePt t="54795" x="2311400" y="3517900"/>
          <p14:tracePt t="54812" x="2317750" y="3517900"/>
          <p14:tracePt t="54828" x="2324100" y="3517900"/>
          <p14:tracePt t="54845" x="2336800" y="3530600"/>
          <p14:tracePt t="54845" x="2343150" y="3530600"/>
          <p14:tracePt t="54863" x="2355850" y="3530600"/>
          <p14:tracePt t="54879" x="2368550" y="3530600"/>
          <p14:tracePt t="54895" x="2381250" y="3530600"/>
          <p14:tracePt t="54912" x="2393950" y="3530600"/>
          <p14:tracePt t="55013" x="2400300" y="3536950"/>
          <p14:tracePt t="55519" x="2400300" y="3543300"/>
          <p14:tracePt t="55527" x="2476500" y="3575050"/>
          <p14:tracePt t="55538" x="2571750" y="3613150"/>
          <p14:tracePt t="55545" x="2755900" y="3663950"/>
          <p14:tracePt t="55562" x="3041650" y="3759200"/>
          <p14:tracePt t="55579" x="3130550" y="3778250"/>
          <p14:tracePt t="55595" x="3340100" y="3810000"/>
          <p14:tracePt t="55612" x="3435350" y="3810000"/>
          <p14:tracePt t="55628" x="3511550" y="3803650"/>
          <p14:tracePt t="55645" x="3594100" y="3778250"/>
          <p14:tracePt t="55661" x="3752850" y="3733800"/>
          <p14:tracePt t="55678" x="3873500" y="3708400"/>
          <p14:tracePt t="55696" x="3994150" y="3683000"/>
          <p14:tracePt t="55712" x="4083050" y="3670300"/>
          <p14:tracePt t="55728" x="4159250" y="3663950"/>
          <p14:tracePt t="55745" x="4191000" y="3657600"/>
          <p14:tracePt t="55761" x="4203700" y="3651250"/>
          <p14:tracePt t="55778" x="4267200" y="3625850"/>
          <p14:tracePt t="55795" x="4356100" y="3600450"/>
          <p14:tracePt t="55812" x="4432300" y="3581400"/>
          <p14:tracePt t="55828" x="4502150" y="3568700"/>
          <p14:tracePt t="55845" x="4546600" y="3556000"/>
          <p14:tracePt t="55861" x="4584700" y="3543300"/>
          <p14:tracePt t="55879" x="4597400" y="3543300"/>
          <p14:tracePt t="55895" x="4610100" y="3530600"/>
          <p14:tracePt t="55912" x="4616450" y="3530600"/>
          <p14:tracePt t="55928" x="4629150" y="3524250"/>
          <p14:tracePt t="55945" x="4641850" y="3511550"/>
          <p14:tracePt t="55961" x="4654550" y="3498850"/>
          <p14:tracePt t="55978" x="4654550" y="3492500"/>
          <p14:tracePt t="55995" x="4654550" y="3486150"/>
          <p14:tracePt t="56012" x="4635500" y="3460750"/>
          <p14:tracePt t="56028" x="4616450" y="3454400"/>
          <p14:tracePt t="56063" x="4559300" y="3454400"/>
          <p14:tracePt t="56063" x="4375150" y="3422650"/>
          <p14:tracePt t="56079" x="4089400" y="3397250"/>
          <p14:tracePt t="56094" x="3778250" y="3378200"/>
          <p14:tracePt t="56111" x="3473450" y="3378200"/>
          <p14:tracePt t="56128" x="3263900" y="3378200"/>
          <p14:tracePt t="56144" x="3092450" y="3397250"/>
          <p14:tracePt t="56161" x="2946400" y="3403600"/>
          <p14:tracePt t="56178" x="2901950" y="3409950"/>
          <p14:tracePt t="56195" x="2857500" y="3422650"/>
          <p14:tracePt t="56212" x="2844800" y="3429000"/>
          <p14:tracePt t="56228" x="2838450" y="3429000"/>
          <p14:tracePt t="56334" x="2838450" y="3441700"/>
          <p14:tracePt t="56342" x="2844800" y="3454400"/>
          <p14:tracePt t="56361" x="2851150" y="3454400"/>
          <p14:tracePt t="56362" x="2971800" y="3517900"/>
          <p14:tracePt t="56378" x="3327400" y="3619500"/>
          <p14:tracePt t="56395" x="3511550" y="3644900"/>
          <p14:tracePt t="56411" x="3987800" y="3702050"/>
          <p14:tracePt t="56428" x="4438650" y="3733800"/>
          <p14:tracePt t="56445" x="4578350" y="3733800"/>
          <p14:tracePt t="56445" x="4673600" y="3740150"/>
          <p14:tracePt t="56462" x="4800600" y="3740150"/>
          <p14:tracePt t="56479" x="4864100" y="3740150"/>
          <p14:tracePt t="56495" x="4908550" y="3733800"/>
          <p14:tracePt t="56534" x="4921250" y="3727450"/>
          <p14:tracePt t="56553" x="4921250" y="3721100"/>
          <p14:tracePt t="56559" x="4921250" y="3708400"/>
          <p14:tracePt t="56562" x="4933950" y="3695700"/>
          <p14:tracePt t="56578" x="4946650" y="3676650"/>
          <p14:tracePt t="56595" x="4965700" y="3651250"/>
          <p14:tracePt t="56612" x="4972050" y="3606800"/>
          <p14:tracePt t="56628" x="4984750" y="3549650"/>
          <p14:tracePt t="56645" x="4984750" y="3479800"/>
          <p14:tracePt t="56645" x="4978400" y="3460750"/>
          <p14:tracePt t="56663" x="4978400" y="3454400"/>
          <p14:tracePt t="56678" x="4978400" y="3441700"/>
          <p14:tracePt t="56695" x="4959350" y="3409950"/>
          <p14:tracePt t="56712" x="4940300" y="3384550"/>
          <p14:tracePt t="56728" x="4927600" y="3365500"/>
          <p14:tracePt t="56745" x="4914900" y="3352800"/>
          <p14:tracePt t="56762" x="4895850" y="3333750"/>
          <p14:tracePt t="56778" x="4876800" y="3321050"/>
          <p14:tracePt t="56795" x="4857750" y="3308350"/>
          <p14:tracePt t="56811" x="4813300" y="3282950"/>
          <p14:tracePt t="56828" x="4794250" y="3270250"/>
          <p14:tracePt t="56845" x="4724400" y="3251200"/>
          <p14:tracePt t="56862" x="4572000" y="3200400"/>
          <p14:tracePt t="56879" x="4540250" y="3194050"/>
          <p14:tracePt t="56895" x="4514850" y="3187700"/>
          <p14:tracePt t="56911" x="4425950" y="3175000"/>
          <p14:tracePt t="56928" x="4311650" y="3175000"/>
          <p14:tracePt t="56945" x="4254500" y="3175000"/>
          <p14:tracePt t="56962" x="4210050" y="3175000"/>
          <p14:tracePt t="56978" x="4083050" y="3187700"/>
          <p14:tracePt t="56995" x="3911600" y="3219450"/>
          <p14:tracePt t="57011" x="3784600" y="3238500"/>
          <p14:tracePt t="57028" x="3746500" y="3244850"/>
          <p14:tracePt t="57045" x="3600450" y="3263900"/>
          <p14:tracePt t="57045" x="3530600" y="3276600"/>
          <p14:tracePt t="57063" x="3448050" y="3289300"/>
          <p14:tracePt t="57078" x="3422650" y="3295650"/>
          <p14:tracePt t="57095" x="3384550" y="3302000"/>
          <p14:tracePt t="57111" x="3346450" y="3314700"/>
          <p14:tracePt t="57129" x="3282950" y="3333750"/>
          <p14:tracePt t="57145" x="3238500" y="3346450"/>
          <p14:tracePt t="57190" x="3200400" y="3352800"/>
          <p14:tracePt t="57199" x="3162300" y="3359150"/>
          <p14:tracePt t="57206" x="3117850" y="3365500"/>
          <p14:tracePt t="57228" x="3022600" y="3378200"/>
          <p14:tracePt t="57229" x="2946400" y="3397250"/>
          <p14:tracePt t="57245" x="2889250" y="3429000"/>
          <p14:tracePt t="57263" x="2876550" y="3435350"/>
          <p14:tracePt t="57279" x="2870200" y="3454400"/>
          <p14:tracePt t="57295" x="2870200" y="3460750"/>
          <p14:tracePt t="57311" x="2863850" y="3473450"/>
          <p14:tracePt t="57328" x="2870200" y="3479800"/>
          <p14:tracePt t="57345" x="2889250" y="3492500"/>
          <p14:tracePt t="57362" x="2971800" y="3517900"/>
          <p14:tracePt t="57378" x="3016250" y="3530600"/>
          <p14:tracePt t="57395" x="3168650" y="3556000"/>
          <p14:tracePt t="57411" x="3213100" y="3556000"/>
          <p14:tracePt t="57428" x="3511550" y="3575050"/>
          <p14:tracePt t="57445" x="3683000" y="3587750"/>
          <p14:tracePt t="57445" x="3841750" y="3587750"/>
          <p14:tracePt t="57462" x="4133850" y="3568700"/>
          <p14:tracePt t="57479" x="4318000" y="3524250"/>
          <p14:tracePt t="57495" x="4451350" y="3473450"/>
          <p14:tracePt t="57511" x="4565650" y="3397250"/>
          <p14:tracePt t="57528" x="4648200" y="3327400"/>
          <p14:tracePt t="57545" x="4705350" y="3276600"/>
          <p14:tracePt t="57561" x="4724400" y="3238500"/>
          <p14:tracePt t="57578" x="4730750" y="3194050"/>
          <p14:tracePt t="57595" x="4730750" y="3130550"/>
          <p14:tracePt t="57611" x="4718050" y="3073400"/>
          <p14:tracePt t="57628" x="4686300" y="3003550"/>
          <p14:tracePt t="57645" x="4660900" y="2946400"/>
          <p14:tracePt t="57645" x="4635500" y="2908300"/>
          <p14:tracePt t="57662" x="4616450" y="2889250"/>
          <p14:tracePt t="57679" x="4603750" y="2882900"/>
          <p14:tracePt t="57695" x="4584700" y="2863850"/>
          <p14:tracePt t="57711" x="4540250" y="2838450"/>
          <p14:tracePt t="57729" x="4464050" y="2825750"/>
          <p14:tracePt t="57798" x="4451350" y="2825750"/>
          <p14:tracePt t="57807" x="4413250" y="2844800"/>
          <p14:tracePt t="57820" x="4381500" y="2876550"/>
          <p14:tracePt t="57821" x="4343400" y="2927350"/>
          <p14:tracePt t="57828" x="4279900" y="3035300"/>
          <p14:tracePt t="57845" x="4267200" y="3079750"/>
          <p14:tracePt t="57861" x="4248150" y="3225800"/>
          <p14:tracePt t="57879" x="4248150" y="3321050"/>
          <p14:tracePt t="57895" x="4254500" y="3409950"/>
          <p14:tracePt t="57911" x="4279900" y="3498850"/>
          <p14:tracePt t="57928" x="4318000" y="3575050"/>
          <p14:tracePt t="57946" x="4349750" y="3632200"/>
          <p14:tracePt t="57961" x="4400550" y="3695700"/>
          <p14:tracePt t="57979" x="4438650" y="3746500"/>
          <p14:tracePt t="57995" x="4489450" y="3797300"/>
          <p14:tracePt t="58012" x="4584700" y="3854450"/>
          <p14:tracePt t="58028" x="4724400" y="3898900"/>
          <p14:tracePt t="58045" x="4997450" y="3949700"/>
          <p14:tracePt t="58061" x="5308600" y="4000500"/>
          <p14:tracePt t="58079" x="5467350" y="4013200"/>
          <p14:tracePt t="58095" x="5473700" y="4013200"/>
          <p14:tracePt t="58112" x="5556250" y="4006850"/>
          <p14:tracePt t="58128" x="5645150" y="3962400"/>
          <p14:tracePt t="58145" x="5746750" y="3873500"/>
          <p14:tracePt t="58162" x="5772150" y="3816350"/>
          <p14:tracePt t="58178" x="5784850" y="3740150"/>
          <p14:tracePt t="58195" x="5784850" y="3651250"/>
          <p14:tracePt t="58211" x="5784850" y="3575050"/>
          <p14:tracePt t="58228" x="5772150" y="3498850"/>
          <p14:tracePt t="58245" x="5753100" y="3441700"/>
          <p14:tracePt t="58261" x="5740400" y="3416300"/>
          <p14:tracePt t="58326" x="5734050" y="3416300"/>
          <p14:tracePt t="58334" x="5702300" y="3397250"/>
          <p14:tracePt t="58345" x="5645150" y="3371850"/>
          <p14:tracePt t="58345" x="5549900" y="3327400"/>
          <p14:tracePt t="58361" x="5473700" y="3289300"/>
          <p14:tracePt t="58378" x="5384800" y="3251200"/>
          <p14:tracePt t="58395" x="5314950" y="3219450"/>
          <p14:tracePt t="58412" x="5276850" y="3206750"/>
          <p14:tracePt t="58428" x="5213350" y="3194050"/>
          <p14:tracePt t="58445" x="5168900" y="3187700"/>
          <p14:tracePt t="58461" x="5086350" y="3175000"/>
          <p14:tracePt t="58479" x="5016500" y="3175000"/>
          <p14:tracePt t="58495" x="4946650" y="3175000"/>
          <p14:tracePt t="58512" x="4870450" y="3181350"/>
          <p14:tracePt t="58528" x="4794250" y="3206750"/>
          <p14:tracePt t="58545" x="4730750" y="3225800"/>
          <p14:tracePt t="58561" x="4686300" y="3232150"/>
          <p14:tracePt t="58578" x="4654550" y="3244850"/>
          <p14:tracePt t="58595" x="4629150" y="3251200"/>
          <p14:tracePt t="58612" x="4603750" y="3257550"/>
          <p14:tracePt t="58628" x="4565650" y="3270250"/>
          <p14:tracePt t="58645" x="4559300" y="3276600"/>
          <p14:tracePt t="58661" x="4483100" y="3308350"/>
          <p14:tracePt t="58679" x="4445000" y="3333750"/>
          <p14:tracePt t="58695" x="4413250" y="3359150"/>
          <p14:tracePt t="58712" x="4400550" y="3378200"/>
          <p14:tracePt t="58729" x="4381500" y="3416300"/>
          <p14:tracePt t="58782" x="4381500" y="3422650"/>
          <p14:tracePt t="58791" x="4375150" y="3441700"/>
          <p14:tracePt t="58798" x="4375150" y="3467100"/>
          <p14:tracePt t="58804" x="4375150" y="3492500"/>
          <p14:tracePt t="58811" x="4381500" y="3568700"/>
          <p14:tracePt t="58828" x="4400550" y="3625850"/>
          <p14:tracePt t="58845" x="4425950" y="3676650"/>
          <p14:tracePt t="58861" x="4476750" y="3721100"/>
          <p14:tracePt t="58879" x="4521200" y="3746500"/>
          <p14:tracePt t="58895" x="4546600" y="3752850"/>
          <p14:tracePt t="58912" x="4584700" y="3759200"/>
          <p14:tracePt t="58928" x="4603750" y="3759200"/>
          <p14:tracePt t="58945" x="4641850" y="3759200"/>
          <p14:tracePt t="58961" x="4730750" y="3759200"/>
          <p14:tracePt t="58978" x="4838700" y="3746500"/>
          <p14:tracePt t="58995" x="4921250" y="3727450"/>
          <p14:tracePt t="59012" x="4978400" y="3689350"/>
          <p14:tracePt t="59028" x="5035550" y="3651250"/>
          <p14:tracePt t="59045" x="5080000" y="3594100"/>
          <p14:tracePt t="59061" x="5099050" y="3536950"/>
          <p14:tracePt t="59079" x="5105400" y="3505200"/>
          <p14:tracePt t="59095" x="5105400" y="3498850"/>
          <p14:tracePt t="59142" x="5105400" y="3492500"/>
          <p14:tracePt t="59150" x="5105400" y="3486150"/>
          <p14:tracePt t="59171" x="5105400" y="3479800"/>
          <p14:tracePt t="59286" x="5105400" y="3473450"/>
          <p14:tracePt t="59294" x="5149850" y="3454400"/>
          <p14:tracePt t="59298" x="5391150" y="3397250"/>
          <p14:tracePt t="59311" x="5848350" y="3295650"/>
          <p14:tracePt t="59328" x="6419850" y="3155950"/>
          <p14:tracePt t="59345" x="6692900" y="3079750"/>
          <p14:tracePt t="59361" x="6769100" y="3035300"/>
          <p14:tracePt t="59378" x="6832600" y="3003550"/>
          <p14:tracePt t="59395" x="7048500" y="2844800"/>
          <p14:tracePt t="59411" x="7219950" y="2692400"/>
          <p14:tracePt t="59428" x="7366000" y="2571750"/>
          <p14:tracePt t="59445" x="7467600" y="2444750"/>
          <p14:tracePt t="59461" x="7562850" y="2292350"/>
          <p14:tracePt t="59479" x="7581900" y="2216150"/>
          <p14:tracePt t="59495" x="7594600" y="2146300"/>
          <p14:tracePt t="59511" x="7600950" y="2095500"/>
          <p14:tracePt t="59528" x="7607300" y="2038350"/>
          <p14:tracePt t="59545" x="7620000" y="1962150"/>
          <p14:tracePt t="59561" x="7639050" y="1866900"/>
          <p14:tracePt t="59578" x="7645400" y="1847850"/>
          <p14:tracePt t="59614" x="7651750" y="1816100"/>
          <p14:tracePt t="59615" x="7658100" y="1803400"/>
          <p14:tracePt t="59629" x="7664450" y="1771650"/>
          <p14:tracePt t="59645" x="7664450" y="1746250"/>
          <p14:tracePt t="59645" x="7664450" y="1739900"/>
          <p14:tracePt t="59663" x="7664450" y="1720850"/>
          <p14:tracePt t="59679" x="7658100" y="1714500"/>
          <p14:tracePt t="59695" x="7639050" y="1714500"/>
          <p14:tracePt t="59711" x="7581900" y="1708150"/>
          <p14:tracePt t="59728" x="7512050" y="1708150"/>
          <p14:tracePt t="59745" x="7404100" y="1714500"/>
          <p14:tracePt t="59761" x="7264400" y="1739900"/>
          <p14:tracePt t="59778" x="7112000" y="1784350"/>
          <p14:tracePt t="59795" x="6985000" y="1828800"/>
          <p14:tracePt t="59811" x="6908800" y="1879600"/>
          <p14:tracePt t="59828" x="6851650" y="1936750"/>
          <p14:tracePt t="59845" x="6781800" y="2038350"/>
          <p14:tracePt t="59862" x="6737350" y="2133600"/>
          <p14:tracePt t="59878" x="6705600" y="2222500"/>
          <p14:tracePt t="59895" x="6680200" y="2311400"/>
          <p14:tracePt t="59911" x="6680200" y="2362200"/>
          <p14:tracePt t="59966" x="6680200" y="2381250"/>
          <p14:tracePt t="59974" x="6692900" y="2393950"/>
          <p14:tracePt t="59982" x="6731000" y="2432050"/>
          <p14:tracePt t="59995" x="6762750" y="2476500"/>
          <p14:tracePt t="60011" x="6832600" y="2527300"/>
          <p14:tracePt t="60028" x="6908800" y="2571750"/>
          <p14:tracePt t="60045" x="7054850" y="2616200"/>
          <p14:tracePt t="60045" x="7150100" y="2622550"/>
          <p14:tracePt t="60062" x="7410450" y="2628900"/>
          <p14:tracePt t="60079" x="7658100" y="2628900"/>
          <p14:tracePt t="60095" x="7835900" y="2616200"/>
          <p14:tracePt t="60111" x="7880350" y="2603500"/>
          <p14:tracePt t="60150" x="7912100" y="2578100"/>
          <p14:tracePt t="60161" x="7956550" y="2552700"/>
          <p14:tracePt t="60162" x="8026400" y="2495550"/>
          <p14:tracePt t="60206" x="8045450" y="2470150"/>
          <p14:tracePt t="60221" x="8070850" y="2432050"/>
          <p14:tracePt t="60221" x="8083550" y="2400300"/>
          <p14:tracePt t="60230" x="8102600" y="2362200"/>
          <p14:tracePt t="60230" x="8102600" y="2330450"/>
          <p14:tracePt t="60245" x="8108950" y="2241550"/>
          <p14:tracePt t="60245" x="8108950" y="2197100"/>
          <p14:tracePt t="60263" x="8096250" y="2114550"/>
          <p14:tracePt t="60279" x="8058150" y="2038350"/>
          <p14:tracePt t="60295" x="8013700" y="1974850"/>
          <p14:tracePt t="60311" x="7956550" y="1905000"/>
          <p14:tracePt t="60328" x="7880350" y="1841500"/>
          <p14:tracePt t="60345" x="7797800" y="1784350"/>
          <p14:tracePt t="60362" x="7696200" y="1727200"/>
          <p14:tracePt t="60378" x="7600950" y="1682750"/>
          <p14:tracePt t="60395" x="7518400" y="1644650"/>
          <p14:tracePt t="60411" x="7429500" y="1612900"/>
          <p14:tracePt t="60428" x="7397750" y="1606550"/>
          <p14:tracePt t="60445" x="7327900" y="1593850"/>
          <p14:tracePt t="60445" x="7289800" y="1587500"/>
          <p14:tracePt t="60462" x="7200900" y="1581150"/>
          <p14:tracePt t="60478" x="7156450" y="1581150"/>
          <p14:tracePt t="60526" x="7150100" y="1587500"/>
          <p14:tracePt t="60534" x="7118350" y="1606550"/>
          <p14:tracePt t="60542" x="7080250" y="1638300"/>
          <p14:tracePt t="60550" x="7010400" y="1708150"/>
          <p14:tracePt t="60561" x="6978650" y="1733550"/>
          <p14:tracePt t="60578" x="6946900" y="1771650"/>
          <p14:tracePt t="60595" x="6940550" y="1790700"/>
          <p14:tracePt t="60611" x="6908800" y="1854200"/>
          <p14:tracePt t="60628" x="6877050" y="1949450"/>
          <p14:tracePt t="60645" x="6838950" y="2120900"/>
          <p14:tracePt t="60663" x="6826250" y="2241550"/>
          <p14:tracePt t="60678" x="6826250" y="2311400"/>
          <p14:tracePt t="60695" x="6826250" y="2324100"/>
          <p14:tracePt t="60711" x="6845300" y="2368550"/>
          <p14:tracePt t="60728" x="6870700" y="2432050"/>
          <p14:tracePt t="60744" x="6883400" y="2457450"/>
          <p14:tracePt t="60762" x="6927850" y="2495550"/>
          <p14:tracePt t="60778" x="6991350" y="2527300"/>
          <p14:tracePt t="60795" x="7143750" y="2578100"/>
          <p14:tracePt t="60811" x="7308850" y="2616200"/>
          <p14:tracePt t="60828" x="7486650" y="2628900"/>
          <p14:tracePt t="60845" x="7524750" y="2628900"/>
          <p14:tracePt t="60845" x="7588250" y="2616200"/>
          <p14:tracePt t="60862" x="7696200" y="2578100"/>
          <p14:tracePt t="60879" x="7702550" y="2578100"/>
          <p14:tracePt t="60918" x="7715250" y="2565400"/>
          <p14:tracePt t="60919" x="7753350" y="2527300"/>
          <p14:tracePt t="60928" x="7785100" y="2495550"/>
          <p14:tracePt t="60945" x="7816850" y="2451100"/>
          <p14:tracePt t="60961" x="7842250" y="2413000"/>
          <p14:tracePt t="60978" x="7861300" y="2343150"/>
          <p14:tracePt t="60995" x="7861300" y="2279650"/>
          <p14:tracePt t="61011" x="7861300" y="2216150"/>
          <p14:tracePt t="61028" x="7854950" y="2152650"/>
          <p14:tracePt t="61044" x="7823200" y="2082800"/>
          <p14:tracePt t="61062" x="7804150" y="2070100"/>
          <p14:tracePt t="61079" x="7766050" y="2012950"/>
          <p14:tracePt t="61095" x="7708900" y="1962150"/>
          <p14:tracePt t="61111" x="7632700" y="1898650"/>
          <p14:tracePt t="61128" x="7556500" y="1854200"/>
          <p14:tracePt t="61144" x="7486650" y="1822450"/>
          <p14:tracePt t="61161" x="7416800" y="1797050"/>
          <p14:tracePt t="61178" x="7315200" y="1758950"/>
          <p14:tracePt t="61195" x="7219950" y="1746250"/>
          <p14:tracePt t="61211" x="7156450" y="1746250"/>
          <p14:tracePt t="61228" x="7080250" y="1758950"/>
          <p14:tracePt t="61245" x="6985000" y="1790700"/>
          <p14:tracePt t="61261" x="6858000" y="1866900"/>
          <p14:tracePt t="61278" x="6800850" y="1905000"/>
          <p14:tracePt t="61295" x="6762750" y="1962150"/>
          <p14:tracePt t="61312" x="6737350" y="2025650"/>
          <p14:tracePt t="61328" x="6711950" y="2108200"/>
          <p14:tracePt t="61345" x="6711950" y="2152650"/>
          <p14:tracePt t="61390" x="6711950" y="2165350"/>
          <p14:tracePt t="61403" x="6711950" y="2216150"/>
          <p14:tracePt t="61406" x="6711950" y="2247900"/>
          <p14:tracePt t="61411" x="6724650" y="2330450"/>
          <p14:tracePt t="61428" x="6750050" y="2406650"/>
          <p14:tracePt t="61445" x="6781800" y="2457450"/>
          <p14:tracePt t="61461" x="6813550" y="2482850"/>
          <p14:tracePt t="61479" x="6883400" y="2508250"/>
          <p14:tracePt t="61494" x="7016750" y="2540000"/>
          <p14:tracePt t="61511" x="7219950" y="2540000"/>
          <p14:tracePt t="61528" x="7442200" y="2527300"/>
          <p14:tracePt t="61545" x="7626350" y="2495550"/>
          <p14:tracePt t="61561" x="7753350" y="2470150"/>
          <p14:tracePt t="61578" x="7861300" y="2438400"/>
          <p14:tracePt t="61595" x="7867650" y="2432050"/>
          <p14:tracePt t="61646" x="7880350" y="2419350"/>
          <p14:tracePt t="61654" x="7899400" y="2381250"/>
          <p14:tracePt t="61662" x="7918450" y="2336800"/>
          <p14:tracePt t="61669" x="7937500" y="2254250"/>
          <p14:tracePt t="61678" x="7943850" y="2171700"/>
          <p14:tracePt t="61695" x="7943850" y="2101850"/>
          <p14:tracePt t="61711" x="7924800" y="2025650"/>
          <p14:tracePt t="61728" x="7893050" y="1974850"/>
          <p14:tracePt t="61745" x="7835900" y="1917700"/>
          <p14:tracePt t="61761" x="7753350" y="1860550"/>
          <p14:tracePt t="61779" x="7651750" y="1828800"/>
          <p14:tracePt t="61796" x="7524750" y="1797050"/>
          <p14:tracePt t="61812" x="7404100" y="1790700"/>
          <p14:tracePt t="61829" x="7308850" y="1784350"/>
          <p14:tracePt t="61846" x="7213600" y="1784350"/>
          <p14:tracePt t="61862" x="7156450" y="1803400"/>
          <p14:tracePt t="61880" x="7124700" y="1828800"/>
          <p14:tracePt t="61895" x="7042150" y="1885950"/>
          <p14:tracePt t="61913" x="6997700" y="1943100"/>
          <p14:tracePt t="61929" x="6959600" y="2000250"/>
          <p14:tracePt t="61946" x="6946900" y="2038350"/>
          <p14:tracePt t="61962" x="6940550" y="2063750"/>
          <p14:tracePt t="61979" x="6940550" y="2089150"/>
          <p14:tracePt t="61995" x="6940550" y="2095500"/>
          <p14:tracePt t="62012" x="6940550" y="2108200"/>
          <p14:tracePt t="62029" x="6946900" y="2120900"/>
          <p14:tracePt t="63047" x="6946900" y="2127250"/>
          <p14:tracePt t="63055" x="6940550" y="2146300"/>
          <p14:tracePt t="63061" x="6908800" y="2178050"/>
          <p14:tracePt t="63079" x="6877050" y="2203450"/>
          <p14:tracePt t="63080" x="6794500" y="2266950"/>
          <p14:tracePt t="63096" x="6642100" y="2374900"/>
          <p14:tracePt t="63112" x="6432550" y="2514600"/>
          <p14:tracePt t="63129" x="6178550" y="2647950"/>
          <p14:tracePt t="63145" x="6083300" y="2692400"/>
          <p14:tracePt t="63162" x="5981700" y="2743200"/>
          <p14:tracePt t="63179" x="5499100" y="2978150"/>
          <p14:tracePt t="63196" x="5029200" y="3175000"/>
          <p14:tracePt t="63212" x="4699000" y="3308350"/>
          <p14:tracePt t="63229" x="4464050" y="3416300"/>
          <p14:tracePt t="63245" x="4343400" y="3479800"/>
          <p14:tracePt t="63263" x="4133850" y="3549650"/>
          <p14:tracePt t="63278" x="3956050" y="3587750"/>
          <p14:tracePt t="63295" x="3676650" y="3651250"/>
          <p14:tracePt t="63311" x="3536950" y="3676650"/>
          <p14:tracePt t="63329" x="3429000" y="3689350"/>
          <p14:tracePt t="63345" x="3181350" y="3714750"/>
          <p14:tracePt t="63362" x="3048000" y="3714750"/>
          <p14:tracePt t="63379" x="2965450" y="3714750"/>
          <p14:tracePt t="63396" x="2940050" y="3714750"/>
          <p14:tracePt t="63412" x="2927350" y="3714750"/>
          <p14:tracePt t="63429" x="2901950" y="3714750"/>
          <p14:tracePt t="63445" x="2870200" y="3714750"/>
          <p14:tracePt t="63463" x="2863850" y="3714750"/>
          <p14:tracePt t="63479" x="2857500" y="3714750"/>
          <p14:tracePt t="63615" x="2863850" y="3714750"/>
          <p14:tracePt t="63671" x="2876550" y="3708400"/>
          <p14:tracePt t="63679" x="2901950" y="3708400"/>
          <p14:tracePt t="63687" x="2901950" y="3702050"/>
          <p14:tracePt t="63807" x="2882900" y="3683000"/>
          <p14:tracePt t="63815" x="2851150" y="3663950"/>
          <p14:tracePt t="63821" x="2813050" y="3638550"/>
          <p14:tracePt t="63829" x="2717800" y="3581400"/>
          <p14:tracePt t="63845" x="2641600" y="3524250"/>
          <p14:tracePt t="63845" x="2609850" y="3505200"/>
          <p14:tracePt t="63863" x="2552700" y="3467100"/>
          <p14:tracePt t="63879" x="2520950" y="3448050"/>
          <p14:tracePt t="63895" x="2508250" y="3435350"/>
          <p14:tracePt t="63912" x="2501900" y="3435350"/>
          <p14:tracePt t="63929" x="2495550" y="3429000"/>
          <p14:tracePt t="63945" x="2489200" y="3422650"/>
          <p14:tracePt t="63962" x="2482850" y="3416300"/>
          <p14:tracePt t="63979" x="2476500" y="3403600"/>
          <p14:tracePt t="63996" x="2463800" y="3390900"/>
          <p14:tracePt t="64012" x="2457450" y="3384550"/>
          <p14:tracePt t="64028" x="2451100" y="3378200"/>
          <p14:tracePt t="64231" x="2457450" y="3378200"/>
          <p14:tracePt t="64239" x="2501900" y="3403600"/>
          <p14:tracePt t="64247" x="2609850" y="3479800"/>
          <p14:tracePt t="64263" x="2641600" y="3505200"/>
          <p14:tracePt t="64264" x="2711450" y="3556000"/>
          <p14:tracePt t="64279" x="2755900" y="3587750"/>
          <p14:tracePt t="64295" x="2794000" y="3619500"/>
          <p14:tracePt t="64312" x="2813050" y="3644900"/>
          <p14:tracePt t="64328" x="2832100" y="3676650"/>
          <p14:tracePt t="64345" x="2838450" y="3702050"/>
          <p14:tracePt t="64362" x="2851150" y="3727450"/>
          <p14:tracePt t="64379" x="2851150" y="3759200"/>
          <p14:tracePt t="64431" x="2851150" y="3765550"/>
          <p14:tracePt t="64439" x="2851150" y="3778250"/>
          <p14:tracePt t="64447" x="2851150" y="3790950"/>
          <p14:tracePt t="64463" x="2851150" y="3797300"/>
          <p14:tracePt t="64464" x="2851150" y="3810000"/>
          <p14:tracePt t="64479" x="2851150" y="3822700"/>
          <p14:tracePt t="69302" x="2844800" y="3879850"/>
          <p14:tracePt t="69310" x="2832100" y="3956050"/>
          <p14:tracePt t="69318" x="2832100" y="4032250"/>
          <p14:tracePt t="69326" x="2832100" y="4044950"/>
          <p14:tracePt t="69331" x="2806700" y="4267200"/>
          <p14:tracePt t="69345" x="2806700" y="4425950"/>
          <p14:tracePt t="69362" x="2825750" y="4635500"/>
          <p14:tracePt t="69378" x="2901950" y="4946650"/>
          <p14:tracePt t="69395" x="2927350" y="5010150"/>
          <p14:tracePt t="69412" x="2933700" y="5029200"/>
          <p14:tracePt t="69428" x="2984500" y="5130800"/>
          <p14:tracePt t="69445" x="3035300" y="5257800"/>
          <p14:tracePt t="69463" x="3111500" y="5410200"/>
          <p14:tracePt t="69479" x="3175000" y="5486400"/>
          <p14:tracePt t="69494" x="3232150" y="5568950"/>
          <p14:tracePt t="69512" x="3295650" y="5626100"/>
          <p14:tracePt t="69529" x="3359150" y="5670550"/>
          <p14:tracePt t="69545" x="3429000" y="5721350"/>
          <p14:tracePt t="69563" x="3517900" y="5784850"/>
          <p14:tracePt t="69578" x="3600450" y="5848350"/>
          <p14:tracePt t="69596" x="3708400" y="5924550"/>
          <p14:tracePt t="69612" x="3803650" y="5975350"/>
          <p14:tracePt t="69629" x="3898900" y="6007100"/>
          <p14:tracePt t="69645" x="3975100" y="6026150"/>
          <p14:tracePt t="69645" x="4000500" y="6026150"/>
          <p14:tracePt t="69663" x="4051300" y="6032500"/>
          <p14:tracePt t="69679" x="4095750" y="6032500"/>
          <p14:tracePt t="69695" x="4146550" y="6026150"/>
          <p14:tracePt t="69712" x="4210050" y="6013450"/>
          <p14:tracePt t="69729" x="4254500" y="5994400"/>
          <p14:tracePt t="69745" x="4318000" y="5962650"/>
          <p14:tracePt t="69762" x="4368800" y="5937250"/>
          <p14:tracePt t="69778" x="4419600" y="5899150"/>
          <p14:tracePt t="69795" x="4464050" y="5848350"/>
          <p14:tracePt t="69812" x="4489450" y="5778500"/>
          <p14:tracePt t="69829" x="4489450" y="5708650"/>
          <p14:tracePt t="69845" x="4489450" y="5645150"/>
          <p14:tracePt t="69845" x="4483100" y="5626100"/>
          <p14:tracePt t="69863" x="4451350" y="5575300"/>
          <p14:tracePt t="69878" x="4432300" y="5549900"/>
          <p14:tracePt t="69895" x="4387850" y="5518150"/>
          <p14:tracePt t="69912" x="4298950" y="5473700"/>
          <p14:tracePt t="69929" x="4254500" y="5441950"/>
          <p14:tracePt t="69945" x="4222750" y="5429250"/>
          <p14:tracePt t="69962" x="4191000" y="5416550"/>
          <p14:tracePt t="69978" x="4171950" y="5403850"/>
          <p14:tracePt t="69995" x="4165600" y="5397500"/>
          <p14:tracePt t="70039" x="4159250" y="5397500"/>
          <p14:tracePt t="70103" x="4140200" y="5397500"/>
          <p14:tracePt t="70110" x="4102100" y="5416550"/>
          <p14:tracePt t="70128" x="4070350" y="5435600"/>
          <p14:tracePt t="70130" x="4025900" y="5467350"/>
          <p14:tracePt t="70145" x="4000500" y="5480050"/>
          <p14:tracePt t="70162" x="3994150" y="5486400"/>
          <p14:tracePt t="70230" x="3994150" y="5492750"/>
          <p14:tracePt t="70238" x="3994150" y="5505450"/>
          <p14:tracePt t="70246" x="3994150" y="5511800"/>
          <p14:tracePt t="70254" x="3994150" y="5524500"/>
          <p14:tracePt t="70262" x="3994150" y="5568950"/>
          <p14:tracePt t="70279" x="3994150" y="5607050"/>
          <p14:tracePt t="70296" x="3994150" y="5638800"/>
          <p14:tracePt t="70312" x="4000500" y="5670550"/>
          <p14:tracePt t="70329" x="4006850" y="5715000"/>
          <p14:tracePt t="70345" x="4013200" y="5740400"/>
          <p14:tracePt t="70362" x="4025900" y="5778500"/>
          <p14:tracePt t="70378" x="4044950" y="5822950"/>
          <p14:tracePt t="70395" x="4064000" y="5848350"/>
          <p14:tracePt t="70412" x="4089400" y="5873750"/>
          <p14:tracePt t="70429" x="4114800" y="5899150"/>
          <p14:tracePt t="70445" x="4159250" y="5937250"/>
          <p14:tracePt t="70463" x="4203700" y="5956300"/>
          <p14:tracePt t="70478" x="4273550" y="5981700"/>
          <p14:tracePt t="70495" x="4362450" y="6007100"/>
          <p14:tracePt t="70512" x="4483100" y="6032500"/>
          <p14:tracePt t="70528" x="4654550" y="6045200"/>
          <p14:tracePt t="70545" x="4845050" y="6045200"/>
          <p14:tracePt t="70562" x="5010150" y="6045200"/>
          <p14:tracePt t="70578" x="5149850" y="6045200"/>
          <p14:tracePt t="70595" x="5289550" y="6038850"/>
          <p14:tracePt t="70612" x="5435600" y="5994400"/>
          <p14:tracePt t="70629" x="5549900" y="5930900"/>
          <p14:tracePt t="70645" x="5683250" y="5803900"/>
          <p14:tracePt t="70663" x="5721350" y="5683250"/>
          <p14:tracePt t="70679" x="5727700" y="5537200"/>
          <p14:tracePt t="70695" x="5708650" y="5391150"/>
          <p14:tracePt t="70745" x="5689600" y="5372100"/>
          <p14:tracePt t="70759" x="5657850" y="5340350"/>
          <p14:tracePt t="70766" x="5632450" y="5314950"/>
          <p14:tracePt t="70778" x="5594350" y="5276850"/>
          <p14:tracePt t="70779" x="5511800" y="5213350"/>
          <p14:tracePt t="70795" x="5397500" y="5175250"/>
          <p14:tracePt t="70812" x="5264150" y="5143500"/>
          <p14:tracePt t="70829" x="5099050" y="5111750"/>
          <p14:tracePt t="70845" x="4876800" y="5060950"/>
          <p14:tracePt t="70863" x="4756150" y="5041900"/>
          <p14:tracePt t="70879" x="4629150" y="5016500"/>
          <p14:tracePt t="70895" x="4502150" y="5003800"/>
          <p14:tracePt t="70913" x="4400550" y="4997450"/>
          <p14:tracePt t="70929" x="4292600" y="4997450"/>
          <p14:tracePt t="70946" x="4159250" y="5003800"/>
          <p14:tracePt t="70962" x="4013200" y="5054600"/>
          <p14:tracePt t="70978" x="3879850" y="5092700"/>
          <p14:tracePt t="70996" x="3771900" y="5124450"/>
          <p14:tracePt t="71012" x="3663950" y="5143500"/>
          <p14:tracePt t="71029" x="3575050" y="5162550"/>
          <p14:tracePt t="71045" x="3460750" y="5213350"/>
          <p14:tracePt t="71063" x="3390900" y="5245100"/>
          <p14:tracePt t="71079" x="3340100" y="5295900"/>
          <p14:tracePt t="71095" x="3295650" y="5353050"/>
          <p14:tracePt t="71112" x="3276600" y="5448300"/>
          <p14:tracePt t="71128" x="3244850" y="5543550"/>
          <p14:tracePt t="71145" x="3232150" y="5626100"/>
          <p14:tracePt t="71162" x="3200400" y="5721350"/>
          <p14:tracePt t="71178" x="3181350" y="5803900"/>
          <p14:tracePt t="71195" x="3168650" y="5880100"/>
          <p14:tracePt t="71212" x="3168650" y="5962650"/>
          <p14:tracePt t="71229" x="3168650" y="6057900"/>
          <p14:tracePt t="71229" x="3175000" y="6102350"/>
          <p14:tracePt t="71247" x="3219450" y="6203950"/>
          <p14:tracePt t="71262" x="3244850" y="6305550"/>
          <p14:tracePt t="71280" x="3289300" y="6394450"/>
          <p14:tracePt t="71295" x="3327400" y="6464300"/>
          <p14:tracePt t="71312" x="3359150" y="6521450"/>
          <p14:tracePt t="71328" x="3397250" y="6565900"/>
          <p14:tracePt t="71345" x="3454400" y="6610350"/>
          <p14:tracePt t="71362" x="3530600" y="6667500"/>
          <p14:tracePt t="71378" x="3632200" y="6718300"/>
          <p14:tracePt t="71395" x="3752850" y="6775450"/>
          <p14:tracePt t="71412" x="3886200" y="6826250"/>
          <p14:tracePt t="71428" x="4051300" y="6851650"/>
          <p14:tracePt t="71445" x="4235450" y="6851650"/>
          <p14:tracePt t="71445" x="4343400" y="6851650"/>
          <p14:tracePt t="71463" x="4673600" y="6819900"/>
          <p14:tracePt t="71479" x="5010150" y="6724650"/>
          <p14:tracePt t="71495" x="5365750" y="6565900"/>
          <p14:tracePt t="71512" x="5651500" y="6362700"/>
          <p14:tracePt t="71528" x="5918200" y="6115050"/>
          <p14:tracePt t="71545" x="6127750" y="5886450"/>
          <p14:tracePt t="71562" x="6248400" y="5695950"/>
          <p14:tracePt t="71579" x="6299200" y="5575300"/>
          <p14:tracePt t="71595" x="6318250" y="5454650"/>
          <p14:tracePt t="71612" x="6324600" y="5340350"/>
          <p14:tracePt t="71629" x="6324600" y="5187950"/>
          <p14:tracePt t="71647" x="6280150" y="5099050"/>
          <p14:tracePt t="71663" x="6248400" y="5029200"/>
          <p14:tracePt t="71679" x="6197600" y="4953000"/>
          <p14:tracePt t="71695" x="6159500" y="4895850"/>
          <p14:tracePt t="71712" x="6108700" y="4845050"/>
          <p14:tracePt t="71728" x="6083300" y="4819650"/>
          <p14:tracePt t="71745" x="6064250" y="4806950"/>
          <p14:tracePt t="71762" x="5975350" y="4775200"/>
          <p14:tracePt t="71779" x="5848350" y="4749800"/>
          <p14:tracePt t="71795" x="5772150" y="4737100"/>
          <p14:tracePt t="71812" x="5632450" y="4718050"/>
          <p14:tracePt t="71828" x="5467350" y="4705350"/>
          <p14:tracePt t="71845" x="5289550" y="4699000"/>
          <p14:tracePt t="71862" x="4965700" y="4699000"/>
          <p14:tracePt t="71879" x="4781550" y="4699000"/>
          <p14:tracePt t="71895" x="4635500" y="4705350"/>
          <p14:tracePt t="71912" x="4413250" y="4737100"/>
          <p14:tracePt t="71929" x="4165600" y="4800600"/>
          <p14:tracePt t="71945" x="4006850" y="4838700"/>
          <p14:tracePt t="71962" x="3943350" y="4864100"/>
          <p14:tracePt t="71979" x="3917950" y="4870450"/>
          <p14:tracePt t="71995" x="3822700" y="4927600"/>
          <p14:tracePt t="72012" x="3714750" y="4991100"/>
          <p14:tracePt t="72028" x="3625850" y="5048250"/>
          <p14:tracePt t="72045" x="3575050" y="5111750"/>
          <p14:tracePt t="72062" x="3543300" y="5187950"/>
          <p14:tracePt t="72079" x="3536950" y="5238750"/>
          <p14:tracePt t="72095" x="3530600" y="5289550"/>
          <p14:tracePt t="72112" x="3524250" y="5353050"/>
          <p14:tracePt t="72128" x="3511550" y="5410200"/>
          <p14:tracePt t="72145" x="3505200" y="5467350"/>
          <p14:tracePt t="72162" x="3505200" y="5530850"/>
          <p14:tracePt t="72179" x="3505200" y="5613400"/>
          <p14:tracePt t="72195" x="3517900" y="5734050"/>
          <p14:tracePt t="72212" x="3562350" y="5848350"/>
          <p14:tracePt t="72228" x="3613150" y="5969000"/>
          <p14:tracePt t="72246" x="3657600" y="6070600"/>
          <p14:tracePt t="72262" x="3727450" y="6216650"/>
          <p14:tracePt t="72279" x="3778250" y="6286500"/>
          <p14:tracePt t="72295" x="3822700" y="6343650"/>
          <p14:tracePt t="72312" x="3905250" y="6419850"/>
          <p14:tracePt t="72328" x="4006850" y="6502400"/>
          <p14:tracePt t="72345" x="4127500" y="6559550"/>
          <p14:tracePt t="72361" x="4260850" y="6616700"/>
          <p14:tracePt t="72378" x="4406900" y="6661150"/>
          <p14:tracePt t="72395" x="4552950" y="6680200"/>
          <p14:tracePt t="72412" x="4737100" y="6680200"/>
          <p14:tracePt t="72429" x="4946650" y="6680200"/>
          <p14:tracePt t="72445" x="5238750" y="6673850"/>
          <p14:tracePt t="72462" x="5670550" y="6540500"/>
          <p14:tracePt t="72478" x="5848350" y="6457950"/>
          <p14:tracePt t="72495" x="6007100" y="6356350"/>
          <p14:tracePt t="72512" x="6134100" y="6242050"/>
          <p14:tracePt t="72528" x="6197600" y="6108700"/>
          <p14:tracePt t="72545" x="6229350" y="5988050"/>
          <p14:tracePt t="72562" x="6248400" y="5873750"/>
          <p14:tracePt t="72578" x="6248400" y="5765800"/>
          <p14:tracePt t="72595" x="6248400" y="5657850"/>
          <p14:tracePt t="72612" x="6235700" y="5575300"/>
          <p14:tracePt t="72628" x="6223000" y="5518150"/>
          <p14:tracePt t="72645" x="6210300" y="5486400"/>
          <p14:tracePt t="72661" x="6197600" y="5467350"/>
          <p14:tracePt t="72679" x="6191250" y="5454650"/>
          <p14:tracePt t="72695" x="6184900" y="5441950"/>
          <p14:tracePt t="72711" x="6178550" y="5429250"/>
          <p14:tracePt t="72728" x="6178550" y="5422900"/>
          <p14:tracePt t="72745" x="6165850" y="5416550"/>
          <p14:tracePt t="72782" x="6165850" y="5410200"/>
          <p14:tracePt t="72823" x="6165850" y="5403850"/>
          <p14:tracePt t="74303" x="6134100" y="5403850"/>
          <p14:tracePt t="74311" x="6076950" y="5384800"/>
          <p14:tracePt t="74322" x="6038850" y="5378450"/>
          <p14:tracePt t="74329" x="6013450" y="5372100"/>
          <p14:tracePt t="74346" x="5949950" y="5346700"/>
          <p14:tracePt t="74362" x="5873750" y="5340350"/>
          <p14:tracePt t="74379" x="5727700" y="5308600"/>
          <p14:tracePt t="74396" x="5600700" y="5295900"/>
          <p14:tracePt t="74412" x="5543550" y="5289550"/>
          <p14:tracePt t="74429" x="5416550" y="5289550"/>
          <p14:tracePt t="74446" x="5289550" y="5289550"/>
          <p14:tracePt t="74463" x="5099050" y="5302250"/>
          <p14:tracePt t="74480" x="4965700" y="5327650"/>
          <p14:tracePt t="74496" x="4813300" y="5346700"/>
          <p14:tracePt t="74513" x="4686300" y="5365750"/>
          <p14:tracePt t="74529" x="4572000" y="5378450"/>
          <p14:tracePt t="74546" x="4470400" y="5397500"/>
          <p14:tracePt t="74562" x="4394200" y="5397500"/>
          <p14:tracePt t="74579" x="4311650" y="5397500"/>
          <p14:tracePt t="74596" x="4235450" y="5397500"/>
          <p14:tracePt t="74613" x="4146550" y="5397500"/>
          <p14:tracePt t="74629" x="4057650" y="5397500"/>
          <p14:tracePt t="74646" x="3962400" y="5397500"/>
          <p14:tracePt t="74662" x="3848100" y="5397500"/>
          <p14:tracePt t="74680" x="3784600" y="5397500"/>
          <p14:tracePt t="74696" x="3740150" y="5397500"/>
          <p14:tracePt t="74713" x="3721100" y="5397500"/>
          <p14:tracePt t="74729" x="3714750" y="5397500"/>
          <p14:tracePt t="74791" x="3708400" y="5397500"/>
          <p14:tracePt t="74805" x="3702050" y="5397500"/>
          <p14:tracePt t="74807" x="3695700" y="5397500"/>
          <p14:tracePt t="74812" x="3689350" y="5397500"/>
          <p14:tracePt t="74829" x="3676650" y="5397500"/>
          <p14:tracePt t="74846" x="3663950" y="5397500"/>
          <p14:tracePt t="74887" x="3657600" y="5397500"/>
          <p14:tracePt t="74984" x="3657600" y="5391150"/>
          <p14:tracePt t="74991" x="3644900" y="5391150"/>
          <p14:tracePt t="74999" x="3638550" y="5384800"/>
          <p14:tracePt t="75007" x="3625850" y="5378450"/>
          <p14:tracePt t="75013" x="3619500" y="5372100"/>
          <p14:tracePt t="75029" x="3606800" y="5365750"/>
          <p14:tracePt t="75046" x="3594100" y="5359400"/>
          <p14:tracePt t="75062" x="3587750" y="5353050"/>
          <p14:tracePt t="75103" x="3587750" y="5346700"/>
          <p14:tracePt t="75107" x="3594100" y="5346700"/>
          <p14:tracePt t="75112" x="3600450" y="5346700"/>
          <p14:tracePt t="75129" x="3613150" y="5340350"/>
          <p14:tracePt t="75146" x="3625850" y="5334000"/>
          <p14:tracePt t="75162" x="3638550" y="5327650"/>
          <p14:tracePt t="75179" x="3644900" y="5327650"/>
          <p14:tracePt t="75196" x="3651250" y="5327650"/>
          <p14:tracePt t="75212" x="3657600" y="5321300"/>
          <p14:tracePt t="75229" x="3663950" y="5321300"/>
          <p14:tracePt t="75246" x="3683000" y="5314950"/>
          <p14:tracePt t="75287" x="3689350" y="5314950"/>
          <p14:tracePt t="75687" x="3702050" y="5327650"/>
          <p14:tracePt t="75695" x="3714750" y="5403850"/>
          <p14:tracePt t="75712" x="3714750" y="5435600"/>
          <p14:tracePt t="75713" x="3727450" y="5543550"/>
          <p14:tracePt t="75729" x="3740150" y="5632450"/>
          <p14:tracePt t="75746" x="3740150" y="5708650"/>
          <p14:tracePt t="75762" x="3740150" y="5784850"/>
          <p14:tracePt t="75779" x="3740150" y="5842000"/>
          <p14:tracePt t="75796" x="3740150" y="5905500"/>
          <p14:tracePt t="75813" x="3740150" y="5949950"/>
          <p14:tracePt t="75829" x="3740150" y="5988050"/>
          <p14:tracePt t="75846" x="3740150" y="6026150"/>
          <p14:tracePt t="75862" x="3740150" y="6064250"/>
          <p14:tracePt t="75880" x="3746500" y="6083300"/>
          <p14:tracePt t="75896" x="3746500" y="6089650"/>
          <p14:tracePt t="75912" x="3746500" y="6096000"/>
          <p14:tracePt t="75929" x="3746500" y="6108700"/>
          <p14:tracePt t="75946" x="3746500" y="6115050"/>
          <p14:tracePt t="75962" x="3752850" y="6127750"/>
          <p14:tracePt t="75979" x="3759200" y="6134100"/>
          <p14:tracePt t="76407" x="3778250" y="6134100"/>
          <p14:tracePt t="76415" x="3803650" y="6134100"/>
          <p14:tracePt t="76423" x="3835400" y="6134100"/>
          <p14:tracePt t="76429" x="3930650" y="6134100"/>
          <p14:tracePt t="76446" x="4076700" y="6121400"/>
          <p14:tracePt t="76464" x="4152900" y="6089650"/>
          <p14:tracePt t="76479" x="4184650" y="6070600"/>
          <p14:tracePt t="76497" x="4235450" y="6019800"/>
          <p14:tracePt t="76512" x="4267200" y="5969000"/>
          <p14:tracePt t="76530" x="4292600" y="5911850"/>
          <p14:tracePt t="76546" x="4330700" y="5842000"/>
          <p14:tracePt t="76563" x="4362450" y="5797550"/>
          <p14:tracePt t="76579" x="4394200" y="5772150"/>
          <p14:tracePt t="76596" x="4432300" y="5753100"/>
          <p14:tracePt t="76612" x="4489450" y="5746750"/>
          <p14:tracePt t="76629" x="4572000" y="5734050"/>
          <p14:tracePt t="76646" x="4705350" y="5715000"/>
          <p14:tracePt t="76663" x="4762500" y="5702300"/>
          <p14:tracePt t="76679" x="4806950" y="5683250"/>
          <p14:tracePt t="76695" x="4819650" y="5683250"/>
          <p14:tracePt t="76712" x="4832350" y="5683250"/>
          <p14:tracePt t="76935" x="4845050" y="5683250"/>
          <p14:tracePt t="76943" x="4864100" y="5683250"/>
          <p14:tracePt t="76962" x="4908550" y="5683250"/>
          <p14:tracePt t="76979" x="4940300" y="5689600"/>
          <p14:tracePt t="76980" x="4991100" y="5695950"/>
          <p14:tracePt t="76996" x="5041900" y="5715000"/>
          <p14:tracePt t="77012" x="5060950" y="5715000"/>
          <p14:tracePt t="77029" x="5080000" y="5715000"/>
          <p14:tracePt t="77046" x="5092700" y="5715000"/>
          <p14:tracePt t="77087" x="5099050" y="5715000"/>
          <p14:tracePt t="77088" x="5105400" y="5715000"/>
          <p14:tracePt t="77096" x="5124450" y="5715000"/>
          <p14:tracePt t="77112" x="5137150" y="5715000"/>
          <p14:tracePt t="77150" x="5149850" y="5715000"/>
          <p14:tracePt t="77166" x="5149850" y="5708650"/>
          <p14:tracePt t="77179" x="5162550" y="5695950"/>
          <p14:tracePt t="77180" x="5181600" y="5670550"/>
          <p14:tracePt t="77196" x="5200650" y="5632450"/>
          <p14:tracePt t="77212" x="5226050" y="5588000"/>
          <p14:tracePt t="77229" x="5226050" y="5562600"/>
          <p14:tracePt t="77246" x="5232400" y="5556250"/>
          <p14:tracePt t="77264" x="5238750" y="5530850"/>
          <p14:tracePt t="77279" x="5257800" y="5511800"/>
          <p14:tracePt t="77296" x="5257800" y="5499100"/>
          <p14:tracePt t="77312" x="5264150" y="5486400"/>
          <p14:tracePt t="77329" x="5270500" y="5486400"/>
          <p14:tracePt t="77375" x="5270500" y="5480050"/>
          <p14:tracePt t="77399" x="5270500" y="5473700"/>
          <p14:tracePt t="77415" x="5276850" y="5467350"/>
          <p14:tracePt t="77447" x="5276850" y="5461000"/>
          <p14:tracePt t="77462" x="5276850" y="5454650"/>
          <p14:tracePt t="77470" x="5276850" y="5448300"/>
          <p14:tracePt t="77479" x="5289550" y="5441950"/>
          <p14:tracePt t="77488" x="5289550" y="5435600"/>
          <p14:tracePt t="77496" x="5289550" y="5429250"/>
          <p14:tracePt t="77512" x="5295900" y="5416550"/>
          <p14:tracePt t="77529" x="5302250" y="5403850"/>
          <p14:tracePt t="77546" x="5308600" y="5397500"/>
          <p14:tracePt t="77562" x="5308600" y="5384800"/>
          <p14:tracePt t="77579" x="5314950" y="5384800"/>
          <p14:tracePt t="77596" x="5321300" y="5378450"/>
          <p14:tracePt t="77663" x="5327650" y="5372100"/>
          <p14:tracePt t="77927" x="5327650" y="5384800"/>
          <p14:tracePt t="77938" x="5327650" y="5397500"/>
          <p14:tracePt t="77943" x="5340350" y="5422900"/>
          <p14:tracePt t="77946" x="5353050" y="5467350"/>
          <p14:tracePt t="77962" x="5359400" y="5505450"/>
          <p14:tracePt t="77979" x="5359400" y="5537200"/>
          <p14:tracePt t="77996" x="5359400" y="5575300"/>
          <p14:tracePt t="78013" x="5359400" y="5588000"/>
          <p14:tracePt t="78095" x="5359400" y="5594350"/>
          <p14:tracePt t="78111" x="5359400" y="5600700"/>
          <p14:tracePt t="78127" x="5359400" y="5607050"/>
          <p14:tracePt t="78135" x="5359400" y="5613400"/>
          <p14:tracePt t="78159" x="5359400" y="5619750"/>
          <p14:tracePt t="78172" x="5353050" y="5619750"/>
          <p14:tracePt t="78183" x="5353050" y="5626100"/>
          <p14:tracePt t="78195" x="5353050" y="5632450"/>
          <p14:tracePt t="78197" x="5353050" y="5638800"/>
          <p14:tracePt t="78239" x="5353050" y="5651500"/>
          <p14:tracePt t="78247" x="5353050" y="5664200"/>
          <p14:tracePt t="78248" x="5353050" y="5683250"/>
          <p14:tracePt t="78263" x="5346700" y="5734050"/>
          <p14:tracePt t="78279" x="5327650" y="5791200"/>
          <p14:tracePt t="78296" x="5314950" y="5848350"/>
          <p14:tracePt t="78313" x="5308600" y="5892800"/>
          <p14:tracePt t="78329" x="5308600" y="5918200"/>
          <p14:tracePt t="78346" x="5302250" y="5937250"/>
          <p14:tracePt t="78362" x="5295900" y="5949950"/>
          <p14:tracePt t="78379" x="5295900" y="5956300"/>
          <p14:tracePt t="78395" x="5295900" y="5962650"/>
          <p14:tracePt t="78431" x="5295900" y="5969000"/>
          <p14:tracePt t="78445" x="5295900" y="5975350"/>
          <p14:tracePt t="78519" x="5295900" y="5981700"/>
          <p14:tracePt t="78535" x="5295900" y="5988050"/>
          <p14:tracePt t="78550" x="5295900" y="5994400"/>
          <p14:tracePt t="78631" x="5289550" y="5994400"/>
          <p14:tracePt t="78639" x="5289550" y="6000750"/>
          <p14:tracePt t="78655" x="5289550" y="6007100"/>
          <p14:tracePt t="78672" x="5289550" y="6013450"/>
          <p14:tracePt t="79576" x="5289550" y="6026150"/>
          <p14:tracePt t="79584" x="5302250" y="6045200"/>
          <p14:tracePt t="79592" x="5340350" y="6057900"/>
          <p14:tracePt t="79597" x="5435600" y="6083300"/>
          <p14:tracePt t="79613" x="5588000" y="6102350"/>
          <p14:tracePt t="79630" x="5740400" y="6121400"/>
          <p14:tracePt t="79647" x="5981700" y="6127750"/>
          <p14:tracePt t="79665" x="6127750" y="6127750"/>
          <p14:tracePt t="79680" x="6248400" y="6127750"/>
          <p14:tracePt t="79697" x="6362700" y="6127750"/>
          <p14:tracePt t="79713" x="6464300" y="6127750"/>
          <p14:tracePt t="79730" x="6546850" y="6127750"/>
          <p14:tracePt t="79747" x="6635750" y="6127750"/>
          <p14:tracePt t="79763" x="6692900" y="6121400"/>
          <p14:tracePt t="79779" x="6718300" y="6115050"/>
          <p14:tracePt t="79797" x="6724650" y="6115050"/>
          <p14:tracePt t="79880" x="6731000" y="6108700"/>
          <p14:tracePt t="79931" x="0" y="0"/>
        </p14:tracePtLst>
      </p14:laserTraceLst>
    </p:ext>
  </p:extLst>
</p:sld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745</TotalTime>
  <Words>449</Words>
  <Application>Microsoft Office PowerPoint</Application>
  <PresentationFormat>On-screen Show (4:3)</PresentationFormat>
  <Paragraphs>99</Paragraphs>
  <Slides>20</Slides>
  <Notes>0</Notes>
  <HiddenSlides>0</HiddenSlides>
  <MMClips>18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Axis</vt:lpstr>
      <vt:lpstr>Equation</vt:lpstr>
      <vt:lpstr>Intermediate Physics for Medicine and Biology Chapter 4: Transport in an Infinite Medium</vt:lpstr>
      <vt:lpstr>Textbook</vt:lpstr>
      <vt:lpstr>Definitions</vt:lpstr>
      <vt:lpstr>Definitions</vt:lpstr>
      <vt:lpstr>Definitions</vt:lpstr>
      <vt:lpstr>Continuity Equation:  1D</vt:lpstr>
      <vt:lpstr>Continuity Equation: 1D</vt:lpstr>
      <vt:lpstr>Continuity Equation: 1D</vt:lpstr>
      <vt:lpstr>Continuity Equation: 1D</vt:lpstr>
      <vt:lpstr>Solvent Drag (Drift)</vt:lpstr>
      <vt:lpstr>Brownian Motion</vt:lpstr>
      <vt:lpstr>Brownian Motion</vt:lpstr>
      <vt:lpstr>Diffusion: Fick’s First Law</vt:lpstr>
      <vt:lpstr>Diffusion: Fick’s First Law</vt:lpstr>
      <vt:lpstr>Diffusion: Fick’s First Law</vt:lpstr>
      <vt:lpstr>Diffusion: Fick’s Second Law</vt:lpstr>
      <vt:lpstr>Diffusion: Fick’s Second Law</vt:lpstr>
      <vt:lpstr>Diffusion: Fick’s Second Law</vt:lpstr>
      <vt:lpstr>Applications</vt:lpstr>
      <vt:lpstr>Problem Assignments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Yasser</cp:lastModifiedBy>
  <cp:revision>72</cp:revision>
  <cp:lastPrinted>1601-01-01T00:00:00Z</cp:lastPrinted>
  <dcterms:created xsi:type="dcterms:W3CDTF">1601-01-01T00:00:00Z</dcterms:created>
  <dcterms:modified xsi:type="dcterms:W3CDTF">2013-08-25T09:40:26Z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