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316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29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2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CC2D8-4FBB-406E-9AF0-C1C1F7737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7E117-84F1-4279-820A-85B24D8AC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1209-749A-41C2-BDE6-05353A17C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F5D52-74A7-49AF-9F60-2983054DB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48C29-AA49-4444-A5F8-1448B3A20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2ECBA-7569-45CC-B054-14ECDCC6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29B29-B3A0-453C-9B42-C5FE35E58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C6E85-5D09-4E9A-B510-C447AA3EC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26960-DF6A-4024-8167-CAF4E5E1A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41348-78DB-4A7F-8660-C3EAD86C9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F81D3-7573-4FFE-890D-674D222E4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4951323C-4607-43F7-895E-2A679CAF5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09" name="Freeform 9"/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10" name="Freeform 10"/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8.wav"/><Relationship Id="rId7" Type="http://schemas.openxmlformats.org/officeDocument/2006/relationships/image" Target="../media/image17.wmf"/><Relationship Id="rId2" Type="http://schemas.microsoft.com/office/2007/relationships/media" Target="../media/media8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4.wmf"/><Relationship Id="rId3" Type="http://schemas.openxmlformats.org/officeDocument/2006/relationships/audio" Target="../media/media15.wav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4.bin"/><Relationship Id="rId2" Type="http://schemas.microsoft.com/office/2007/relationships/media" Target="../media/media15.wav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3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wmf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akland.edu/~roth/hobbie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3.wav"/><Relationship Id="rId7" Type="http://schemas.openxmlformats.org/officeDocument/2006/relationships/image" Target="../media/image6.wmf"/><Relationship Id="rId2" Type="http://schemas.microsoft.com/office/2007/relationships/media" Target="../media/media3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wav"/><Relationship Id="rId7" Type="http://schemas.openxmlformats.org/officeDocument/2006/relationships/image" Target="../media/image9.wmf"/><Relationship Id="rId2" Type="http://schemas.microsoft.com/office/2007/relationships/media" Target="../media/media4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5.wav"/><Relationship Id="rId7" Type="http://schemas.openxmlformats.org/officeDocument/2006/relationships/image" Target="../media/image11.wmf"/><Relationship Id="rId12" Type="http://schemas.openxmlformats.org/officeDocument/2006/relationships/image" Target="../media/image3.png"/><Relationship Id="rId2" Type="http://schemas.microsoft.com/office/2007/relationships/media" Target="../media/media5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3.png"/><Relationship Id="rId2" Type="http://schemas.microsoft.com/office/2007/relationships/media" Target="../media/media7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3038"/>
            <a:ext cx="7467600" cy="16002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Intermediate Physics for Medicine and Biology </a:t>
            </a:r>
            <a:r>
              <a:rPr lang="en-US" sz="2400" b="1" dirty="0">
                <a:solidFill>
                  <a:srgbClr val="C00000"/>
                </a:solidFill>
              </a:rPr>
              <a:t>Chapter 5: Transport Through Neutral Membranes</a:t>
            </a:r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81400"/>
            <a:ext cx="7391400" cy="1905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Professor Yasser M. Kadah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sz="2400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</a:p>
        </p:txBody>
      </p:sp>
      <p:pic>
        <p:nvPicPr>
          <p:cNvPr id="12292" name="Picture 3" descr="C:\Documents and Settings\YASSER.YMK\Desktop\Logo\log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475" y="5068888"/>
            <a:ext cx="12684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3" name="Picture 13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3888" y="1441450"/>
            <a:ext cx="3008312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2" name="Rectangle 12" descr="5%"/>
          <p:cNvSpPr>
            <a:spLocks noChangeArrowheads="1"/>
          </p:cNvSpPr>
          <p:nvPr/>
        </p:nvSpPr>
        <p:spPr bwMode="auto">
          <a:xfrm>
            <a:off x="317500" y="2895600"/>
            <a:ext cx="3208338" cy="3432175"/>
          </a:xfrm>
          <a:prstGeom prst="rect">
            <a:avLst/>
          </a:prstGeom>
          <a:pattFill prst="pct5">
            <a:fgClr>
              <a:srgbClr val="993366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AutoShape 7"/>
          <p:cNvSpPr>
            <a:spLocks noChangeArrowheads="1"/>
          </p:cNvSpPr>
          <p:nvPr/>
        </p:nvSpPr>
        <p:spPr bwMode="auto">
          <a:xfrm rot="10800000">
            <a:off x="2190750" y="5670550"/>
            <a:ext cx="212725" cy="1166812"/>
          </a:xfrm>
          <a:prstGeom prst="upArrow">
            <a:avLst>
              <a:gd name="adj1" fmla="val 50000"/>
              <a:gd name="adj2" fmla="val 137127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76200"/>
            <a:ext cx="7158037" cy="1412875"/>
          </a:xfrm>
        </p:spPr>
        <p:txBody>
          <a:bodyPr/>
          <a:lstStyle/>
          <a:p>
            <a:r>
              <a:rPr lang="en-US"/>
              <a:t>Clinical Examples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1960562"/>
            <a:ext cx="7661275" cy="4114800"/>
          </a:xfrm>
        </p:spPr>
        <p:txBody>
          <a:bodyPr/>
          <a:lstStyle/>
          <a:p>
            <a:r>
              <a:rPr lang="en-US"/>
              <a:t>Capillary model</a:t>
            </a: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1801813" y="2935287"/>
            <a:ext cx="993775" cy="3181350"/>
          </a:xfrm>
          <a:prstGeom prst="can">
            <a:avLst>
              <a:gd name="adj" fmla="val 80032"/>
            </a:avLst>
          </a:prstGeom>
          <a:gradFill rotWithShape="1">
            <a:gsLst>
              <a:gs pos="0">
                <a:srgbClr val="FF9933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 rot="10800000">
            <a:off x="2197100" y="2486025"/>
            <a:ext cx="212725" cy="1166812"/>
          </a:xfrm>
          <a:prstGeom prst="upArrow">
            <a:avLst>
              <a:gd name="adj1" fmla="val 50000"/>
              <a:gd name="adj2" fmla="val 137127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63550" y="2697162"/>
            <a:ext cx="1112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800000"/>
                </a:solidFill>
              </a:rPr>
              <a:t>Arterial Side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36575" y="6196012"/>
            <a:ext cx="1112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</a:rPr>
              <a:t>Venous Side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789113" y="3954462"/>
            <a:ext cx="8080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/>
              <a:t>p</a:t>
            </a:r>
            <a:r>
              <a:rPr lang="en-US" sz="2400" i="1" baseline="-25000"/>
              <a:t>i</a:t>
            </a:r>
          </a:p>
          <a:p>
            <a:pPr algn="ctr">
              <a:spcBef>
                <a:spcPct val="50000"/>
              </a:spcBef>
            </a:pPr>
            <a:r>
              <a:rPr lang="en-US" sz="2400" i="1"/>
              <a:t>p</a:t>
            </a:r>
            <a:r>
              <a:rPr lang="en-US" sz="2400" i="1" baseline="-25000"/>
              <a:t>di</a:t>
            </a:r>
          </a:p>
          <a:p>
            <a:pPr algn="ctr">
              <a:spcBef>
                <a:spcPct val="50000"/>
              </a:spcBef>
            </a:pPr>
            <a:r>
              <a:rPr lang="en-US" sz="2400" i="1">
                <a:sym typeface="Symbol" pitchFamily="18" charset="2"/>
              </a:rPr>
              <a:t></a:t>
            </a:r>
            <a:r>
              <a:rPr lang="en-US" sz="2400" i="1" baseline="-25000">
                <a:sym typeface="Symbol" pitchFamily="18" charset="2"/>
              </a:rPr>
              <a:t>i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881063" y="4106862"/>
            <a:ext cx="6080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/>
              <a:t>p</a:t>
            </a:r>
            <a:r>
              <a:rPr lang="en-US" sz="2400" i="1" baseline="-25000"/>
              <a:t>o</a:t>
            </a:r>
          </a:p>
          <a:p>
            <a:pPr>
              <a:spcBef>
                <a:spcPct val="50000"/>
              </a:spcBef>
            </a:pPr>
            <a:r>
              <a:rPr lang="en-US" sz="2400" i="1"/>
              <a:t>p</a:t>
            </a:r>
            <a:r>
              <a:rPr lang="en-US" sz="2400" i="1" baseline="-25000"/>
              <a:t>do</a:t>
            </a:r>
          </a:p>
          <a:p>
            <a:pPr>
              <a:spcBef>
                <a:spcPct val="50000"/>
              </a:spcBef>
            </a:pPr>
            <a:r>
              <a:rPr lang="en-US" sz="2400" i="1">
                <a:sym typeface="Symbol" pitchFamily="18" charset="2"/>
              </a:rPr>
              <a:t></a:t>
            </a:r>
            <a:r>
              <a:rPr lang="en-US" sz="2400" i="1" baseline="-25000">
                <a:sym typeface="Symbol" pitchFamily="18" charset="2"/>
              </a:rPr>
              <a:t>o</a:t>
            </a:r>
          </a:p>
        </p:txBody>
      </p:sp>
      <p:graphicFrame>
        <p:nvGraphicFramePr>
          <p:cNvPr id="563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993958"/>
              </p:ext>
            </p:extLst>
          </p:nvPr>
        </p:nvGraphicFramePr>
        <p:xfrm>
          <a:off x="3552825" y="3295650"/>
          <a:ext cx="22447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6" imgW="787320" imgH="228600" progId="Equation.3">
                  <p:embed/>
                </p:oleObj>
              </mc:Choice>
              <mc:Fallback>
                <p:oleObj name="Equation" r:id="rId6" imgW="7873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825" y="3295650"/>
                        <a:ext cx="2244725" cy="652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562886"/>
              </p:ext>
            </p:extLst>
          </p:nvPr>
        </p:nvGraphicFramePr>
        <p:xfrm>
          <a:off x="3567113" y="4765675"/>
          <a:ext cx="2389187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8" imgW="838080" imgH="228600" progId="Equation.3">
                  <p:embed/>
                </p:oleObj>
              </mc:Choice>
              <mc:Fallback>
                <p:oleObj name="Equation" r:id="rId8" imgW="838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4765675"/>
                        <a:ext cx="2389187" cy="652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56"/>
    </mc:Choice>
    <mc:Fallback xmlns="">
      <p:transition spd="slow" advTm="26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82" x="2311400" y="3162300"/>
          <p14:tracePt t="18997" x="2311400" y="3155950"/>
          <p14:tracePt t="19109" x="2311400" y="3143250"/>
          <p14:tracePt t="19117" x="2324100" y="3130550"/>
          <p14:tracePt t="19133" x="2324100" y="3117850"/>
          <p14:tracePt t="19134" x="2324100" y="3060700"/>
          <p14:tracePt t="19149" x="2324100" y="2990850"/>
          <p14:tracePt t="19166" x="2324100" y="2927350"/>
          <p14:tracePt t="19184" x="2324100" y="2863850"/>
          <p14:tracePt t="19201" x="2330450" y="2819400"/>
          <p14:tracePt t="19216" x="2330450" y="2781300"/>
          <p14:tracePt t="19233" x="2330450" y="2755900"/>
          <p14:tracePt t="19249" x="2330450" y="2730500"/>
          <p14:tracePt t="19266" x="2330450" y="2717800"/>
          <p14:tracePt t="19316" x="2330450" y="2705100"/>
          <p14:tracePt t="19325" x="2330450" y="2692400"/>
          <p14:tracePt t="19327" x="2330450" y="2679700"/>
          <p14:tracePt t="19333" x="2330450" y="2667000"/>
          <p14:tracePt t="19444" x="2330450" y="2698750"/>
          <p14:tracePt t="19451" x="2330450" y="2736850"/>
          <p14:tracePt t="19466" x="2330450" y="2781300"/>
          <p14:tracePt t="19467" x="2330450" y="2863850"/>
          <p14:tracePt t="19483" x="2330450" y="2971800"/>
          <p14:tracePt t="19499" x="2317750" y="3079750"/>
          <p14:tracePt t="19499" x="2317750" y="3136900"/>
          <p14:tracePt t="19533" x="2317750" y="3238500"/>
          <p14:tracePt t="19534" x="2311400" y="3327400"/>
          <p14:tracePt t="19549" x="2311400" y="3409950"/>
          <p14:tracePt t="19566" x="2311400" y="3486150"/>
          <p14:tracePt t="19583" x="2311400" y="3549650"/>
          <p14:tracePt t="19600" x="2311400" y="3594100"/>
          <p14:tracePt t="19616" x="2305050" y="3651250"/>
          <p14:tracePt t="19633" x="2305050" y="3721100"/>
          <p14:tracePt t="19650" x="2311400" y="3784600"/>
          <p14:tracePt t="19666" x="2311400" y="3835400"/>
          <p14:tracePt t="19683" x="2311400" y="3898900"/>
          <p14:tracePt t="19699" x="2311400" y="3968750"/>
          <p14:tracePt t="19717" x="2305050" y="4000500"/>
          <p14:tracePt t="19733" x="2298700" y="4038600"/>
          <p14:tracePt t="19750" x="2292350" y="4102100"/>
          <p14:tracePt t="19766" x="2279650" y="4165600"/>
          <p14:tracePt t="19783" x="2273300" y="4216400"/>
          <p14:tracePt t="19799" x="2254250" y="4330700"/>
          <p14:tracePt t="19816" x="2235200" y="4457700"/>
          <p14:tracePt t="19833" x="2216150" y="4578350"/>
          <p14:tracePt t="19850" x="2203450" y="4673600"/>
          <p14:tracePt t="19866" x="2197100" y="4775200"/>
          <p14:tracePt t="19883" x="2184400" y="4876800"/>
          <p14:tracePt t="19900" x="2159000" y="5054600"/>
          <p14:tracePt t="19917" x="2152650" y="5156200"/>
          <p14:tracePt t="19933" x="2146300" y="5264150"/>
          <p14:tracePt t="19950" x="2133600" y="5391150"/>
          <p14:tracePt t="19966" x="2133600" y="5467350"/>
          <p14:tracePt t="19984" x="2133600" y="5530850"/>
          <p14:tracePt t="19999" x="2133600" y="5556250"/>
          <p14:tracePt t="20017" x="2133600" y="5588000"/>
          <p14:tracePt t="20033" x="2133600" y="5600700"/>
          <p14:tracePt t="20050" x="2133600" y="5626100"/>
          <p14:tracePt t="20066" x="2133600" y="5638800"/>
          <p14:tracePt t="20083" x="2133600" y="5645150"/>
          <p14:tracePt t="20165" x="2133600" y="5632450"/>
          <p14:tracePt t="20173" x="2133600" y="5511800"/>
          <p14:tracePt t="20183" x="2133600" y="5372100"/>
          <p14:tracePt t="20184" x="2133600" y="5099050"/>
          <p14:tracePt t="20200" x="2133600" y="4895850"/>
          <p14:tracePt t="20216" x="2133600" y="4641850"/>
          <p14:tracePt t="20233" x="2133600" y="4451350"/>
          <p14:tracePt t="20250" x="2133600" y="4254500"/>
          <p14:tracePt t="20266" x="2114550" y="4013200"/>
          <p14:tracePt t="20283" x="2089150" y="3854450"/>
          <p14:tracePt t="20299" x="2089150" y="3759200"/>
          <p14:tracePt t="20316" x="2089150" y="3657600"/>
          <p14:tracePt t="20332" x="2108200" y="3594100"/>
          <p14:tracePt t="20350" x="2120900" y="3549650"/>
          <p14:tracePt t="20366" x="2127250" y="3517900"/>
          <p14:tracePt t="20383" x="2139950" y="3486150"/>
          <p14:tracePt t="20399" x="2146300" y="3479800"/>
          <p14:tracePt t="20416" x="2146300" y="3467100"/>
          <p14:tracePt t="20469" x="2152650" y="3460750"/>
          <p14:tracePt t="20477" x="2152650" y="3448050"/>
          <p14:tracePt t="20484" x="2152650" y="3435350"/>
          <p14:tracePt t="20499" x="2152650" y="3416300"/>
          <p14:tracePt t="20501" x="2152650" y="3409950"/>
          <p14:tracePt t="20581" x="2152650" y="3435350"/>
          <p14:tracePt t="20591" x="2139950" y="3556000"/>
          <p14:tracePt t="20596" x="2120900" y="3759200"/>
          <p14:tracePt t="20604" x="2057400" y="4203700"/>
          <p14:tracePt t="20616" x="2000250" y="4591050"/>
          <p14:tracePt t="20633" x="1955800" y="4851400"/>
          <p14:tracePt t="20650" x="1930400" y="5003800"/>
          <p14:tracePt t="20666" x="1924050" y="5156200"/>
          <p14:tracePt t="20683" x="1924050" y="5276850"/>
          <p14:tracePt t="20699" x="1924050" y="5422900"/>
          <p14:tracePt t="20717" x="1924050" y="5505450"/>
          <p14:tracePt t="20733" x="1924050" y="5549900"/>
          <p14:tracePt t="20749" x="1924050" y="5588000"/>
          <p14:tracePt t="20766" x="1924050" y="5619750"/>
          <p14:tracePt t="20783" x="1924050" y="5632450"/>
          <p14:tracePt t="20799" x="1924050" y="5651500"/>
          <p14:tracePt t="20816" x="1924050" y="5670550"/>
          <p14:tracePt t="20833" x="1930400" y="5676900"/>
          <p14:tracePt t="20850" x="1936750" y="5689600"/>
          <p14:tracePt t="20866" x="1936750" y="5702300"/>
          <p14:tracePt t="20883" x="1949450" y="5715000"/>
          <p14:tracePt t="20899" x="1955800" y="5734050"/>
          <p14:tracePt t="20917" x="1962150" y="5734050"/>
          <p14:tracePt t="20933" x="1962150" y="5740400"/>
          <p14:tracePt t="20949" x="1974850" y="5746750"/>
          <p14:tracePt t="20988" x="1981200" y="5746750"/>
          <p14:tracePt t="20999" x="1993900" y="5746750"/>
          <p14:tracePt t="21000" x="2019300" y="5746750"/>
          <p14:tracePt t="21016" x="2057400" y="5746750"/>
          <p14:tracePt t="21033" x="2114550" y="5746750"/>
          <p14:tracePt t="21049" x="2171700" y="5715000"/>
          <p14:tracePt t="21066" x="2235200" y="5651500"/>
          <p14:tracePt t="21083" x="2292350" y="5562600"/>
          <p14:tracePt t="21099" x="2368550" y="5378450"/>
          <p14:tracePt t="21117" x="2413000" y="5207000"/>
          <p14:tracePt t="21133" x="2432050" y="5054600"/>
          <p14:tracePt t="21149" x="2444750" y="4902200"/>
          <p14:tracePt t="21166" x="2444750" y="4806950"/>
          <p14:tracePt t="21183" x="2451100" y="4718050"/>
          <p14:tracePt t="21199" x="2451100" y="4679950"/>
          <p14:tracePt t="21216" x="2451100" y="4616450"/>
          <p14:tracePt t="21233" x="2432050" y="4552950"/>
          <p14:tracePt t="21249" x="2419350" y="4489450"/>
          <p14:tracePt t="21267" x="2400300" y="4419600"/>
          <p14:tracePt t="21283" x="2400300" y="4387850"/>
          <p14:tracePt t="21300" x="2393950" y="4343400"/>
          <p14:tracePt t="21317" x="2381250" y="4324350"/>
          <p14:tracePt t="21333" x="2381250" y="4318000"/>
          <p14:tracePt t="21389" x="2381250" y="4311650"/>
          <p14:tracePt t="21493" x="2374900" y="4311650"/>
          <p14:tracePt t="21501" x="2368550" y="4305300"/>
          <p14:tracePt t="21517" x="2362200" y="4305300"/>
          <p14:tracePt t="21573" x="2362200" y="4298950"/>
          <p14:tracePt t="21580" x="2374900" y="4298950"/>
          <p14:tracePt t="21589" x="2419350" y="4298950"/>
          <p14:tracePt t="21629" x="2438400" y="4298950"/>
          <p14:tracePt t="21637" x="2457450" y="4292600"/>
          <p14:tracePt t="21638" x="2470150" y="4286250"/>
          <p14:tracePt t="21649" x="2501900" y="4267200"/>
          <p14:tracePt t="21666" x="2520950" y="4241800"/>
          <p14:tracePt t="21683" x="2527300" y="4178300"/>
          <p14:tracePt t="21699" x="2527300" y="4083050"/>
          <p14:tracePt t="21715" x="2495550" y="3943350"/>
          <p14:tracePt t="21733" x="2457450" y="3892550"/>
          <p14:tracePt t="21749" x="2425700" y="3860800"/>
          <p14:tracePt t="21766" x="2406650" y="3848100"/>
          <p14:tracePt t="21783" x="2381250" y="3841750"/>
          <p14:tracePt t="21800" x="2349500" y="3835400"/>
          <p14:tracePt t="21816" x="2317750" y="3835400"/>
          <p14:tracePt t="21833" x="2260600" y="3835400"/>
          <p14:tracePt t="21849" x="2203450" y="3854450"/>
          <p14:tracePt t="21866" x="2146300" y="3873500"/>
          <p14:tracePt t="21883" x="2095500" y="3898900"/>
          <p14:tracePt t="21899" x="2038350" y="3943350"/>
          <p14:tracePt t="21917" x="2019300" y="3949700"/>
          <p14:tracePt t="21933" x="2012950" y="3956050"/>
          <p14:tracePt t="21949" x="1987550" y="4000500"/>
          <p14:tracePt t="21966" x="1962150" y="4076700"/>
          <p14:tracePt t="21983" x="1936750" y="4165600"/>
          <p14:tracePt t="22000" x="1924050" y="4241800"/>
          <p14:tracePt t="22016" x="1924050" y="4311650"/>
          <p14:tracePt t="22033" x="1924050" y="4381500"/>
          <p14:tracePt t="22049" x="1924050" y="4445000"/>
          <p14:tracePt t="22067" x="1949450" y="4508500"/>
          <p14:tracePt t="22083" x="1987550" y="4578350"/>
          <p14:tracePt t="22100" x="2082800" y="4660900"/>
          <p14:tracePt t="22117" x="2197100" y="4699000"/>
          <p14:tracePt t="22133" x="2305050" y="4705350"/>
          <p14:tracePt t="22149" x="2349500" y="4705350"/>
          <p14:tracePt t="22166" x="2355850" y="4705350"/>
          <p14:tracePt t="22183" x="2400300" y="4667250"/>
          <p14:tracePt t="22200" x="2432050" y="4622800"/>
          <p14:tracePt t="22216" x="2463800" y="4546600"/>
          <p14:tracePt t="22233" x="2489200" y="4464050"/>
          <p14:tracePt t="22249" x="2501900" y="4387850"/>
          <p14:tracePt t="22266" x="2501900" y="4318000"/>
          <p14:tracePt t="22283" x="2501900" y="4267200"/>
          <p14:tracePt t="22300" x="2501900" y="4235450"/>
          <p14:tracePt t="22316" x="2501900" y="4222750"/>
          <p14:tracePt t="22333" x="2501900" y="4210050"/>
          <p14:tracePt t="22349" x="2495550" y="4197350"/>
          <p14:tracePt t="22366" x="2489200" y="4191000"/>
          <p14:tracePt t="22383" x="2482850" y="4178300"/>
          <p14:tracePt t="22399" x="2476500" y="4171950"/>
          <p14:tracePt t="22416" x="2476500" y="4159250"/>
          <p14:tracePt t="22433" x="2470150" y="4146550"/>
          <p14:tracePt t="22449" x="2463800" y="4127500"/>
          <p14:tracePt t="22466" x="2457450" y="4121150"/>
          <p14:tracePt t="22483" x="2451100" y="4108450"/>
          <p14:tracePt t="22500" x="2444750" y="4095750"/>
          <p14:tracePt t="22517" x="2438400" y="4089400"/>
          <p14:tracePt t="22533" x="2425700" y="4083050"/>
          <p14:tracePt t="22581" x="2419350" y="4070350"/>
          <p14:tracePt t="22586" x="2413000" y="4070350"/>
          <p14:tracePt t="22613" x="2400300" y="4070350"/>
          <p14:tracePt t="22619" x="2387600" y="4070350"/>
          <p14:tracePt t="22633" x="2368550" y="4070350"/>
          <p14:tracePt t="22634" x="2336800" y="4083050"/>
          <p14:tracePt t="22649" x="2286000" y="4095750"/>
          <p14:tracePt t="22666" x="2254250" y="4114800"/>
          <p14:tracePt t="22683" x="2222500" y="4146550"/>
          <p14:tracePt t="22700" x="2190750" y="4178300"/>
          <p14:tracePt t="22717" x="2171700" y="4197350"/>
          <p14:tracePt t="22733" x="2165350" y="4210050"/>
          <p14:tracePt t="22749" x="2159000" y="4222750"/>
          <p14:tracePt t="22766" x="2152650" y="4235450"/>
          <p14:tracePt t="22783" x="2146300" y="4248150"/>
          <p14:tracePt t="22799" x="2139950" y="4260850"/>
          <p14:tracePt t="22816" x="2139950" y="4279900"/>
          <p14:tracePt t="22833" x="2139950" y="4292600"/>
          <p14:tracePt t="22849" x="2133600" y="4311650"/>
          <p14:tracePt t="22866" x="2133600" y="4330700"/>
          <p14:tracePt t="22882" x="2133600" y="4356100"/>
          <p14:tracePt t="22899" x="2133600" y="4368800"/>
          <p14:tracePt t="22917" x="2139950" y="4375150"/>
          <p14:tracePt t="22933" x="2159000" y="4400550"/>
          <p14:tracePt t="22950" x="2178050" y="4413250"/>
          <p14:tracePt t="22966" x="2203450" y="4432300"/>
          <p14:tracePt t="22983" x="2235200" y="4438650"/>
          <p14:tracePt t="22999" x="2273300" y="4457700"/>
          <p14:tracePt t="23017" x="2336800" y="4470400"/>
          <p14:tracePt t="23033" x="2381250" y="4476750"/>
          <p14:tracePt t="23050" x="2457450" y="4483100"/>
          <p14:tracePt t="23066" x="2546350" y="4483100"/>
          <p14:tracePt t="23083" x="2603500" y="4476750"/>
          <p14:tracePt t="23099" x="2686050" y="4438650"/>
          <p14:tracePt t="23117" x="2717800" y="4400550"/>
          <p14:tracePt t="23133" x="2736850" y="4343400"/>
          <p14:tracePt t="23149" x="2755900" y="4279900"/>
          <p14:tracePt t="23166" x="2755900" y="4210050"/>
          <p14:tracePt t="23183" x="2755900" y="4121150"/>
          <p14:tracePt t="23199" x="2730500" y="4064000"/>
          <p14:tracePt t="23216" x="2711450" y="4025900"/>
          <p14:tracePt t="23233" x="2686050" y="3994150"/>
          <p14:tracePt t="23249" x="2660650" y="3975100"/>
          <p14:tracePt t="23266" x="2635250" y="3962400"/>
          <p14:tracePt t="23283" x="2597150" y="3956050"/>
          <p14:tracePt t="23299" x="2552700" y="3956050"/>
          <p14:tracePt t="23317" x="2508250" y="3956050"/>
          <p14:tracePt t="23333" x="2495550" y="3956050"/>
          <p14:tracePt t="23349" x="2451100" y="3956050"/>
          <p14:tracePt t="23366" x="2406650" y="3975100"/>
          <p14:tracePt t="23383" x="2368550" y="3994150"/>
          <p14:tracePt t="23399" x="2349500" y="4006850"/>
          <p14:tracePt t="23452" x="2336800" y="4019550"/>
          <p14:tracePt t="23460" x="2330450" y="4032250"/>
          <p14:tracePt t="23468" x="2330450" y="4044950"/>
          <p14:tracePt t="23476" x="2317750" y="4064000"/>
          <p14:tracePt t="23483" x="2292350" y="4095750"/>
          <p14:tracePt t="23499" x="2273300" y="4140200"/>
          <p14:tracePt t="23517" x="2254250" y="4165600"/>
          <p14:tracePt t="23533" x="2247900" y="4197350"/>
          <p14:tracePt t="23549" x="2235200" y="4229100"/>
          <p14:tracePt t="23566" x="2235200" y="4254500"/>
          <p14:tracePt t="23583" x="2228850" y="4286250"/>
          <p14:tracePt t="23599" x="2228850" y="4318000"/>
          <p14:tracePt t="23616" x="2228850" y="4356100"/>
          <p14:tracePt t="23632" x="2235200" y="4387850"/>
          <p14:tracePt t="23650" x="2247900" y="4425950"/>
          <p14:tracePt t="23666" x="2266950" y="4457700"/>
          <p14:tracePt t="23683" x="2286000" y="4483100"/>
          <p14:tracePt t="23699" x="2298700" y="4502150"/>
          <p14:tracePt t="23717" x="2305050" y="4508500"/>
          <p14:tracePt t="23732" x="2324100" y="4508500"/>
          <p14:tracePt t="23749" x="2343150" y="4508500"/>
          <p14:tracePt t="23766" x="2368550" y="4508500"/>
          <p14:tracePt t="23783" x="2393950" y="4508500"/>
          <p14:tracePt t="23799" x="2425700" y="4508500"/>
          <p14:tracePt t="23816" x="2451100" y="4489450"/>
          <p14:tracePt t="23833" x="2476500" y="4464050"/>
          <p14:tracePt t="23850" x="2489200" y="4445000"/>
          <p14:tracePt t="23866" x="2501900" y="4425950"/>
          <p14:tracePt t="23883" x="2501900" y="4413250"/>
          <p14:tracePt t="23899" x="2514600" y="4387850"/>
          <p14:tracePt t="23932" x="2514600" y="4381500"/>
          <p14:tracePt t="23934" x="2514600" y="4375150"/>
          <p14:tracePt t="23949" x="2514600" y="4343400"/>
          <p14:tracePt t="23966" x="2514600" y="4324350"/>
          <p14:tracePt t="23983" x="2514600" y="4298950"/>
          <p14:tracePt t="23999" x="2514600" y="4292600"/>
          <p14:tracePt t="24016" x="2508250" y="4279900"/>
          <p14:tracePt t="24033" x="2508250" y="4273550"/>
          <p14:tracePt t="24049" x="2501900" y="4273550"/>
          <p14:tracePt t="24066" x="2495550" y="4254500"/>
          <p14:tracePt t="24083" x="2489200" y="4241800"/>
          <p14:tracePt t="24099" x="2482850" y="4229100"/>
          <p14:tracePt t="24140" x="2476500" y="4222750"/>
          <p14:tracePt t="24180" x="2476500" y="4216400"/>
          <p14:tracePt t="24205" x="2476500" y="4210050"/>
          <p14:tracePt t="24213" x="2470150" y="4184650"/>
          <p14:tracePt t="24224" x="2463800" y="4178300"/>
          <p14:tracePt t="24228" x="2457450" y="4165600"/>
          <p14:tracePt t="24228" x="2444750" y="4146550"/>
          <p14:tracePt t="24252" x="2432050" y="4133850"/>
          <p14:tracePt t="24253" x="2432050" y="4127500"/>
          <p14:tracePt t="24266" x="2419350" y="4114800"/>
          <p14:tracePt t="24283" x="2406650" y="4102100"/>
          <p14:tracePt t="24299" x="2387600" y="4095750"/>
          <p14:tracePt t="24317" x="2381250" y="4095750"/>
          <p14:tracePt t="24332" x="2368550" y="4089400"/>
          <p14:tracePt t="24349" x="2349500" y="4083050"/>
          <p14:tracePt t="24366" x="2330450" y="4083050"/>
          <p14:tracePt t="24383" x="2305050" y="4083050"/>
          <p14:tracePt t="24399" x="2279650" y="4083050"/>
          <p14:tracePt t="24416" x="2247900" y="4083050"/>
          <p14:tracePt t="24432" x="2228850" y="4083050"/>
          <p14:tracePt t="24448" x="2203450" y="4083050"/>
          <p14:tracePt t="24466" x="2178050" y="4095750"/>
          <p14:tracePt t="24483" x="2159000" y="4108450"/>
          <p14:tracePt t="24499" x="2120900" y="4146550"/>
          <p14:tracePt t="24517" x="2108200" y="4159250"/>
          <p14:tracePt t="24556" x="2101850" y="4165600"/>
          <p14:tracePt t="24565" x="2089150" y="4184650"/>
          <p14:tracePt t="24582" x="2082800" y="4197350"/>
          <p14:tracePt t="24584" x="2070100" y="4216400"/>
          <p14:tracePt t="24600" x="2063750" y="4241800"/>
          <p14:tracePt t="24616" x="2057400" y="4267200"/>
          <p14:tracePt t="24633" x="2051050" y="4298950"/>
          <p14:tracePt t="24650" x="2051050" y="4324350"/>
          <p14:tracePt t="24666" x="2051050" y="4356100"/>
          <p14:tracePt t="24683" x="2051050" y="4394200"/>
          <p14:tracePt t="24699" x="2063750" y="4432300"/>
          <p14:tracePt t="24717" x="2076450" y="4445000"/>
          <p14:tracePt t="24733" x="2089150" y="4457700"/>
          <p14:tracePt t="24749" x="2101850" y="4470400"/>
          <p14:tracePt t="24789" x="2101850" y="4476750"/>
          <p14:tracePt t="24790" x="2114550" y="4483100"/>
          <p14:tracePt t="24799" x="2133600" y="4489450"/>
          <p14:tracePt t="24816" x="2159000" y="4495800"/>
          <p14:tracePt t="24833" x="2171700" y="4495800"/>
          <p14:tracePt t="24885" x="2184400" y="4495800"/>
          <p14:tracePt t="24892" x="2197100" y="4495800"/>
          <p14:tracePt t="24901" x="2216150" y="4495800"/>
          <p14:tracePt t="24902" x="2254250" y="4476750"/>
          <p14:tracePt t="24917" x="2298700" y="4425950"/>
          <p14:tracePt t="24933" x="2343150" y="4375150"/>
          <p14:tracePt t="24949" x="2368550" y="4330700"/>
          <p14:tracePt t="24966" x="2381250" y="4292600"/>
          <p14:tracePt t="24982" x="2393950" y="4267200"/>
          <p14:tracePt t="24999" x="2400300" y="4241800"/>
          <p14:tracePt t="25016" x="2400300" y="4216400"/>
          <p14:tracePt t="25033" x="2400300" y="4191000"/>
          <p14:tracePt t="25050" x="2400300" y="4165600"/>
          <p14:tracePt t="25066" x="2400300" y="4140200"/>
          <p14:tracePt t="25083" x="2400300" y="4102100"/>
          <p14:tracePt t="25099" x="2400300" y="4095750"/>
          <p14:tracePt t="25116" x="2400300" y="4076700"/>
          <p14:tracePt t="25156" x="2393950" y="4070350"/>
          <p14:tracePt t="25157" x="2393950" y="4064000"/>
          <p14:tracePt t="25195" x="2387600" y="4057650"/>
          <p14:tracePt t="25212" x="2381250" y="4051300"/>
          <p14:tracePt t="25220" x="2374900" y="4051300"/>
          <p14:tracePt t="25226" x="2362200" y="4051300"/>
          <p14:tracePt t="25232" x="2355850" y="4057650"/>
          <p14:tracePt t="25249" x="2311400" y="4076700"/>
          <p14:tracePt t="25266" x="2260600" y="4114800"/>
          <p14:tracePt t="25282" x="2203450" y="4140200"/>
          <p14:tracePt t="25299" x="2139950" y="4191000"/>
          <p14:tracePt t="25317" x="2114550" y="4210050"/>
          <p14:tracePt t="25335" x="2101850" y="4229100"/>
          <p14:tracePt t="25397" x="2095500" y="4235450"/>
          <p14:tracePt t="25398" x="2095500" y="4241800"/>
          <p14:tracePt t="25409" x="2089150" y="4254500"/>
          <p14:tracePt t="25416" x="2082800" y="4286250"/>
          <p14:tracePt t="25433" x="2082800" y="4305300"/>
          <p14:tracePt t="25449" x="2076450" y="4337050"/>
          <p14:tracePt t="25484" x="2076450" y="4343400"/>
          <p14:tracePt t="25485" x="2076450" y="4349750"/>
          <p14:tracePt t="25499" x="2076450" y="4362450"/>
          <p14:tracePt t="25515" x="2089150" y="4394200"/>
          <p14:tracePt t="25533" x="2101850" y="4419600"/>
          <p14:tracePt t="25549" x="2120900" y="4451350"/>
          <p14:tracePt t="25566" x="2146300" y="4483100"/>
          <p14:tracePt t="25582" x="2171700" y="4508500"/>
          <p14:tracePt t="25599" x="2184400" y="4508500"/>
          <p14:tracePt t="25616" x="2190750" y="4508500"/>
          <p14:tracePt t="25632" x="2228850" y="4521200"/>
          <p14:tracePt t="25649" x="2260600" y="4527550"/>
          <p14:tracePt t="25666" x="2298700" y="4527550"/>
          <p14:tracePt t="25682" x="2330450" y="4527550"/>
          <p14:tracePt t="25699" x="2362200" y="4527550"/>
          <p14:tracePt t="25716" x="2387600" y="4521200"/>
          <p14:tracePt t="25733" x="2400300" y="4514850"/>
          <p14:tracePt t="25749" x="2419350" y="4502150"/>
          <p14:tracePt t="25766" x="2438400" y="4489450"/>
          <p14:tracePt t="25782" x="2451100" y="4476750"/>
          <p14:tracePt t="25799" x="2451100" y="4470400"/>
          <p14:tracePt t="26076" x="2438400" y="4470400"/>
          <p14:tracePt t="26092" x="2432050" y="4470400"/>
          <p14:tracePt t="26100" x="2425700" y="4483100"/>
          <p14:tracePt t="26100" x="2413000" y="4483100"/>
          <p14:tracePt t="26115" x="2381250" y="4502150"/>
          <p14:tracePt t="26133" x="2374900" y="4514850"/>
          <p14:tracePt t="26149" x="2362200" y="4514850"/>
          <p14:tracePt t="26166" x="2349500" y="4521200"/>
          <p14:tracePt t="26182" x="2336800" y="4527550"/>
          <p14:tracePt t="26199" x="2330450" y="4533900"/>
          <p14:tracePt t="26217" x="2324100" y="4540250"/>
          <p14:tracePt t="26232" x="2317750" y="4540250"/>
          <p14:tracePt t="26333" x="2311400" y="4540250"/>
          <p14:tracePt t="26623" x="2317750" y="4540250"/>
          <p14:tracePt t="26630" x="2343150" y="4546600"/>
          <p14:tracePt t="26639" x="2374900" y="4546600"/>
          <p14:tracePt t="26646" x="2393950" y="4546600"/>
          <p14:tracePt t="26651" x="2400300" y="4546600"/>
          <p14:tracePt t="26687" x="2406650" y="4546600"/>
          <p14:tracePt t="27134" x="2400300" y="4546600"/>
          <p14:tracePt t="27151" x="2393950" y="4546600"/>
          <p14:tracePt t="27159" x="2387600" y="4546600"/>
          <p14:tracePt t="27166" x="2381250" y="4546600"/>
          <p14:tracePt t="27178" x="2374900" y="4546600"/>
          <p14:tracePt t="27184" x="2362200" y="4546600"/>
          <p14:tracePt t="27238" x="2355850" y="4546600"/>
          <p14:tracePt t="27334" x="2362200" y="4546600"/>
          <p14:tracePt t="27344" x="2381250" y="4521200"/>
          <p14:tracePt t="27345" x="2393950" y="4508500"/>
          <p14:tracePt t="27351" x="2419350" y="4451350"/>
          <p14:tracePt t="27368" x="2425700" y="4375150"/>
          <p14:tracePt t="27384" x="2425700" y="4318000"/>
          <p14:tracePt t="27401" x="2425700" y="4298950"/>
          <p14:tracePt t="27418" x="2425700" y="4292600"/>
          <p14:tracePt t="27479" x="2419350" y="4292600"/>
          <p14:tracePt t="27486" x="2400300" y="4292600"/>
          <p14:tracePt t="27494" x="2387600" y="4292600"/>
          <p14:tracePt t="27502" x="2336800" y="4311650"/>
          <p14:tracePt t="27518" x="2324100" y="4324350"/>
          <p14:tracePt t="27519" x="2298700" y="4349750"/>
          <p14:tracePt t="27534" x="2286000" y="4368800"/>
          <p14:tracePt t="27550" x="2286000" y="4387850"/>
          <p14:tracePt t="27567" x="2298700" y="4394200"/>
          <p14:tracePt t="27585" x="2311400" y="4400550"/>
          <p14:tracePt t="27601" x="2362200" y="4413250"/>
          <p14:tracePt t="27618" x="2425700" y="4413250"/>
          <p14:tracePt t="27634" x="2489200" y="4413250"/>
          <p14:tracePt t="27651" x="2540000" y="4406900"/>
          <p14:tracePt t="27668" x="2578100" y="4387850"/>
          <p14:tracePt t="27685" x="2584450" y="4349750"/>
          <p14:tracePt t="27701" x="2590800" y="4267200"/>
          <p14:tracePt t="27719" x="2571750" y="4197350"/>
          <p14:tracePt t="27734" x="2546350" y="4140200"/>
          <p14:tracePt t="27751" x="2508250" y="4089400"/>
          <p14:tracePt t="27768" x="2495550" y="4070350"/>
          <p14:tracePt t="27784" x="2457450" y="4051300"/>
          <p14:tracePt t="27801" x="2425700" y="4032250"/>
          <p14:tracePt t="27818" x="2374900" y="4025900"/>
          <p14:tracePt t="27834" x="2343150" y="4013200"/>
          <p14:tracePt t="27851" x="2311400" y="4000500"/>
          <p14:tracePt t="27869" x="2298700" y="4000500"/>
          <p14:tracePt t="27884" x="2266950" y="4000500"/>
          <p14:tracePt t="27902" x="2235200" y="4025900"/>
          <p14:tracePt t="27919" x="2209800" y="4051300"/>
          <p14:tracePt t="27935" x="2159000" y="4102100"/>
          <p14:tracePt t="27951" x="2120900" y="4140200"/>
          <p14:tracePt t="27968" x="2108200" y="4140200"/>
          <p14:tracePt t="27984" x="2089150" y="4178300"/>
          <p14:tracePt t="28001" x="2076450" y="4216400"/>
          <p14:tracePt t="28018" x="2070100" y="4260850"/>
          <p14:tracePt t="28034" x="2070100" y="4311650"/>
          <p14:tracePt t="28051" x="2070100" y="4375150"/>
          <p14:tracePt t="28068" x="2076450" y="4419600"/>
          <p14:tracePt t="28085" x="2095500" y="4451350"/>
          <p14:tracePt t="28101" x="2120900" y="4483100"/>
          <p14:tracePt t="28118" x="2139950" y="4495800"/>
          <p14:tracePt t="28135" x="2152650" y="4502150"/>
          <p14:tracePt t="28151" x="2165350" y="4508500"/>
          <p14:tracePt t="28168" x="2197100" y="4514850"/>
          <p14:tracePt t="28184" x="2235200" y="4527550"/>
          <p14:tracePt t="28201" x="2311400" y="4540250"/>
          <p14:tracePt t="28218" x="2355850" y="4540250"/>
          <p14:tracePt t="28235" x="2400300" y="4540250"/>
          <p14:tracePt t="28251" x="2432050" y="4533900"/>
          <p14:tracePt t="28268" x="2463800" y="4502150"/>
          <p14:tracePt t="28284" x="2489200" y="4464050"/>
          <p14:tracePt t="28301" x="2514600" y="4368800"/>
          <p14:tracePt t="28319" x="2520950" y="4337050"/>
          <p14:tracePt t="28335" x="2527300" y="4311650"/>
          <p14:tracePt t="28351" x="2533650" y="4292600"/>
          <p14:tracePt t="28368" x="2533650" y="4286250"/>
          <p14:tracePt t="28384" x="2533650" y="4273550"/>
          <p14:tracePt t="28401" x="2533650" y="4254500"/>
          <p14:tracePt t="28418" x="2533650" y="4222750"/>
          <p14:tracePt t="28435" x="2533650" y="4184650"/>
          <p14:tracePt t="28451" x="2533650" y="4152900"/>
          <p14:tracePt t="28468" x="2520950" y="4121150"/>
          <p14:tracePt t="28484" x="2501900" y="4089400"/>
          <p14:tracePt t="28501" x="2476500" y="4051300"/>
          <p14:tracePt t="28518" x="2476500" y="4038600"/>
          <p14:tracePt t="28535" x="2451100" y="4019550"/>
          <p14:tracePt t="28551" x="2425700" y="4006850"/>
          <p14:tracePt t="28568" x="2387600" y="4000500"/>
          <p14:tracePt t="28584" x="2355850" y="4000500"/>
          <p14:tracePt t="28602" x="2311400" y="4013200"/>
          <p14:tracePt t="28618" x="2266950" y="4032250"/>
          <p14:tracePt t="28635" x="2235200" y="4051300"/>
          <p14:tracePt t="28651" x="2209800" y="4070350"/>
          <p14:tracePt t="28668" x="2190750" y="4076700"/>
          <p14:tracePt t="28702" x="2184400" y="4089400"/>
          <p14:tracePt t="28704" x="2165350" y="4108450"/>
          <p14:tracePt t="28719" x="2146300" y="4127500"/>
          <p14:tracePt t="28735" x="2133600" y="4159250"/>
          <p14:tracePt t="28751" x="2114550" y="4191000"/>
          <p14:tracePt t="28768" x="2101850" y="4229100"/>
          <p14:tracePt t="28784" x="2089150" y="4260850"/>
          <p14:tracePt t="28801" x="2089150" y="4298950"/>
          <p14:tracePt t="28818" x="2089150" y="4337050"/>
          <p14:tracePt t="28835" x="2089150" y="4368800"/>
          <p14:tracePt t="28851" x="2101850" y="4400550"/>
          <p14:tracePt t="28868" x="2120900" y="4432300"/>
          <p14:tracePt t="28884" x="2139950" y="4451350"/>
          <p14:tracePt t="28901" x="2165350" y="4464050"/>
          <p14:tracePt t="28918" x="2197100" y="4476750"/>
          <p14:tracePt t="28934" x="2228850" y="4489450"/>
          <p14:tracePt t="28951" x="2260600" y="4495800"/>
          <p14:tracePt t="28968" x="2305050" y="4502150"/>
          <p14:tracePt t="28984" x="2343150" y="4508500"/>
          <p14:tracePt t="29001" x="2406650" y="4521200"/>
          <p14:tracePt t="29018" x="2457450" y="4521200"/>
          <p14:tracePt t="29035" x="2508250" y="4521200"/>
          <p14:tracePt t="29051" x="2527300" y="4521200"/>
          <p14:tracePt t="29068" x="2546350" y="4502150"/>
          <p14:tracePt t="29084" x="2565400" y="4476750"/>
          <p14:tracePt t="29084" x="2571750" y="4457700"/>
          <p14:tracePt t="29102" x="2578100" y="4394200"/>
          <p14:tracePt t="29118" x="2578100" y="4305300"/>
          <p14:tracePt t="29134" x="2565400" y="4216400"/>
          <p14:tracePt t="29151" x="2552700" y="4178300"/>
          <p14:tracePt t="29168" x="2540000" y="4152900"/>
          <p14:tracePt t="29184" x="2527300" y="4133850"/>
          <p14:tracePt t="29201" x="2514600" y="4121150"/>
          <p14:tracePt t="29218" x="2508250" y="4114800"/>
          <p14:tracePt t="29234" x="2489200" y="4108450"/>
          <p14:tracePt t="29251" x="2457450" y="4102100"/>
          <p14:tracePt t="29268" x="2432050" y="4095750"/>
          <p14:tracePt t="29284" x="2406650" y="4095750"/>
          <p14:tracePt t="29284" x="2387600" y="4095750"/>
          <p14:tracePt t="29302" x="2368550" y="4095750"/>
          <p14:tracePt t="29319" x="2343150" y="4095750"/>
          <p14:tracePt t="29335" x="2330450" y="4095750"/>
          <p14:tracePt t="29351" x="2311400" y="4095750"/>
          <p14:tracePt t="29368" x="2292350" y="4095750"/>
          <p14:tracePt t="29406" x="2279650" y="4102100"/>
          <p14:tracePt t="29407" x="2273300" y="4108450"/>
          <p14:tracePt t="29418" x="2247900" y="4121150"/>
          <p14:tracePt t="29435" x="2222500" y="4140200"/>
          <p14:tracePt t="29451" x="2203450" y="4152900"/>
          <p14:tracePt t="29468" x="2184400" y="4165600"/>
          <p14:tracePt t="29484" x="2159000" y="4184650"/>
          <p14:tracePt t="29501" x="2133600" y="4210050"/>
          <p14:tracePt t="29534" x="2120900" y="4241800"/>
          <p14:tracePt t="29536" x="2108200" y="4260850"/>
          <p14:tracePt t="29552" x="2101850" y="4273550"/>
          <p14:tracePt t="29568" x="2095500" y="4292600"/>
          <p14:tracePt t="29584" x="2089150" y="4311650"/>
          <p14:tracePt t="29600" x="2089150" y="4324350"/>
          <p14:tracePt t="29618" x="2089150" y="4349750"/>
          <p14:tracePt t="29634" x="2089150" y="4362450"/>
          <p14:tracePt t="29651" x="2089150" y="4381500"/>
          <p14:tracePt t="29668" x="2095500" y="4400550"/>
          <p14:tracePt t="29684" x="2101850" y="4419600"/>
          <p14:tracePt t="29701" x="2114550" y="4438650"/>
          <p14:tracePt t="29719" x="2120900" y="4445000"/>
          <p14:tracePt t="29734" x="2133600" y="4457700"/>
          <p14:tracePt t="29751" x="2146300" y="4470400"/>
          <p14:tracePt t="29768" x="2165350" y="4476750"/>
          <p14:tracePt t="29784" x="2190750" y="4483100"/>
          <p14:tracePt t="29801" x="2222500" y="4489450"/>
          <p14:tracePt t="29818" x="2260600" y="4489450"/>
          <p14:tracePt t="29834" x="2305050" y="4489450"/>
          <p14:tracePt t="29851" x="2355850" y="4489450"/>
          <p14:tracePt t="29868" x="2393950" y="4489450"/>
          <p14:tracePt t="29884" x="2432050" y="4489450"/>
          <p14:tracePt t="29901" x="2470150" y="4470400"/>
          <p14:tracePt t="29919" x="2482850" y="4445000"/>
          <p14:tracePt t="29934" x="2495550" y="4413250"/>
          <p14:tracePt t="29951" x="2501900" y="4375150"/>
          <p14:tracePt t="29968" x="2508250" y="4337050"/>
          <p14:tracePt t="29985" x="2508250" y="4311650"/>
          <p14:tracePt t="30001" x="2508250" y="4286250"/>
          <p14:tracePt t="30018" x="2501900" y="4267200"/>
          <p14:tracePt t="30034" x="2495550" y="4248150"/>
          <p14:tracePt t="30051" x="2495550" y="4241800"/>
          <p14:tracePt t="30068" x="2482850" y="4229100"/>
          <p14:tracePt t="30085" x="2476500" y="4210050"/>
          <p14:tracePt t="30101" x="2451100" y="4171950"/>
          <p14:tracePt t="30119" x="2425700" y="4133850"/>
          <p14:tracePt t="30134" x="2400300" y="4095750"/>
          <p14:tracePt t="30151" x="2374900" y="4070350"/>
          <p14:tracePt t="30168" x="2355850" y="4044950"/>
          <p14:tracePt t="30185" x="2330450" y="4019550"/>
          <p14:tracePt t="30201" x="2317750" y="4013200"/>
          <p14:tracePt t="30218" x="2311400" y="4013200"/>
          <p14:tracePt t="30270" x="2311400" y="4006850"/>
          <p14:tracePt t="30279" x="2298700" y="4006850"/>
          <p14:tracePt t="30286" x="2286000" y="4006850"/>
          <p14:tracePt t="30287" x="2266950" y="4013200"/>
          <p14:tracePt t="30301" x="2203450" y="4044950"/>
          <p14:tracePt t="30319" x="2159000" y="4076700"/>
          <p14:tracePt t="30334" x="2114550" y="4121150"/>
          <p14:tracePt t="30351" x="2108200" y="4121150"/>
          <p14:tracePt t="30390" x="2108200" y="4127500"/>
          <p14:tracePt t="30391" x="2101850" y="4140200"/>
          <p14:tracePt t="30401" x="2089150" y="4165600"/>
          <p14:tracePt t="30418" x="2076450" y="4210050"/>
          <p14:tracePt t="30434" x="2076450" y="4241800"/>
          <p14:tracePt t="30451" x="2076450" y="4273550"/>
          <p14:tracePt t="30468" x="2076450" y="4298950"/>
          <p14:tracePt t="30485" x="2076450" y="4311650"/>
          <p14:tracePt t="30501" x="2082800" y="4343400"/>
          <p14:tracePt t="30519" x="2095500" y="4356100"/>
          <p14:tracePt t="30534" x="2108200" y="4368800"/>
          <p14:tracePt t="30551" x="2127250" y="4387850"/>
          <p14:tracePt t="30568" x="2133600" y="4400550"/>
          <p14:tracePt t="30585" x="2152650" y="4406900"/>
          <p14:tracePt t="30601" x="2178050" y="4413250"/>
          <p14:tracePt t="30617" x="2197100" y="4419600"/>
          <p14:tracePt t="30634" x="2235200" y="4425950"/>
          <p14:tracePt t="30651" x="2260600" y="4425950"/>
          <p14:tracePt t="30668" x="2286000" y="4432300"/>
          <p14:tracePt t="30684" x="2292350" y="4432300"/>
          <p14:tracePt t="30701" x="2305050" y="4438650"/>
          <p14:tracePt t="31822" x="2292350" y="4432300"/>
          <p14:tracePt t="31830" x="2266950" y="4425950"/>
          <p14:tracePt t="31838" x="2260600" y="4419600"/>
          <p14:tracePt t="31839" x="2241550" y="4413250"/>
          <p14:tracePt t="31851" x="2171700" y="4381500"/>
          <p14:tracePt t="31868" x="2063750" y="4349750"/>
          <p14:tracePt t="31884" x="2051050" y="4343400"/>
          <p14:tracePt t="31901" x="1898650" y="4318000"/>
          <p14:tracePt t="31918" x="1847850" y="4311650"/>
          <p14:tracePt t="31958" x="1835150" y="4311650"/>
          <p14:tracePt t="31959" x="1822450" y="4311650"/>
          <p14:tracePt t="31967" x="1809750" y="4311650"/>
          <p14:tracePt t="31984" x="1784350" y="4311650"/>
          <p14:tracePt t="32001" x="1752600" y="4311650"/>
          <p14:tracePt t="32038" x="1739900" y="4311650"/>
          <p14:tracePt t="32039" x="1739900" y="4318000"/>
          <p14:tracePt t="32051" x="1733550" y="4324350"/>
          <p14:tracePt t="32068" x="1720850" y="4330700"/>
          <p14:tracePt t="32084" x="1708150" y="4343400"/>
          <p14:tracePt t="32084" x="1701800" y="4343400"/>
          <p14:tracePt t="32102" x="1695450" y="4343400"/>
          <p14:tracePt t="32118" x="1689100" y="4343400"/>
          <p14:tracePt t="32134" x="1670050" y="4356100"/>
          <p14:tracePt t="32151" x="1644650" y="4356100"/>
          <p14:tracePt t="32168" x="1600200" y="4368800"/>
          <p14:tracePt t="32184" x="1555750" y="4375150"/>
          <p14:tracePt t="32201" x="1524000" y="4375150"/>
          <p14:tracePt t="32217" x="1492250" y="4375150"/>
          <p14:tracePt t="32414" x="1485900" y="4375150"/>
          <p14:tracePt t="32422" x="1473200" y="4375150"/>
          <p14:tracePt t="32438" x="1466850" y="4375150"/>
          <p14:tracePt t="32451" x="1460500" y="4375150"/>
          <p14:tracePt t="32467" x="1441450" y="4368800"/>
          <p14:tracePt t="32468" x="1422400" y="4368800"/>
          <p14:tracePt t="32484" x="1409700" y="4368800"/>
          <p14:tracePt t="32501" x="1397000" y="4368800"/>
          <p14:tracePt t="32558" x="1390650" y="4368800"/>
          <p14:tracePt t="32566" x="1377950" y="4362450"/>
          <p14:tracePt t="32574" x="1365250" y="4356100"/>
          <p14:tracePt t="32582" x="1358900" y="4356100"/>
          <p14:tracePt t="32587" x="1339850" y="4349750"/>
          <p14:tracePt t="32601" x="1333500" y="4343400"/>
          <p14:tracePt t="32894" x="1339850" y="4343400"/>
          <p14:tracePt t="32902" x="1358900" y="4343400"/>
          <p14:tracePt t="32917" x="1371600" y="4349750"/>
          <p14:tracePt t="32934" x="1377950" y="4349750"/>
          <p14:tracePt t="32935" x="1390650" y="4356100"/>
          <p14:tracePt t="32951" x="1397000" y="4362450"/>
          <p14:tracePt t="32967" x="1403350" y="4362450"/>
          <p14:tracePt t="33022" x="1409700" y="4362450"/>
          <p14:tracePt t="33030" x="1416050" y="4362450"/>
          <p14:tracePt t="33038" x="1422400" y="4362450"/>
          <p14:tracePt t="33062" x="1428750" y="4362450"/>
          <p14:tracePt t="33166" x="1435100" y="4349750"/>
          <p14:tracePt t="33174" x="1435100" y="4343400"/>
          <p14:tracePt t="33206" x="1435100" y="4324350"/>
          <p14:tracePt t="33214" x="1428750" y="4311650"/>
          <p14:tracePt t="33216" x="1409700" y="4279900"/>
          <p14:tracePt t="33234" x="1390650" y="4235450"/>
          <p14:tracePt t="33251" x="1358900" y="4191000"/>
          <p14:tracePt t="33267" x="1320800" y="4140200"/>
          <p14:tracePt t="33284" x="1282700" y="4102100"/>
          <p14:tracePt t="33301" x="1257300" y="4089400"/>
          <p14:tracePt t="33318" x="1231900" y="4083050"/>
          <p14:tracePt t="33334" x="1200150" y="4076700"/>
          <p14:tracePt t="33351" x="1168400" y="4064000"/>
          <p14:tracePt t="33367" x="1143000" y="4064000"/>
          <p14:tracePt t="33384" x="1117600" y="4064000"/>
          <p14:tracePt t="33401" x="1073150" y="4064000"/>
          <p14:tracePt t="33418" x="1028700" y="4070350"/>
          <p14:tracePt t="33434" x="977900" y="4095750"/>
          <p14:tracePt t="33451" x="933450" y="4127500"/>
          <p14:tracePt t="33467" x="895350" y="4152900"/>
          <p14:tracePt t="33484" x="876300" y="4165600"/>
          <p14:tracePt t="33501" x="844550" y="4222750"/>
          <p14:tracePt t="33518" x="831850" y="4260850"/>
          <p14:tracePt t="33534" x="812800" y="4318000"/>
          <p14:tracePt t="33551" x="800100" y="4375150"/>
          <p14:tracePt t="33567" x="793750" y="4387850"/>
          <p14:tracePt t="33584" x="793750" y="4425950"/>
          <p14:tracePt t="33601" x="793750" y="4432300"/>
          <p14:tracePt t="33646" x="793750" y="4438650"/>
          <p14:tracePt t="33654" x="800100" y="4451350"/>
          <p14:tracePt t="33667" x="806450" y="4457700"/>
          <p14:tracePt t="33683" x="825500" y="4483100"/>
          <p14:tracePt t="33684" x="844550" y="4502150"/>
          <p14:tracePt t="33700" x="876300" y="4521200"/>
          <p14:tracePt t="33717" x="927100" y="4540250"/>
          <p14:tracePt t="33734" x="933450" y="4540250"/>
          <p14:tracePt t="33782" x="939800" y="4540250"/>
          <p14:tracePt t="33792" x="965200" y="4546600"/>
          <p14:tracePt t="33798" x="990600" y="4559300"/>
          <p14:tracePt t="33806" x="1060450" y="4572000"/>
          <p14:tracePt t="33817" x="1104900" y="4572000"/>
          <p14:tracePt t="33834" x="1143000" y="4578350"/>
          <p14:tracePt t="33851" x="1155700" y="4578350"/>
          <p14:tracePt t="33867" x="1162050" y="4578350"/>
          <p14:tracePt t="33941" x="1174750" y="4572000"/>
          <p14:tracePt t="33948" x="1187450" y="4546600"/>
          <p14:tracePt t="33959" x="1200150" y="4533900"/>
          <p14:tracePt t="33966" x="1219200" y="4476750"/>
          <p14:tracePt t="33977" x="1225550" y="4438650"/>
          <p14:tracePt t="33984" x="1238250" y="4400550"/>
          <p14:tracePt t="34001" x="1238250" y="4362450"/>
          <p14:tracePt t="34018" x="1238250" y="4343400"/>
          <p14:tracePt t="34070" x="1219200" y="4324350"/>
          <p14:tracePt t="34078" x="1219200" y="4318000"/>
          <p14:tracePt t="34086" x="1212850" y="4292600"/>
          <p14:tracePt t="34087" x="1193800" y="4279900"/>
          <p14:tracePt t="34101" x="1162050" y="4241800"/>
          <p14:tracePt t="34119" x="1149350" y="4229100"/>
          <p14:tracePt t="34134" x="1136650" y="4216400"/>
          <p14:tracePt t="34151" x="1117600" y="4210050"/>
          <p14:tracePt t="34167" x="1104900" y="4203700"/>
          <p14:tracePt t="34185" x="1085850" y="4203700"/>
          <p14:tracePt t="34201" x="1066800" y="4203700"/>
          <p14:tracePt t="34218" x="1041400" y="4203700"/>
          <p14:tracePt t="34234" x="1022350" y="4203700"/>
          <p14:tracePt t="34251" x="990600" y="4210050"/>
          <p14:tracePt t="34267" x="952500" y="4235450"/>
          <p14:tracePt t="34284" x="920750" y="4267200"/>
          <p14:tracePt t="34301" x="876300" y="4318000"/>
          <p14:tracePt t="34319" x="876300" y="4324350"/>
          <p14:tracePt t="34358" x="869950" y="4349750"/>
          <p14:tracePt t="34367" x="869950" y="4368800"/>
          <p14:tracePt t="34369" x="869950" y="4400550"/>
          <p14:tracePt t="34384" x="869950" y="4425950"/>
          <p14:tracePt t="34430" x="869950" y="4438650"/>
          <p14:tracePt t="34443" x="869950" y="4451350"/>
          <p14:tracePt t="34444" x="882650" y="4470400"/>
          <p14:tracePt t="34451" x="908050" y="4502150"/>
          <p14:tracePt t="34467" x="933450" y="4527550"/>
          <p14:tracePt t="34484" x="971550" y="4565650"/>
          <p14:tracePt t="34501" x="1035050" y="4616450"/>
          <p14:tracePt t="34518" x="1079500" y="4635500"/>
          <p14:tracePt t="34534" x="1117600" y="4654550"/>
          <p14:tracePt t="34551" x="1168400" y="4673600"/>
          <p14:tracePt t="34568" x="1225550" y="4686300"/>
          <p14:tracePt t="34584" x="1276350" y="4692650"/>
          <p14:tracePt t="34601" x="1295400" y="4699000"/>
          <p14:tracePt t="34617" x="1333500" y="4699000"/>
          <p14:tracePt t="34634" x="1377950" y="4699000"/>
          <p14:tracePt t="34651" x="1422400" y="4699000"/>
          <p14:tracePt t="34668" x="1485900" y="4679950"/>
          <p14:tracePt t="34684" x="1524000" y="4660900"/>
          <p14:tracePt t="34684" x="1549400" y="4641850"/>
          <p14:tracePt t="34702" x="1562100" y="4629150"/>
          <p14:tracePt t="34717" x="1606550" y="4527550"/>
          <p14:tracePt t="34734" x="1612900" y="4457700"/>
          <p14:tracePt t="34751" x="1612900" y="4394200"/>
          <p14:tracePt t="34768" x="1612900" y="4343400"/>
          <p14:tracePt t="34784" x="1606550" y="4311650"/>
          <p14:tracePt t="34801" x="1600200" y="4286250"/>
          <p14:tracePt t="34817" x="1581150" y="4267200"/>
          <p14:tracePt t="34834" x="1549400" y="4241800"/>
          <p14:tracePt t="34851" x="1524000" y="4222750"/>
          <p14:tracePt t="34867" x="1479550" y="4203700"/>
          <p14:tracePt t="34884" x="1466850" y="4203700"/>
          <p14:tracePt t="34901" x="1428750" y="4191000"/>
          <p14:tracePt t="34918" x="1409700" y="4184650"/>
          <p14:tracePt t="34934" x="1377950" y="4178300"/>
          <p14:tracePt t="34951" x="1346200" y="4178300"/>
          <p14:tracePt t="34968" x="1320800" y="4178300"/>
          <p14:tracePt t="34984" x="1308100" y="4178300"/>
          <p14:tracePt t="35001" x="1270000" y="4178300"/>
          <p14:tracePt t="35017" x="1225550" y="4197350"/>
          <p14:tracePt t="35034" x="1181100" y="4222750"/>
          <p14:tracePt t="35051" x="1162050" y="4229100"/>
          <p14:tracePt t="35086" x="1149350" y="4241800"/>
          <p14:tracePt t="35087" x="1136650" y="4254500"/>
          <p14:tracePt t="35101" x="1111250" y="4279900"/>
          <p14:tracePt t="35118" x="1111250" y="4292600"/>
          <p14:tracePt t="35134" x="1104900" y="4298950"/>
          <p14:tracePt t="35150" x="1098550" y="4311650"/>
          <p14:tracePt t="35168" x="1098550" y="4337050"/>
          <p14:tracePt t="35185" x="1098550" y="4362450"/>
          <p14:tracePt t="35201" x="1098550" y="4387850"/>
          <p14:tracePt t="35217" x="1098550" y="4419600"/>
          <p14:tracePt t="35234" x="1098550" y="4457700"/>
          <p14:tracePt t="35251" x="1098550" y="4483100"/>
          <p14:tracePt t="35267" x="1111250" y="4508500"/>
          <p14:tracePt t="35284" x="1117600" y="4521200"/>
          <p14:tracePt t="35326" x="1123950" y="4527550"/>
          <p14:tracePt t="35334" x="1130300" y="4533900"/>
          <p14:tracePt t="35335" x="1143000" y="4540250"/>
          <p14:tracePt t="35351" x="1149350" y="4546600"/>
          <p14:tracePt t="35367" x="1168400" y="4546600"/>
          <p14:tracePt t="35384" x="1187450" y="4546600"/>
          <p14:tracePt t="35401" x="1206500" y="4546600"/>
          <p14:tracePt t="35417" x="1231900" y="4546600"/>
          <p14:tracePt t="35434" x="1263650" y="4546600"/>
          <p14:tracePt t="35451" x="1282700" y="4546600"/>
          <p14:tracePt t="35468" x="1308100" y="4546600"/>
          <p14:tracePt t="35484" x="1333500" y="4502150"/>
          <p14:tracePt t="35501" x="1346200" y="4464050"/>
          <p14:tracePt t="35518" x="1346200" y="4445000"/>
          <p14:tracePt t="35534" x="1346200" y="4432300"/>
          <p14:tracePt t="35551" x="1346200" y="4425950"/>
          <p14:tracePt t="35909" x="1346200" y="4413250"/>
          <p14:tracePt t="35926" x="1346200" y="4381500"/>
          <p14:tracePt t="35927" x="1346200" y="4362450"/>
          <p14:tracePt t="35933" x="1333500" y="4324350"/>
          <p14:tracePt t="35950" x="1308100" y="4273550"/>
          <p14:tracePt t="35966" x="1295400" y="4235450"/>
          <p14:tracePt t="35983" x="1282700" y="4210050"/>
          <p14:tracePt t="36000" x="1270000" y="4191000"/>
          <p14:tracePt t="36016" x="1263650" y="4178300"/>
          <p14:tracePt t="36033" x="1250950" y="4165600"/>
          <p14:tracePt t="36050" x="1238250" y="4159250"/>
          <p14:tracePt t="36066" x="1219200" y="4152900"/>
          <p14:tracePt t="36084" x="1200150" y="4140200"/>
          <p14:tracePt t="36100" x="1162050" y="4127500"/>
          <p14:tracePt t="36118" x="1130300" y="4121150"/>
          <p14:tracePt t="36133" x="1123950" y="4121150"/>
          <p14:tracePt t="36150" x="1098550" y="4121150"/>
          <p14:tracePt t="36166" x="1079500" y="4108450"/>
          <p14:tracePt t="36183" x="1054100" y="4108450"/>
          <p14:tracePt t="36200" x="1022350" y="4114800"/>
          <p14:tracePt t="36216" x="990600" y="4133850"/>
          <p14:tracePt t="36233" x="939800" y="4152900"/>
          <p14:tracePt t="36250" x="908050" y="4171950"/>
          <p14:tracePt t="36266" x="882650" y="4191000"/>
          <p14:tracePt t="36283" x="876300" y="4197350"/>
          <p14:tracePt t="36333" x="869950" y="4210050"/>
          <p14:tracePt t="36342" x="857250" y="4235450"/>
          <p14:tracePt t="36349" x="850900" y="4254500"/>
          <p14:tracePt t="36351" x="838200" y="4305300"/>
          <p14:tracePt t="36366" x="819150" y="4381500"/>
          <p14:tracePt t="36383" x="812800" y="4464050"/>
          <p14:tracePt t="36399" x="812800" y="4533900"/>
          <p14:tracePt t="36416" x="812800" y="4572000"/>
          <p14:tracePt t="36433" x="825500" y="4616450"/>
          <p14:tracePt t="36450" x="838200" y="4629150"/>
          <p14:tracePt t="36466" x="844550" y="4629150"/>
          <p14:tracePt t="36483" x="863600" y="4648200"/>
          <p14:tracePt t="36500" x="895350" y="4660900"/>
          <p14:tracePt t="36517" x="927100" y="4660900"/>
          <p14:tracePt t="36533" x="984250" y="4667250"/>
          <p14:tracePt t="36550" x="1035050" y="4686300"/>
          <p14:tracePt t="36566" x="1066800" y="4692650"/>
          <p14:tracePt t="36583" x="1098550" y="4705350"/>
          <p14:tracePt t="36599" x="1130300" y="4711700"/>
          <p14:tracePt t="36617" x="1155700" y="4724400"/>
          <p14:tracePt t="36633" x="1200150" y="4737100"/>
          <p14:tracePt t="36650" x="1263650" y="4743450"/>
          <p14:tracePt t="36666" x="1295400" y="4743450"/>
          <p14:tracePt t="36683" x="1333500" y="4743450"/>
          <p14:tracePt t="36699" x="1352550" y="4743450"/>
          <p14:tracePt t="36717" x="1390650" y="4724400"/>
          <p14:tracePt t="36733" x="1416050" y="4705350"/>
          <p14:tracePt t="36750" x="1428750" y="4692650"/>
          <p14:tracePt t="36766" x="1435100" y="4667250"/>
          <p14:tracePt t="36783" x="1447800" y="4648200"/>
          <p14:tracePt t="36799" x="1447800" y="4629150"/>
          <p14:tracePt t="36852" x="1447800" y="4622800"/>
          <p14:tracePt t="36861" x="1447800" y="4610100"/>
          <p14:tracePt t="36869" x="1447800" y="4584700"/>
          <p14:tracePt t="36876" x="1447800" y="4565650"/>
          <p14:tracePt t="36883" x="1409700" y="4470400"/>
          <p14:tracePt t="36900" x="1390650" y="4419600"/>
          <p14:tracePt t="36917" x="1384300" y="4381500"/>
          <p14:tracePt t="36933" x="1371600" y="4349750"/>
          <p14:tracePt t="36950" x="1365250" y="4343400"/>
          <p14:tracePt t="36966" x="1358900" y="4343400"/>
          <p14:tracePt t="36983" x="1358900" y="4337050"/>
          <p14:tracePt t="37020" x="1352550" y="4337050"/>
          <p14:tracePt t="37036" x="1346200" y="4337050"/>
          <p14:tracePt t="37049" x="1339850" y="4337050"/>
          <p14:tracePt t="37051" x="1333500" y="4337050"/>
          <p14:tracePt t="37117" x="1327150" y="4337050"/>
          <p14:tracePt t="39005" x="1333500" y="4381500"/>
          <p14:tracePt t="39013" x="1339850" y="4425950"/>
          <p14:tracePt t="39013" x="1371600" y="4495800"/>
          <p14:tracePt t="39033" x="1384300" y="4565650"/>
          <p14:tracePt t="39034" x="1397000" y="4597400"/>
          <p14:tracePt t="39049" x="1435100" y="4667250"/>
          <p14:tracePt t="39066" x="1498600" y="4749800"/>
          <p14:tracePt t="39083" x="1530350" y="4794250"/>
          <p14:tracePt t="39100" x="1549400" y="4806950"/>
          <p14:tracePt t="39117" x="1562100" y="4806950"/>
          <p14:tracePt t="39133" x="1574800" y="4813300"/>
          <p14:tracePt t="39149" x="1600200" y="4813300"/>
          <p14:tracePt t="39166" x="1657350" y="4813300"/>
          <p14:tracePt t="39183" x="1739900" y="4813300"/>
          <p14:tracePt t="39199" x="1854200" y="4813300"/>
          <p14:tracePt t="39216" x="1936750" y="4813300"/>
          <p14:tracePt t="39233" x="1993900" y="4813300"/>
          <p14:tracePt t="39250" x="2019300" y="4806950"/>
          <p14:tracePt t="39266" x="2032000" y="4806950"/>
          <p14:tracePt t="39283" x="2038350" y="4806950"/>
          <p14:tracePt t="39299" x="2051050" y="4806950"/>
          <p14:tracePt t="39318" x="2063750" y="4800600"/>
          <p14:tracePt t="39333" x="2095500" y="4800600"/>
          <p14:tracePt t="39349" x="2127250" y="4800600"/>
          <p14:tracePt t="39366" x="2165350" y="4800600"/>
          <p14:tracePt t="39382" x="2197100" y="4813300"/>
          <p14:tracePt t="39399" x="2228850" y="4826000"/>
          <p14:tracePt t="39417" x="2241550" y="4832350"/>
          <p14:tracePt t="39433" x="2247900" y="4832350"/>
          <p14:tracePt t="39450" x="2254250" y="4832350"/>
          <p14:tracePt t="39466" x="2260600" y="4832350"/>
          <p14:tracePt t="39483" x="2279650" y="4832350"/>
          <p14:tracePt t="39499" x="2330450" y="4794250"/>
          <p14:tracePt t="39517" x="2362200" y="4749800"/>
          <p14:tracePt t="39533" x="2374900" y="4724400"/>
          <p14:tracePt t="39550" x="2381250" y="4705350"/>
          <p14:tracePt t="39566" x="2381250" y="4699000"/>
          <p14:tracePt t="39583" x="2381250" y="4692650"/>
          <p14:tracePt t="39599" x="2381250" y="4673600"/>
          <p14:tracePt t="39616" x="2381250" y="4660900"/>
          <p14:tracePt t="39633" x="2362200" y="4629150"/>
          <p14:tracePt t="39650" x="2330450" y="4603750"/>
          <p14:tracePt t="39666" x="2298700" y="4591050"/>
          <p14:tracePt t="39683" x="2254250" y="4572000"/>
          <p14:tracePt t="39699" x="2203450" y="4565650"/>
          <p14:tracePt t="39717" x="2171700" y="4565650"/>
          <p14:tracePt t="39733" x="2152650" y="4565650"/>
          <p14:tracePt t="39750" x="2133600" y="4565650"/>
          <p14:tracePt t="39767" x="2120900" y="4572000"/>
          <p14:tracePt t="39783" x="2089150" y="4584700"/>
          <p14:tracePt t="39799" x="2057400" y="4603750"/>
          <p14:tracePt t="39816" x="2044700" y="4616450"/>
          <p14:tracePt t="39833" x="2032000" y="4622800"/>
          <p14:tracePt t="39850" x="2025650" y="4622800"/>
          <p14:tracePt t="39866" x="2012950" y="4629150"/>
          <p14:tracePt t="39883" x="2006600" y="4641850"/>
          <p14:tracePt t="39899" x="1974850" y="4679950"/>
          <p14:tracePt t="39916" x="1968500" y="4705350"/>
          <p14:tracePt t="39933" x="1955800" y="4743450"/>
          <p14:tracePt t="39950" x="1955800" y="4768850"/>
          <p14:tracePt t="39966" x="1955800" y="4794250"/>
          <p14:tracePt t="39983" x="1955800" y="4826000"/>
          <p14:tracePt t="40000" x="1955800" y="4851400"/>
          <p14:tracePt t="40017" x="1955800" y="4876800"/>
          <p14:tracePt t="40033" x="1962150" y="4902200"/>
          <p14:tracePt t="40050" x="1974850" y="4914900"/>
          <p14:tracePt t="40066" x="1981200" y="4940300"/>
          <p14:tracePt t="40083" x="1993900" y="4959350"/>
          <p14:tracePt t="40099" x="2012950" y="4984750"/>
          <p14:tracePt t="40116" x="2025650" y="5003800"/>
          <p14:tracePt t="40133" x="2038350" y="5016500"/>
          <p14:tracePt t="40150" x="2063750" y="5035550"/>
          <p14:tracePt t="40166" x="2082800" y="5041900"/>
          <p14:tracePt t="40183" x="2108200" y="5048250"/>
          <p14:tracePt t="40199" x="2152650" y="5067300"/>
          <p14:tracePt t="40216" x="2209800" y="5086350"/>
          <p14:tracePt t="40233" x="2279650" y="5086350"/>
          <p14:tracePt t="40250" x="2349500" y="5099050"/>
          <p14:tracePt t="40266" x="2406650" y="5099050"/>
          <p14:tracePt t="40283" x="2444750" y="5099050"/>
          <p14:tracePt t="40299" x="2489200" y="5099050"/>
          <p14:tracePt t="40317" x="2508250" y="5099050"/>
          <p14:tracePt t="40333" x="2533650" y="5086350"/>
          <p14:tracePt t="40349" x="2565400" y="5060950"/>
          <p14:tracePt t="40366" x="2565400" y="5048250"/>
          <p14:tracePt t="40383" x="2584450" y="5010150"/>
          <p14:tracePt t="40399" x="2590800" y="4972050"/>
          <p14:tracePt t="40416" x="2590800" y="4940300"/>
          <p14:tracePt t="40433" x="2590800" y="4914900"/>
          <p14:tracePt t="40450" x="2590800" y="4902200"/>
          <p14:tracePt t="40466" x="2584450" y="4883150"/>
          <p14:tracePt t="40484" x="2571750" y="4845050"/>
          <p14:tracePt t="40499" x="2533650" y="4800600"/>
          <p14:tracePt t="40517" x="2514600" y="4781550"/>
          <p14:tracePt t="40533" x="2482850" y="4762500"/>
          <p14:tracePt t="40549" x="2444750" y="4743450"/>
          <p14:tracePt t="40566" x="2413000" y="4724400"/>
          <p14:tracePt t="40583" x="2374900" y="4718050"/>
          <p14:tracePt t="40599" x="2343150" y="4699000"/>
          <p14:tracePt t="40616" x="2305050" y="4692650"/>
          <p14:tracePt t="40633" x="2279650" y="4679950"/>
          <p14:tracePt t="40649" x="2254250" y="4673600"/>
          <p14:tracePt t="40666" x="2247900" y="4673600"/>
          <p14:tracePt t="40717" x="2241550" y="4667250"/>
          <p14:tracePt t="40724" x="2235200" y="4667250"/>
          <p14:tracePt t="40732" x="2216150" y="4667250"/>
          <p14:tracePt t="40749" x="2203450" y="4667250"/>
          <p14:tracePt t="40750" x="2171700" y="4667250"/>
          <p14:tracePt t="40766" x="2127250" y="4667250"/>
          <p14:tracePt t="40783" x="2089150" y="4686300"/>
          <p14:tracePt t="40799" x="2051050" y="4711700"/>
          <p14:tracePt t="40816" x="2032000" y="4718050"/>
          <p14:tracePt t="40833" x="2019300" y="4730750"/>
          <p14:tracePt t="40849" x="2006600" y="4756150"/>
          <p14:tracePt t="40866" x="1987550" y="4775200"/>
          <p14:tracePt t="40883" x="1987550" y="4800600"/>
          <p14:tracePt t="40899" x="1974850" y="4845050"/>
          <p14:tracePt t="40917" x="1968500" y="4876800"/>
          <p14:tracePt t="40933" x="1968500" y="4902200"/>
          <p14:tracePt t="40949" x="1968500" y="4933950"/>
          <p14:tracePt t="40966" x="1968500" y="4953000"/>
          <p14:tracePt t="40983" x="1981200" y="4984750"/>
          <p14:tracePt t="40999" x="1993900" y="4997450"/>
          <p14:tracePt t="41017" x="2000250" y="5016500"/>
          <p14:tracePt t="41034" x="2019300" y="5029200"/>
          <p14:tracePt t="41049" x="2044700" y="5054600"/>
          <p14:tracePt t="41067" x="2063750" y="5080000"/>
          <p14:tracePt t="41083" x="2139950" y="5111750"/>
          <p14:tracePt t="41101" x="2184400" y="5130800"/>
          <p14:tracePt t="41116" x="2222500" y="5137150"/>
          <p14:tracePt t="41133" x="2254250" y="5149850"/>
          <p14:tracePt t="41149" x="2273300" y="5149850"/>
          <p14:tracePt t="41166" x="2279650" y="5149850"/>
          <p14:tracePt t="41183" x="2286000" y="5149850"/>
          <p14:tracePt t="41199" x="2305050" y="5149850"/>
          <p14:tracePt t="41216" x="2330450" y="5137150"/>
          <p14:tracePt t="41233" x="2368550" y="5118100"/>
          <p14:tracePt t="41249" x="2387600" y="5111750"/>
          <p14:tracePt t="41266" x="2400300" y="5099050"/>
          <p14:tracePt t="41283" x="2406650" y="5099050"/>
          <p14:tracePt t="41283" x="2413000" y="5092700"/>
          <p14:tracePt t="41300" x="2419350" y="5086350"/>
          <p14:tracePt t="41316" x="2425700" y="5080000"/>
          <p14:tracePt t="42117" x="2419350" y="5080000"/>
          <p14:tracePt t="42125" x="2406650" y="5080000"/>
          <p14:tracePt t="42133" x="2400300" y="5080000"/>
          <p14:tracePt t="42134" x="2362200" y="5073650"/>
          <p14:tracePt t="42149" x="2273300" y="5060950"/>
          <p14:tracePt t="42166" x="2127250" y="5054600"/>
          <p14:tracePt t="42182" x="1930400" y="5022850"/>
          <p14:tracePt t="42199" x="1739900" y="4991100"/>
          <p14:tracePt t="42216" x="1593850" y="4972050"/>
          <p14:tracePt t="42233" x="1504950" y="4959350"/>
          <p14:tracePt t="42249" x="1460500" y="4953000"/>
          <p14:tracePt t="42266" x="1435100" y="4946650"/>
          <p14:tracePt t="42283" x="1428750" y="4946650"/>
          <p14:tracePt t="42299" x="1416050" y="4946650"/>
          <p14:tracePt t="42317" x="1403350" y="4940300"/>
          <p14:tracePt t="42404" x="1397000" y="4933950"/>
          <p14:tracePt t="42412" x="1397000" y="4927600"/>
          <p14:tracePt t="42432" x="1390650" y="4895850"/>
          <p14:tracePt t="42449" x="1377950" y="4876800"/>
          <p14:tracePt t="42450" x="1377950" y="4864100"/>
          <p14:tracePt t="42466" x="1371600" y="4864100"/>
          <p14:tracePt t="42637" x="1352550" y="4832350"/>
          <p14:tracePt t="42644" x="1314450" y="4787900"/>
          <p14:tracePt t="42650" x="1244600" y="4737100"/>
          <p14:tracePt t="42666" x="1200150" y="4724400"/>
          <p14:tracePt t="42683" x="1123950" y="4692650"/>
          <p14:tracePt t="42699" x="1066800" y="4679950"/>
          <p14:tracePt t="42740" x="1060450" y="4679950"/>
          <p14:tracePt t="42748" x="1047750" y="4679950"/>
          <p14:tracePt t="42759" x="1028700" y="4679950"/>
          <p14:tracePt t="42766" x="984250" y="4699000"/>
          <p14:tracePt t="42783" x="946150" y="4705350"/>
          <p14:tracePt t="42800" x="920750" y="4724400"/>
          <p14:tracePt t="42816" x="901700" y="4737100"/>
          <p14:tracePt t="42833" x="882650" y="4756150"/>
          <p14:tracePt t="42849" x="869950" y="4768850"/>
          <p14:tracePt t="42866" x="863600" y="4781550"/>
          <p14:tracePt t="42883" x="850900" y="4806950"/>
          <p14:tracePt t="42899" x="844550" y="4851400"/>
          <p14:tracePt t="42917" x="844550" y="4883150"/>
          <p14:tracePt t="42932" x="844550" y="4908550"/>
          <p14:tracePt t="42949" x="844550" y="4940300"/>
          <p14:tracePt t="42966" x="850900" y="4978400"/>
          <p14:tracePt t="42983" x="863600" y="5016500"/>
          <p14:tracePt t="42999" x="882650" y="5048250"/>
          <p14:tracePt t="43016" x="901700" y="5086350"/>
          <p14:tracePt t="43032" x="920750" y="5111750"/>
          <p14:tracePt t="43049" x="933450" y="5130800"/>
          <p14:tracePt t="43066" x="958850" y="5149850"/>
          <p14:tracePt t="43083" x="990600" y="5162550"/>
          <p14:tracePt t="43099" x="1028700" y="5181600"/>
          <p14:tracePt t="43117" x="1054100" y="5194300"/>
          <p14:tracePt t="43133" x="1066800" y="5200650"/>
          <p14:tracePt t="43149" x="1092200" y="5207000"/>
          <p14:tracePt t="43166" x="1130300" y="5219700"/>
          <p14:tracePt t="43183" x="1149350" y="5219700"/>
          <p14:tracePt t="43199" x="1187450" y="5219700"/>
          <p14:tracePt t="43216" x="1244600" y="5219700"/>
          <p14:tracePt t="43232" x="1289050" y="5219700"/>
          <p14:tracePt t="43249" x="1314450" y="5219700"/>
          <p14:tracePt t="43266" x="1333500" y="5213350"/>
          <p14:tracePt t="43283" x="1371600" y="5194300"/>
          <p14:tracePt t="43283" x="1384300" y="5181600"/>
          <p14:tracePt t="43301" x="1416050" y="5156200"/>
          <p14:tracePt t="43317" x="1435100" y="5137150"/>
          <p14:tracePt t="43333" x="1441450" y="5118100"/>
          <p14:tracePt t="43349" x="1447800" y="5118100"/>
          <p14:tracePt t="43436" x="1447800" y="5111750"/>
          <p14:tracePt t="44805" x="1530350" y="5162550"/>
          <p14:tracePt t="44813" x="1708150" y="5270500"/>
          <p14:tracePt t="44821" x="2146300" y="5467350"/>
          <p14:tracePt t="44835" x="2616200" y="5638800"/>
          <p14:tracePt t="44850" x="2971800" y="5746750"/>
          <p14:tracePt t="44867" x="3105150" y="5772150"/>
          <p14:tracePt t="44883" x="3143250" y="5778500"/>
          <p14:tracePt t="44900" x="3149600" y="5778500"/>
          <p14:tracePt t="44917" x="3168650" y="5778500"/>
          <p14:tracePt t="44934" x="3181350" y="5740400"/>
          <p14:tracePt t="44950" x="3187700" y="5715000"/>
          <p14:tracePt t="44967" x="3194050" y="5664200"/>
          <p14:tracePt t="44983" x="3194050" y="5619750"/>
          <p14:tracePt t="45001" x="3181350" y="5549900"/>
          <p14:tracePt t="45017" x="3162300" y="5492750"/>
          <p14:tracePt t="45034" x="3130550" y="5435600"/>
          <p14:tracePt t="45050" x="3079750" y="5372100"/>
          <p14:tracePt t="45067" x="3028950" y="5321300"/>
          <p14:tracePt t="45083" x="2978150" y="5276850"/>
          <p14:tracePt t="45100" x="2870200" y="5219700"/>
          <p14:tracePt t="45133" x="2813050" y="5200650"/>
          <p14:tracePt t="45135" x="2743200" y="5175250"/>
          <p14:tracePt t="45150" x="2679700" y="5162550"/>
          <p14:tracePt t="45167" x="2616200" y="5149850"/>
          <p14:tracePt t="45183" x="2571750" y="5149850"/>
          <p14:tracePt t="45200" x="2520950" y="5149850"/>
          <p14:tracePt t="45217" x="2457450" y="5149850"/>
          <p14:tracePt t="45234" x="2393950" y="5149850"/>
          <p14:tracePt t="45250" x="2336800" y="5149850"/>
          <p14:tracePt t="45267" x="2286000" y="5149850"/>
          <p14:tracePt t="45283" x="2247900" y="5162550"/>
          <p14:tracePt t="45283" x="2222500" y="5162550"/>
          <p14:tracePt t="45301" x="2190750" y="5162550"/>
          <p14:tracePt t="45318" x="2159000" y="5168900"/>
          <p14:tracePt t="45334" x="2127250" y="5175250"/>
          <p14:tracePt t="45350" x="2101850" y="5181600"/>
          <p14:tracePt t="45367" x="2089150" y="5181600"/>
          <p14:tracePt t="45383" x="2070100" y="5187950"/>
          <p14:tracePt t="45400" x="2051050" y="5207000"/>
          <p14:tracePt t="45417" x="2032000" y="5232400"/>
          <p14:tracePt t="45434" x="2012950" y="5251450"/>
          <p14:tracePt t="45450" x="2006600" y="5283200"/>
          <p14:tracePt t="45467" x="2006600" y="5314950"/>
          <p14:tracePt t="45483" x="2006600" y="5346700"/>
          <p14:tracePt t="45500" x="2012950" y="5378450"/>
          <p14:tracePt t="45517" x="2025650" y="5403850"/>
          <p14:tracePt t="45534" x="2051050" y="5441950"/>
          <p14:tracePt t="45550" x="2070100" y="5467350"/>
          <p14:tracePt t="45567" x="2089150" y="5492750"/>
          <p14:tracePt t="45583" x="2114550" y="5524500"/>
          <p14:tracePt t="45600" x="2127250" y="5537200"/>
          <p14:tracePt t="45617" x="2152650" y="5549900"/>
          <p14:tracePt t="45634" x="2178050" y="5568950"/>
          <p14:tracePt t="45650" x="2197100" y="5575300"/>
          <p14:tracePt t="45667" x="2203450" y="5581650"/>
          <p14:tracePt t="45683" x="2209800" y="5581650"/>
          <p14:tracePt t="45700" x="2216150" y="5581650"/>
          <p14:tracePt t="45718" x="2228850" y="5581650"/>
          <p14:tracePt t="45733" x="2247900" y="5581650"/>
          <p14:tracePt t="45750" x="2273300" y="5581650"/>
          <p14:tracePt t="45767" x="2305050" y="5581650"/>
          <p14:tracePt t="45783" x="2324100" y="5562600"/>
          <p14:tracePt t="45800" x="2343150" y="5549900"/>
          <p14:tracePt t="45817" x="2362200" y="5530850"/>
          <p14:tracePt t="45833" x="2368550" y="5511800"/>
          <p14:tracePt t="45851" x="2374900" y="5480050"/>
          <p14:tracePt t="45867" x="2381250" y="5454650"/>
          <p14:tracePt t="45883" x="2381250" y="5422900"/>
          <p14:tracePt t="45900" x="2381250" y="5378450"/>
          <p14:tracePt t="45917" x="2381250" y="5353050"/>
          <p14:tracePt t="45934" x="2381250" y="5327650"/>
          <p14:tracePt t="45950" x="2381250" y="5314950"/>
          <p14:tracePt t="45967" x="2381250" y="5302250"/>
          <p14:tracePt t="45983" x="2374900" y="5289550"/>
          <p14:tracePt t="46000" x="2368550" y="5289550"/>
          <p14:tracePt t="46061" x="2362200" y="5283200"/>
          <p14:tracePt t="46069" x="2355850" y="5276850"/>
          <p14:tracePt t="46083" x="2343150" y="5276850"/>
          <p14:tracePt t="46100" x="2336800" y="5276850"/>
          <p14:tracePt t="46101" x="2330450" y="5270500"/>
          <p14:tracePt t="46157" x="2324100" y="5270500"/>
          <p14:tracePt t="46172" x="2317750" y="5270500"/>
          <p14:tracePt t="46181" x="2311400" y="5270500"/>
          <p14:tracePt t="46192" x="2305050" y="5270500"/>
          <p14:tracePt t="46205" x="2292350" y="5270500"/>
          <p14:tracePt t="46237" x="2286000" y="5270500"/>
          <p14:tracePt t="46253" x="2279650" y="5270500"/>
          <p14:tracePt t="46261" x="2266950" y="5270500"/>
          <p14:tracePt t="46269" x="2260600" y="5270500"/>
          <p14:tracePt t="46277" x="2254250" y="5270500"/>
          <p14:tracePt t="46283" x="2228850" y="5270500"/>
          <p14:tracePt t="46300" x="2209800" y="5283200"/>
          <p14:tracePt t="46318" x="2190750" y="5295900"/>
          <p14:tracePt t="46333" x="2178050" y="5295900"/>
          <p14:tracePt t="46350" x="2165350" y="5308600"/>
          <p14:tracePt t="46367" x="2152650" y="5321300"/>
          <p14:tracePt t="46384" x="2139950" y="5327650"/>
          <p14:tracePt t="46400" x="2127250" y="5346700"/>
          <p14:tracePt t="46417" x="2120900" y="5365750"/>
          <p14:tracePt t="46433" x="2114550" y="5397500"/>
          <p14:tracePt t="46450" x="2101850" y="5422900"/>
          <p14:tracePt t="46467" x="2101850" y="5454650"/>
          <p14:tracePt t="46484" x="2101850" y="5480050"/>
          <p14:tracePt t="46500" x="2101850" y="5499100"/>
          <p14:tracePt t="46518" x="2101850" y="5505450"/>
          <p14:tracePt t="46534" x="2101850" y="5511800"/>
          <p14:tracePt t="46589" x="2101850" y="5518150"/>
          <p14:tracePt t="46597" x="2101850" y="5524500"/>
          <p14:tracePt t="46653" x="2108200" y="5530850"/>
          <p14:tracePt t="46669" x="2120900" y="5530850"/>
          <p14:tracePt t="46677" x="2127250" y="5530850"/>
          <p14:tracePt t="46683" x="2146300" y="5537200"/>
          <p14:tracePt t="46700" x="2171700" y="5549900"/>
          <p14:tracePt t="46718" x="2190750" y="5549900"/>
          <p14:tracePt t="46733" x="2222500" y="5562600"/>
          <p14:tracePt t="46750" x="2241550" y="5562600"/>
          <p14:tracePt t="46767" x="2260600" y="5568950"/>
          <p14:tracePt t="46784" x="2279650" y="5568950"/>
          <p14:tracePt t="46800" x="2292350" y="5575300"/>
          <p14:tracePt t="46817" x="2298700" y="5575300"/>
          <p14:tracePt t="46833" x="2311400" y="5575300"/>
          <p14:tracePt t="46851" x="2330450" y="5581650"/>
          <p14:tracePt t="46867" x="2355850" y="5581650"/>
          <p14:tracePt t="46884" x="2362200" y="5581650"/>
          <p14:tracePt t="46900" x="2374900" y="5581650"/>
          <p14:tracePt t="47020" x="2381250" y="5581650"/>
          <p14:tracePt t="47037" x="2387600" y="5581650"/>
          <p14:tracePt t="47085" x="2393950" y="5581650"/>
          <p14:tracePt t="47597" x="2387600" y="5581650"/>
          <p14:tracePt t="47734" x="2381250" y="5581650"/>
          <p14:tracePt t="47749" x="2374900" y="5581650"/>
          <p14:tracePt t="47765" x="2362200" y="5581650"/>
          <p14:tracePt t="47766" x="2355850" y="5581650"/>
          <p14:tracePt t="47783" x="2336800" y="5581650"/>
          <p14:tracePt t="47784" x="2292350" y="5581650"/>
          <p14:tracePt t="47800" x="2197100" y="5581650"/>
          <p14:tracePt t="47816" x="2101850" y="5581650"/>
          <p14:tracePt t="47834" x="1987550" y="5581650"/>
          <p14:tracePt t="47850" x="1879600" y="5562600"/>
          <p14:tracePt t="47867" x="1803400" y="5549900"/>
          <p14:tracePt t="47883" x="1746250" y="5543550"/>
          <p14:tracePt t="47883" x="1733550" y="5537200"/>
          <p14:tracePt t="47901" x="1676400" y="5537200"/>
          <p14:tracePt t="47917" x="1631950" y="5530850"/>
          <p14:tracePt t="47934" x="1581150" y="5530850"/>
          <p14:tracePt t="47950" x="1543050" y="5524500"/>
          <p14:tracePt t="47967" x="1498600" y="5511800"/>
          <p14:tracePt t="47983" x="1454150" y="5505450"/>
          <p14:tracePt t="48000" x="1416050" y="5492750"/>
          <p14:tracePt t="48016" x="1384300" y="5480050"/>
          <p14:tracePt t="48033" x="1365250" y="5467350"/>
          <p14:tracePt t="48050" x="1346200" y="5467350"/>
          <p14:tracePt t="48067" x="1320800" y="5448300"/>
          <p14:tracePt t="48083" x="1276350" y="5435600"/>
          <p14:tracePt t="48099" x="1231900" y="5416550"/>
          <p14:tracePt t="48116" x="1187450" y="5391150"/>
          <p14:tracePt t="48134" x="1168400" y="5384800"/>
          <p14:tracePt t="48150" x="1155700" y="5372100"/>
          <p14:tracePt t="48167" x="1143000" y="5365750"/>
          <p14:tracePt t="48205" x="1136650" y="5359400"/>
          <p14:tracePt t="48206" x="1136650" y="5353050"/>
          <p14:tracePt t="48217" x="1130300" y="5340350"/>
          <p14:tracePt t="48234" x="1123950" y="5327650"/>
          <p14:tracePt t="48250" x="1111250" y="5308600"/>
          <p14:tracePt t="48267" x="1104900" y="5295900"/>
          <p14:tracePt t="48445" x="1092200" y="5295900"/>
          <p14:tracePt t="48453" x="1085850" y="5314950"/>
          <p14:tracePt t="48466" x="1073150" y="5340350"/>
          <p14:tracePt t="48468" x="1047750" y="5391150"/>
          <p14:tracePt t="48483" x="1022350" y="5441950"/>
          <p14:tracePt t="48502" x="1009650" y="5480050"/>
          <p14:tracePt t="48517" x="1003300" y="5505450"/>
          <p14:tracePt t="48534" x="1003300" y="5524500"/>
          <p14:tracePt t="48550" x="1003300" y="5543550"/>
          <p14:tracePt t="48567" x="1003300" y="5562600"/>
          <p14:tracePt t="48583" x="1003300" y="5581650"/>
          <p14:tracePt t="48600" x="1003300" y="5594350"/>
          <p14:tracePt t="48616" x="1003300" y="5607050"/>
          <p14:tracePt t="48653" x="1003300" y="5613400"/>
          <p14:tracePt t="48654" x="1009650" y="5619750"/>
          <p14:tracePt t="48667" x="1016000" y="5626100"/>
          <p14:tracePt t="48683" x="1022350" y="5638800"/>
          <p14:tracePt t="48700" x="1035050" y="5638800"/>
          <p14:tracePt t="48717" x="1054100" y="5645150"/>
          <p14:tracePt t="48733" x="1092200" y="5651500"/>
          <p14:tracePt t="48750" x="1136650" y="5651500"/>
          <p14:tracePt t="48767" x="1168400" y="5657850"/>
          <p14:tracePt t="48783" x="1200150" y="5664200"/>
          <p14:tracePt t="48800" x="1238250" y="5670550"/>
          <p14:tracePt t="48816" x="1257300" y="5670550"/>
          <p14:tracePt t="48833" x="1289050" y="5670550"/>
          <p14:tracePt t="48850" x="1301750" y="5664200"/>
          <p14:tracePt t="48867" x="1314450" y="5657850"/>
          <p14:tracePt t="48884" x="1327150" y="5645150"/>
          <p14:tracePt t="48900" x="1327150" y="5600700"/>
          <p14:tracePt t="48918" x="1327150" y="5562600"/>
          <p14:tracePt t="48933" x="1327150" y="5524500"/>
          <p14:tracePt t="48950" x="1308100" y="5480050"/>
          <p14:tracePt t="48967" x="1289050" y="5448300"/>
          <p14:tracePt t="48983" x="1270000" y="5416550"/>
          <p14:tracePt t="49000" x="1257300" y="5384800"/>
          <p14:tracePt t="49016" x="1238250" y="5359400"/>
          <p14:tracePt t="49033" x="1225550" y="5353050"/>
          <p14:tracePt t="49050" x="1212850" y="5340350"/>
          <p14:tracePt t="49067" x="1200150" y="5334000"/>
          <p14:tracePt t="49083" x="1168400" y="5321300"/>
          <p14:tracePt t="49100" x="1123950" y="5302250"/>
          <p14:tracePt t="49117" x="1104900" y="5295900"/>
          <p14:tracePt t="49133" x="1092200" y="5295900"/>
          <p14:tracePt t="49150" x="1079500" y="5295900"/>
          <p14:tracePt t="49167" x="1073150" y="5295900"/>
          <p14:tracePt t="49183" x="1054100" y="5295900"/>
          <p14:tracePt t="49200" x="1009650" y="5295900"/>
          <p14:tracePt t="49216" x="933450" y="5314950"/>
          <p14:tracePt t="49233" x="876300" y="5346700"/>
          <p14:tracePt t="49250" x="838200" y="5365750"/>
          <p14:tracePt t="49266" x="825500" y="5372100"/>
          <p14:tracePt t="49283" x="812800" y="5384800"/>
          <p14:tracePt t="49301" x="800100" y="5410200"/>
          <p14:tracePt t="49318" x="800100" y="5416550"/>
          <p14:tracePt t="49333" x="800100" y="5448300"/>
          <p14:tracePt t="49350" x="800100" y="5480050"/>
          <p14:tracePt t="49366" x="800100" y="5518150"/>
          <p14:tracePt t="49384" x="800100" y="5556250"/>
          <p14:tracePt t="49400" x="806450" y="5600700"/>
          <p14:tracePt t="49417" x="812800" y="5638800"/>
          <p14:tracePt t="49433" x="825500" y="5670550"/>
          <p14:tracePt t="49450" x="844550" y="5708650"/>
          <p14:tracePt t="49466" x="863600" y="5734050"/>
          <p14:tracePt t="49483" x="882650" y="5753100"/>
          <p14:tracePt t="49500" x="920750" y="5778500"/>
          <p14:tracePt t="49517" x="939800" y="5784850"/>
          <p14:tracePt t="49534" x="971550" y="5791200"/>
          <p14:tracePt t="49550" x="1022350" y="5791200"/>
          <p14:tracePt t="49566" x="1085850" y="5797550"/>
          <p14:tracePt t="49583" x="1162050" y="5797550"/>
          <p14:tracePt t="49600" x="1212850" y="5797550"/>
          <p14:tracePt t="49617" x="1250950" y="5797550"/>
          <p14:tracePt t="49633" x="1270000" y="5797550"/>
          <p14:tracePt t="49709" x="1276350" y="5797550"/>
          <p14:tracePt t="50317" x="1282700" y="5797550"/>
          <p14:tracePt t="50325" x="1282700" y="5772150"/>
          <p14:tracePt t="50333" x="1301750" y="5702300"/>
          <p14:tracePt t="50350" x="1308100" y="5676900"/>
          <p14:tracePt t="50351" x="1320800" y="5645150"/>
          <p14:tracePt t="50366" x="1333500" y="5619750"/>
          <p14:tracePt t="50383" x="1346200" y="5607050"/>
          <p14:tracePt t="50400" x="1371600" y="5588000"/>
          <p14:tracePt t="50416" x="1409700" y="5556250"/>
          <p14:tracePt t="50433" x="1447800" y="5530850"/>
          <p14:tracePt t="50450" x="1492250" y="5492750"/>
          <p14:tracePt t="50466" x="1511300" y="5486400"/>
          <p14:tracePt t="50565" x="1524000" y="5486400"/>
          <p14:tracePt t="50576" x="1568450" y="5486400"/>
          <p14:tracePt t="50577" x="1612900" y="5486400"/>
          <p14:tracePt t="50583" x="1733550" y="5518150"/>
          <p14:tracePt t="50600" x="1892300" y="5549900"/>
          <p14:tracePt t="50617" x="2012950" y="5568950"/>
          <p14:tracePt t="50633" x="2089150" y="5581650"/>
          <p14:tracePt t="50650" x="2108200" y="5581650"/>
          <p14:tracePt t="50797" x="2076450" y="5575300"/>
          <p14:tracePt t="50808" x="2032000" y="5549900"/>
          <p14:tracePt t="50810" x="1987550" y="5530850"/>
          <p14:tracePt t="50816" x="1879600" y="5499100"/>
          <p14:tracePt t="50833" x="1790700" y="5486400"/>
          <p14:tracePt t="50850" x="1733550" y="5486400"/>
          <p14:tracePt t="50866" x="1695450" y="5486400"/>
          <p14:tracePt t="50883" x="1676400" y="5486400"/>
          <p14:tracePt t="50900" x="1638300" y="5486400"/>
          <p14:tracePt t="50918" x="1600200" y="5486400"/>
          <p14:tracePt t="50933" x="1543050" y="5499100"/>
          <p14:tracePt t="50950" x="1466850" y="5524500"/>
          <p14:tracePt t="50966" x="1416050" y="5537200"/>
          <p14:tracePt t="50983" x="1397000" y="5537200"/>
          <p14:tracePt t="51220" x="1390650" y="5543550"/>
          <p14:tracePt t="51231" x="1390650" y="5549900"/>
          <p14:tracePt t="51242" x="1435100" y="5549900"/>
          <p14:tracePt t="51250" x="1574800" y="5486400"/>
          <p14:tracePt t="51267" x="1847850" y="5372100"/>
          <p14:tracePt t="51283" x="2520950" y="5124450"/>
          <p14:tracePt t="51283" x="2908300" y="4991100"/>
          <p14:tracePt t="51301" x="3854450" y="4622800"/>
          <p14:tracePt t="51317" x="4692650" y="4267200"/>
          <p14:tracePt t="51334" x="5422900" y="3956050"/>
          <p14:tracePt t="51350" x="5918200" y="3816350"/>
          <p14:tracePt t="51367" x="6076950" y="3778250"/>
          <p14:tracePt t="51383" x="6089650" y="3771900"/>
          <p14:tracePt t="51493" x="6096000" y="3771900"/>
          <p14:tracePt t="51501" x="6057900" y="3765550"/>
          <p14:tracePt t="51509" x="5988050" y="3752850"/>
          <p14:tracePt t="51510" x="5867400" y="3733800"/>
          <p14:tracePt t="51517" x="5403850" y="3663950"/>
          <p14:tracePt t="51534" x="4927600" y="3600450"/>
          <p14:tracePt t="51550" x="4635500" y="3556000"/>
          <p14:tracePt t="51567" x="4330700" y="3505200"/>
          <p14:tracePt t="51583" x="4178300" y="3511550"/>
          <p14:tracePt t="51600" x="4108450" y="3536950"/>
          <p14:tracePt t="51616" x="4006850" y="3581400"/>
          <p14:tracePt t="51633" x="3892550" y="3651250"/>
          <p14:tracePt t="51650" x="3784600" y="3740150"/>
          <p14:tracePt t="51667" x="3670300" y="3816350"/>
          <p14:tracePt t="51683" x="3581400" y="3873500"/>
          <p14:tracePt t="51699" x="3543300" y="3905250"/>
          <p14:tracePt t="51716" x="3524250" y="3930650"/>
          <p14:tracePt t="51733" x="3517900" y="3937000"/>
          <p14:tracePt t="51750" x="3511550" y="3943350"/>
          <p14:tracePt t="51901" x="3517900" y="3943350"/>
          <p14:tracePt t="51908" x="3524250" y="3943350"/>
          <p14:tracePt t="51940" x="3530600" y="3943350"/>
          <p14:tracePt t="51964" x="3536950" y="3943350"/>
          <p14:tracePt t="51989" x="3543300" y="3943350"/>
          <p14:tracePt t="52013" x="3549650" y="3943350"/>
          <p14:tracePt t="52021" x="3556000" y="3943350"/>
          <p14:tracePt t="52026" x="3562350" y="3943350"/>
          <p14:tracePt t="52033" x="3594100" y="3943350"/>
          <p14:tracePt t="52050" x="3619500" y="3943350"/>
          <p14:tracePt t="52066" x="3644900" y="3943350"/>
          <p14:tracePt t="52083" x="3663950" y="3943350"/>
          <p14:tracePt t="52100" x="3670300" y="3943350"/>
          <p14:tracePt t="52116" x="3676650" y="3943350"/>
          <p14:tracePt t="52356" x="3695700" y="3943350"/>
          <p14:tracePt t="52364" x="3752850" y="3943350"/>
          <p14:tracePt t="52372" x="3810000" y="3943350"/>
          <p14:tracePt t="52380" x="3879850" y="3943350"/>
          <p14:tracePt t="52386" x="4006850" y="3943350"/>
          <p14:tracePt t="52399" x="4152900" y="3943350"/>
          <p14:tracePt t="52416" x="4292600" y="3943350"/>
          <p14:tracePt t="52433" x="4400550" y="3943350"/>
          <p14:tracePt t="52449" x="4483100" y="3943350"/>
          <p14:tracePt t="52466" x="4540250" y="3943350"/>
          <p14:tracePt t="52483" x="4572000" y="3943350"/>
          <p14:tracePt t="52500" x="4603750" y="3943350"/>
          <p14:tracePt t="52517" x="4610100" y="3943350"/>
          <p14:tracePt t="52533" x="4616450" y="3943350"/>
          <p14:tracePt t="52572" x="4622800" y="3943350"/>
          <p14:tracePt t="52573" x="4629150" y="3943350"/>
          <p14:tracePt t="52605" x="4635500" y="3943350"/>
          <p14:tracePt t="52616" x="4641850" y="3943350"/>
          <p14:tracePt t="52617" x="4648200" y="3943350"/>
          <p14:tracePt t="52633" x="4673600" y="3943350"/>
          <p14:tracePt t="52649" x="4705350" y="3943350"/>
          <p14:tracePt t="52666" x="4749800" y="3943350"/>
          <p14:tracePt t="52683" x="4781550" y="3943350"/>
          <p14:tracePt t="52700" x="4794250" y="3943350"/>
          <p14:tracePt t="53045" x="4826000" y="3943350"/>
          <p14:tracePt t="53052" x="4851400" y="3943350"/>
          <p14:tracePt t="53053" x="4876800" y="3943350"/>
          <p14:tracePt t="53066" x="4972050" y="3943350"/>
          <p14:tracePt t="53083" x="5086350" y="3943350"/>
          <p14:tracePt t="53099" x="5251450" y="3943350"/>
          <p14:tracePt t="53117" x="5340350" y="3943350"/>
          <p14:tracePt t="53133" x="5410200" y="3943350"/>
          <p14:tracePt t="53150" x="5454650" y="3943350"/>
          <p14:tracePt t="53166" x="5486400" y="3943350"/>
          <p14:tracePt t="53183" x="5492750" y="3943350"/>
          <p14:tracePt t="53200" x="5499100" y="3943350"/>
          <p14:tracePt t="53217" x="5505450" y="3943350"/>
          <p14:tracePt t="53365" x="5511800" y="3943350"/>
          <p14:tracePt t="53372" x="5524500" y="3943350"/>
          <p14:tracePt t="53383" x="5537200" y="3943350"/>
          <p14:tracePt t="53384" x="5556250" y="3943350"/>
          <p14:tracePt t="53980" x="5543550" y="3949700"/>
          <p14:tracePt t="53988" x="5524500" y="3962400"/>
          <p14:tracePt t="53996" x="5492750" y="3994150"/>
          <p14:tracePt t="54009" x="5454650" y="4051300"/>
          <p14:tracePt t="54009" x="5416550" y="4133850"/>
          <p14:tracePt t="54015" x="5327650" y="4311650"/>
          <p14:tracePt t="54032" x="5226050" y="4508500"/>
          <p14:tracePt t="54049" x="5111750" y="4705350"/>
          <p14:tracePt t="54066" x="5003800" y="4870450"/>
          <p14:tracePt t="54083" x="4927600" y="4991100"/>
          <p14:tracePt t="54100" x="4845050" y="5086350"/>
          <p14:tracePt t="54117" x="4806950" y="5118100"/>
          <p14:tracePt t="54133" x="4768850" y="5137150"/>
          <p14:tracePt t="54150" x="4705350" y="5168900"/>
          <p14:tracePt t="54166" x="4635500" y="5187950"/>
          <p14:tracePt t="54183" x="4552950" y="5200650"/>
          <p14:tracePt t="54199" x="4464050" y="5213350"/>
          <p14:tracePt t="54216" x="4381500" y="5219700"/>
          <p14:tracePt t="54233" x="4311650" y="5219700"/>
          <p14:tracePt t="54250" x="4241800" y="5219700"/>
          <p14:tracePt t="54267" x="4159250" y="5226050"/>
          <p14:tracePt t="54283" x="4095750" y="5232400"/>
          <p14:tracePt t="54299" x="3981450" y="5251450"/>
          <p14:tracePt t="54317" x="3924300" y="5257800"/>
          <p14:tracePt t="54333" x="3879850" y="5264150"/>
          <p14:tracePt t="54350" x="3848100" y="5270500"/>
          <p14:tracePt t="54366" x="3822700" y="5276850"/>
          <p14:tracePt t="54383" x="3790950" y="5283200"/>
          <p14:tracePt t="54400" x="3752850" y="5289550"/>
          <p14:tracePt t="54416" x="3733800" y="5289550"/>
          <p14:tracePt t="54433" x="3714750" y="5289550"/>
          <p14:tracePt t="54450" x="3708400" y="5289550"/>
          <p14:tracePt t="55300" x="3721100" y="5295900"/>
          <p14:tracePt t="55308" x="3740150" y="5295900"/>
          <p14:tracePt t="55316" x="3784600" y="5295900"/>
          <p14:tracePt t="55332" x="3810000" y="5295900"/>
          <p14:tracePt t="55332" x="3867150" y="5302250"/>
          <p14:tracePt t="55348" x="3924300" y="5302250"/>
          <p14:tracePt t="55365" x="3987800" y="5302250"/>
          <p14:tracePt t="55383" x="4044950" y="5302250"/>
          <p14:tracePt t="55400" x="4083050" y="5302250"/>
          <p14:tracePt t="55417" x="4108450" y="5302250"/>
          <p14:tracePt t="55433" x="4133850" y="5302250"/>
          <p14:tracePt t="55449" x="4146550" y="5302250"/>
          <p14:tracePt t="55466" x="4178300" y="5302250"/>
          <p14:tracePt t="55482" x="4210050" y="5308600"/>
          <p14:tracePt t="55499" x="4241800" y="5308600"/>
          <p14:tracePt t="55515" x="4298950" y="5308600"/>
          <p14:tracePt t="55532" x="4324350" y="5308600"/>
          <p14:tracePt t="55548" x="4349750" y="5308600"/>
          <p14:tracePt t="55565" x="4381500" y="5308600"/>
          <p14:tracePt t="55582" x="4387850" y="5308600"/>
          <p14:tracePt t="55598" x="4400550" y="5308600"/>
          <p14:tracePt t="55708" x="4406900" y="5308600"/>
          <p14:tracePt t="55716" x="4425950" y="5308600"/>
          <p14:tracePt t="55718" x="4438650" y="5308600"/>
          <p14:tracePt t="55732" x="4451350" y="5308600"/>
          <p14:tracePt t="55748" x="4457700" y="5308600"/>
          <p14:tracePt t="55788" x="4464050" y="5308600"/>
          <p14:tracePt t="55948" x="4476750" y="5308600"/>
          <p14:tracePt t="55958" x="4502150" y="5308600"/>
          <p14:tracePt t="55958" x="4521200" y="5308600"/>
          <p14:tracePt t="55965" x="4616450" y="5321300"/>
          <p14:tracePt t="55982" x="4711700" y="5334000"/>
          <p14:tracePt t="55998" x="4794250" y="5346700"/>
          <p14:tracePt t="56015" x="4832350" y="5353050"/>
          <p14:tracePt t="56032" x="4845050" y="5359400"/>
          <p14:tracePt t="56165" x="4864100" y="5359400"/>
          <p14:tracePt t="56172" x="4908550" y="5359400"/>
          <p14:tracePt t="56172" x="4953000" y="5359400"/>
          <p14:tracePt t="56188" x="5016500" y="5359400"/>
          <p14:tracePt t="56189" x="5092700" y="5359400"/>
          <p14:tracePt t="56199" x="5238750" y="5359400"/>
          <p14:tracePt t="56216" x="5353050" y="5359400"/>
          <p14:tracePt t="56233" x="5429250" y="5359400"/>
          <p14:tracePt t="56250" x="5505450" y="5334000"/>
          <p14:tracePt t="56266" x="5556250" y="5314950"/>
          <p14:tracePt t="56283" x="5588000" y="5308600"/>
          <p14:tracePt t="56299" x="5626100" y="5302250"/>
          <p14:tracePt t="56299" x="5645150" y="5302250"/>
          <p14:tracePt t="56316" x="5670550" y="5302250"/>
          <p14:tracePt t="56332" x="5689600" y="5302250"/>
          <p14:tracePt t="58212" x="5695950" y="5289550"/>
          <p14:tracePt t="58220" x="5568950" y="5200650"/>
          <p14:tracePt t="58233" x="5378450" y="5086350"/>
          <p14:tracePt t="58234" x="4921250" y="4889500"/>
          <p14:tracePt t="58249" x="4197350" y="4635500"/>
          <p14:tracePt t="58265" x="3575050" y="4406900"/>
          <p14:tracePt t="58282" x="3225800" y="4273550"/>
          <p14:tracePt t="58298" x="3022600" y="4191000"/>
          <p14:tracePt t="58315" x="2946400" y="4152900"/>
          <p14:tracePt t="58332" x="2940050" y="4152900"/>
          <p14:tracePt t="58476" x="2946400" y="4146550"/>
          <p14:tracePt t="58484" x="2952750" y="4146550"/>
          <p14:tracePt t="58499" x="2965450" y="4146550"/>
          <p14:tracePt t="58501" x="3003550" y="4127500"/>
          <p14:tracePt t="58516" x="3028950" y="4095750"/>
          <p14:tracePt t="58532" x="3067050" y="4044950"/>
          <p14:tracePt t="58549" x="3117850" y="3968750"/>
          <p14:tracePt t="58565" x="3187700" y="3879850"/>
          <p14:tracePt t="58582" x="3257550" y="3778250"/>
          <p14:tracePt t="58598" x="3314700" y="3695700"/>
          <p14:tracePt t="58615" x="3359150" y="3632200"/>
          <p14:tracePt t="58632" x="3384550" y="3594100"/>
          <p14:tracePt t="58648" x="3397250" y="3568700"/>
          <p14:tracePt t="58665" x="3416300" y="3536950"/>
          <p14:tracePt t="58682" x="3416300" y="3517900"/>
          <p14:tracePt t="58699" x="3429000" y="3473450"/>
          <p14:tracePt t="58716" x="3435350" y="3448050"/>
          <p14:tracePt t="58733" x="3435350" y="3441700"/>
          <p14:tracePt t="58749" x="3435350" y="3435350"/>
          <p14:tracePt t="58804" x="3435350" y="3429000"/>
          <p14:tracePt t="59228" x="3435350" y="3422650"/>
          <p14:tracePt t="59236" x="3429000" y="3422650"/>
          <p14:tracePt t="59249" x="3422650" y="3422650"/>
          <p14:tracePt t="59266" x="3409950" y="3422650"/>
          <p14:tracePt t="59267" x="3390900" y="3435350"/>
          <p14:tracePt t="59283" x="3352800" y="3467100"/>
          <p14:tracePt t="59299" x="3314700" y="3511550"/>
          <p14:tracePt t="59317" x="3308350" y="3511550"/>
          <p14:tracePt t="59333" x="3289300" y="3549650"/>
          <p14:tracePt t="59350" x="3257550" y="3600450"/>
          <p14:tracePt t="59366" x="3232150" y="3657600"/>
          <p14:tracePt t="59382" x="3200400" y="3702050"/>
          <p14:tracePt t="59399" x="3168650" y="3746500"/>
          <p14:tracePt t="59415" x="3136900" y="3778250"/>
          <p14:tracePt t="59433" x="3105150" y="3816350"/>
          <p14:tracePt t="59450" x="3079750" y="3848100"/>
          <p14:tracePt t="59466" x="3079750" y="3867150"/>
          <p14:tracePt t="59483" x="3048000" y="3905250"/>
          <p14:tracePt t="59499" x="3003550" y="4000500"/>
          <p14:tracePt t="59517" x="2971800" y="4064000"/>
          <p14:tracePt t="59533" x="2933700" y="4140200"/>
          <p14:tracePt t="59550" x="2870200" y="4222750"/>
          <p14:tracePt t="59566" x="2800350" y="4318000"/>
          <p14:tracePt t="59583" x="2724150" y="4413250"/>
          <p14:tracePt t="59599" x="2641600" y="4495800"/>
          <p14:tracePt t="59616" x="2578100" y="4552950"/>
          <p14:tracePt t="59633" x="2540000" y="4584700"/>
          <p14:tracePt t="59649" x="2514600" y="4603750"/>
          <p14:tracePt t="59666" x="2489200" y="4622800"/>
          <p14:tracePt t="59683" x="2476500" y="4641850"/>
          <p14:tracePt t="59699" x="2438400" y="4673600"/>
          <p14:tracePt t="59717" x="2419350" y="4705350"/>
          <p14:tracePt t="59756" x="2413000" y="4711700"/>
          <p14:tracePt t="59757" x="2406650" y="4718050"/>
          <p14:tracePt t="59766" x="2387600" y="4743450"/>
          <p14:tracePt t="59783" x="2349500" y="4787900"/>
          <p14:tracePt t="59799" x="2279650" y="4864100"/>
          <p14:tracePt t="59816" x="2209800" y="4921250"/>
          <p14:tracePt t="59833" x="2178050" y="4946650"/>
          <p14:tracePt t="59850" x="2165350" y="4953000"/>
          <p14:tracePt t="59940" x="2171700" y="4953000"/>
          <p14:tracePt t="59948" x="2197100" y="4946650"/>
          <p14:tracePt t="59949" x="2222500" y="4946650"/>
          <p14:tracePt t="59966" x="2247900" y="4927600"/>
          <p14:tracePt t="59967" x="2305050" y="4889500"/>
          <p14:tracePt t="59983" x="2343150" y="4851400"/>
          <p14:tracePt t="59999" x="2362200" y="4826000"/>
          <p14:tracePt t="60016" x="2368550" y="4787900"/>
          <p14:tracePt t="60034" x="2368550" y="4749800"/>
          <p14:tracePt t="60050" x="2368550" y="4705350"/>
          <p14:tracePt t="60066" x="2368550" y="4648200"/>
          <p14:tracePt t="60083" x="2355850" y="4597400"/>
          <p14:tracePt t="60099" x="2311400" y="4540250"/>
          <p14:tracePt t="60117" x="2266950" y="4502150"/>
          <p14:tracePt t="60133" x="2222500" y="4483100"/>
          <p14:tracePt t="60150" x="2171700" y="4476750"/>
          <p14:tracePt t="60166" x="2095500" y="4470400"/>
          <p14:tracePt t="60183" x="2012950" y="4470400"/>
          <p14:tracePt t="60199" x="1905000" y="4470400"/>
          <p14:tracePt t="60216" x="1816100" y="4476750"/>
          <p14:tracePt t="60233" x="1746250" y="4483100"/>
          <p14:tracePt t="60250" x="1701800" y="4495800"/>
          <p14:tracePt t="60266" x="1676400" y="4508500"/>
          <p14:tracePt t="60283" x="1670050" y="4527550"/>
          <p14:tracePt t="60299" x="1663700" y="4584700"/>
          <p14:tracePt t="60317" x="1663700" y="4648200"/>
          <p14:tracePt t="60333" x="1670050" y="4718050"/>
          <p14:tracePt t="60349" x="1695450" y="4787900"/>
          <p14:tracePt t="60366" x="1746250" y="4864100"/>
          <p14:tracePt t="60383" x="1797050" y="4927600"/>
          <p14:tracePt t="60399" x="1835150" y="4972050"/>
          <p14:tracePt t="60416" x="1879600" y="5016500"/>
          <p14:tracePt t="60433" x="1905000" y="5035550"/>
          <p14:tracePt t="60449" x="1930400" y="5054600"/>
          <p14:tracePt t="60466" x="1974850" y="5073650"/>
          <p14:tracePt t="60483" x="2038350" y="5080000"/>
          <p14:tracePt t="60499" x="2184400" y="5086350"/>
          <p14:tracePt t="60517" x="2266950" y="5086350"/>
          <p14:tracePt t="60533" x="2317750" y="5080000"/>
          <p14:tracePt t="60549" x="2362200" y="5060950"/>
          <p14:tracePt t="60566" x="2374900" y="5048250"/>
          <p14:tracePt t="60583" x="2393950" y="5035550"/>
          <p14:tracePt t="60599" x="2400300" y="5016500"/>
          <p14:tracePt t="60616" x="2406650" y="4984750"/>
          <p14:tracePt t="60633" x="2406650" y="4959350"/>
          <p14:tracePt t="60668" x="2406650" y="4946650"/>
          <p14:tracePt t="60940" x="2400300" y="4927600"/>
          <p14:tracePt t="60948" x="2400300" y="4857750"/>
          <p14:tracePt t="60964" x="2400300" y="4787900"/>
          <p14:tracePt t="60982" x="2400300" y="4762500"/>
          <p14:tracePt t="60983" x="2387600" y="4711700"/>
          <p14:tracePt t="60999" x="2368550" y="4654550"/>
          <p14:tracePt t="61016" x="2330450" y="4603750"/>
          <p14:tracePt t="61033" x="2298700" y="4565650"/>
          <p14:tracePt t="61050" x="2260600" y="4533900"/>
          <p14:tracePt t="61066" x="2209800" y="4508500"/>
          <p14:tracePt t="61083" x="2152650" y="4489450"/>
          <p14:tracePt t="61099" x="2070100" y="4476750"/>
          <p14:tracePt t="61116" x="2025650" y="4476750"/>
          <p14:tracePt t="61133" x="1981200" y="4476750"/>
          <p14:tracePt t="61149" x="1930400" y="4502150"/>
          <p14:tracePt t="61166" x="1879600" y="4552950"/>
          <p14:tracePt t="61183" x="1816100" y="4610100"/>
          <p14:tracePt t="61199" x="1784350" y="4654550"/>
          <p14:tracePt t="61216" x="1771650" y="4692650"/>
          <p14:tracePt t="61233" x="1758950" y="4743450"/>
          <p14:tracePt t="61249" x="1758950" y="4787900"/>
          <p14:tracePt t="61266" x="1758950" y="4838700"/>
          <p14:tracePt t="61283" x="1778000" y="4927600"/>
          <p14:tracePt t="61300" x="1790700" y="4965700"/>
          <p14:tracePt t="61317" x="1809750" y="4997450"/>
          <p14:tracePt t="61333" x="1828800" y="5022850"/>
          <p14:tracePt t="61349" x="1854200" y="5035550"/>
          <p14:tracePt t="61367" x="1885950" y="5048250"/>
          <p14:tracePt t="61383" x="1917700" y="5054600"/>
          <p14:tracePt t="61400" x="2000250" y="5073650"/>
          <p14:tracePt t="61417" x="2089150" y="5086350"/>
          <p14:tracePt t="61434" x="2197100" y="5092700"/>
          <p14:tracePt t="61450" x="2273300" y="5099050"/>
          <p14:tracePt t="61466" x="2343150" y="5099050"/>
          <p14:tracePt t="61484" x="2381250" y="5099050"/>
          <p14:tracePt t="61500" x="2400300" y="5099050"/>
          <p14:tracePt t="61518" x="2406650" y="5092700"/>
          <p14:tracePt t="61534" x="2425700" y="5080000"/>
          <p14:tracePt t="61550" x="2444750" y="5060950"/>
          <p14:tracePt t="61567" x="2451100" y="5029200"/>
          <p14:tracePt t="61584" x="2457450" y="5003800"/>
          <p14:tracePt t="61601" x="2463800" y="4959350"/>
          <p14:tracePt t="61617" x="2463800" y="4933950"/>
          <p14:tracePt t="61634" x="2463800" y="4902200"/>
          <p14:tracePt t="61650" x="2451100" y="4864100"/>
          <p14:tracePt t="61667" x="2444750" y="4838700"/>
          <p14:tracePt t="61683" x="2432050" y="4819650"/>
          <p14:tracePt t="61683" x="2432050" y="4806950"/>
          <p14:tracePt t="61701" x="2406650" y="4775200"/>
          <p14:tracePt t="61717" x="2393950" y="4749800"/>
          <p14:tracePt t="61734" x="2368550" y="4724400"/>
          <p14:tracePt t="61750" x="2355850" y="4718050"/>
          <p14:tracePt t="61767" x="2336800" y="4711700"/>
          <p14:tracePt t="61784" x="2336800" y="4705350"/>
          <p14:tracePt t="61800" x="2324100" y="4705350"/>
          <p14:tracePt t="61817" x="2317750" y="4699000"/>
          <p14:tracePt t="61834" x="2305050" y="4699000"/>
          <p14:tracePt t="61850" x="2292350" y="4699000"/>
          <p14:tracePt t="61867" x="2247900" y="4699000"/>
          <p14:tracePt t="61883" x="2184400" y="4699000"/>
          <p14:tracePt t="61900" x="2057400" y="4699000"/>
          <p14:tracePt t="61917" x="1981200" y="4699000"/>
          <p14:tracePt t="61934" x="1917700" y="4699000"/>
          <p14:tracePt t="61950" x="1847850" y="4699000"/>
          <p14:tracePt t="61967" x="1816100" y="4699000"/>
          <p14:tracePt t="61983" x="1784350" y="4699000"/>
          <p14:tracePt t="62000" x="1758950" y="4699000"/>
          <p14:tracePt t="62017" x="1727200" y="4705350"/>
          <p14:tracePt t="62034" x="1708150" y="4705350"/>
          <p14:tracePt t="62050" x="1695450" y="4711700"/>
          <p14:tracePt t="62213" x="1695450" y="4724400"/>
          <p14:tracePt t="62216" x="1708150" y="4730750"/>
          <p14:tracePt t="62226" x="1720850" y="4730750"/>
          <p14:tracePt t="62233" x="1758950" y="4743450"/>
          <p14:tracePt t="62250" x="1790700" y="4749800"/>
          <p14:tracePt t="62267" x="1835150" y="4762500"/>
          <p14:tracePt t="62283" x="1873250" y="4768850"/>
          <p14:tracePt t="62283" x="1892300" y="4768850"/>
          <p14:tracePt t="62301" x="1930400" y="4775200"/>
          <p14:tracePt t="62317" x="1968500" y="4775200"/>
          <p14:tracePt t="62334" x="1981200" y="4775200"/>
          <p14:tracePt t="62350" x="1987550" y="4775200"/>
          <p14:tracePt t="62557" x="1974850" y="4775200"/>
          <p14:tracePt t="62565" x="1943100" y="4775200"/>
          <p14:tracePt t="62573" x="1905000" y="4775200"/>
          <p14:tracePt t="62581" x="1866900" y="4775200"/>
          <p14:tracePt t="62584" x="1797050" y="4775200"/>
          <p14:tracePt t="62600" x="1733550" y="4775200"/>
          <p14:tracePt t="62617" x="1670050" y="4775200"/>
          <p14:tracePt t="62634" x="1619250" y="4775200"/>
          <p14:tracePt t="62650" x="1562100" y="4775200"/>
          <p14:tracePt t="62667" x="1511300" y="4775200"/>
          <p14:tracePt t="62684" x="1473200" y="4775200"/>
          <p14:tracePt t="62700" x="1441450" y="4775200"/>
          <p14:tracePt t="62948" x="1479550" y="4781550"/>
          <p14:tracePt t="62959" x="1524000" y="4800600"/>
          <p14:tracePt t="62961" x="1574800" y="4813300"/>
          <p14:tracePt t="62967" x="1682750" y="4832350"/>
          <p14:tracePt t="62984" x="1765300" y="4838700"/>
          <p14:tracePt t="63000" x="1835150" y="4851400"/>
          <p14:tracePt t="63017" x="1885950" y="4857750"/>
          <p14:tracePt t="63033" x="1905000" y="4857750"/>
          <p14:tracePt t="63050" x="1917700" y="4857750"/>
          <p14:tracePt t="63067" x="1930400" y="4857750"/>
          <p14:tracePt t="63084" x="1936750" y="4857750"/>
          <p14:tracePt t="63100" x="1949450" y="4857750"/>
          <p14:tracePt t="63117" x="1955800" y="4857750"/>
          <p14:tracePt t="63157" x="1962150" y="4857750"/>
          <p14:tracePt t="63173" x="1968500" y="4857750"/>
          <p14:tracePt t="63189" x="1974850" y="4857750"/>
          <p14:tracePt t="63205" x="1981200" y="4857750"/>
          <p14:tracePt t="63221" x="1993900" y="4857750"/>
          <p14:tracePt t="63237" x="2000250" y="4857750"/>
          <p14:tracePt t="63243" x="2006600" y="4857750"/>
          <p14:tracePt t="63250" x="2012950" y="4857750"/>
          <p14:tracePt t="63267" x="2019300" y="4857750"/>
          <p14:tracePt t="63485" x="1993900" y="4857750"/>
          <p14:tracePt t="63493" x="1981200" y="4857750"/>
          <p14:tracePt t="63501" x="1936750" y="4857750"/>
          <p14:tracePt t="63509" x="1905000" y="4857750"/>
          <p14:tracePt t="63517" x="1847850" y="4851400"/>
          <p14:tracePt t="63534" x="1803400" y="4845050"/>
          <p14:tracePt t="63550" x="1778000" y="4838700"/>
          <p14:tracePt t="63567" x="1752600" y="4838700"/>
          <p14:tracePt t="63584" x="1733550" y="4832350"/>
          <p14:tracePt t="63600" x="1720850" y="4832350"/>
          <p14:tracePt t="63617" x="1708150" y="4832350"/>
          <p14:tracePt t="63633" x="1689100" y="4832350"/>
          <p14:tracePt t="63669" x="1682750" y="4832350"/>
          <p14:tracePt t="63694" x="1676400" y="4832350"/>
          <p14:tracePt t="63844" x="1695450" y="4832350"/>
          <p14:tracePt t="63853" x="1727200" y="4838700"/>
          <p14:tracePt t="63861" x="1752600" y="4845050"/>
          <p14:tracePt t="63869" x="1803400" y="4864100"/>
          <p14:tracePt t="63884" x="1866900" y="4876800"/>
          <p14:tracePt t="63900" x="1943100" y="4883150"/>
          <p14:tracePt t="63917" x="1968500" y="4889500"/>
          <p14:tracePt t="63933" x="1993900" y="4895850"/>
          <p14:tracePt t="63950" x="2000250" y="4895850"/>
          <p14:tracePt t="63967" x="2006600" y="4895850"/>
          <p14:tracePt t="64197" x="1987550" y="4895850"/>
          <p14:tracePt t="64209" x="1968500" y="4895850"/>
          <p14:tracePt t="64210" x="1943100" y="4895850"/>
          <p14:tracePt t="64217" x="1911350" y="4889500"/>
          <p14:tracePt t="64234" x="1873250" y="4889500"/>
          <p14:tracePt t="64250" x="1835150" y="4883150"/>
          <p14:tracePt t="64267" x="1809750" y="4876800"/>
          <p14:tracePt t="64283" x="1790700" y="4870450"/>
          <p14:tracePt t="64300" x="1778000" y="4870450"/>
          <p14:tracePt t="64357" x="1765300" y="4870450"/>
          <p14:tracePt t="64365" x="1714500" y="4864100"/>
          <p14:tracePt t="64383" x="1695450" y="4864100"/>
          <p14:tracePt t="64385" x="1638300" y="4851400"/>
          <p14:tracePt t="64400" x="1581150" y="4838700"/>
          <p14:tracePt t="64417" x="1562100" y="4838700"/>
          <p14:tracePt t="64469" x="1555750" y="4838700"/>
          <p14:tracePt t="65085" x="1574800" y="4838700"/>
          <p14:tracePt t="65094" x="1619250" y="4838700"/>
          <p14:tracePt t="65101" x="1670050" y="4857750"/>
          <p14:tracePt t="65117" x="1790700" y="4889500"/>
          <p14:tracePt t="65119" x="1898650" y="4914900"/>
          <p14:tracePt t="65133" x="1962150" y="4914900"/>
          <p14:tracePt t="65150" x="1993900" y="4914900"/>
          <p14:tracePt t="65167" x="2019300" y="4914900"/>
          <p14:tracePt t="65183" x="2032000" y="4914900"/>
          <p14:tracePt t="65200" x="2044700" y="4914900"/>
          <p14:tracePt t="65217" x="2057400" y="4908550"/>
          <p14:tracePt t="65340" x="2070100" y="4908550"/>
          <p14:tracePt t="65348" x="2095500" y="4895850"/>
          <p14:tracePt t="65366" x="2114550" y="4889500"/>
          <p14:tracePt t="65368" x="2146300" y="4876800"/>
          <p14:tracePt t="65383" x="2159000" y="4870450"/>
          <p14:tracePt t="65422" x="2165350" y="4870450"/>
          <p14:tracePt t="65572" x="2159000" y="4870450"/>
          <p14:tracePt t="65580" x="2133600" y="4870450"/>
          <p14:tracePt t="65600" x="2051050" y="4876800"/>
          <p14:tracePt t="65601" x="1917700" y="4883150"/>
          <p14:tracePt t="65617" x="1790700" y="4883150"/>
          <p14:tracePt t="65634" x="1676400" y="4883150"/>
          <p14:tracePt t="65650" x="1574800" y="4883150"/>
          <p14:tracePt t="65667" x="1485900" y="4883150"/>
          <p14:tracePt t="65683" x="1416050" y="4883150"/>
          <p14:tracePt t="65683" x="1377950" y="4883150"/>
          <p14:tracePt t="65701" x="1333500" y="4883150"/>
          <p14:tracePt t="65717" x="1308100" y="4883150"/>
          <p14:tracePt t="65733" x="1282700" y="4883150"/>
          <p14:tracePt t="65750" x="1270000" y="4883150"/>
          <p14:tracePt t="65767" x="1263650" y="4883150"/>
          <p14:tracePt t="65965" x="1270000" y="4883150"/>
          <p14:tracePt t="65972" x="1295400" y="4883150"/>
          <p14:tracePt t="65980" x="1327150" y="4889500"/>
          <p14:tracePt t="65983" x="1390650" y="4889500"/>
          <p14:tracePt t="66000" x="1473200" y="4889500"/>
          <p14:tracePt t="66017" x="1581150" y="4889500"/>
          <p14:tracePt t="66033" x="1676400" y="4889500"/>
          <p14:tracePt t="66050" x="1765300" y="4889500"/>
          <p14:tracePt t="66067" x="1835150" y="4889500"/>
          <p14:tracePt t="66083" x="1885950" y="4889500"/>
          <p14:tracePt t="66100" x="1962150" y="4889500"/>
          <p14:tracePt t="66118" x="1993900" y="4889500"/>
          <p14:tracePt t="66133" x="2012950" y="4889500"/>
          <p14:tracePt t="66151" x="2038350" y="4889500"/>
          <p14:tracePt t="66166" x="2051050" y="4889500"/>
          <p14:tracePt t="66184" x="2063750" y="4889500"/>
          <p14:tracePt t="66478" x="2082800" y="4889500"/>
          <p14:tracePt t="66484" x="2095500" y="4889500"/>
          <p14:tracePt t="66485" x="2114550" y="4889500"/>
          <p14:tracePt t="66501" x="2139950" y="4889500"/>
          <p14:tracePt t="66508" x="2190750" y="4889500"/>
          <p14:tracePt t="66517" x="2228850" y="4889500"/>
          <p14:tracePt t="66533" x="2266950" y="4889500"/>
          <p14:tracePt t="66550" x="2298700" y="4889500"/>
          <p14:tracePt t="66567" x="2311400" y="4889500"/>
          <p14:tracePt t="66584" x="2324100" y="4889500"/>
          <p14:tracePt t="66933" x="2330450" y="4889500"/>
          <p14:tracePt t="66943" x="2330450" y="4895850"/>
          <p14:tracePt t="66950" x="2330450" y="4902200"/>
          <p14:tracePt t="66951" x="2330450" y="4908550"/>
          <p14:tracePt t="66966" x="2324100" y="4921250"/>
          <p14:tracePt t="66983" x="2324100" y="4927600"/>
          <p14:tracePt t="67029" x="2317750" y="4927600"/>
          <p14:tracePt t="67125" x="2311400" y="4927600"/>
          <p14:tracePt t="67316" x="2305050" y="4927600"/>
          <p14:tracePt t="67333" x="2298700" y="4927600"/>
          <p14:tracePt t="67693" x="2266950" y="4946650"/>
          <p14:tracePt t="67699" x="2146300" y="4984750"/>
          <p14:tracePt t="67717" x="2076450" y="5010150"/>
          <p14:tracePt t="67718" x="1898650" y="5048250"/>
          <p14:tracePt t="67733" x="1758950" y="5060950"/>
          <p14:tracePt t="67750" x="1644650" y="5073650"/>
          <p14:tracePt t="67767" x="1568450" y="5086350"/>
          <p14:tracePt t="67783" x="1517650" y="5086350"/>
          <p14:tracePt t="67800" x="1492250" y="5086350"/>
          <p14:tracePt t="67816" x="1473200" y="5086350"/>
          <p14:tracePt t="67833" x="1460500" y="5086350"/>
          <p14:tracePt t="68252" x="1428750" y="5067300"/>
          <p14:tracePt t="68261" x="1403350" y="5035550"/>
          <p14:tracePt t="68269" x="1371600" y="4997450"/>
          <p14:tracePt t="68283" x="1295400" y="4908550"/>
          <p14:tracePt t="68284" x="1289050" y="4895850"/>
          <p14:tracePt t="68300" x="1282700" y="4895850"/>
          <p14:tracePt t="68380" x="1276350" y="4889500"/>
          <p14:tracePt t="68405" x="1270000" y="4889500"/>
          <p14:tracePt t="68492" x="1289050" y="4889500"/>
          <p14:tracePt t="68500" x="1308100" y="4889500"/>
          <p14:tracePt t="68509" x="1333500" y="4889500"/>
          <p14:tracePt t="68517" x="1454150" y="4889500"/>
          <p14:tracePt t="68533" x="1530350" y="4889500"/>
          <p14:tracePt t="68534" x="1733550" y="4889500"/>
          <p14:tracePt t="68550" x="1930400" y="4895850"/>
          <p14:tracePt t="68566" x="2082800" y="4902200"/>
          <p14:tracePt t="68583" x="2178050" y="4902200"/>
          <p14:tracePt t="68600" x="2216150" y="4902200"/>
          <p14:tracePt t="68617" x="2235200" y="4902200"/>
          <p14:tracePt t="68633" x="2247900" y="4902200"/>
          <p14:tracePt t="68650" x="2260600" y="4902200"/>
          <p14:tracePt t="69500" x="2260600" y="4908550"/>
          <p14:tracePt t="69509" x="2247900" y="4908550"/>
          <p14:tracePt t="69516" x="2203450" y="4895850"/>
          <p14:tracePt t="69517" x="2108200" y="4832350"/>
          <p14:tracePt t="69533" x="2044700" y="4794250"/>
          <p14:tracePt t="69550" x="2006600" y="4775200"/>
          <p14:tracePt t="69566" x="1974850" y="4762500"/>
          <p14:tracePt t="69583" x="1962150" y="4749800"/>
          <p14:tracePt t="69600" x="1949450" y="4749800"/>
          <p14:tracePt t="69617" x="1943100" y="4749800"/>
          <p14:tracePt t="69633" x="1924050" y="4743450"/>
          <p14:tracePt t="69650" x="1917700" y="4743450"/>
          <p14:tracePt t="69700" x="1911350" y="4743450"/>
          <p14:tracePt t="69764" x="1930400" y="4743450"/>
          <p14:tracePt t="69775" x="1955800" y="4743450"/>
          <p14:tracePt t="69777" x="1981200" y="4749800"/>
          <p14:tracePt t="69783" x="2012950" y="4756150"/>
          <p14:tracePt t="69800" x="2051050" y="4768850"/>
          <p14:tracePt t="69817" x="2089150" y="4775200"/>
          <p14:tracePt t="69833" x="2114550" y="4787900"/>
          <p14:tracePt t="69850" x="2139950" y="4794250"/>
          <p14:tracePt t="69884" x="2146300" y="4794250"/>
          <p14:tracePt t="69901" x="2152650" y="4794250"/>
          <p14:tracePt t="69902" x="2159000" y="4794250"/>
          <p14:tracePt t="69917" x="2171700" y="4794250"/>
          <p14:tracePt t="69933" x="2184400" y="4794250"/>
          <p14:tracePt t="69950" x="2190750" y="4794250"/>
          <p14:tracePt t="70068" x="2171700" y="4794250"/>
          <p14:tracePt t="70077" x="2133600" y="4806950"/>
          <p14:tracePt t="70084" x="2089150" y="4813300"/>
          <p14:tracePt t="70086" x="1974850" y="4838700"/>
          <p14:tracePt t="70101" x="1866900" y="4851400"/>
          <p14:tracePt t="70117" x="1771650" y="4851400"/>
          <p14:tracePt t="70133" x="1657350" y="4851400"/>
          <p14:tracePt t="70150" x="1555750" y="4851400"/>
          <p14:tracePt t="70166" x="1447800" y="4851400"/>
          <p14:tracePt t="70184" x="1390650" y="4851400"/>
          <p14:tracePt t="70200" x="1352550" y="4851400"/>
          <p14:tracePt t="70217" x="1327150" y="4851400"/>
          <p14:tracePt t="70233" x="1320800" y="4851400"/>
          <p14:tracePt t="70364" x="1327150" y="4851400"/>
          <p14:tracePt t="70372" x="1339850" y="4851400"/>
          <p14:tracePt t="70383" x="1352550" y="4851400"/>
          <p14:tracePt t="70384" x="1384300" y="4851400"/>
          <p14:tracePt t="70400" x="1409700" y="4851400"/>
          <p14:tracePt t="70416" x="1435100" y="4851400"/>
          <p14:tracePt t="70433" x="1479550" y="4851400"/>
          <p14:tracePt t="70450" x="1530350" y="4851400"/>
          <p14:tracePt t="70466" x="1593850" y="4857750"/>
          <p14:tracePt t="70483" x="1663700" y="4857750"/>
          <p14:tracePt t="70500" x="1797050" y="4876800"/>
          <p14:tracePt t="70517" x="1879600" y="4883150"/>
          <p14:tracePt t="70533" x="1924050" y="4883150"/>
          <p14:tracePt t="70550" x="1962150" y="4883150"/>
          <p14:tracePt t="70566" x="1981200" y="4883150"/>
          <p14:tracePt t="70620" x="1987550" y="4883150"/>
          <p14:tracePt t="73019" x="0" y="0"/>
        </p14:tracePtLst>
        <p14:tracePtLst>
          <p14:tracePt t="79290" x="3003550" y="3505200"/>
          <p14:tracePt t="79558" x="3016250" y="3492500"/>
          <p14:tracePt t="79564" x="3041650" y="3492500"/>
          <p14:tracePt t="79577" x="3073400" y="3492500"/>
          <p14:tracePt t="79579" x="3105150" y="3467100"/>
          <p14:tracePt t="79588" x="3124200" y="3429000"/>
          <p14:tracePt t="79601" x="3143250" y="3365500"/>
          <p14:tracePt t="79618" x="3162300" y="3295650"/>
          <p14:tracePt t="79635" x="3168650" y="3251200"/>
          <p14:tracePt t="79651" x="3181350" y="3219450"/>
          <p14:tracePt t="79782" x="3181350" y="3213100"/>
          <p14:tracePt t="79806" x="3168650" y="3213100"/>
          <p14:tracePt t="79814" x="3149600" y="3225800"/>
          <p14:tracePt t="79816" x="3111500" y="3251200"/>
          <p14:tracePt t="79836" x="3028950" y="3270250"/>
          <p14:tracePt t="79851" x="2825750" y="3263900"/>
          <p14:tracePt t="79868" x="2774950" y="3251200"/>
          <p14:tracePt t="79884" x="2609850" y="3194050"/>
          <p14:tracePt t="79902" x="2362200" y="3117850"/>
          <p14:tracePt t="79919" x="2241550" y="3073400"/>
          <p14:tracePt t="79935" x="2133600" y="3054350"/>
          <p14:tracePt t="79952" x="2089150" y="3048000"/>
          <p14:tracePt t="79968" x="2032000" y="3048000"/>
          <p14:tracePt t="79985" x="1981200" y="3048000"/>
          <p14:tracePt t="80001" x="1930400" y="3048000"/>
          <p14:tracePt t="80018" x="1917700" y="3048000"/>
          <p14:tracePt t="80146" x="1905000" y="3048000"/>
          <p14:tracePt t="80150" x="1854200" y="3041650"/>
          <p14:tracePt t="80168" x="1797050" y="3035300"/>
          <p14:tracePt t="80169" x="1682750" y="3003550"/>
          <p14:tracePt t="80185" x="1676400" y="2997200"/>
          <p14:tracePt t="80201" x="1644650" y="2990850"/>
          <p14:tracePt t="80218" x="1517650" y="2940050"/>
          <p14:tracePt t="80234" x="1422400" y="2908300"/>
          <p14:tracePt t="80251" x="1358900" y="2889250"/>
          <p14:tracePt t="80268" x="1346200" y="2882900"/>
          <p14:tracePt t="80374" x="1339850" y="2876550"/>
          <p14:tracePt t="80382" x="1339850" y="2813050"/>
          <p14:tracePt t="80384" x="1320800" y="2749550"/>
          <p14:tracePt t="80401" x="1282700" y="2692400"/>
          <p14:tracePt t="80494" x="1244600" y="2692400"/>
          <p14:tracePt t="80501" x="1174750" y="2698750"/>
          <p14:tracePt t="80511" x="1117600" y="2711450"/>
          <p14:tracePt t="80518" x="1035050" y="2736850"/>
          <p14:tracePt t="80535" x="914400" y="2774950"/>
          <p14:tracePt t="80551" x="800100" y="2813050"/>
          <p14:tracePt t="80568" x="742950" y="2857500"/>
          <p14:tracePt t="80585" x="704850" y="2889250"/>
          <p14:tracePt t="80601" x="698500" y="2908300"/>
          <p14:tracePt t="80618" x="698500" y="3022600"/>
          <p14:tracePt t="80634" x="698500" y="3060700"/>
          <p14:tracePt t="80676" x="698500" y="3079750"/>
          <p14:tracePt t="80686" x="698500" y="3124200"/>
          <p14:tracePt t="80687" x="698500" y="3194050"/>
          <p14:tracePt t="80701" x="698500" y="3276600"/>
          <p14:tracePt t="80718" x="704850" y="3346450"/>
          <p14:tracePt t="80790" x="717550" y="3359150"/>
          <p14:tracePt t="80798" x="717550" y="3371850"/>
          <p14:tracePt t="80806" x="742950" y="3384550"/>
          <p14:tracePt t="80818" x="774700" y="3397250"/>
          <p14:tracePt t="80835" x="793750" y="3397250"/>
          <p14:tracePt t="80851" x="876300" y="3384550"/>
          <p14:tracePt t="80868" x="1003300" y="3340100"/>
          <p14:tracePt t="80885" x="1136650" y="3263900"/>
          <p14:tracePt t="80901" x="1295400" y="3143250"/>
          <p14:tracePt t="80918" x="1352550" y="3073400"/>
          <p14:tracePt t="80934" x="1377950" y="3022600"/>
          <p14:tracePt t="80951" x="1377950" y="3009900"/>
          <p14:tracePt t="80968" x="1377950" y="2933700"/>
          <p14:tracePt t="80984" x="1377950" y="2851150"/>
          <p14:tracePt t="81000" x="1352550" y="2749550"/>
          <p14:tracePt t="81018" x="1333500" y="2692400"/>
          <p14:tracePt t="81034" x="1289050" y="2635250"/>
          <p14:tracePt t="81051" x="1289050" y="2628900"/>
          <p14:tracePt t="81068" x="1250950" y="2609850"/>
          <p14:tracePt t="81084" x="1174750" y="2584450"/>
          <p14:tracePt t="81101" x="1111250" y="2584450"/>
          <p14:tracePt t="81118" x="1054100" y="2590800"/>
          <p14:tracePt t="81134" x="984250" y="2635250"/>
          <p14:tracePt t="81151" x="977900" y="2647950"/>
          <p14:tracePt t="81168" x="933450" y="2749550"/>
          <p14:tracePt t="81184" x="927100" y="2762250"/>
          <p14:tracePt t="81201" x="800100" y="3232150"/>
          <p14:tracePt t="81218" x="774700" y="3384550"/>
          <p14:tracePt t="81234" x="781050" y="3987800"/>
          <p14:tracePt t="81252" x="844550" y="4597400"/>
          <p14:tracePt t="81268" x="914400" y="5213350"/>
          <p14:tracePt t="81285" x="1066800" y="6127750"/>
          <p14:tracePt t="81302" x="1143000" y="6457950"/>
          <p14:tracePt t="81318" x="1219200" y="6616700"/>
          <p14:tracePt t="81335" x="1320800" y="6718300"/>
          <p14:tracePt t="81351" x="1435100" y="6769100"/>
          <p14:tracePt t="81368" x="1536700" y="6800850"/>
          <p14:tracePt t="81384" x="1619250" y="6813550"/>
          <p14:tracePt t="81401" x="1682750" y="6819900"/>
          <p14:tracePt t="81418" x="1714500" y="6819900"/>
          <p14:tracePt t="81434" x="1733550" y="6819900"/>
          <p14:tracePt t="81598" x="1739900" y="6794500"/>
          <p14:tracePt t="81601" x="1739900" y="6718300"/>
          <p14:tracePt t="81618" x="1701800" y="6623050"/>
          <p14:tracePt t="81619" x="1593850" y="6432550"/>
          <p14:tracePt t="81635" x="1498600" y="6286500"/>
          <p14:tracePt t="81651" x="1397000" y="6178550"/>
          <p14:tracePt t="81668" x="1320800" y="6108700"/>
          <p14:tracePt t="81685" x="1231900" y="6051550"/>
          <p14:tracePt t="81685" x="1200150" y="6038850"/>
          <p14:tracePt t="81702" x="1117600" y="6019800"/>
          <p14:tracePt t="81718" x="1022350" y="6000750"/>
          <p14:tracePt t="81735" x="914400" y="5994400"/>
          <p14:tracePt t="81751" x="819150" y="5981700"/>
          <p14:tracePt t="81768" x="717550" y="5969000"/>
          <p14:tracePt t="81784" x="711200" y="5969000"/>
          <p14:tracePt t="81837" x="698500" y="5969000"/>
          <p14:tracePt t="81845" x="685800" y="5969000"/>
          <p14:tracePt t="81853" x="666750" y="5969000"/>
          <p14:tracePt t="81868" x="635000" y="5969000"/>
          <p14:tracePt t="81870" x="615950" y="5981700"/>
          <p14:tracePt t="81884" x="552450" y="6064250"/>
          <p14:tracePt t="81902" x="520700" y="6159500"/>
          <p14:tracePt t="81918" x="488950" y="6273800"/>
          <p14:tracePt t="81935" x="488950" y="6369050"/>
          <p14:tracePt t="81951" x="488950" y="6445250"/>
          <p14:tracePt t="81968" x="514350" y="6521450"/>
          <p14:tracePt t="81984" x="552450" y="6591300"/>
          <p14:tracePt t="82002" x="590550" y="6661150"/>
          <p14:tracePt t="82018" x="622300" y="6699250"/>
          <p14:tracePt t="82035" x="673100" y="6756400"/>
          <p14:tracePt t="82051" x="698500" y="6781800"/>
          <p14:tracePt t="82068" x="742950" y="6832600"/>
          <p14:tracePt t="82084" x="812800" y="6851650"/>
          <p14:tracePt t="82102" x="863600" y="6851650"/>
          <p14:tracePt t="82118" x="889000" y="6851650"/>
          <p14:tracePt t="82135" x="914400" y="6851650"/>
          <p14:tracePt t="82151" x="952500" y="6851650"/>
          <p14:tracePt t="82168" x="1003300" y="6851650"/>
          <p14:tracePt t="82184" x="1092200" y="6851650"/>
          <p14:tracePt t="82201" x="1200150" y="6813550"/>
          <p14:tracePt t="82218" x="1301750" y="6762750"/>
          <p14:tracePt t="82235" x="1403350" y="6699250"/>
          <p14:tracePt t="82251" x="1473200" y="6629400"/>
          <p14:tracePt t="82268" x="1485900" y="6578600"/>
          <p14:tracePt t="82284" x="1504950" y="6527800"/>
          <p14:tracePt t="82284" x="1504950" y="6502400"/>
          <p14:tracePt t="82302" x="1517650" y="6451600"/>
          <p14:tracePt t="82318" x="1517650" y="6407150"/>
          <p14:tracePt t="82335" x="1517650" y="6350000"/>
          <p14:tracePt t="82351" x="1511300" y="6299200"/>
          <p14:tracePt t="82368" x="1498600" y="6261100"/>
          <p14:tracePt t="82384" x="1485900" y="6229350"/>
          <p14:tracePt t="82401" x="1466850" y="6203950"/>
          <p14:tracePt t="82418" x="1460500" y="6191250"/>
          <p14:tracePt t="82435" x="1454150" y="6184900"/>
          <p14:tracePt t="82451" x="1447800" y="6178550"/>
          <p14:tracePt t="82468" x="1441450" y="6178550"/>
          <p14:tracePt t="82485" x="1428750" y="6172200"/>
          <p14:tracePt t="82502" x="1422400" y="6172200"/>
          <p14:tracePt t="82518" x="1409700" y="6172200"/>
          <p14:tracePt t="82750" x="1492250" y="6172200"/>
          <p14:tracePt t="82760" x="1708150" y="6146800"/>
          <p14:tracePt t="82761" x="2038350" y="6096000"/>
          <p14:tracePt t="82768" x="3111500" y="5899150"/>
          <p14:tracePt t="82784" x="4521200" y="5448300"/>
          <p14:tracePt t="82801" x="5962650" y="4889500"/>
          <p14:tracePt t="82818" x="7385050" y="4197350"/>
          <p14:tracePt t="82835" x="8248650" y="3765550"/>
          <p14:tracePt t="82851" x="8585200" y="3536950"/>
          <p14:tracePt t="82868" x="8591550" y="3498850"/>
          <p14:tracePt t="82884" x="8597900" y="3352800"/>
          <p14:tracePt t="82902" x="8566150" y="3238500"/>
          <p14:tracePt t="82918" x="8540750" y="3149600"/>
          <p14:tracePt t="82934" x="8515350" y="3105150"/>
          <p14:tracePt t="82951" x="8483600" y="3060700"/>
          <p14:tracePt t="82968" x="8401050" y="3016250"/>
          <p14:tracePt t="82984" x="8305800" y="2978150"/>
          <p14:tracePt t="83001" x="8166100" y="2933700"/>
          <p14:tracePt t="83018" x="8026400" y="2882900"/>
          <p14:tracePt t="83035" x="7924800" y="2844800"/>
          <p14:tracePt t="83051" x="7861300" y="2819400"/>
          <p14:tracePt t="83068" x="7766050" y="2794000"/>
          <p14:tracePt t="83084" x="7677150" y="2774950"/>
          <p14:tracePt t="83134" x="7664450" y="2774950"/>
          <p14:tracePt t="83144" x="7620000" y="2794000"/>
          <p14:tracePt t="83150" x="7493000" y="2851150"/>
          <p14:tracePt t="83167" x="7410450" y="2882900"/>
          <p14:tracePt t="83169" x="7245350" y="2978150"/>
          <p14:tracePt t="83184" x="7162800" y="3022600"/>
          <p14:tracePt t="83201" x="7124700" y="3035300"/>
          <p14:tracePt t="83218" x="7035800" y="3079750"/>
          <p14:tracePt t="83234" x="6959600" y="3111500"/>
          <p14:tracePt t="83252" x="6908800" y="3124200"/>
          <p14:tracePt t="83268" x="6877050" y="3143250"/>
          <p14:tracePt t="83285" x="6794500" y="3206750"/>
          <p14:tracePt t="83302" x="6737350" y="3244850"/>
          <p14:tracePt t="83319" x="6718300" y="3263900"/>
          <p14:tracePt t="83334" x="6692900" y="3282950"/>
          <p14:tracePt t="83351" x="6692900" y="3289300"/>
          <p14:tracePt t="83485" x="6680200" y="3289300"/>
          <p14:tracePt t="83493" x="6642100" y="3289300"/>
          <p14:tracePt t="83502" x="6610350" y="3289300"/>
          <p14:tracePt t="83503" x="6527800" y="3289300"/>
          <p14:tracePt t="83518" x="6496050" y="3289300"/>
          <p14:tracePt t="83621" x="6502400" y="3289300"/>
          <p14:tracePt t="83629" x="6515100" y="3289300"/>
          <p14:tracePt t="83643" x="6521450" y="3289300"/>
          <p14:tracePt t="83646" x="6534150" y="3289300"/>
          <p14:tracePt t="83651" x="6559550" y="3289300"/>
          <p14:tracePt t="83667" x="6565900" y="3289300"/>
          <p14:tracePt t="83685" x="6578600" y="3289300"/>
          <p14:tracePt t="83701" x="6584950" y="3289300"/>
          <p14:tracePt t="83718" x="6597650" y="3270250"/>
          <p14:tracePt t="83734" x="6597650" y="3225800"/>
          <p14:tracePt t="83751" x="6597650" y="3187700"/>
          <p14:tracePt t="83805" x="6565900" y="3162300"/>
          <p14:tracePt t="83814" x="6553200" y="3149600"/>
          <p14:tracePt t="83822" x="6527800" y="3136900"/>
          <p14:tracePt t="83834" x="6502400" y="3124200"/>
          <p14:tracePt t="83838" x="6457950" y="3111500"/>
          <p14:tracePt t="83851" x="6419850" y="3105150"/>
          <p14:tracePt t="83868" x="6394450" y="3105150"/>
          <p14:tracePt t="83868" x="6375400" y="3105150"/>
          <p14:tracePt t="83886" x="6362700" y="3105150"/>
          <p14:tracePt t="83901" x="6299200" y="3149600"/>
          <p14:tracePt t="83918" x="6248400" y="3187700"/>
          <p14:tracePt t="83934" x="6203950" y="3232150"/>
          <p14:tracePt t="83951" x="6165850" y="3263900"/>
          <p14:tracePt t="83968" x="6134100" y="3302000"/>
          <p14:tracePt t="83984" x="6121400" y="3340100"/>
          <p14:tracePt t="84001" x="6108700" y="3378200"/>
          <p14:tracePt t="84018" x="6108700" y="3429000"/>
          <p14:tracePt t="84034" x="6108700" y="3479800"/>
          <p14:tracePt t="84051" x="6115050" y="3536950"/>
          <p14:tracePt t="84067" x="6127750" y="3581400"/>
          <p14:tracePt t="84084" x="6134100" y="3600450"/>
          <p14:tracePt t="84125" x="6153150" y="3613150"/>
          <p14:tracePt t="84134" x="6172200" y="3625850"/>
          <p14:tracePt t="84141" x="6223000" y="3644900"/>
          <p14:tracePt t="84151" x="6311900" y="3663950"/>
          <p14:tracePt t="84167" x="6400800" y="3663950"/>
          <p14:tracePt t="84185" x="6470650" y="3663950"/>
          <p14:tracePt t="84201" x="6521450" y="3663950"/>
          <p14:tracePt t="84218" x="6559550" y="3638550"/>
          <p14:tracePt t="84234" x="6584950" y="3587750"/>
          <p14:tracePt t="84251" x="6610350" y="3505200"/>
          <p14:tracePt t="84268" x="6623050" y="3441700"/>
          <p14:tracePt t="84284" x="6629400" y="3390900"/>
          <p14:tracePt t="84301" x="6635750" y="3333750"/>
          <p14:tracePt t="84318" x="6635750" y="3308350"/>
          <p14:tracePt t="84334" x="6635750" y="3302000"/>
          <p14:tracePt t="84477" x="6648450" y="3295650"/>
          <p14:tracePt t="84485" x="6737350" y="3346450"/>
          <p14:tracePt t="84494" x="6807200" y="3384550"/>
          <p14:tracePt t="84505" x="6972300" y="3441700"/>
          <p14:tracePt t="84518" x="7239000" y="3511550"/>
          <p14:tracePt t="84519" x="7810500" y="3619500"/>
          <p14:tracePt t="84534" x="8001000" y="3625850"/>
          <p14:tracePt t="84551" x="8255000" y="3638550"/>
          <p14:tracePt t="84568" x="8388350" y="3625850"/>
          <p14:tracePt t="84584" x="8439150" y="3594100"/>
          <p14:tracePt t="84601" x="8439150" y="3587750"/>
          <p14:tracePt t="84661" x="8439150" y="3562350"/>
          <p14:tracePt t="84676" x="8426450" y="3536950"/>
          <p14:tracePt t="84726" x="8420100" y="3524250"/>
          <p14:tracePt t="84734" x="8407400" y="3524250"/>
          <p14:tracePt t="84736" x="8407400" y="3517900"/>
          <p14:tracePt t="84751" x="8394700" y="3517900"/>
          <p14:tracePt t="84767" x="8362950" y="3486150"/>
          <p14:tracePt t="84784" x="8318500" y="3448050"/>
          <p14:tracePt t="84801" x="8286750" y="3422650"/>
          <p14:tracePt t="85061" x="8299450" y="3422650"/>
          <p14:tracePt t="85066" x="8312150" y="3416300"/>
          <p14:tracePt t="85084" x="8356600" y="3390900"/>
          <p14:tracePt t="85085" x="8375650" y="3378200"/>
          <p14:tracePt t="85085" x="8388350" y="3371850"/>
          <p14:tracePt t="85117" x="8394700" y="3365500"/>
          <p14:tracePt t="85119" x="8407400" y="3340100"/>
          <p14:tracePt t="85135" x="8420100" y="3308350"/>
          <p14:tracePt t="85151" x="8432800" y="3257550"/>
          <p14:tracePt t="85168" x="8432800" y="3244850"/>
          <p14:tracePt t="85213" x="8439150" y="3244850"/>
          <p14:tracePt t="85221" x="8439150" y="3232150"/>
          <p14:tracePt t="85230" x="8420100" y="3213100"/>
          <p14:tracePt t="85234" x="8394700" y="3175000"/>
          <p14:tracePt t="85251" x="8356600" y="3143250"/>
          <p14:tracePt t="85268" x="8318500" y="3124200"/>
          <p14:tracePt t="85284" x="8223250" y="3105150"/>
          <p14:tracePt t="85302" x="8153400" y="3105150"/>
          <p14:tracePt t="85318" x="8102600" y="3105150"/>
          <p14:tracePt t="85334" x="8058150" y="3136900"/>
          <p14:tracePt t="85351" x="8020050" y="3168650"/>
          <p14:tracePt t="85368" x="7981950" y="3238500"/>
          <p14:tracePt t="85384" x="7956550" y="3321050"/>
          <p14:tracePt t="85402" x="7956550" y="3333750"/>
          <p14:tracePt t="85417" x="7956550" y="3352800"/>
          <p14:tracePt t="85434" x="7969250" y="3397250"/>
          <p14:tracePt t="85451" x="8001000" y="3454400"/>
          <p14:tracePt t="85468" x="8039100" y="3505200"/>
          <p14:tracePt t="85484" x="8134350" y="3568700"/>
          <p14:tracePt t="85502" x="8147050" y="3568700"/>
          <p14:tracePt t="85517" x="8235950" y="3581400"/>
          <p14:tracePt t="85535" x="8318500" y="3581400"/>
          <p14:tracePt t="85605" x="8318500" y="3587750"/>
          <p14:tracePt t="85613" x="8318500" y="3556000"/>
          <p14:tracePt t="85619" x="8318500" y="3479800"/>
          <p14:tracePt t="85635" x="8318500" y="3435350"/>
          <p14:tracePt t="85651" x="8312150" y="3416300"/>
          <p14:tracePt t="85668" x="8305800" y="3403600"/>
          <p14:tracePt t="85950" x="8305800" y="3378200"/>
          <p14:tracePt t="85950" x="8242300" y="3289300"/>
          <p14:tracePt t="85966" x="8191500" y="3200400"/>
          <p14:tracePt t="85967" x="8185150" y="3181350"/>
          <p14:tracePt t="85984" x="8147050" y="3130550"/>
          <p14:tracePt t="85989" x="8045450" y="3016250"/>
          <p14:tracePt t="86001" x="7962900" y="2952750"/>
          <p14:tracePt t="86017" x="7874000" y="2901950"/>
          <p14:tracePt t="86035" x="7797800" y="2851150"/>
          <p14:tracePt t="86050" x="7721600" y="2832100"/>
          <p14:tracePt t="86068" x="7632700" y="2825750"/>
          <p14:tracePt t="86084" x="7562850" y="2813050"/>
          <p14:tracePt t="86101" x="7550150" y="2813050"/>
          <p14:tracePt t="86117" x="7467600" y="2813050"/>
          <p14:tracePt t="86133" x="7372350" y="2813050"/>
          <p14:tracePt t="86150" x="7359650" y="2813050"/>
          <p14:tracePt t="86189" x="7346950" y="2825750"/>
          <p14:tracePt t="86190" x="7334250" y="2832100"/>
          <p14:tracePt t="86201" x="7308850" y="2832100"/>
          <p14:tracePt t="86218" x="7270750" y="2844800"/>
          <p14:tracePt t="86234" x="7232650" y="2851150"/>
          <p14:tracePt t="86251" x="7194550" y="2857500"/>
          <p14:tracePt t="86268" x="7162800" y="2857500"/>
          <p14:tracePt t="86284" x="7124700" y="2857500"/>
          <p14:tracePt t="86301" x="7112000" y="2844800"/>
          <p14:tracePt t="86318" x="7073900" y="2832100"/>
          <p14:tracePt t="86334" x="7035800" y="2819400"/>
          <p14:tracePt t="86351" x="6972300" y="2800350"/>
          <p14:tracePt t="86368" x="6896100" y="2774950"/>
          <p14:tracePt t="86384" x="6845300" y="2749550"/>
          <p14:tracePt t="86401" x="6813550" y="2749550"/>
          <p14:tracePt t="86469" x="6807200" y="2749550"/>
          <p14:tracePt t="86477" x="6800850" y="2749550"/>
          <p14:tracePt t="86479" x="6788150" y="2749550"/>
          <p14:tracePt t="86485" x="6762750" y="2749550"/>
          <p14:tracePt t="86502" x="6737350" y="2749550"/>
          <p14:tracePt t="86518" x="6718300" y="2749550"/>
          <p14:tracePt t="86534" x="6705600" y="2749550"/>
          <p14:tracePt t="86551" x="6680200" y="2749550"/>
          <p14:tracePt t="86568" x="6642100" y="2749550"/>
          <p14:tracePt t="86585" x="6584950" y="2736850"/>
          <p14:tracePt t="86601" x="6527800" y="2730500"/>
          <p14:tracePt t="86645" x="6502400" y="2730500"/>
          <p14:tracePt t="86659" x="6470650" y="2717800"/>
          <p14:tracePt t="86669" x="6451600" y="2717800"/>
          <p14:tracePt t="86670" x="6432550" y="2717800"/>
          <p14:tracePt t="86684" x="6400800" y="2711450"/>
          <p14:tracePt t="86702" x="6381750" y="2705100"/>
          <p14:tracePt t="86718" x="6375400" y="2705100"/>
          <p14:tracePt t="86734" x="6356350" y="2705100"/>
          <p14:tracePt t="86751" x="6337300" y="2698750"/>
          <p14:tracePt t="86767" x="6311900" y="2692400"/>
          <p14:tracePt t="86784" x="6292850" y="2686050"/>
          <p14:tracePt t="86801" x="6273800" y="2673350"/>
          <p14:tracePt t="86818" x="6261100" y="2673350"/>
          <p14:tracePt t="86853" x="6254750" y="2673350"/>
          <p14:tracePt t="87494" x="6261100" y="2673350"/>
          <p14:tracePt t="87526" x="6273800" y="2673350"/>
          <p14:tracePt t="87533" x="6299200" y="2673350"/>
          <p14:tracePt t="87551" x="6318250" y="2679700"/>
          <p14:tracePt t="87552" x="6356350" y="2686050"/>
          <p14:tracePt t="87567" x="6394450" y="2692400"/>
          <p14:tracePt t="87584" x="6438900" y="2698750"/>
          <p14:tracePt t="87601" x="6477000" y="2705100"/>
          <p14:tracePt t="87618" x="6515100" y="2705100"/>
          <p14:tracePt t="87718" x="6521450" y="2705100"/>
          <p14:tracePt t="87727" x="6540500" y="2711450"/>
          <p14:tracePt t="87734" x="6572250" y="2724150"/>
          <p14:tracePt t="87751" x="6604000" y="2730500"/>
          <p14:tracePt t="87752" x="6629400" y="2730500"/>
          <p14:tracePt t="87767" x="6661150" y="2749550"/>
          <p14:tracePt t="87784" x="6673850" y="2762250"/>
          <p14:tracePt t="87800" x="6699250" y="2768600"/>
          <p14:tracePt t="87817" x="6718300" y="2774950"/>
          <p14:tracePt t="87834" x="6737350" y="2781300"/>
          <p14:tracePt t="87851" x="6756400" y="2794000"/>
          <p14:tracePt t="87925" x="6762750" y="2794000"/>
          <p14:tracePt t="87933" x="6775450" y="2794000"/>
          <p14:tracePt t="87937" x="6794500" y="2794000"/>
          <p14:tracePt t="87950" x="6813550" y="2794000"/>
          <p14:tracePt t="87950" x="6858000" y="2800350"/>
          <p14:tracePt t="87967" x="6896100" y="2806700"/>
          <p14:tracePt t="87983" x="6953250" y="2813050"/>
          <p14:tracePt t="88000" x="6997700" y="2825750"/>
          <p14:tracePt t="88017" x="7010400" y="2825750"/>
          <p14:tracePt t="88034" x="7048500" y="2832100"/>
          <p14:tracePt t="88051" x="7073900" y="2832100"/>
          <p14:tracePt t="88093" x="7080250" y="2832100"/>
          <p14:tracePt t="88101" x="7118350" y="2844800"/>
          <p14:tracePt t="88117" x="7143750" y="2851150"/>
          <p14:tracePt t="88117" x="7194550" y="2863850"/>
          <p14:tracePt t="88133" x="7239000" y="2882900"/>
          <p14:tracePt t="88150" x="7289800" y="2895600"/>
          <p14:tracePt t="88167" x="7346950" y="2914650"/>
          <p14:tracePt t="88184" x="7404100" y="2927350"/>
          <p14:tracePt t="88201" x="7480300" y="2952750"/>
          <p14:tracePt t="88217" x="7493000" y="2952750"/>
          <p14:tracePt t="88235" x="7499350" y="2952750"/>
          <p14:tracePt t="88251" x="7543800" y="2959100"/>
          <p14:tracePt t="88286" x="7562850" y="2965450"/>
          <p14:tracePt t="88287" x="7613650" y="2978150"/>
          <p14:tracePt t="88301" x="7677150" y="2990850"/>
          <p14:tracePt t="88317" x="7759700" y="2997200"/>
          <p14:tracePt t="88334" x="7835900" y="3009900"/>
          <p14:tracePt t="88351" x="7918450" y="3016250"/>
          <p14:tracePt t="88367" x="8001000" y="3022600"/>
          <p14:tracePt t="88383" x="8089900" y="3041650"/>
          <p14:tracePt t="88400" x="8159750" y="3048000"/>
          <p14:tracePt t="88417" x="8166100" y="3048000"/>
          <p14:tracePt t="88434" x="8261350" y="3060700"/>
          <p14:tracePt t="88451" x="8362950" y="3079750"/>
          <p14:tracePt t="88468" x="8439150" y="3086100"/>
          <p14:tracePt t="88484" x="8483600" y="3092450"/>
          <p14:tracePt t="89109" x="8483600" y="3098800"/>
          <p14:tracePt t="89117" x="8483600" y="3105150"/>
          <p14:tracePt t="89157" x="8483600" y="3111500"/>
          <p14:tracePt t="89189" x="8483600" y="3117850"/>
          <p14:tracePt t="89198" x="8477250" y="3117850"/>
          <p14:tracePt t="89205" x="8477250" y="3124200"/>
          <p14:tracePt t="89229" x="8477250" y="3130550"/>
          <p14:tracePt t="89341" x="8470900" y="3130550"/>
          <p14:tracePt t="89397" x="8464550" y="3130550"/>
          <p14:tracePt t="91549" x="8445500" y="3136900"/>
          <p14:tracePt t="91557" x="8312150" y="3155950"/>
          <p14:tracePt t="91567" x="8229600" y="3168650"/>
          <p14:tracePt t="91569" x="7924800" y="3187700"/>
          <p14:tracePt t="91584" x="7435850" y="3200400"/>
          <p14:tracePt t="91601" x="7239000" y="3232150"/>
          <p14:tracePt t="91617" x="7232650" y="3238500"/>
          <p14:tracePt t="91634" x="6959600" y="3409950"/>
          <p14:tracePt t="91650" x="6502400" y="3638550"/>
          <p14:tracePt t="91667" x="5988050" y="3790950"/>
          <p14:tracePt t="91684" x="5327650" y="4019550"/>
          <p14:tracePt t="91701" x="5010150" y="4102100"/>
          <p14:tracePt t="91717" x="4972050" y="4114800"/>
          <p14:tracePt t="91734" x="4946650" y="4121150"/>
          <p14:tracePt t="91751" x="4940300" y="4121150"/>
          <p14:tracePt t="91789" x="4940300" y="4127500"/>
          <p14:tracePt t="91877" x="4965700" y="4127500"/>
          <p14:tracePt t="91885" x="5016500" y="4127500"/>
          <p14:tracePt t="91893" x="5111750" y="4127500"/>
          <p14:tracePt t="91901" x="5441950" y="4127500"/>
          <p14:tracePt t="91917" x="5905500" y="4127500"/>
          <p14:tracePt t="91934" x="6013450" y="4127500"/>
          <p14:tracePt t="91950" x="6216650" y="4127500"/>
          <p14:tracePt t="91968" x="6407150" y="4127500"/>
          <p14:tracePt t="91985" x="6445250" y="4121150"/>
          <p14:tracePt t="92001" x="6534150" y="4102100"/>
          <p14:tracePt t="92017" x="6616700" y="4083050"/>
          <p14:tracePt t="92034" x="6743700" y="4025900"/>
          <p14:tracePt t="92050" x="6934200" y="3930650"/>
          <p14:tracePt t="92067" x="7315200" y="3695700"/>
          <p14:tracePt t="92084" x="7404100" y="3644900"/>
          <p14:tracePt t="92101" x="7569200" y="3530600"/>
          <p14:tracePt t="92117" x="7575550" y="3511550"/>
          <p14:tracePt t="92134" x="7594600" y="3479800"/>
          <p14:tracePt t="92150" x="7600950" y="3467100"/>
          <p14:tracePt t="92229" x="7588250" y="3467100"/>
          <p14:tracePt t="92237" x="7575550" y="3467100"/>
          <p14:tracePt t="92245" x="7562850" y="3467100"/>
          <p14:tracePt t="92253" x="7537450" y="3467100"/>
          <p14:tracePt t="92349" x="7537450" y="3435350"/>
          <p14:tracePt t="92357" x="7537450" y="3390900"/>
          <p14:tracePt t="92367" x="7537450" y="3327400"/>
          <p14:tracePt t="92368" x="7537450" y="3143250"/>
          <p14:tracePt t="92384" x="7499350" y="2978150"/>
          <p14:tracePt t="92401" x="7448550" y="2838450"/>
          <p14:tracePt t="92417" x="7416800" y="2762250"/>
          <p14:tracePt t="92434" x="7416800" y="2755900"/>
          <p14:tracePt t="92469" x="7410450" y="2755900"/>
          <p14:tracePt t="92685" x="7410450" y="2749550"/>
          <p14:tracePt t="92733" x="7410450" y="2755900"/>
          <p14:tracePt t="92741" x="7410450" y="2762250"/>
          <p14:tracePt t="92753" x="7410450" y="2768600"/>
          <p14:tracePt t="92773" x="7404100" y="2774950"/>
          <p14:tracePt t="92797" x="7397750" y="2781300"/>
          <p14:tracePt t="92813" x="7391400" y="2781300"/>
          <p14:tracePt t="92822" x="7385050" y="2787650"/>
          <p14:tracePt t="92833" x="7378700" y="2787650"/>
          <p14:tracePt t="92834" x="7366000" y="2794000"/>
          <p14:tracePt t="92850" x="7359650" y="2794000"/>
          <p14:tracePt t="93037" x="7353300" y="2800350"/>
          <p14:tracePt t="93046" x="7353300" y="2806700"/>
          <p14:tracePt t="93052" x="7353300" y="2819400"/>
          <p14:tracePt t="93067" x="7353300" y="2825750"/>
          <p14:tracePt t="93068" x="7353300" y="2844800"/>
          <p14:tracePt t="93084" x="7353300" y="2851150"/>
          <p14:tracePt t="93629" x="7346950" y="2863850"/>
          <p14:tracePt t="93637" x="7289800" y="2914650"/>
          <p14:tracePt t="93645" x="7200900" y="2965450"/>
          <p14:tracePt t="93651" x="6635750" y="3181350"/>
          <p14:tracePt t="93667" x="5886450" y="3378200"/>
          <p14:tracePt t="93684" x="5543550" y="3473450"/>
          <p14:tracePt t="93701" x="5130800" y="3613150"/>
          <p14:tracePt t="93717" x="4908550" y="3683000"/>
          <p14:tracePt t="93734" x="4705350" y="3771900"/>
          <p14:tracePt t="93781" x="4699000" y="3771900"/>
          <p14:tracePt t="93909" x="4705350" y="3771900"/>
          <p14:tracePt t="93917" x="4724400" y="3771900"/>
          <p14:tracePt t="93926" x="4756150" y="3771900"/>
          <p14:tracePt t="93927" x="4800600" y="3771900"/>
          <p14:tracePt t="93940" x="4921250" y="3771900"/>
          <p14:tracePt t="93951" x="5086350" y="3771900"/>
          <p14:tracePt t="93967" x="5245100" y="3771900"/>
          <p14:tracePt t="93984" x="5270500" y="3771900"/>
          <p14:tracePt t="94000" x="5302250" y="3771900"/>
          <p14:tracePt t="94077" x="5308600" y="3771900"/>
          <p14:tracePt t="94085" x="5327650" y="3784600"/>
          <p14:tracePt t="94093" x="5334000" y="3790950"/>
          <p14:tracePt t="94101" x="5359400" y="3816350"/>
          <p14:tracePt t="94117" x="5372100" y="3816350"/>
          <p14:tracePt t="94157" x="5384800" y="3816350"/>
          <p14:tracePt t="94165" x="5422900" y="3803650"/>
          <p14:tracePt t="94173" x="5505450" y="3746500"/>
          <p14:tracePt t="94184" x="5556250" y="3670300"/>
          <p14:tracePt t="94200" x="5568950" y="3556000"/>
          <p14:tracePt t="94217" x="5568950" y="3409950"/>
          <p14:tracePt t="94234" x="5556250" y="3302000"/>
          <p14:tracePt t="94251" x="5537200" y="3244850"/>
          <p14:tracePt t="94301" x="5518150" y="3238500"/>
          <p14:tracePt t="94309" x="5480050" y="3232150"/>
          <p14:tracePt t="94317" x="5441950" y="3225800"/>
          <p14:tracePt t="94318" x="5321300" y="3225800"/>
          <p14:tracePt t="94333" x="5283200" y="3225800"/>
          <p14:tracePt t="94350" x="5200650" y="3270250"/>
          <p14:tracePt t="94367" x="5118100" y="3378200"/>
          <p14:tracePt t="94384" x="5080000" y="3543300"/>
          <p14:tracePt t="94400" x="5080000" y="3727450"/>
          <p14:tracePt t="94417" x="5118100" y="3803650"/>
          <p14:tracePt t="94434" x="5219700" y="3924300"/>
          <p14:tracePt t="94451" x="5334000" y="4019550"/>
          <p14:tracePt t="94467" x="5486400" y="4064000"/>
          <p14:tracePt t="94484" x="5657850" y="4083050"/>
          <p14:tracePt t="94501" x="5816600" y="4038600"/>
          <p14:tracePt t="94517" x="5880100" y="4013200"/>
          <p14:tracePt t="94534" x="5899150" y="3949700"/>
          <p14:tracePt t="94551" x="5911850" y="3784600"/>
          <p14:tracePt t="94567" x="5886450" y="3625850"/>
          <p14:tracePt t="94584" x="5829300" y="3536950"/>
          <p14:tracePt t="94600" x="5765800" y="3441700"/>
          <p14:tracePt t="94617" x="5734050" y="3409950"/>
          <p14:tracePt t="94634" x="5695950" y="3397250"/>
          <p14:tracePt t="94650" x="5619750" y="3390900"/>
          <p14:tracePt t="94667" x="5594350" y="3397250"/>
          <p14:tracePt t="94684" x="5422900" y="3511550"/>
          <p14:tracePt t="94701" x="5384800" y="3568700"/>
          <p14:tracePt t="94717" x="5372100" y="3587750"/>
          <p14:tracePt t="94734" x="5359400" y="3606800"/>
          <p14:tracePt t="94751" x="5359400" y="3625850"/>
          <p14:tracePt t="94767" x="5378450" y="3689350"/>
          <p14:tracePt t="94784" x="5422900" y="3771900"/>
          <p14:tracePt t="94800" x="5422900" y="3778250"/>
          <p14:tracePt t="94817" x="5505450" y="3835400"/>
          <p14:tracePt t="94834" x="5664200" y="3873500"/>
          <p14:tracePt t="94850" x="5816600" y="3873500"/>
          <p14:tracePt t="94868" x="6013450" y="3854450"/>
          <p14:tracePt t="94884" x="6235700" y="3752850"/>
          <p14:tracePt t="94901" x="6280150" y="3651250"/>
          <p14:tracePt t="94917" x="6280150" y="3492500"/>
          <p14:tracePt t="94934" x="6273800" y="3403600"/>
          <p14:tracePt t="94950" x="6210300" y="3276600"/>
          <p14:tracePt t="94967" x="6210300" y="3270250"/>
          <p14:tracePt t="94984" x="6191250" y="3257550"/>
          <p14:tracePt t="95001" x="6184900" y="3257550"/>
          <p14:tracePt t="95017" x="6121400" y="3244850"/>
          <p14:tracePt t="95035" x="6115050" y="3244850"/>
          <p14:tracePt t="95085" x="6076950" y="3282950"/>
          <p14:tracePt t="95093" x="6038850" y="3346450"/>
          <p14:tracePt t="95098" x="6013450" y="3409950"/>
          <p14:tracePt t="95101" x="5975350" y="3524250"/>
          <p14:tracePt t="95117" x="5969000" y="3638550"/>
          <p14:tracePt t="95134" x="5969000" y="3689350"/>
          <p14:tracePt t="95150" x="5988050" y="3740150"/>
          <p14:tracePt t="95167" x="6026150" y="3803650"/>
          <p14:tracePt t="95184" x="6057900" y="3835400"/>
          <p14:tracePt t="95201" x="6083300" y="3860800"/>
          <p14:tracePt t="95217" x="6089650" y="3873500"/>
          <p14:tracePt t="95234" x="6108700" y="3873500"/>
          <p14:tracePt t="95250" x="6140450" y="3873500"/>
          <p14:tracePt t="95267" x="6146800" y="3873500"/>
          <p14:tracePt t="95284" x="6191250" y="3695700"/>
          <p14:tracePt t="95301" x="6197600" y="3606800"/>
          <p14:tracePt t="95357" x="6197600" y="3600450"/>
          <p14:tracePt t="95381" x="6172200" y="3587750"/>
          <p14:tracePt t="95392" x="6127750" y="3587750"/>
          <p14:tracePt t="95395" x="6108700" y="3587750"/>
          <p14:tracePt t="95400" x="5994400" y="3594100"/>
          <p14:tracePt t="95417" x="5918200" y="3613150"/>
          <p14:tracePt t="95434" x="5892800" y="3651250"/>
          <p14:tracePt t="95450" x="5848350" y="3740150"/>
          <p14:tracePt t="95467" x="5835650" y="3790950"/>
          <p14:tracePt t="95580" x="5842000" y="3790950"/>
          <p14:tracePt t="95589" x="5854700" y="3790950"/>
          <p14:tracePt t="95600" x="5873750" y="3790950"/>
          <p14:tracePt t="95601" x="5918200" y="3752850"/>
          <p14:tracePt t="95617" x="5949950" y="3708400"/>
          <p14:tracePt t="95634" x="5956300" y="3632200"/>
          <p14:tracePt t="95650" x="5956300" y="3619500"/>
          <p14:tracePt t="95667" x="5949950" y="3562350"/>
          <p14:tracePt t="95684" x="5880100" y="3492500"/>
          <p14:tracePt t="95701" x="5822950" y="3486150"/>
          <p14:tracePt t="95717" x="5803900" y="3486150"/>
          <p14:tracePt t="95765" x="5797550" y="3486150"/>
          <p14:tracePt t="95766" x="5772150" y="3498850"/>
          <p14:tracePt t="95788" x="5765800" y="3524250"/>
          <p14:tracePt t="95800" x="5759450" y="3562350"/>
          <p14:tracePt t="95801" x="5759450" y="3644900"/>
          <p14:tracePt t="95817" x="5772150" y="3708400"/>
          <p14:tracePt t="95834" x="5791200" y="3727450"/>
          <p14:tracePt t="95850" x="5803900" y="3740150"/>
          <p14:tracePt t="95867" x="5822950" y="3746500"/>
          <p14:tracePt t="95883" x="5892800" y="3752850"/>
          <p14:tracePt t="95901" x="5911850" y="3752850"/>
          <p14:tracePt t="95917" x="5918200" y="3752850"/>
          <p14:tracePt t="95934" x="5924550" y="3683000"/>
          <p14:tracePt t="95950" x="5924550" y="3530600"/>
          <p14:tracePt t="95967" x="5905500" y="3467100"/>
          <p14:tracePt t="95984" x="5905500" y="3460750"/>
          <p14:tracePt t="96001" x="5867400" y="3429000"/>
          <p14:tracePt t="96017" x="5772150" y="3403600"/>
          <p14:tracePt t="96034" x="5632450" y="3390900"/>
          <p14:tracePt t="96051" x="5594350" y="3390900"/>
          <p14:tracePt t="96092" x="5568950" y="3429000"/>
          <p14:tracePt t="96101" x="5530850" y="3511550"/>
          <p14:tracePt t="96102" x="5492750" y="3644900"/>
          <p14:tracePt t="96117" x="5492750" y="3746500"/>
          <p14:tracePt t="96133" x="5492750" y="3810000"/>
          <p14:tracePt t="96150" x="5492750" y="3816350"/>
          <p14:tracePt t="96166" x="5511800" y="3835400"/>
          <p14:tracePt t="96183" x="5549900" y="3860800"/>
          <p14:tracePt t="96201" x="5613400" y="3879850"/>
          <p14:tracePt t="96217" x="5689600" y="3886200"/>
          <p14:tracePt t="96234" x="5778500" y="3886200"/>
          <p14:tracePt t="96250" x="5803900" y="3886200"/>
          <p14:tracePt t="96267" x="5822950" y="3854450"/>
          <p14:tracePt t="96283" x="5829300" y="3695700"/>
          <p14:tracePt t="96301" x="5784850" y="3543300"/>
          <p14:tracePt t="96317" x="5708650" y="3422650"/>
          <p14:tracePt t="96335" x="5619750" y="3327400"/>
          <p14:tracePt t="96351" x="5524500" y="3282950"/>
          <p14:tracePt t="96368" x="5518150" y="3282950"/>
          <p14:tracePt t="96385" x="5429250" y="3282950"/>
          <p14:tracePt t="96401" x="5410200" y="3289300"/>
          <p14:tracePt t="96419" x="5302250" y="3365500"/>
          <p14:tracePt t="96434" x="5238750" y="3479800"/>
          <p14:tracePt t="96451" x="5238750" y="3498850"/>
          <p14:tracePt t="96468" x="5245100" y="3543300"/>
          <p14:tracePt t="96485" x="5308600" y="3663950"/>
          <p14:tracePt t="96502" x="5365750" y="3727450"/>
          <p14:tracePt t="96518" x="5378450" y="3740150"/>
          <p14:tracePt t="96630" x="5365750" y="3714750"/>
          <p14:tracePt t="96638" x="5340350" y="3689350"/>
          <p14:tracePt t="96646" x="5334000" y="3683000"/>
          <p14:tracePt t="96678" x="5314950" y="3670300"/>
          <p14:tracePt t="96685" x="5283200" y="3663950"/>
          <p14:tracePt t="96687" x="5187950" y="3625850"/>
          <p14:tracePt t="96702" x="5060950" y="3606800"/>
          <p14:tracePt t="96718" x="4940300" y="3606800"/>
          <p14:tracePt t="96735" x="4914900" y="3606800"/>
          <p14:tracePt t="96752" x="4883150" y="3613150"/>
          <p14:tracePt t="96768" x="4826000" y="3632200"/>
          <p14:tracePt t="96785" x="4781550" y="3651250"/>
          <p14:tracePt t="96801" x="4756150" y="3670300"/>
          <p14:tracePt t="96818" x="4743450" y="3689350"/>
          <p14:tracePt t="96835" x="4743450" y="3708400"/>
          <p14:tracePt t="96851" x="4743450" y="3727450"/>
          <p14:tracePt t="96868" x="4756150" y="3740150"/>
          <p14:tracePt t="96885" x="4762500" y="3746500"/>
          <p14:tracePt t="96933" x="4775200" y="3746500"/>
          <p14:tracePt t="96941" x="4794250" y="3746500"/>
          <p14:tracePt t="96951" x="4813300" y="3746500"/>
          <p14:tracePt t="96952" x="4864100" y="3689350"/>
          <p14:tracePt t="96968" x="4889500" y="3625850"/>
          <p14:tracePt t="96985" x="4889500" y="3486150"/>
          <p14:tracePt t="97001" x="4857750" y="3435350"/>
          <p14:tracePt t="97018" x="4826000" y="3409950"/>
          <p14:tracePt t="97035" x="4768850" y="3397250"/>
          <p14:tracePt t="97052" x="4679950" y="3390900"/>
          <p14:tracePt t="97069" x="4565650" y="3397250"/>
          <p14:tracePt t="97085" x="4438650" y="3473450"/>
          <p14:tracePt t="97102" x="4235450" y="3575050"/>
          <p14:tracePt t="97118" x="4038600" y="3638550"/>
          <p14:tracePt t="97158" x="3930650" y="3657600"/>
          <p14:tracePt t="97159" x="3841750" y="3670300"/>
          <p14:tracePt t="97168" x="3759200" y="3689350"/>
          <p14:tracePt t="97185" x="3746500" y="3702050"/>
          <p14:tracePt t="97201" x="3740150" y="3702050"/>
          <p14:tracePt t="97218" x="3752850" y="3727450"/>
          <p14:tracePt t="97235" x="3765550" y="3733800"/>
          <p14:tracePt t="97251" x="3771900" y="3740150"/>
          <p14:tracePt t="97694" x="3810000" y="3746500"/>
          <p14:tracePt t="97701" x="4324350" y="3797300"/>
          <p14:tracePt t="97718" x="4711700" y="3810000"/>
          <p14:tracePt t="97719" x="5448300" y="3810000"/>
          <p14:tracePt t="97735" x="6273800" y="3810000"/>
          <p14:tracePt t="97751" x="7073900" y="3765550"/>
          <p14:tracePt t="97768" x="7397750" y="3702050"/>
          <p14:tracePt t="97784" x="7423150" y="3676650"/>
          <p14:tracePt t="97801" x="7486650" y="3479800"/>
          <p14:tracePt t="97818" x="7461250" y="3149600"/>
          <p14:tracePt t="97894" x="7435850" y="3143250"/>
          <p14:tracePt t="97902" x="7346950" y="3111500"/>
          <p14:tracePt t="97918" x="7289800" y="3105150"/>
          <p14:tracePt t="97919" x="7194550" y="3105150"/>
          <p14:tracePt t="97935" x="7118350" y="3105150"/>
          <p14:tracePt t="97951" x="7086600" y="3105150"/>
          <p14:tracePt t="97968" x="7067550" y="3111500"/>
          <p14:tracePt t="97985" x="7061200" y="3111500"/>
          <p14:tracePt t="98001" x="7048500" y="3111500"/>
          <p14:tracePt t="98018" x="7042150" y="3111500"/>
          <p14:tracePt t="98061" x="7035800" y="3111500"/>
          <p14:tracePt t="98076" x="7016750" y="3111500"/>
          <p14:tracePt t="98086" x="6997700" y="3111500"/>
          <p14:tracePt t="98087" x="6965950" y="3092450"/>
          <p14:tracePt t="98102" x="6959600" y="3092450"/>
          <p14:tracePt t="98118" x="6927850" y="3067050"/>
          <p14:tracePt t="98135" x="6845300" y="3016250"/>
          <p14:tracePt t="98151" x="6737350" y="2959100"/>
          <p14:tracePt t="98168" x="6718300" y="2952750"/>
          <p14:tracePt t="98184" x="6680200" y="2940050"/>
          <p14:tracePt t="98202" x="6654800" y="2921000"/>
          <p14:tracePt t="98318" x="6642100" y="2908300"/>
          <p14:tracePt t="98326" x="6629400" y="2895600"/>
          <p14:tracePt t="98343" x="6591300" y="2857500"/>
          <p14:tracePt t="98345" x="6572250" y="2832100"/>
          <p14:tracePt t="98351" x="6553200" y="2813050"/>
          <p14:tracePt t="98368" x="6540500" y="2800350"/>
          <p14:tracePt t="98384" x="6540500" y="2794000"/>
          <p14:tracePt t="98430" x="6534150" y="2794000"/>
          <p14:tracePt t="98437" x="6527800" y="2787650"/>
          <p14:tracePt t="98438" x="6515100" y="2774950"/>
          <p14:tracePt t="98454" x="6496050" y="2768600"/>
          <p14:tracePt t="98467" x="6470650" y="2755900"/>
          <p14:tracePt t="98484" x="6438900" y="2736850"/>
          <p14:tracePt t="98502" x="6419850" y="2730500"/>
          <p14:tracePt t="98518" x="6400800" y="2717800"/>
          <p14:tracePt t="98535" x="6388100" y="2711450"/>
          <p14:tracePt t="98551" x="6375400" y="2705100"/>
          <p14:tracePt t="98590" x="6369050" y="2705100"/>
          <p14:tracePt t="98591" x="6369050" y="2698750"/>
          <p14:tracePt t="98601" x="6356350" y="2698750"/>
          <p14:tracePt t="98618" x="6343650" y="2692400"/>
          <p14:tracePt t="99006" x="6350000" y="2692400"/>
          <p14:tracePt t="99014" x="6369050" y="2705100"/>
          <p14:tracePt t="99021" x="6394450" y="2717800"/>
          <p14:tracePt t="99027" x="6413500" y="2717800"/>
          <p14:tracePt t="99034" x="6445250" y="2743200"/>
          <p14:tracePt t="99051" x="6477000" y="2749550"/>
          <p14:tracePt t="99068" x="6483350" y="2749550"/>
          <p14:tracePt t="99068" x="6489700" y="2755900"/>
          <p14:tracePt t="99150" x="6515100" y="2762250"/>
          <p14:tracePt t="99150" x="6521450" y="2768600"/>
          <p14:tracePt t="99166" x="6527800" y="2768600"/>
          <p14:tracePt t="99167" x="6546850" y="2781300"/>
          <p14:tracePt t="99184" x="6553200" y="2781300"/>
          <p14:tracePt t="99190" x="6565900" y="2781300"/>
          <p14:tracePt t="99201" x="6584950" y="2787650"/>
          <p14:tracePt t="99218" x="6597650" y="2794000"/>
          <p14:tracePt t="99277" x="6610350" y="2800350"/>
          <p14:tracePt t="99286" x="6629400" y="2800350"/>
          <p14:tracePt t="99334" x="6642100" y="2800350"/>
          <p14:tracePt t="99341" x="6654800" y="2800350"/>
          <p14:tracePt t="99351" x="6667500" y="2800350"/>
          <p14:tracePt t="99368" x="6673850" y="2806700"/>
          <p14:tracePt t="99369" x="6705600" y="2806700"/>
          <p14:tracePt t="99384" x="6743700" y="2806700"/>
          <p14:tracePt t="99401" x="6781800" y="2813050"/>
          <p14:tracePt t="99446" x="6794500" y="2813050"/>
          <p14:tracePt t="99454" x="6813550" y="2819400"/>
          <p14:tracePt t="99468" x="6826250" y="2819400"/>
          <p14:tracePt t="99493" x="6832600" y="2819400"/>
          <p14:tracePt t="99541" x="6838950" y="2819400"/>
          <p14:tracePt t="99549" x="6870700" y="2825750"/>
          <p14:tracePt t="99561" x="6889750" y="2825750"/>
          <p14:tracePt t="99568" x="6927850" y="2832100"/>
          <p14:tracePt t="99584" x="6940550" y="2838450"/>
          <p14:tracePt t="99601" x="6959600" y="2838450"/>
          <p14:tracePt t="99618" x="6985000" y="2844800"/>
          <p14:tracePt t="99635" x="7010400" y="2851150"/>
          <p14:tracePt t="99651" x="7029450" y="2857500"/>
          <p14:tracePt t="99668" x="7048500" y="2857500"/>
          <p14:tracePt t="99684" x="7092950" y="2870200"/>
          <p14:tracePt t="99702" x="7118350" y="2870200"/>
          <p14:tracePt t="99718" x="7156450" y="2876550"/>
          <p14:tracePt t="99734" x="7188200" y="2889250"/>
          <p14:tracePt t="99752" x="7219950" y="2901950"/>
          <p14:tracePt t="99790" x="7232650" y="2901950"/>
          <p14:tracePt t="99791" x="7251700" y="2901950"/>
          <p14:tracePt t="99801" x="7302500" y="2914650"/>
          <p14:tracePt t="99818" x="7359650" y="2921000"/>
          <p14:tracePt t="99834" x="7435850" y="2933700"/>
          <p14:tracePt t="99851" x="7454900" y="2933700"/>
          <p14:tracePt t="99901" x="7473950" y="2933700"/>
          <p14:tracePt t="99910" x="7493000" y="2940050"/>
          <p14:tracePt t="99917" x="7537450" y="2959100"/>
          <p14:tracePt t="99934" x="7562850" y="2965450"/>
          <p14:tracePt t="99935" x="7639050" y="2984500"/>
          <p14:tracePt t="99951" x="7708900" y="3003550"/>
          <p14:tracePt t="99968" x="7753350" y="3016250"/>
          <p14:tracePt t="99985" x="7766050" y="3016250"/>
          <p14:tracePt t="100001" x="7791450" y="3028950"/>
          <p14:tracePt t="100018" x="7829550" y="3035300"/>
          <p14:tracePt t="100035" x="7874000" y="3048000"/>
          <p14:tracePt t="100051" x="7912100" y="3054350"/>
          <p14:tracePt t="100068" x="7962900" y="3060700"/>
          <p14:tracePt t="100085" x="8001000" y="3067050"/>
          <p14:tracePt t="100103" x="8013700" y="3067050"/>
          <p14:tracePt t="100118" x="8039100" y="3086100"/>
          <p14:tracePt t="100134" x="8077200" y="3092450"/>
          <p14:tracePt t="100151" x="8121650" y="3105150"/>
          <p14:tracePt t="100168" x="8172450" y="3117850"/>
          <p14:tracePt t="100185" x="8216900" y="3124200"/>
          <p14:tracePt t="100201" x="8242300" y="3136900"/>
          <p14:tracePt t="100218" x="8255000" y="3136900"/>
          <p14:tracePt t="100269" x="8267700" y="3136900"/>
          <p14:tracePt t="100277" x="8286750" y="3136900"/>
          <p14:tracePt t="100286" x="8299450" y="3143250"/>
          <p14:tracePt t="100287" x="8331200" y="3149600"/>
          <p14:tracePt t="100301" x="8369300" y="3162300"/>
          <p14:tracePt t="100318" x="8401050" y="3168650"/>
          <p14:tracePt t="100334" x="8432800" y="3168650"/>
          <p14:tracePt t="100351" x="8451850" y="3175000"/>
          <p14:tracePt t="100368" x="8470900" y="3175000"/>
          <p14:tracePt t="100821" x="8451850" y="3149600"/>
          <p14:tracePt t="100829" x="8394700" y="3079750"/>
          <p14:tracePt t="100838" x="8312150" y="2984500"/>
          <p14:tracePt t="100851" x="8191500" y="2851150"/>
          <p14:tracePt t="100852" x="7943850" y="2565400"/>
          <p14:tracePt t="100868" x="7740650" y="2362200"/>
          <p14:tracePt t="100885" x="7626350" y="2254250"/>
          <p14:tracePt t="100901" x="7613650" y="2247900"/>
          <p14:tracePt t="100918" x="7531100" y="2184400"/>
          <p14:tracePt t="100934" x="7442200" y="2120900"/>
          <p14:tracePt t="100951" x="7327900" y="2063750"/>
          <p14:tracePt t="100968" x="7232650" y="2032000"/>
          <p14:tracePt t="100984" x="7105650" y="2000250"/>
          <p14:tracePt t="101001" x="7023100" y="1968500"/>
          <p14:tracePt t="101037" x="7016750" y="1968500"/>
          <p14:tracePt t="101038" x="6965950" y="1955800"/>
          <p14:tracePt t="101051" x="6883400" y="1924050"/>
          <p14:tracePt t="101068" x="6826250" y="1905000"/>
          <p14:tracePt t="101085" x="6794500" y="1898650"/>
          <p14:tracePt t="101101" x="6781800" y="1898650"/>
          <p14:tracePt t="101119" x="6762750" y="1892300"/>
          <p14:tracePt t="101134" x="6737350" y="1892300"/>
          <p14:tracePt t="101151" x="6705600" y="1892300"/>
          <p14:tracePt t="101168" x="6692900" y="1892300"/>
          <p14:tracePt t="101184" x="6673850" y="1892300"/>
          <p14:tracePt t="101201" x="6661150" y="1885950"/>
          <p14:tracePt t="101218" x="6623050" y="1885950"/>
          <p14:tracePt t="101234" x="6591300" y="1885950"/>
          <p14:tracePt t="101251" x="6553200" y="1885950"/>
          <p14:tracePt t="101268" x="6515100" y="1879600"/>
          <p14:tracePt t="101284" x="6445250" y="1860550"/>
          <p14:tracePt t="101302" x="6400800" y="1847850"/>
          <p14:tracePt t="101846" x="6426200" y="1847850"/>
          <p14:tracePt t="101854" x="6451600" y="1860550"/>
          <p14:tracePt t="101861" x="6496050" y="1866900"/>
          <p14:tracePt t="101868" x="6572250" y="1873250"/>
          <p14:tracePt t="101884" x="6623050" y="1885950"/>
          <p14:tracePt t="101901" x="6648450" y="1885950"/>
          <p14:tracePt t="101918" x="6743700" y="1905000"/>
          <p14:tracePt t="101935" x="6826250" y="1917700"/>
          <p14:tracePt t="101951" x="6883400" y="1930400"/>
          <p14:tracePt t="101968" x="6927850" y="1930400"/>
          <p14:tracePt t="101984" x="6978650" y="1949450"/>
          <p14:tracePt t="102002" x="7023100" y="1949450"/>
          <p14:tracePt t="102018" x="7067550" y="1955800"/>
          <p14:tracePt t="102035" x="7118350" y="1962150"/>
          <p14:tracePt t="102051" x="7150100" y="1968500"/>
          <p14:tracePt t="102068" x="7188200" y="1974850"/>
          <p14:tracePt t="102084" x="7270750" y="1987550"/>
          <p14:tracePt t="102102" x="7327900" y="1993900"/>
          <p14:tracePt t="102118" x="7397750" y="2006600"/>
          <p14:tracePt t="102135" x="7454900" y="2012950"/>
          <p14:tracePt t="102151" x="7512050" y="2025650"/>
          <p14:tracePt t="102168" x="7575550" y="2025650"/>
          <p14:tracePt t="102184" x="7639050" y="2038350"/>
          <p14:tracePt t="102201" x="7683500" y="2044700"/>
          <p14:tracePt t="102218" x="7702550" y="2044700"/>
          <p14:tracePt t="102235" x="7734300" y="2044700"/>
          <p14:tracePt t="102251" x="7791450" y="2057400"/>
          <p14:tracePt t="102268" x="7804150" y="2057400"/>
          <p14:tracePt t="102350" x="7816850" y="2063750"/>
          <p14:tracePt t="102360" x="7848600" y="2063750"/>
          <p14:tracePt t="102368" x="7874000" y="2070100"/>
          <p14:tracePt t="102369" x="7950200" y="2082800"/>
          <p14:tracePt t="102384" x="8020050" y="2095500"/>
          <p14:tracePt t="102402" x="8045450" y="2095500"/>
          <p14:tracePt t="102418" x="8064500" y="2101850"/>
          <p14:tracePt t="102435" x="8083550" y="2101850"/>
          <p14:tracePt t="102451" x="8115300" y="2108200"/>
          <p14:tracePt t="102468" x="8147050" y="2114550"/>
          <p14:tracePt t="102484" x="8178800" y="2114550"/>
          <p14:tracePt t="102502" x="8204200" y="2127250"/>
          <p14:tracePt t="102518" x="8229600" y="2133600"/>
          <p14:tracePt t="102535" x="8255000" y="2133600"/>
          <p14:tracePt t="102551" x="8267700" y="2133600"/>
          <p14:tracePt t="102568" x="8293100" y="2146300"/>
          <p14:tracePt t="102584" x="8312150" y="2152650"/>
          <p14:tracePt t="102601" x="8337550" y="2165350"/>
          <p14:tracePt t="102618" x="8362950" y="2171700"/>
          <p14:tracePt t="102635" x="8375650" y="2178050"/>
          <p14:tracePt t="102651" x="8394700" y="2190750"/>
          <p14:tracePt t="102668" x="8413750" y="2197100"/>
          <p14:tracePt t="102684" x="8426450" y="2203450"/>
          <p14:tracePt t="102701" x="8432800" y="2203450"/>
          <p14:tracePt t="102741" x="8439150" y="2203450"/>
          <p14:tracePt t="102742" x="8445500" y="2209800"/>
          <p14:tracePt t="102862" x="8439150" y="2222500"/>
          <p14:tracePt t="102870" x="8432800" y="2235200"/>
          <p14:tracePt t="102877" x="8413750" y="2260600"/>
          <p14:tracePt t="102886" x="8362950" y="2330450"/>
          <p14:tracePt t="102901" x="8337550" y="2355850"/>
          <p14:tracePt t="102917" x="8286750" y="2400300"/>
          <p14:tracePt t="102919" x="8255000" y="2438400"/>
          <p14:tracePt t="102934" x="8229600" y="2463800"/>
          <p14:tracePt t="102951" x="8197850" y="2489200"/>
          <p14:tracePt t="102968" x="8185150" y="2501900"/>
          <p14:tracePt t="102984" x="8172450" y="2514600"/>
          <p14:tracePt t="103109" x="8172450" y="2495550"/>
          <p14:tracePt t="103109" x="8166100" y="2470150"/>
          <p14:tracePt t="103118" x="8166100" y="2457450"/>
          <p14:tracePt t="103158" x="8166100" y="2451100"/>
          <p14:tracePt t="103166" x="8166100" y="2444750"/>
          <p14:tracePt t="103173" x="8166100" y="2432050"/>
          <p14:tracePt t="103181" x="8166100" y="2425700"/>
          <p14:tracePt t="103184" x="8166100" y="2413000"/>
          <p14:tracePt t="103310" x="8159750" y="2406650"/>
          <p14:tracePt t="103316" x="8147050" y="2406650"/>
          <p14:tracePt t="103334" x="8121650" y="2419350"/>
          <p14:tracePt t="103335" x="8077200" y="2457450"/>
          <p14:tracePt t="103351" x="8032750" y="2501900"/>
          <p14:tracePt t="103367" x="8020050" y="2514600"/>
          <p14:tracePt t="103384" x="8007350" y="2533650"/>
          <p14:tracePt t="103401" x="7981950" y="2571750"/>
          <p14:tracePt t="103418" x="7975600" y="2603500"/>
          <p14:tracePt t="103434" x="7969250" y="2641600"/>
          <p14:tracePt t="103451" x="7969250" y="2660650"/>
          <p14:tracePt t="103468" x="7975600" y="2698750"/>
          <p14:tracePt t="103484" x="7988300" y="2736850"/>
          <p14:tracePt t="103502" x="7994650" y="2768600"/>
          <p14:tracePt t="103518" x="8007350" y="2794000"/>
          <p14:tracePt t="103534" x="8020050" y="2832100"/>
          <p14:tracePt t="103551" x="8039100" y="2863850"/>
          <p14:tracePt t="103568" x="8058150" y="2882900"/>
          <p14:tracePt t="103585" x="8077200" y="2901950"/>
          <p14:tracePt t="103600" x="8102600" y="2914650"/>
          <p14:tracePt t="103617" x="8153400" y="2914650"/>
          <p14:tracePt t="103634" x="8248650" y="2921000"/>
          <p14:tracePt t="103651" x="8356600" y="2927350"/>
          <p14:tracePt t="103667" x="8470900" y="2927350"/>
          <p14:tracePt t="103667" x="8496300" y="2927350"/>
          <p14:tracePt t="103749" x="8496300" y="2921000"/>
          <p14:tracePt t="103759" x="8496300" y="2889250"/>
          <p14:tracePt t="103767" x="8496300" y="2863850"/>
          <p14:tracePt t="103773" x="8489950" y="2806700"/>
          <p14:tracePt t="103785" x="8477250" y="2755900"/>
          <p14:tracePt t="103801" x="8470900" y="2743200"/>
          <p14:tracePt t="103818" x="8451850" y="2711450"/>
          <p14:tracePt t="103834" x="8432800" y="2686050"/>
          <p14:tracePt t="103851" x="8420100" y="2667000"/>
          <p14:tracePt t="103868" x="8407400" y="2647950"/>
          <p14:tracePt t="103884" x="8369300" y="2622550"/>
          <p14:tracePt t="103901" x="8318500" y="2590800"/>
          <p14:tracePt t="103918" x="8255000" y="2578100"/>
          <p14:tracePt t="103934" x="8204200" y="2565400"/>
          <p14:tracePt t="103951" x="8172450" y="2552700"/>
          <p14:tracePt t="103967" x="8134350" y="2552700"/>
          <p14:tracePt t="103985" x="8096250" y="2552700"/>
          <p14:tracePt t="104001" x="8051800" y="2552700"/>
          <p14:tracePt t="104018" x="8020050" y="2552700"/>
          <p14:tracePt t="104034" x="7988300" y="2552700"/>
          <p14:tracePt t="104051" x="7975600" y="2552700"/>
          <p14:tracePt t="104067" x="7956550" y="2559050"/>
          <p14:tracePt t="104084" x="7950200" y="2565400"/>
          <p14:tracePt t="104101" x="7950200" y="2571750"/>
          <p14:tracePt t="104118" x="7931150" y="2597150"/>
          <p14:tracePt t="104134" x="7912100" y="2622550"/>
          <p14:tracePt t="104152" x="7899400" y="2654300"/>
          <p14:tracePt t="104168" x="7886700" y="2698750"/>
          <p14:tracePt t="104184" x="7880350" y="2724150"/>
          <p14:tracePt t="104201" x="7880350" y="2755900"/>
          <p14:tracePt t="104218" x="7880350" y="2781300"/>
          <p14:tracePt t="104234" x="7880350" y="2806700"/>
          <p14:tracePt t="104251" x="7905750" y="2844800"/>
          <p14:tracePt t="104267" x="7918450" y="2863850"/>
          <p14:tracePt t="104285" x="7981950" y="2882900"/>
          <p14:tracePt t="104301" x="8032750" y="2882900"/>
          <p14:tracePt t="104318" x="8102600" y="2876550"/>
          <p14:tracePt t="104334" x="8185150" y="2844800"/>
          <p14:tracePt t="104351" x="8248650" y="2806700"/>
          <p14:tracePt t="104367" x="8261350" y="2806700"/>
          <p14:tracePt t="104384" x="8280400" y="2774950"/>
          <p14:tracePt t="104401" x="8299450" y="2755900"/>
          <p14:tracePt t="104418" x="8324850" y="2724150"/>
          <p14:tracePt t="104434" x="8343900" y="2698750"/>
          <p14:tracePt t="104451" x="8362950" y="2679700"/>
          <p14:tracePt t="104467" x="8375650" y="2660650"/>
          <p14:tracePt t="104484" x="8382000" y="2628900"/>
          <p14:tracePt t="104501" x="8388350" y="2603500"/>
          <p14:tracePt t="104518" x="8388350" y="2578100"/>
          <p14:tracePt t="104534" x="8388350" y="2552700"/>
          <p14:tracePt t="104551" x="8388350" y="2533650"/>
          <p14:tracePt t="104568" x="8388350" y="2501900"/>
          <p14:tracePt t="104584" x="8388350" y="2489200"/>
          <p14:tracePt t="104601" x="8375650" y="2463800"/>
          <p14:tracePt t="104617" x="8350250" y="2444750"/>
          <p14:tracePt t="104634" x="8305800" y="2425700"/>
          <p14:tracePt t="104651" x="8248650" y="2406650"/>
          <p14:tracePt t="104651" x="8210550" y="2393950"/>
          <p14:tracePt t="104670" x="8191500" y="2387600"/>
          <p14:tracePt t="104684" x="8108950" y="2362200"/>
          <p14:tracePt t="104703" x="8070850" y="2362200"/>
          <p14:tracePt t="104717" x="8045450" y="2355850"/>
          <p14:tracePt t="104734" x="8032750" y="2355850"/>
          <p14:tracePt t="104751" x="8020050" y="2355850"/>
          <p14:tracePt t="104768" x="7981950" y="2381250"/>
          <p14:tracePt t="104784" x="7950200" y="2406650"/>
          <p14:tracePt t="104801" x="7905750" y="2451100"/>
          <p14:tracePt t="104817" x="7874000" y="2476500"/>
          <p14:tracePt t="104834" x="7848600" y="2514600"/>
          <p14:tracePt t="104851" x="7835900" y="2552700"/>
          <p14:tracePt t="104868" x="7829550" y="2571750"/>
          <p14:tracePt t="104884" x="7823200" y="2597150"/>
          <p14:tracePt t="104901" x="7829550" y="2616200"/>
          <p14:tracePt t="104918" x="7842250" y="2635250"/>
          <p14:tracePt t="104934" x="7854950" y="2647950"/>
          <p14:tracePt t="104951" x="7867650" y="2660650"/>
          <p14:tracePt t="104968" x="7886700" y="2679700"/>
          <p14:tracePt t="104984" x="7912100" y="2692400"/>
          <p14:tracePt t="105001" x="7943850" y="2711450"/>
          <p14:tracePt t="105017" x="7962900" y="2724150"/>
          <p14:tracePt t="105034" x="7975600" y="2724150"/>
          <p14:tracePt t="105051" x="8007350" y="2736850"/>
          <p14:tracePt t="105068" x="8051800" y="2749550"/>
          <p14:tracePt t="105084" x="8128000" y="2762250"/>
          <p14:tracePt t="105101" x="8178800" y="2762250"/>
          <p14:tracePt t="105141" x="8197850" y="2762250"/>
          <p14:tracePt t="105142" x="8216900" y="2762250"/>
          <p14:tracePt t="105151" x="8235950" y="2749550"/>
          <p14:tracePt t="105168" x="8261350" y="2730500"/>
          <p14:tracePt t="105237" x="8267700" y="2724150"/>
          <p14:tracePt t="105245" x="8274050" y="2711450"/>
          <p14:tracePt t="105253" x="8274050" y="2705100"/>
          <p14:tracePt t="105317" x="8274050" y="2698750"/>
          <p14:tracePt t="105334" x="8274050" y="2686050"/>
          <p14:tracePt t="105349" x="8274050" y="2679700"/>
          <p14:tracePt t="105357" x="8274050" y="2667000"/>
          <p14:tracePt t="105373" x="8267700" y="2647950"/>
          <p14:tracePt t="105389" x="8267700" y="2641600"/>
          <p14:tracePt t="105394" x="8261350" y="2635250"/>
          <p14:tracePt t="105401" x="8248650" y="2616200"/>
          <p14:tracePt t="105418" x="8235950" y="2603500"/>
          <p14:tracePt t="105434" x="8229600" y="2597150"/>
          <p14:tracePt t="105451" x="8223250" y="2584450"/>
          <p14:tracePt t="105468" x="8216900" y="2578100"/>
          <p14:tracePt t="105484" x="8210550" y="2578100"/>
          <p14:tracePt t="105501" x="8210550" y="2571750"/>
          <p14:tracePt t="105701" x="8204200" y="2571750"/>
          <p14:tracePt t="105709" x="8204200" y="2552700"/>
          <p14:tracePt t="105717" x="8204200" y="2514600"/>
          <p14:tracePt t="105734" x="8204200" y="2495550"/>
          <p14:tracePt t="105735" x="8204200" y="2432050"/>
          <p14:tracePt t="105751" x="8191500" y="2355850"/>
          <p14:tracePt t="105767" x="8166100" y="2292350"/>
          <p14:tracePt t="105784" x="8159750" y="2254250"/>
          <p14:tracePt t="105801" x="8153400" y="2235200"/>
          <p14:tracePt t="105845" x="8147050" y="2222500"/>
          <p14:tracePt t="105853" x="8147050" y="2203450"/>
          <p14:tracePt t="105860" x="8140700" y="2190750"/>
          <p14:tracePt t="105867" x="8128000" y="2171700"/>
          <p14:tracePt t="105884" x="8115300" y="2146300"/>
          <p14:tracePt t="105901" x="8108950" y="2133600"/>
          <p14:tracePt t="106053" x="8108950" y="2139950"/>
          <p14:tracePt t="106061" x="8108950" y="2171700"/>
          <p14:tracePt t="106068" x="8102600" y="2216150"/>
          <p14:tracePt t="106069" x="8102600" y="2260600"/>
          <p14:tracePt t="106084" x="8102600" y="2305050"/>
          <p14:tracePt t="106101" x="8108950" y="2311400"/>
          <p14:tracePt t="106117" x="8108950" y="2336800"/>
          <p14:tracePt t="106134" x="8108950" y="2419350"/>
          <p14:tracePt t="106151" x="8108950" y="2501900"/>
          <p14:tracePt t="106167" x="8108950" y="2571750"/>
          <p14:tracePt t="106185" x="8108950" y="2622550"/>
          <p14:tracePt t="106201" x="8108950" y="2660650"/>
          <p14:tracePt t="106217" x="8108950" y="2679700"/>
          <p14:tracePt t="106234" x="8108950" y="2705100"/>
          <p14:tracePt t="106251" x="8115300" y="2730500"/>
          <p14:tracePt t="106267" x="8115300" y="2749550"/>
          <p14:tracePt t="106284" x="8115300" y="2774950"/>
          <p14:tracePt t="106302" x="8115300" y="2781300"/>
          <p14:tracePt t="106341" x="8115300" y="2787650"/>
          <p14:tracePt t="106342" x="8121650" y="2794000"/>
          <p14:tracePt t="106352" x="8121650" y="2800350"/>
          <p14:tracePt t="106397" x="8121650" y="2806700"/>
          <p14:tracePt t="106413" x="8121650" y="2813050"/>
          <p14:tracePt t="106453" x="8128000" y="2819400"/>
          <p14:tracePt t="107109" x="8134350" y="2813050"/>
          <p14:tracePt t="107117" x="8153400" y="2781300"/>
          <p14:tracePt t="107126" x="8185150" y="2749550"/>
          <p14:tracePt t="107127" x="8210550" y="2717800"/>
          <p14:tracePt t="107141" x="8242300" y="2686050"/>
          <p14:tracePt t="107173" x="8248650" y="2673350"/>
          <p14:tracePt t="107174" x="8255000" y="2667000"/>
          <p14:tracePt t="107184" x="8267700" y="2654300"/>
          <p14:tracePt t="107202" x="8274050" y="2647950"/>
          <p14:tracePt t="107217" x="8286750" y="2635250"/>
          <p14:tracePt t="107234" x="8293100" y="2622550"/>
          <p14:tracePt t="107251" x="8299450" y="2603500"/>
          <p14:tracePt t="107267" x="8305800" y="2584450"/>
          <p14:tracePt t="107284" x="8305800" y="2571750"/>
          <p14:tracePt t="107301" x="8305800" y="2559050"/>
          <p14:tracePt t="107317" x="8305800" y="2552700"/>
          <p14:tracePt t="107357" x="8305800" y="2546350"/>
          <p14:tracePt t="107373" x="8305800" y="2540000"/>
          <p14:tracePt t="107389" x="8305800" y="2533650"/>
          <p14:tracePt t="107413" x="8299450" y="2520950"/>
          <p14:tracePt t="107421" x="8286750" y="2520950"/>
          <p14:tracePt t="107429" x="8267700" y="2508250"/>
          <p14:tracePt t="107437" x="8210550" y="2489200"/>
          <p14:tracePt t="107451" x="8140700" y="2470150"/>
          <p14:tracePt t="107467" x="8070850" y="2470150"/>
          <p14:tracePt t="107484" x="7994650" y="2463800"/>
          <p14:tracePt t="107501" x="7962900" y="2463800"/>
          <p14:tracePt t="107517" x="7924800" y="2470150"/>
          <p14:tracePt t="107534" x="7854950" y="2514600"/>
          <p14:tracePt t="107551" x="7810500" y="2540000"/>
          <p14:tracePt t="107567" x="7791450" y="2552700"/>
          <p14:tracePt t="107584" x="7772400" y="2571750"/>
          <p14:tracePt t="107601" x="7759700" y="2584450"/>
          <p14:tracePt t="107618" x="7759700" y="2603500"/>
          <p14:tracePt t="107634" x="7753350" y="2616200"/>
          <p14:tracePt t="107701" x="7759700" y="2628900"/>
          <p14:tracePt t="107704" x="7759700" y="2641600"/>
          <p14:tracePt t="107717" x="7766050" y="2667000"/>
          <p14:tracePt t="107717" x="7797800" y="2705100"/>
          <p14:tracePt t="107734" x="7842250" y="2749550"/>
          <p14:tracePt t="107751" x="7905750" y="2781300"/>
          <p14:tracePt t="107767" x="7981950" y="2813050"/>
          <p14:tracePt t="107784" x="8032750" y="2819400"/>
          <p14:tracePt t="107801" x="8102600" y="2825750"/>
          <p14:tracePt t="107818" x="8159750" y="2825750"/>
          <p14:tracePt t="107834" x="8229600" y="2819400"/>
          <p14:tracePt t="107851" x="8299450" y="2800350"/>
          <p14:tracePt t="107867" x="8343900" y="2787650"/>
          <p14:tracePt t="107884" x="8375650" y="2762250"/>
          <p14:tracePt t="107901" x="8375650" y="2749550"/>
          <p14:tracePt t="107917" x="8394700" y="2730500"/>
          <p14:tracePt t="107934" x="8407400" y="2698750"/>
          <p14:tracePt t="107951" x="8407400" y="2667000"/>
          <p14:tracePt t="107967" x="8407400" y="2628900"/>
          <p14:tracePt t="107984" x="8407400" y="2616200"/>
          <p14:tracePt t="108141" x="8407400" y="2603500"/>
          <p14:tracePt t="108157" x="8388350" y="2590800"/>
          <p14:tracePt t="108166" x="8369300" y="2584450"/>
          <p14:tracePt t="108168" x="8356600" y="2584450"/>
          <p14:tracePt t="108184" x="8280400" y="2578100"/>
          <p14:tracePt t="108201" x="8204200" y="2578100"/>
          <p14:tracePt t="108218" x="8147050" y="2578100"/>
          <p14:tracePt t="108234" x="8102600" y="2590800"/>
          <p14:tracePt t="108251" x="8058150" y="2609850"/>
          <p14:tracePt t="108267" x="8013700" y="2622550"/>
          <p14:tracePt t="108284" x="7962900" y="2647950"/>
          <p14:tracePt t="108301" x="7943850" y="2660650"/>
          <p14:tracePt t="108317" x="7924800" y="2667000"/>
          <p14:tracePt t="108334" x="7912100" y="2673350"/>
          <p14:tracePt t="108351" x="7899400" y="2679700"/>
          <p14:tracePt t="108389" x="7893050" y="2686050"/>
          <p14:tracePt t="108405" x="7886700" y="2692400"/>
          <p14:tracePt t="108406" x="7880350" y="2692400"/>
          <p14:tracePt t="108417" x="7880350" y="2698750"/>
          <p14:tracePt t="108434" x="7874000" y="2698750"/>
          <p14:tracePt t="108451" x="7874000" y="2705100"/>
          <p14:tracePt t="108509" x="7874000" y="2711450"/>
          <p14:tracePt t="108525" x="7874000" y="2717800"/>
          <p14:tracePt t="108540" x="7874000" y="2724150"/>
          <p14:tracePt t="108559" x="7874000" y="2730500"/>
          <p14:tracePt t="108562" x="7874000" y="2736850"/>
          <p14:tracePt t="108567" x="7880350" y="2743200"/>
          <p14:tracePt t="108584" x="7893050" y="2762250"/>
          <p14:tracePt t="108601" x="7899400" y="2768600"/>
          <p14:tracePt t="108617" x="7905750" y="2774950"/>
          <p14:tracePt t="108634" x="7924800" y="2794000"/>
          <p14:tracePt t="108651" x="7950200" y="2800350"/>
          <p14:tracePt t="108667" x="7956550" y="2800350"/>
          <p14:tracePt t="108684" x="8007350" y="2813050"/>
          <p14:tracePt t="108701" x="8032750" y="2813050"/>
          <p14:tracePt t="108717" x="8070850" y="2819400"/>
          <p14:tracePt t="108734" x="8102600" y="2819400"/>
          <p14:tracePt t="108750" x="8128000" y="2819400"/>
          <p14:tracePt t="108767" x="8147050" y="2813050"/>
          <p14:tracePt t="108829" x="8159750" y="2800350"/>
          <p14:tracePt t="108837" x="8166100" y="2800350"/>
          <p14:tracePt t="108845" x="8172450" y="2794000"/>
          <p14:tracePt t="108853" x="8185150" y="2781300"/>
          <p14:tracePt t="108867" x="8197850" y="2774950"/>
          <p14:tracePt t="108884" x="8216900" y="2755900"/>
          <p14:tracePt t="108901" x="8223250" y="2755900"/>
          <p14:tracePt t="108917" x="8229600" y="2749550"/>
          <p14:tracePt t="108934" x="8235950" y="2743200"/>
          <p14:tracePt t="108951" x="8235950" y="2736850"/>
          <p14:tracePt t="108989" x="8242300" y="2736850"/>
          <p14:tracePt t="109053" x="8242300" y="2730500"/>
          <p14:tracePt t="110237" x="8229600" y="2730500"/>
          <p14:tracePt t="110245" x="8223250" y="2730500"/>
          <p14:tracePt t="110261" x="8216900" y="2730500"/>
          <p14:tracePt t="110277" x="8210550" y="2736850"/>
          <p14:tracePt t="110309" x="8204200" y="2736850"/>
          <p14:tracePt t="110317" x="8197850" y="2736850"/>
          <p14:tracePt t="110557" x="8178800" y="2736850"/>
          <p14:tracePt t="110565" x="8134350" y="2736850"/>
          <p14:tracePt t="110573" x="8089900" y="2711450"/>
          <p14:tracePt t="110584" x="8039100" y="2679700"/>
          <p14:tracePt t="110585" x="7835900" y="2597150"/>
          <p14:tracePt t="110600" x="7550150" y="2508250"/>
          <p14:tracePt t="110617" x="7404100" y="2451100"/>
          <p14:tracePt t="110634" x="7105650" y="2362200"/>
          <p14:tracePt t="110651" x="7061200" y="2349500"/>
          <p14:tracePt t="110667" x="6953250" y="2317750"/>
          <p14:tracePt t="110684" x="6845300" y="2286000"/>
          <p14:tracePt t="110701" x="6794500" y="2266950"/>
          <p14:tracePt t="110717" x="6762750" y="2254250"/>
          <p14:tracePt t="110734" x="6756400" y="2254250"/>
          <p14:tracePt t="110751" x="6743700" y="2247900"/>
          <p14:tracePt t="110767" x="6711950" y="2222500"/>
          <p14:tracePt t="110784" x="6692900" y="2203450"/>
          <p14:tracePt t="110800" x="6680200" y="2184400"/>
          <p14:tracePt t="110836" x="6680200" y="2178050"/>
          <p14:tracePt t="110837" x="6667500" y="2152650"/>
          <p14:tracePt t="110850" x="6648450" y="2101850"/>
          <p14:tracePt t="110867" x="6642100" y="2095500"/>
          <p14:tracePt t="110867" x="6635750" y="2095500"/>
          <p14:tracePt t="110885" x="6610350" y="2063750"/>
          <p14:tracePt t="110901" x="6597650" y="2051050"/>
          <p14:tracePt t="110917" x="6584950" y="2032000"/>
          <p14:tracePt t="110934" x="6578600" y="2025650"/>
          <p14:tracePt t="110951" x="6559550" y="2012950"/>
          <p14:tracePt t="110967" x="6540500" y="1993900"/>
          <p14:tracePt t="110984" x="6515100" y="1974850"/>
          <p14:tracePt t="111000" x="6477000" y="1955800"/>
          <p14:tracePt t="111017" x="6457950" y="1949450"/>
          <p14:tracePt t="111034" x="6445250" y="1936750"/>
          <p14:tracePt t="111051" x="6413500" y="1911350"/>
          <p14:tracePt t="111067" x="6381750" y="1879600"/>
          <p14:tracePt t="111067" x="6369050" y="1866900"/>
          <p14:tracePt t="111085" x="6350000" y="1847850"/>
          <p14:tracePt t="111101" x="6337300" y="1828800"/>
          <p14:tracePt t="111117" x="6318250" y="1809750"/>
          <p14:tracePt t="111134" x="6305550" y="1790700"/>
          <p14:tracePt t="111151" x="6305550" y="1784350"/>
          <p14:tracePt t="111245" x="6299200" y="1778000"/>
          <p14:tracePt t="111259" x="6292850" y="1778000"/>
          <p14:tracePt t="111269" x="6292850" y="1771650"/>
          <p14:tracePt t="111621" x="6286500" y="1771650"/>
          <p14:tracePt t="112053" x="6286500" y="1765300"/>
          <p14:tracePt t="112133" x="6286500" y="1758950"/>
          <p14:tracePt t="112445" x="6286500" y="1752600"/>
          <p14:tracePt t="112949" x="6286500" y="1739900"/>
          <p14:tracePt t="112965" x="6286500" y="1733550"/>
          <p14:tracePt t="112980" x="6286500" y="1727200"/>
          <p14:tracePt t="112993" x="6286500" y="1720850"/>
          <p14:tracePt t="113053" x="6286500" y="1714500"/>
          <p14:tracePt t="115094" x="6286500" y="1708150"/>
          <p14:tracePt t="115101" x="6324600" y="1727200"/>
          <p14:tracePt t="115110" x="6426200" y="1752600"/>
          <p14:tracePt t="115117" x="6623050" y="1803400"/>
          <p14:tracePt t="115141" x="6661150" y="1809750"/>
          <p14:tracePt t="115151" x="6711950" y="1816100"/>
          <p14:tracePt t="115157" x="6800850" y="1828800"/>
          <p14:tracePt t="115167" x="6838950" y="1835150"/>
          <p14:tracePt t="115229" x="6864350" y="1841500"/>
          <p14:tracePt t="115237" x="6889750" y="1841500"/>
          <p14:tracePt t="115245" x="6921500" y="1841500"/>
          <p14:tracePt t="115253" x="6940550" y="1847850"/>
          <p14:tracePt t="115253" x="6978650" y="1854200"/>
          <p14:tracePt t="115269" x="7004050" y="1860550"/>
          <p14:tracePt t="115270" x="7029450" y="1866900"/>
          <p14:tracePt t="115284" x="7105650" y="1879600"/>
          <p14:tracePt t="115301" x="7143750" y="1892300"/>
          <p14:tracePt t="115318" x="7175500" y="1898650"/>
          <p14:tracePt t="115335" x="7194550" y="1905000"/>
          <p14:tracePt t="115351" x="7200900" y="1905000"/>
          <p14:tracePt t="115368" x="7207250" y="1905000"/>
          <p14:tracePt t="115384" x="7226300" y="1917700"/>
          <p14:tracePt t="115401" x="7258050" y="1924050"/>
          <p14:tracePt t="115418" x="7289800" y="1924050"/>
          <p14:tracePt t="115435" x="7327900" y="1936750"/>
          <p14:tracePt t="115451" x="7366000" y="1949450"/>
          <p14:tracePt t="115502" x="7378700" y="1949450"/>
          <p14:tracePt t="115509" x="7404100" y="1955800"/>
          <p14:tracePt t="115517" x="7429500" y="1955800"/>
          <p14:tracePt t="115535" x="7454900" y="1962150"/>
          <p14:tracePt t="115536" x="7480300" y="1974850"/>
          <p14:tracePt t="115551" x="7505700" y="1974850"/>
          <p14:tracePt t="115568" x="7537450" y="1993900"/>
          <p14:tracePt t="115584" x="7569200" y="1993900"/>
          <p14:tracePt t="115602" x="7594600" y="2000250"/>
          <p14:tracePt t="115618" x="7600950" y="2000250"/>
          <p14:tracePt t="115635" x="7639050" y="2012950"/>
          <p14:tracePt t="115651" x="7683500" y="2032000"/>
          <p14:tracePt t="115668" x="7689850" y="2032000"/>
          <p14:tracePt t="115684" x="7702550" y="2038350"/>
          <p14:tracePt t="115758" x="7721600" y="2038350"/>
          <p14:tracePt t="115766" x="7727950" y="2044700"/>
          <p14:tracePt t="115767" x="7740650" y="2051050"/>
          <p14:tracePt t="115781" x="7759700" y="2057400"/>
          <p14:tracePt t="115781" x="7785100" y="2057400"/>
          <p14:tracePt t="115801" x="7804150" y="2070100"/>
          <p14:tracePt t="115802" x="7835900" y="2076450"/>
          <p14:tracePt t="115818" x="7867650" y="2082800"/>
          <p14:tracePt t="115835" x="7899400" y="2089150"/>
          <p14:tracePt t="115852" x="7931150" y="2101850"/>
          <p14:tracePt t="115868" x="7962900" y="2108200"/>
          <p14:tracePt t="115884" x="7969250" y="2108200"/>
          <p14:tracePt t="115925" x="7981950" y="2114550"/>
          <p14:tracePt t="115926" x="8001000" y="2120900"/>
          <p14:tracePt t="115934" x="8032750" y="2127250"/>
          <p14:tracePt t="115951" x="8064500" y="2139950"/>
          <p14:tracePt t="115967" x="8096250" y="2146300"/>
          <p14:tracePt t="115984" x="8102600" y="2146300"/>
          <p14:tracePt t="116030" x="8115300" y="2146300"/>
          <p14:tracePt t="116038" x="8134350" y="2152650"/>
          <p14:tracePt t="116046" x="8147050" y="2152650"/>
          <p14:tracePt t="116046" x="8166100" y="2159000"/>
          <p14:tracePt t="116068" x="8191500" y="2165350"/>
          <p14:tracePt t="116070" x="8197850" y="2165350"/>
          <p14:tracePt t="116084" x="8216900" y="2178050"/>
          <p14:tracePt t="116102" x="8229600" y="2184400"/>
          <p14:tracePt t="116118" x="8248650" y="2184400"/>
          <p14:tracePt t="116135" x="8261350" y="2190750"/>
          <p14:tracePt t="116151" x="8267700" y="2190750"/>
          <p14:tracePt t="116197" x="8267700" y="2197100"/>
          <p14:tracePt t="116206" x="8274050" y="2197100"/>
          <p14:tracePt t="116218" x="8286750" y="2203450"/>
          <p14:tracePt t="116237" x="8299450" y="2209800"/>
          <p14:tracePt t="116238" x="8299450" y="2216150"/>
          <p14:tracePt t="116251" x="8312150" y="2216150"/>
          <p14:tracePt t="116268" x="8318500" y="2222500"/>
          <p14:tracePt t="116285" x="8337550" y="2235200"/>
          <p14:tracePt t="116301" x="8356600" y="2241550"/>
          <p14:tracePt t="116342" x="8362950" y="2241550"/>
          <p14:tracePt t="116343" x="8369300" y="2247900"/>
          <p14:tracePt t="116351" x="8375650" y="2247900"/>
          <p14:tracePt t="116368" x="8388350" y="2247900"/>
          <p14:tracePt t="116385" x="8394700" y="2254250"/>
          <p14:tracePt t="116401" x="8413750" y="2260600"/>
          <p14:tracePt t="116418" x="8420100" y="2266950"/>
          <p14:tracePt t="116434" x="8432800" y="2273300"/>
          <p14:tracePt t="116451" x="8451850" y="2279650"/>
          <p14:tracePt t="116468" x="8458200" y="2286000"/>
          <p14:tracePt t="116485" x="8470900" y="2292350"/>
          <p14:tracePt t="116502" x="8477250" y="2298700"/>
          <p14:tracePt t="116518" x="8483600" y="2298700"/>
          <p14:tracePt t="116557" x="8489950" y="2298700"/>
          <p14:tracePt t="116569" x="8496300" y="2305050"/>
          <p14:tracePt t="116653" x="8502650" y="2305050"/>
          <p14:tracePt t="116660" x="8509000" y="2311400"/>
          <p14:tracePt t="116693" x="8521700" y="2317750"/>
          <p14:tracePt t="116717" x="8528050" y="2324100"/>
          <p14:tracePt t="116742" x="8534400" y="2324100"/>
          <p14:tracePt t="116813" x="8540750" y="2324100"/>
          <p14:tracePt t="116821" x="8540750" y="2330450"/>
          <p14:tracePt t="117325" x="8528050" y="2324100"/>
          <p14:tracePt t="117338" x="8515350" y="2311400"/>
          <p14:tracePt t="117357" x="8502650" y="2305050"/>
          <p14:tracePt t="117358" x="8502650" y="2298700"/>
          <p14:tracePt t="117413" x="8502650" y="2292350"/>
          <p14:tracePt t="117486" x="8496300" y="2292350"/>
          <p14:tracePt t="117494" x="8496300" y="2286000"/>
          <p14:tracePt t="117501" x="8489950" y="2273300"/>
          <p14:tracePt t="117525" x="8483600" y="2266950"/>
          <p14:tracePt t="117533" x="8483600" y="2260600"/>
          <p14:tracePt t="117544" x="8477250" y="2247900"/>
          <p14:tracePt t="120629" x="8470900" y="2247900"/>
          <p14:tracePt t="120637" x="8458200" y="2247900"/>
          <p14:tracePt t="120651" x="8451850" y="2260600"/>
          <p14:tracePt t="120652" x="8394700" y="2298700"/>
          <p14:tracePt t="120667" x="8369300" y="2317750"/>
          <p14:tracePt t="120684" x="8077200" y="2482850"/>
          <p14:tracePt t="120701" x="7620000" y="2679700"/>
          <p14:tracePt t="120718" x="7232650" y="2800350"/>
          <p14:tracePt t="120734" x="6864350" y="2940050"/>
          <p14:tracePt t="120750" x="6604000" y="3016250"/>
          <p14:tracePt t="120767" x="6515100" y="3048000"/>
          <p14:tracePt t="120783" x="6400800" y="3073400"/>
          <p14:tracePt t="120800" x="6242050" y="3092450"/>
          <p14:tracePt t="120817" x="6096000" y="3124200"/>
          <p14:tracePt t="120833" x="5930900" y="3130550"/>
          <p14:tracePt t="120850" x="5740400" y="3130550"/>
          <p14:tracePt t="120867" x="5549900" y="3130550"/>
          <p14:tracePt t="120884" x="5378450" y="3124200"/>
          <p14:tracePt t="120900" x="5276850" y="3105150"/>
          <p14:tracePt t="120918" x="5257800" y="3098800"/>
          <p14:tracePt t="120981" x="5257800" y="3092450"/>
          <p14:tracePt t="120989" x="5257800" y="3079750"/>
          <p14:tracePt t="120997" x="5283200" y="3060700"/>
          <p14:tracePt t="121003" x="5346700" y="2990850"/>
          <p14:tracePt t="121018" x="5391150" y="2940050"/>
          <p14:tracePt t="121034" x="5473700" y="2882900"/>
          <p14:tracePt t="121051" x="5556250" y="2838450"/>
          <p14:tracePt t="121068" x="5670550" y="2794000"/>
          <p14:tracePt t="121084" x="5797550" y="2755900"/>
          <p14:tracePt t="121101" x="5822950" y="2743200"/>
          <p14:tracePt t="121118" x="5835650" y="2743200"/>
          <p14:tracePt t="121181" x="5842000" y="2743200"/>
          <p14:tracePt t="121194" x="5848350" y="2743200"/>
          <p14:tracePt t="121197" x="5861050" y="2736850"/>
          <p14:tracePt t="121201" x="5886450" y="2730500"/>
          <p14:tracePt t="121218" x="5899150" y="2730500"/>
          <p14:tracePt t="121234" x="5930900" y="2724150"/>
          <p14:tracePt t="121250" x="5969000" y="2717800"/>
          <p14:tracePt t="121267" x="6007100" y="2705100"/>
          <p14:tracePt t="121283" x="6051550" y="2686050"/>
          <p14:tracePt t="121300" x="6108700" y="2654300"/>
          <p14:tracePt t="121317" x="6159500" y="2635250"/>
          <p14:tracePt t="121333" x="6191250" y="2622550"/>
          <p14:tracePt t="121350" x="6216650" y="2609850"/>
          <p14:tracePt t="121367" x="6223000" y="2609850"/>
          <p14:tracePt t="121383" x="6229350" y="2609850"/>
          <p14:tracePt t="121421" x="6235700" y="2609850"/>
          <p14:tracePt t="121434" x="6242050" y="2609850"/>
          <p14:tracePt t="121435" x="6280150" y="2609850"/>
          <p14:tracePt t="121451" x="6362700" y="2609850"/>
          <p14:tracePt t="121468" x="6394450" y="2609850"/>
          <p14:tracePt t="121485" x="6470650" y="2622550"/>
          <p14:tracePt t="121502" x="6553200" y="2641600"/>
          <p14:tracePt t="121518" x="6692900" y="2654300"/>
          <p14:tracePt t="121535" x="6699250" y="2654300"/>
          <p14:tracePt t="121551" x="6781800" y="2660650"/>
          <p14:tracePt t="121568" x="6934200" y="2692400"/>
          <p14:tracePt t="121584" x="7010400" y="2705100"/>
          <p14:tracePt t="121601" x="7023100" y="2698750"/>
          <p14:tracePt t="121618" x="7054850" y="2705100"/>
          <p14:tracePt t="121634" x="7131050" y="2717800"/>
          <p14:tracePt t="121651" x="7207250" y="2736850"/>
          <p14:tracePt t="121667" x="7289800" y="2749550"/>
          <p14:tracePt t="121683" x="7378700" y="2768600"/>
          <p14:tracePt t="121700" x="7493000" y="2800350"/>
          <p14:tracePt t="121717" x="7581900" y="2832100"/>
          <p14:tracePt t="121733" x="7664450" y="2857500"/>
          <p14:tracePt t="121750" x="7670800" y="2863850"/>
          <p14:tracePt t="121767" x="7721600" y="2889250"/>
          <p14:tracePt t="121783" x="7791450" y="2927350"/>
          <p14:tracePt t="121800" x="7835900" y="2952750"/>
          <p14:tracePt t="121817" x="7848600" y="2959100"/>
          <p14:tracePt t="121835" x="7861300" y="2971800"/>
          <p14:tracePt t="121892" x="7854950" y="2978150"/>
          <p14:tracePt t="121900" x="7823200" y="2978150"/>
          <p14:tracePt t="121909" x="7740650" y="2978150"/>
          <p14:tracePt t="121917" x="7581900" y="2971800"/>
          <p14:tracePt t="121924" x="7359650" y="2933700"/>
          <p14:tracePt t="121933" x="6934200" y="2838450"/>
          <p14:tracePt t="121950" x="6559550" y="2730500"/>
          <p14:tracePt t="121967" x="6381750" y="2679700"/>
          <p14:tracePt t="121983" x="6375400" y="2679700"/>
          <p14:tracePt t="122000" x="6350000" y="2679700"/>
          <p14:tracePt t="122017" x="6311900" y="2679700"/>
          <p14:tracePt t="122033" x="6292850" y="2679700"/>
          <p14:tracePt t="122050" x="6280150" y="2679700"/>
          <p14:tracePt t="122067" x="6273800" y="2673350"/>
          <p14:tracePt t="122084" x="6261100" y="2673350"/>
          <p14:tracePt t="122102" x="6254750" y="2673350"/>
          <p14:tracePt t="122117" x="6248400" y="2667000"/>
          <p14:tracePt t="122133" x="6229350" y="2660650"/>
          <p14:tracePt t="122150" x="6223000" y="2654300"/>
          <p14:tracePt t="122167" x="6210300" y="2647950"/>
          <p14:tracePt t="122183" x="6197600" y="2647950"/>
          <p14:tracePt t="122200" x="6191250" y="2647950"/>
          <p14:tracePt t="122333" x="6197600" y="2647950"/>
          <p14:tracePt t="122334" x="6203950" y="2647950"/>
          <p14:tracePt t="122349" x="6216650" y="2647950"/>
          <p14:tracePt t="122368" x="6267450" y="2647950"/>
          <p14:tracePt t="122369" x="6311900" y="2647950"/>
          <p14:tracePt t="122384" x="6400800" y="2654300"/>
          <p14:tracePt t="122401" x="6470650" y="2660650"/>
          <p14:tracePt t="122417" x="6489700" y="2660650"/>
          <p14:tracePt t="122435" x="6572250" y="2673350"/>
          <p14:tracePt t="122451" x="6661150" y="2692400"/>
          <p14:tracePt t="122467" x="6769100" y="2724150"/>
          <p14:tracePt t="122484" x="6807200" y="2736850"/>
          <p14:tracePt t="122500" x="6934200" y="2774950"/>
          <p14:tracePt t="122517" x="7029450" y="2800350"/>
          <p14:tracePt t="122533" x="7080250" y="2813050"/>
          <p14:tracePt t="122550" x="7118350" y="2825750"/>
          <p14:tracePt t="122567" x="7181850" y="2838450"/>
          <p14:tracePt t="122583" x="7264400" y="2844800"/>
          <p14:tracePt t="122600" x="7353300" y="2863850"/>
          <p14:tracePt t="122617" x="7442200" y="2882900"/>
          <p14:tracePt t="122633" x="7505700" y="2895600"/>
          <p14:tracePt t="122651" x="7562850" y="2914650"/>
          <p14:tracePt t="122668" x="7600950" y="2933700"/>
          <p14:tracePt t="122684" x="7683500" y="2971800"/>
          <p14:tracePt t="122701" x="7727950" y="2990850"/>
          <p14:tracePt t="122717" x="7785100" y="3016250"/>
          <p14:tracePt t="122733" x="7899400" y="3048000"/>
          <p14:tracePt t="122750" x="8013700" y="3079750"/>
          <p14:tracePt t="122767" x="8159750" y="3117850"/>
          <p14:tracePt t="122783" x="8324850" y="3168650"/>
          <p14:tracePt t="122800" x="8502650" y="3213100"/>
          <p14:tracePt t="122816" x="8642350" y="3257550"/>
          <p14:tracePt t="122833" x="8775700" y="3302000"/>
          <p14:tracePt t="122850" x="8864600" y="3321050"/>
          <p14:tracePt t="122867" x="8928100" y="3327400"/>
          <p14:tracePt t="122884" x="8966200" y="3327400"/>
          <p14:tracePt t="122900" x="8991600" y="3327400"/>
          <p14:tracePt t="122941" x="8997950" y="3327400"/>
          <p14:tracePt t="123245" x="8985250" y="3327400"/>
          <p14:tracePt t="123253" x="8959850" y="3327400"/>
          <p14:tracePt t="123254" x="8934450" y="3327400"/>
          <p14:tracePt t="123268" x="8858250" y="3327400"/>
          <p14:tracePt t="123268" x="8801100" y="3327400"/>
          <p14:tracePt t="123285" x="8699500" y="3327400"/>
          <p14:tracePt t="123301" x="8604250" y="3327400"/>
          <p14:tracePt t="123318" x="8540750" y="3327400"/>
          <p14:tracePt t="123334" x="8477250" y="3327400"/>
          <p14:tracePt t="123351" x="8451850" y="3327400"/>
          <p14:tracePt t="123367" x="8439150" y="3327400"/>
          <p14:tracePt t="123383" x="8426450" y="3321050"/>
          <p14:tracePt t="123400" x="8407400" y="3314700"/>
          <p14:tracePt t="123417" x="8394700" y="3314700"/>
          <p14:tracePt t="123433" x="8382000" y="3314700"/>
          <p14:tracePt t="123450" x="8369300" y="3314700"/>
          <p14:tracePt t="123466" x="8362950" y="3308350"/>
          <p14:tracePt t="123483" x="8356600" y="3308350"/>
          <p14:tracePt t="123628" x="8350250" y="3308350"/>
          <p14:tracePt t="124380" x="8350250" y="3321050"/>
          <p14:tracePt t="124393" x="8350250" y="3327400"/>
          <p14:tracePt t="124397" x="8324850" y="3352800"/>
          <p14:tracePt t="124402" x="8274050" y="3397250"/>
          <p14:tracePt t="124417" x="8210550" y="3454400"/>
          <p14:tracePt t="124434" x="8153400" y="3511550"/>
          <p14:tracePt t="124451" x="8102600" y="3581400"/>
          <p14:tracePt t="124467" x="8045450" y="3676650"/>
          <p14:tracePt t="124484" x="8001000" y="3797300"/>
          <p14:tracePt t="124501" x="7975600" y="3879850"/>
          <p14:tracePt t="124517" x="7937500" y="4000500"/>
          <p14:tracePt t="124533" x="7893050" y="4159250"/>
          <p14:tracePt t="124550" x="7867650" y="4305300"/>
          <p14:tracePt t="124567" x="7854950" y="4425950"/>
          <p14:tracePt t="124583" x="7816850" y="4565650"/>
          <p14:tracePt t="124600" x="7791450" y="4679950"/>
          <p14:tracePt t="124617" x="7785100" y="4686300"/>
          <p14:tracePt t="124634" x="7778750" y="4711700"/>
          <p14:tracePt t="124651" x="7772400" y="4762500"/>
          <p14:tracePt t="124668" x="7772400" y="4800600"/>
          <p14:tracePt t="124684" x="7772400" y="4838700"/>
          <p14:tracePt t="124701" x="7772400" y="4864100"/>
          <p14:tracePt t="124717" x="7772400" y="4876800"/>
          <p14:tracePt t="124734" x="7772400" y="4883150"/>
          <p14:tracePt t="124751" x="7772400" y="4889500"/>
          <p14:tracePt t="124796" x="7766050" y="4895850"/>
          <p14:tracePt t="124829" x="7759700" y="4902200"/>
          <p14:tracePt t="124845" x="7753350" y="4908550"/>
          <p14:tracePt t="124861" x="7747000" y="4908550"/>
          <p14:tracePt t="124869" x="7740650" y="4908550"/>
          <p14:tracePt t="124870" x="7727950" y="4908550"/>
          <p14:tracePt t="124885" x="7708900" y="4914900"/>
          <p14:tracePt t="124901" x="7702550" y="4921250"/>
          <p14:tracePt t="124917" x="7696200" y="4921250"/>
          <p14:tracePt t="124934" x="7689850" y="4921250"/>
          <p14:tracePt t="124951" x="7683500" y="4921250"/>
          <p14:tracePt t="125005" x="7677150" y="4921250"/>
          <p14:tracePt t="125061" x="7670800" y="4921250"/>
          <p14:tracePt t="125077" x="7664450" y="4921250"/>
          <p14:tracePt t="125461" x="7658100" y="4927600"/>
          <p14:tracePt t="125469" x="7651750" y="4946650"/>
          <p14:tracePt t="125477" x="7620000" y="4978400"/>
          <p14:tracePt t="125485" x="7550150" y="5041900"/>
          <p14:tracePt t="125502" x="7543800" y="5048250"/>
          <p14:tracePt t="125517" x="7531100" y="5060950"/>
          <p14:tracePt t="125534" x="7524750" y="5067300"/>
          <p14:tracePt t="125691" x="7531100" y="5067300"/>
          <p14:tracePt t="125701" x="7537450" y="5067300"/>
          <p14:tracePt t="125709" x="7581900" y="5035550"/>
          <p14:tracePt t="125716" x="7683500" y="4921250"/>
          <p14:tracePt t="125734" x="7747000" y="4813300"/>
          <p14:tracePt t="125735" x="7874000" y="4514850"/>
          <p14:tracePt t="125751" x="7931150" y="4191000"/>
          <p14:tracePt t="125767" x="7931150" y="3987800"/>
          <p14:tracePt t="125784" x="7886700" y="3835400"/>
          <p14:tracePt t="125801" x="7797800" y="3721100"/>
          <p14:tracePt t="125817" x="7689850" y="3651250"/>
          <p14:tracePt t="125834" x="7543800" y="3613150"/>
          <p14:tracePt t="125851" x="7359650" y="3600450"/>
          <p14:tracePt t="125868" x="7048500" y="3644900"/>
          <p14:tracePt t="125884" x="6654800" y="3797300"/>
          <p14:tracePt t="125901" x="6445250" y="3892550"/>
          <p14:tracePt t="125917" x="6432550" y="3898900"/>
          <p14:tracePt t="125934" x="6381750" y="3975100"/>
          <p14:tracePt t="125951" x="6330950" y="4108450"/>
          <p14:tracePt t="125968" x="6324600" y="4324350"/>
          <p14:tracePt t="125984" x="6350000" y="4527550"/>
          <p14:tracePt t="126001" x="6432550" y="4724400"/>
          <p14:tracePt t="126017" x="6534150" y="4895850"/>
          <p14:tracePt t="126034" x="6559550" y="4908550"/>
          <p14:tracePt t="126051" x="6648450" y="4972050"/>
          <p14:tracePt t="126067" x="6731000" y="5022850"/>
          <p14:tracePt t="126084" x="6826250" y="5041900"/>
          <p14:tracePt t="126102" x="6946900" y="5041900"/>
          <p14:tracePt t="126117" x="7080250" y="4997450"/>
          <p14:tracePt t="126134" x="7194550" y="4914900"/>
          <p14:tracePt t="126151" x="7264400" y="4806950"/>
          <p14:tracePt t="126167" x="7283450" y="4756150"/>
          <p14:tracePt t="126184" x="7296150" y="4718050"/>
          <p14:tracePt t="126201" x="7296150" y="4705350"/>
          <p14:tracePt t="126236" x="7296150" y="4699000"/>
          <p14:tracePt t="126308" x="7289800" y="4699000"/>
          <p14:tracePt t="126332" x="7283450" y="4699000"/>
          <p14:tracePt t="126349" x="7277100" y="4699000"/>
          <p14:tracePt t="126453" x="7277100" y="4705350"/>
          <p14:tracePt t="126460" x="7277100" y="4711700"/>
          <p14:tracePt t="126469" x="7270750" y="4718050"/>
          <p14:tracePt t="126757" x="7270750" y="4724400"/>
          <p14:tracePt t="126780" x="7270750" y="4730750"/>
          <p14:tracePt t="127093" x="7264400" y="4730750"/>
          <p14:tracePt t="127100" x="7226300" y="4749800"/>
          <p14:tracePt t="127110" x="7188200" y="4768850"/>
          <p14:tracePt t="127117" x="7099300" y="4813300"/>
          <p14:tracePt t="127134" x="7029450" y="4857750"/>
          <p14:tracePt t="127151" x="6934200" y="4933950"/>
          <p14:tracePt t="127167" x="6858000" y="4997450"/>
          <p14:tracePt t="127184" x="6762750" y="5067300"/>
          <p14:tracePt t="127201" x="6756400" y="5073650"/>
          <p14:tracePt t="127218" x="6737350" y="5105400"/>
          <p14:tracePt t="127233" x="6731000" y="5118100"/>
          <p14:tracePt t="127250" x="6731000" y="5143500"/>
          <p14:tracePt t="127267" x="6731000" y="5162550"/>
          <p14:tracePt t="127284" x="6731000" y="5168900"/>
          <p14:tracePt t="127301" x="6750050" y="5181600"/>
          <p14:tracePt t="127317" x="6858000" y="5200650"/>
          <p14:tracePt t="127334" x="7042150" y="5200650"/>
          <p14:tracePt t="127351" x="7258050" y="5200650"/>
          <p14:tracePt t="127367" x="7448550" y="5200650"/>
          <p14:tracePt t="127384" x="7600950" y="5200650"/>
          <p14:tracePt t="127401" x="7708900" y="5187950"/>
          <p14:tracePt t="127418" x="7797800" y="5175250"/>
          <p14:tracePt t="127434" x="7861300" y="5168900"/>
          <p14:tracePt t="127451" x="7912100" y="5156200"/>
          <p14:tracePt t="127467" x="7924800" y="5156200"/>
          <p14:tracePt t="127484" x="7950200" y="5149850"/>
          <p14:tracePt t="127501" x="7962900" y="5137150"/>
          <p14:tracePt t="127517" x="8013700" y="5118100"/>
          <p14:tracePt t="127534" x="8070850" y="5105400"/>
          <p14:tracePt t="127551" x="8128000" y="5086350"/>
          <p14:tracePt t="127567" x="8178800" y="5080000"/>
          <p14:tracePt t="127584" x="8216900" y="5073650"/>
          <p14:tracePt t="127600" x="8267700" y="5054600"/>
          <p14:tracePt t="127617" x="8324850" y="5041900"/>
          <p14:tracePt t="127634" x="8382000" y="5035550"/>
          <p14:tracePt t="127651" x="8407400" y="5035550"/>
          <p14:tracePt t="127667" x="8426450" y="5029200"/>
          <p14:tracePt t="127709" x="8432800" y="5029200"/>
          <p14:tracePt t="127741" x="8439150" y="5029200"/>
          <p14:tracePt t="127749" x="8439150" y="5041900"/>
          <p14:tracePt t="127756" x="8432800" y="5060950"/>
          <p14:tracePt t="127764" x="8420100" y="5080000"/>
          <p14:tracePt t="127769" x="8413750" y="5092700"/>
          <p14:tracePt t="127892" x="8432800" y="5060950"/>
          <p14:tracePt t="127892" x="8445500" y="5010150"/>
          <p14:tracePt t="127901" x="8458200" y="4965700"/>
          <p14:tracePt t="127917" x="8458200" y="4921250"/>
          <p14:tracePt t="127919" x="8458200" y="4889500"/>
          <p14:tracePt t="127934" x="8451850" y="4832350"/>
          <p14:tracePt t="127950" x="8413750" y="4781550"/>
          <p14:tracePt t="127968" x="8382000" y="4743450"/>
          <p14:tracePt t="127984" x="8356600" y="4724400"/>
          <p14:tracePt t="128017" x="8312150" y="4705350"/>
          <p14:tracePt t="128019" x="8235950" y="4692650"/>
          <p14:tracePt t="128034" x="8178800" y="4686300"/>
          <p14:tracePt t="128050" x="8102600" y="4686300"/>
          <p14:tracePt t="128067" x="8032750" y="4686300"/>
          <p14:tracePt t="128084" x="7943850" y="4730750"/>
          <p14:tracePt t="128101" x="7880350" y="4775200"/>
          <p14:tracePt t="128117" x="7829550" y="4826000"/>
          <p14:tracePt t="128156" x="7810500" y="4845050"/>
          <p14:tracePt t="128157" x="7804150" y="4864100"/>
          <p14:tracePt t="128167" x="7778750" y="4908550"/>
          <p14:tracePt t="128184" x="7766050" y="4959350"/>
          <p14:tracePt t="128201" x="7759700" y="4997450"/>
          <p14:tracePt t="128217" x="7759700" y="5041900"/>
          <p14:tracePt t="128234" x="7759700" y="5092700"/>
          <p14:tracePt t="128251" x="7778750" y="5118100"/>
          <p14:tracePt t="128268" x="7816850" y="5162550"/>
          <p14:tracePt t="128284" x="7899400" y="5219700"/>
          <p14:tracePt t="128301" x="7981950" y="5232400"/>
          <p14:tracePt t="128317" x="8077200" y="5238750"/>
          <p14:tracePt t="128335" x="8166100" y="5251450"/>
          <p14:tracePt t="128351" x="8267700" y="5257800"/>
          <p14:tracePt t="128368" x="8337550" y="5264150"/>
          <p14:tracePt t="128384" x="8401050" y="5264150"/>
          <p14:tracePt t="128401" x="8470900" y="5264150"/>
          <p14:tracePt t="128417" x="8534400" y="5245100"/>
          <p14:tracePt t="128434" x="8597900" y="5219700"/>
          <p14:tracePt t="128450" x="8629650" y="5187950"/>
          <p14:tracePt t="128468" x="8648700" y="5162550"/>
          <p14:tracePt t="128484" x="8667750" y="5105400"/>
          <p14:tracePt t="128501" x="8667750" y="5048250"/>
          <p14:tracePt t="128517" x="8667750" y="5016500"/>
          <p14:tracePt t="128534" x="8667750" y="4997450"/>
          <p14:tracePt t="128550" x="8648700" y="4965700"/>
          <p14:tracePt t="128567" x="8629650" y="4940300"/>
          <p14:tracePt t="128584" x="8591550" y="4914900"/>
          <p14:tracePt t="128601" x="8534400" y="4876800"/>
          <p14:tracePt t="128617" x="8432800" y="4838700"/>
          <p14:tracePt t="128634" x="8356600" y="4806950"/>
          <p14:tracePt t="128650" x="8286750" y="4787900"/>
          <p14:tracePt t="128667" x="8223250" y="4768850"/>
          <p14:tracePt t="128684" x="8178800" y="4762500"/>
          <p14:tracePt t="128701" x="8166100" y="4762500"/>
          <p14:tracePt t="128717" x="8140700" y="4762500"/>
          <p14:tracePt t="128734" x="8108950" y="4762500"/>
          <p14:tracePt t="128750" x="8083550" y="4787900"/>
          <p14:tracePt t="128768" x="8051800" y="4819650"/>
          <p14:tracePt t="128784" x="8026400" y="4845050"/>
          <p14:tracePt t="128801" x="8007350" y="4870450"/>
          <p14:tracePt t="128817" x="7994650" y="4895850"/>
          <p14:tracePt t="128834" x="7981950" y="4908550"/>
          <p14:tracePt t="128850" x="7969250" y="4940300"/>
          <p14:tracePt t="128868" x="7962900" y="4965700"/>
          <p14:tracePt t="128884" x="7956550" y="5016500"/>
          <p14:tracePt t="128901" x="7956550" y="5048250"/>
          <p14:tracePt t="128917" x="7962900" y="5080000"/>
          <p14:tracePt t="128934" x="7981950" y="5105400"/>
          <p14:tracePt t="128950" x="7994650" y="5124450"/>
          <p14:tracePt t="128967" x="8007350" y="5137150"/>
          <p14:tracePt t="128984" x="8026400" y="5149850"/>
          <p14:tracePt t="129001" x="8058150" y="5156200"/>
          <p14:tracePt t="129018" x="8089900" y="5168900"/>
          <p14:tracePt t="129034" x="8128000" y="5175250"/>
          <p14:tracePt t="129051" x="8178800" y="5181600"/>
          <p14:tracePt t="129067" x="8223250" y="5181600"/>
          <p14:tracePt t="129084" x="8286750" y="5181600"/>
          <p14:tracePt t="129101" x="8324850" y="5168900"/>
          <p14:tracePt t="129117" x="8356600" y="5149850"/>
          <p14:tracePt t="129134" x="8369300" y="5137150"/>
          <p14:tracePt t="129150" x="8388350" y="5118100"/>
          <p14:tracePt t="129167" x="8394700" y="5092700"/>
          <p14:tracePt t="129184" x="8407400" y="5067300"/>
          <p14:tracePt t="129201" x="8407400" y="5048250"/>
          <p14:tracePt t="129217" x="8407400" y="5029200"/>
          <p14:tracePt t="129234" x="8407400" y="5016500"/>
          <p14:tracePt t="129251" x="8407400" y="5003800"/>
          <p14:tracePt t="129267" x="8413750" y="4991100"/>
          <p14:tracePt t="129284" x="8413750" y="4972050"/>
          <p14:tracePt t="129301" x="8413750" y="4953000"/>
          <p14:tracePt t="129317" x="8413750" y="4940300"/>
          <p14:tracePt t="129334" x="8413750" y="4927600"/>
          <p14:tracePt t="129350" x="8407400" y="4921250"/>
          <p14:tracePt t="129367" x="8401050" y="4914900"/>
          <p14:tracePt t="129384" x="8388350" y="4902200"/>
          <p14:tracePt t="129400" x="8382000" y="4902200"/>
          <p14:tracePt t="129417" x="8375650" y="4902200"/>
          <p14:tracePt t="129434" x="8369300" y="4895850"/>
          <p14:tracePt t="130165" x="8343900" y="4895850"/>
          <p14:tracePt t="130177" x="8312150" y="4883150"/>
          <p14:tracePt t="130184" x="8274050" y="4883150"/>
          <p14:tracePt t="130185" x="8134350" y="4864100"/>
          <p14:tracePt t="130200" x="7975600" y="4845050"/>
          <p14:tracePt t="130217" x="7823200" y="4832350"/>
          <p14:tracePt t="130234" x="7664450" y="4832350"/>
          <p14:tracePt t="130251" x="7518400" y="4832350"/>
          <p14:tracePt t="130267" x="7378700" y="4832350"/>
          <p14:tracePt t="130267" x="7302500" y="4832350"/>
          <p14:tracePt t="130285" x="7156450" y="4832350"/>
          <p14:tracePt t="130301" x="7035800" y="4845050"/>
          <p14:tracePt t="130317" x="6934200" y="4857750"/>
          <p14:tracePt t="130333" x="6838950" y="4870450"/>
          <p14:tracePt t="130350" x="6756400" y="4883150"/>
          <p14:tracePt t="130366" x="6667500" y="4895850"/>
          <p14:tracePt t="130384" x="6604000" y="4902200"/>
          <p14:tracePt t="130400" x="6489700" y="4921250"/>
          <p14:tracePt t="130417" x="6362700" y="4940300"/>
          <p14:tracePt t="130434" x="6261100" y="4946650"/>
          <p14:tracePt t="130451" x="6178550" y="4946650"/>
          <p14:tracePt t="130467" x="6108700" y="4946650"/>
          <p14:tracePt t="130484" x="6038850" y="4946650"/>
          <p14:tracePt t="130501" x="6007100" y="4946650"/>
          <p14:tracePt t="130517" x="5981700" y="4940300"/>
          <p14:tracePt t="130534" x="5962650" y="4940300"/>
          <p14:tracePt t="130573" x="5949950" y="4940300"/>
          <p14:tracePt t="130724" x="5969000" y="4940300"/>
          <p14:tracePt t="130732" x="6013450" y="4940300"/>
          <p14:tracePt t="130743" x="6032500" y="4940300"/>
          <p14:tracePt t="130750" x="6096000" y="4940300"/>
          <p14:tracePt t="130767" x="6134100" y="4940300"/>
          <p14:tracePt t="130784" x="6184900" y="4933950"/>
          <p14:tracePt t="130800" x="6242050" y="4933950"/>
          <p14:tracePt t="130817" x="6273800" y="4933950"/>
          <p14:tracePt t="130834" x="6292850" y="4933950"/>
          <p14:tracePt t="130964" x="6299200" y="4933950"/>
          <p14:tracePt t="131437" x="6305550" y="4933950"/>
          <p14:tracePt t="131454" x="6311900" y="4933950"/>
          <p14:tracePt t="131462" x="6318250" y="4933950"/>
          <p14:tracePt t="131470" x="6330950" y="4933950"/>
          <p14:tracePt t="131471" x="6343650" y="4933950"/>
          <p14:tracePt t="131485" x="6394450" y="4933950"/>
          <p14:tracePt t="131502" x="6426200" y="4933950"/>
          <p14:tracePt t="131518" x="6445250" y="4933950"/>
          <p14:tracePt t="131535" x="6470650" y="4933950"/>
          <p14:tracePt t="131552" x="6502400" y="4933950"/>
          <p14:tracePt t="131568" x="6521450" y="4933950"/>
          <p14:tracePt t="131585" x="6546850" y="4933950"/>
          <p14:tracePt t="131602" x="6559550" y="4933950"/>
          <p14:tracePt t="131646" x="6565900" y="4933950"/>
          <p14:tracePt t="131654" x="6572250" y="4933950"/>
          <p14:tracePt t="131661" x="6578600" y="4933950"/>
          <p14:tracePt t="131668" x="6591300" y="4933950"/>
          <p14:tracePt t="131668" x="6604000" y="4933950"/>
          <p14:tracePt t="131686" x="6623050" y="4933950"/>
          <p14:tracePt t="131702" x="6648450" y="4933950"/>
          <p14:tracePt t="131718" x="6667500" y="4933950"/>
          <p14:tracePt t="131735" x="6692900" y="4933950"/>
          <p14:tracePt t="131751" x="6705600" y="4933950"/>
          <p14:tracePt t="131768" x="6718300" y="4933950"/>
          <p14:tracePt t="131785" x="6737350" y="4933950"/>
          <p14:tracePt t="131802" x="6750050" y="4933950"/>
          <p14:tracePt t="131818" x="6762750" y="4933950"/>
          <p14:tracePt t="131835" x="6769100" y="4933950"/>
          <p14:tracePt t="131981" x="6756400" y="4933950"/>
          <p14:tracePt t="131990" x="6711950" y="4933950"/>
          <p14:tracePt t="131994" x="6667500" y="4933950"/>
          <p14:tracePt t="132002" x="6572250" y="4933950"/>
          <p14:tracePt t="132018" x="6502400" y="4927600"/>
          <p14:tracePt t="132035" x="6432550" y="4914900"/>
          <p14:tracePt t="132052" x="6394450" y="4914900"/>
          <p14:tracePt t="132068" x="6369050" y="4914900"/>
          <p14:tracePt t="132086" x="6362700" y="4914900"/>
          <p14:tracePt t="132126" x="6356350" y="4914900"/>
          <p14:tracePt t="132152" x="6350000" y="4914900"/>
          <p14:tracePt t="132181" x="6343650" y="4914900"/>
          <p14:tracePt t="132194" x="6337300" y="4914900"/>
          <p14:tracePt t="132214" x="6330950" y="4914900"/>
          <p14:tracePt t="132229" x="6324600" y="4914900"/>
          <p14:tracePt t="132246" x="6311900" y="4914900"/>
          <p14:tracePt t="132260" x="6305550" y="4914900"/>
          <p14:tracePt t="132270" x="6299200" y="4914900"/>
          <p14:tracePt t="132286" x="6292850" y="4914900"/>
          <p14:tracePt t="132446" x="6311900" y="4908550"/>
          <p14:tracePt t="132461" x="6343650" y="4908550"/>
          <p14:tracePt t="132469" x="6369050" y="4902200"/>
          <p14:tracePt t="132471" x="6388100" y="4902200"/>
          <p14:tracePt t="132485" x="6457950" y="4889500"/>
          <p14:tracePt t="132502" x="6483350" y="4889500"/>
          <p14:tracePt t="132518" x="6489700" y="4889500"/>
          <p14:tracePt t="132535" x="6527800" y="4889500"/>
          <p14:tracePt t="132551" x="6572250" y="4883150"/>
          <p14:tracePt t="132568" x="6616700" y="4883150"/>
          <p14:tracePt t="132585" x="6673850" y="4883150"/>
          <p14:tracePt t="132601" x="6718300" y="4883150"/>
          <p14:tracePt t="132618" x="6769100" y="4883150"/>
          <p14:tracePt t="132635" x="6832600" y="4883150"/>
          <p14:tracePt t="132651" x="6908800" y="4883150"/>
          <p14:tracePt t="132668" x="6985000" y="4883150"/>
          <p14:tracePt t="132684" x="7080250" y="4883150"/>
          <p14:tracePt t="132702" x="7124700" y="4883150"/>
          <p14:tracePt t="132718" x="7156450" y="4883150"/>
          <p14:tracePt t="132735" x="7200900" y="4883150"/>
          <p14:tracePt t="132751" x="7226300" y="4876800"/>
          <p14:tracePt t="132768" x="7232650" y="4876800"/>
          <p14:tracePt t="132785" x="7239000" y="4876800"/>
          <p14:tracePt t="132801" x="7258050" y="4876800"/>
          <p14:tracePt t="132818" x="7289800" y="4876800"/>
          <p14:tracePt t="132834" x="7315200" y="4876800"/>
          <p14:tracePt t="132851" x="7346950" y="4876800"/>
          <p14:tracePt t="132868" x="7391400" y="4876800"/>
          <p14:tracePt t="132885" x="7480300" y="4876800"/>
          <p14:tracePt t="132902" x="7524750" y="4876800"/>
          <p14:tracePt t="132918" x="7556500" y="4876800"/>
          <p14:tracePt t="132935" x="7588250" y="4876800"/>
          <p14:tracePt t="132952" x="7607300" y="4876800"/>
          <p14:tracePt t="132968" x="7639050" y="4876800"/>
          <p14:tracePt t="132985" x="7677150" y="4876800"/>
          <p14:tracePt t="133001" x="7715250" y="4876800"/>
          <p14:tracePt t="133018" x="7753350" y="4876800"/>
          <p14:tracePt t="133035" x="7791450" y="4876800"/>
          <p14:tracePt t="133051" x="7829550" y="4876800"/>
          <p14:tracePt t="133051" x="7854950" y="4876800"/>
          <p14:tracePt t="133069" x="7880350" y="4876800"/>
          <p14:tracePt t="133069" x="7905750" y="4876800"/>
          <p14:tracePt t="133086" x="7950200" y="4883150"/>
          <p14:tracePt t="133101" x="8020050" y="4889500"/>
          <p14:tracePt t="133118" x="8115300" y="4902200"/>
          <p14:tracePt t="133135" x="8210550" y="4902200"/>
          <p14:tracePt t="133152" x="8293100" y="4902200"/>
          <p14:tracePt t="133168" x="8350250" y="4902200"/>
          <p14:tracePt t="133185" x="8388350" y="4902200"/>
          <p14:tracePt t="133201" x="8413750" y="4902200"/>
          <p14:tracePt t="133218" x="8432800" y="4902200"/>
          <p14:tracePt t="133235" x="8451850" y="4902200"/>
          <p14:tracePt t="133251" x="8477250" y="4902200"/>
          <p14:tracePt t="133268" x="8496300" y="4902200"/>
          <p14:tracePt t="133285" x="8521700" y="4902200"/>
          <p14:tracePt t="133301" x="8534400" y="4895850"/>
          <p14:tracePt t="133318" x="8540750" y="4895850"/>
          <p14:tracePt t="133365" x="8547100" y="4895850"/>
          <p14:tracePt t="139069" x="8534400" y="4895850"/>
          <p14:tracePt t="139077" x="8509000" y="4908550"/>
          <p14:tracePt t="139085" x="8458200" y="4921250"/>
          <p14:tracePt t="139101" x="8420100" y="4933950"/>
          <p14:tracePt t="139102" x="8337550" y="4972050"/>
          <p14:tracePt t="139118" x="8255000" y="5003800"/>
          <p14:tracePt t="139134" x="8153400" y="5054600"/>
          <p14:tracePt t="139152" x="8051800" y="5080000"/>
          <p14:tracePt t="139168" x="7950200" y="5105400"/>
          <p14:tracePt t="139184" x="7861300" y="5124450"/>
          <p14:tracePt t="139201" x="7772400" y="5130800"/>
          <p14:tracePt t="139218" x="7664450" y="5143500"/>
          <p14:tracePt t="139234" x="7543800" y="5156200"/>
          <p14:tracePt t="139251" x="7416800" y="5156200"/>
          <p14:tracePt t="139268" x="7277100" y="5156200"/>
          <p14:tracePt t="139284" x="7175500" y="5156200"/>
          <p14:tracePt t="139301" x="7080250" y="5162550"/>
          <p14:tracePt t="139318" x="6991350" y="5162550"/>
          <p14:tracePt t="139334" x="6927850" y="5162550"/>
          <p14:tracePt t="139352" x="6864350" y="5162550"/>
          <p14:tracePt t="139368" x="6800850" y="5162550"/>
          <p14:tracePt t="139385" x="6731000" y="5162550"/>
          <p14:tracePt t="139401" x="6661150" y="5162550"/>
          <p14:tracePt t="139418" x="6591300" y="5162550"/>
          <p14:tracePt t="139434" x="6534150" y="5162550"/>
          <p14:tracePt t="139451" x="6502400" y="5162550"/>
          <p14:tracePt t="139468" x="6477000" y="5162550"/>
          <p14:tracePt t="139468" x="6470650" y="5162550"/>
          <p14:tracePt t="139486" x="6451600" y="5162550"/>
          <p14:tracePt t="139501" x="6419850" y="5162550"/>
          <p14:tracePt t="139518" x="6394450" y="5168900"/>
          <p14:tracePt t="139534" x="6369050" y="5175250"/>
          <p14:tracePt t="139551" x="6343650" y="5175250"/>
          <p14:tracePt t="139568" x="6324600" y="5175250"/>
          <p14:tracePt t="139585" x="6311900" y="5181600"/>
          <p14:tracePt t="139877" x="6305550" y="5181600"/>
          <p14:tracePt t="139885" x="6305550" y="5175250"/>
          <p14:tracePt t="139886" x="6305550" y="5168900"/>
          <p14:tracePt t="139901" x="6305550" y="5162550"/>
          <p14:tracePt t="139902" x="6311900" y="5149850"/>
          <p14:tracePt t="139918" x="6311900" y="5143500"/>
          <p14:tracePt t="139934" x="6318250" y="5137150"/>
          <p14:tracePt t="139951" x="6318250" y="5130800"/>
          <p14:tracePt t="139968" x="6324600" y="5130800"/>
          <p14:tracePt t="140109" x="6324600" y="5118100"/>
          <p14:tracePt t="140117" x="6324600" y="5111750"/>
          <p14:tracePt t="140118" x="6324600" y="5105400"/>
          <p14:tracePt t="140134" x="6324600" y="5099050"/>
          <p14:tracePt t="140135" x="6324600" y="5092700"/>
          <p14:tracePt t="140151" x="6324600" y="5080000"/>
          <p14:tracePt t="140493" x="6330950" y="5080000"/>
          <p14:tracePt t="140517" x="6337300" y="5080000"/>
          <p14:tracePt t="140526" x="6343650" y="5086350"/>
          <p14:tracePt t="140557" x="6350000" y="5086350"/>
          <p14:tracePt t="140565" x="6356350" y="5086350"/>
          <p14:tracePt t="140573" x="6362700" y="5086350"/>
          <p14:tracePt t="140584" x="6375400" y="5092700"/>
          <p14:tracePt t="140601" x="6394450" y="5092700"/>
          <p14:tracePt t="140618" x="6438900" y="5092700"/>
          <p14:tracePt t="140634" x="6527800" y="5092700"/>
          <p14:tracePt t="140651" x="6629400" y="5092700"/>
          <p14:tracePt t="140668" x="6851650" y="5092700"/>
          <p14:tracePt t="140686" x="7004050" y="5092700"/>
          <p14:tracePt t="140701" x="7080250" y="5092700"/>
          <p14:tracePt t="140718" x="7086600" y="5092700"/>
          <p14:tracePt t="140734" x="7131050" y="5092700"/>
          <p14:tracePt t="140751" x="7194550" y="5092700"/>
          <p14:tracePt t="140767" x="7245350" y="5092700"/>
          <p14:tracePt t="140784" x="7296150" y="5092700"/>
          <p14:tracePt t="140801" x="7334250" y="5092700"/>
          <p14:tracePt t="140818" x="7346950" y="5092700"/>
          <p14:tracePt t="140900" x="7340600" y="5092700"/>
          <p14:tracePt t="140902" x="7289800" y="5092700"/>
          <p14:tracePt t="140917" x="7213600" y="5092700"/>
          <p14:tracePt t="140934" x="7010400" y="5092700"/>
          <p14:tracePt t="140935" x="6877050" y="5092700"/>
          <p14:tracePt t="140951" x="6680200" y="5080000"/>
          <p14:tracePt t="140968" x="6559550" y="5080000"/>
          <p14:tracePt t="140984" x="6483350" y="5080000"/>
          <p14:tracePt t="141001" x="6445250" y="5080000"/>
          <p14:tracePt t="141017" x="6432550" y="5080000"/>
          <p14:tracePt t="141034" x="6413500" y="5086350"/>
          <p14:tracePt t="141051" x="6407150" y="5086350"/>
          <p14:tracePt t="141068" x="6400800" y="5086350"/>
          <p14:tracePt t="141357" x="6451600" y="5086350"/>
          <p14:tracePt t="141366" x="6521450" y="5086350"/>
          <p14:tracePt t="141367" x="6731000" y="5086350"/>
          <p14:tracePt t="141384" x="7023100" y="5092700"/>
          <p14:tracePt t="141401" x="7048500" y="5099050"/>
          <p14:tracePt t="141417" x="7270750" y="5111750"/>
          <p14:tracePt t="141434" x="7410450" y="5111750"/>
          <p14:tracePt t="141451" x="7499350" y="5111750"/>
          <p14:tracePt t="141468" x="7537450" y="5111750"/>
          <p14:tracePt t="141484" x="7575550" y="5111750"/>
          <p14:tracePt t="141501" x="7588250" y="5105400"/>
          <p14:tracePt t="141517" x="7594600" y="5099050"/>
          <p14:tracePt t="141534" x="7600950" y="5099050"/>
          <p14:tracePt t="141551" x="7613650" y="5092700"/>
          <p14:tracePt t="141568" x="7620000" y="5086350"/>
          <p14:tracePt t="141584" x="7626350" y="5080000"/>
          <p14:tracePt t="141601" x="7626350" y="5073650"/>
          <p14:tracePt t="141749" x="7639050" y="5067300"/>
          <p14:tracePt t="141756" x="7664450" y="5067300"/>
          <p14:tracePt t="141760" x="7689850" y="5067300"/>
          <p14:tracePt t="141767" x="7785100" y="5067300"/>
          <p14:tracePt t="141784" x="7918450" y="5067300"/>
          <p14:tracePt t="141801" x="8070850" y="5067300"/>
          <p14:tracePt t="141817" x="8216900" y="5067300"/>
          <p14:tracePt t="141834" x="8362950" y="5048250"/>
          <p14:tracePt t="141851" x="8483600" y="5003800"/>
          <p14:tracePt t="141868" x="8553450" y="4972050"/>
          <p14:tracePt t="141884" x="8566150" y="4965700"/>
          <p14:tracePt t="142005" x="8572500" y="4965700"/>
          <p14:tracePt t="142013" x="8572500" y="4959350"/>
          <p14:tracePt t="142021" x="8566150" y="4953000"/>
          <p14:tracePt t="142026" x="8553450" y="4946650"/>
          <p14:tracePt t="142034" x="8521700" y="4933950"/>
          <p14:tracePt t="142050" x="8515350" y="4933950"/>
          <p14:tracePt t="142068" x="8502650" y="4933950"/>
          <p14:tracePt t="142084" x="8477250" y="4946650"/>
          <p14:tracePt t="142101" x="8464550" y="4984750"/>
          <p14:tracePt t="142117" x="8464550" y="4997450"/>
          <p14:tracePt t="142164" x="8464550" y="5003800"/>
          <p14:tracePt t="142228" x="8458200" y="5010150"/>
          <p14:tracePt t="142236" x="8451850" y="5010150"/>
          <p14:tracePt t="142244" x="8426450" y="5010150"/>
          <p14:tracePt t="142253" x="8382000" y="5010150"/>
          <p14:tracePt t="142260" x="8318500" y="5010150"/>
          <p14:tracePt t="142267" x="8159750" y="5010150"/>
          <p14:tracePt t="142284" x="7874000" y="5010150"/>
          <p14:tracePt t="142301" x="7645400" y="5010150"/>
          <p14:tracePt t="142317" x="7473950" y="5010150"/>
          <p14:tracePt t="142334" x="7334250" y="5010150"/>
          <p14:tracePt t="142351" x="7226300" y="5010150"/>
          <p14:tracePt t="142367" x="7131050" y="5010150"/>
          <p14:tracePt t="142384" x="7048500" y="5010150"/>
          <p14:tracePt t="142401" x="6972300" y="5010150"/>
          <p14:tracePt t="142417" x="6946900" y="5010150"/>
          <p14:tracePt t="142434" x="6883400" y="5010150"/>
          <p14:tracePt t="142451" x="6800850" y="5010150"/>
          <p14:tracePt t="142468" x="6705600" y="5010150"/>
          <p14:tracePt t="142484" x="6578600" y="5010150"/>
          <p14:tracePt t="142501" x="6527800" y="5010150"/>
          <p14:tracePt t="142517" x="6483350" y="5010150"/>
          <p14:tracePt t="142534" x="6464300" y="5010150"/>
          <p14:tracePt t="142551" x="6438900" y="5010150"/>
          <p14:tracePt t="142567" x="6426200" y="5010150"/>
          <p14:tracePt t="142584" x="6400800" y="5010150"/>
          <p14:tracePt t="142601" x="6388100" y="5010150"/>
          <p14:tracePt t="142617" x="6369050" y="5010150"/>
          <p14:tracePt t="142634" x="6350000" y="5010150"/>
          <p14:tracePt t="142651" x="6324600" y="5022850"/>
          <p14:tracePt t="142668" x="6311900" y="5029200"/>
          <p14:tracePt t="142668" x="6305550" y="5041900"/>
          <p14:tracePt t="142685" x="6280150" y="5054600"/>
          <p14:tracePt t="142700" x="6267450" y="5060950"/>
          <p14:tracePt t="142718" x="6242050" y="5067300"/>
          <p14:tracePt t="142734" x="6229350" y="5067300"/>
          <p14:tracePt t="142751" x="6229350" y="5073650"/>
          <p14:tracePt t="142767" x="6223000" y="5080000"/>
          <p14:tracePt t="142909" x="6223000" y="5086350"/>
          <p14:tracePt t="142934" x="6229350" y="5086350"/>
          <p14:tracePt t="142959" x="6235700" y="5086350"/>
          <p14:tracePt t="142961" x="6235700" y="5092700"/>
          <p14:tracePt t="142968" x="6248400" y="5099050"/>
          <p14:tracePt t="142985" x="6267450" y="5099050"/>
          <p14:tracePt t="143001" x="6292850" y="5099050"/>
          <p14:tracePt t="143018" x="6343650" y="5099050"/>
          <p14:tracePt t="143034" x="6394450" y="5099050"/>
          <p14:tracePt t="143051" x="6432550" y="5099050"/>
          <p14:tracePt t="143067" x="6470650" y="5092700"/>
          <p14:tracePt t="143085" x="6496050" y="5086350"/>
          <p14:tracePt t="143101" x="6527800" y="5080000"/>
          <p14:tracePt t="143118" x="6565900" y="5073650"/>
          <p14:tracePt t="143134" x="6597650" y="5073650"/>
          <p14:tracePt t="143151" x="6648450" y="5060950"/>
          <p14:tracePt t="143167" x="6673850" y="5060950"/>
          <p14:tracePt t="143184" x="6692900" y="5060950"/>
          <p14:tracePt t="143201" x="6711950" y="5060950"/>
          <p14:tracePt t="143218" x="6731000" y="5060950"/>
          <p14:tracePt t="143234" x="6743700" y="5060950"/>
          <p14:tracePt t="143251" x="6769100" y="5054600"/>
          <p14:tracePt t="143267" x="6807200" y="5048250"/>
          <p14:tracePt t="143285" x="6832600" y="5048250"/>
          <p14:tracePt t="143301" x="6851650" y="5048250"/>
          <p14:tracePt t="143373" x="6858000" y="5048250"/>
          <p14:tracePt t="143381" x="6870700" y="5048250"/>
          <p14:tracePt t="143382" x="6883400" y="5048250"/>
          <p14:tracePt t="143393" x="6896100" y="5048250"/>
          <p14:tracePt t="143401" x="6921500" y="5048250"/>
          <p14:tracePt t="143418" x="6946900" y="5048250"/>
          <p14:tracePt t="143434" x="6991350" y="5048250"/>
          <p14:tracePt t="143451" x="7029450" y="5048250"/>
          <p14:tracePt t="143467" x="7080250" y="5048250"/>
          <p14:tracePt t="143485" x="7112000" y="5048250"/>
          <p14:tracePt t="143501" x="7150100" y="5048250"/>
          <p14:tracePt t="143518" x="7188200" y="5048250"/>
          <p14:tracePt t="143534" x="7213600" y="5054600"/>
          <p14:tracePt t="143581" x="7219950" y="5054600"/>
          <p14:tracePt t="143589" x="7239000" y="5054600"/>
          <p14:tracePt t="143597" x="7251700" y="5054600"/>
          <p14:tracePt t="143605" x="7283450" y="5054600"/>
          <p14:tracePt t="143618" x="7315200" y="5054600"/>
          <p14:tracePt t="143634" x="7353300" y="5054600"/>
          <p14:tracePt t="143651" x="7378700" y="5048250"/>
          <p14:tracePt t="143667" x="7429500" y="5035550"/>
          <p14:tracePt t="143685" x="7461250" y="5029200"/>
          <p14:tracePt t="143701" x="7505700" y="5022850"/>
          <p14:tracePt t="143718" x="7550150" y="5016500"/>
          <p14:tracePt t="143734" x="7607300" y="5010150"/>
          <p14:tracePt t="143751" x="7651750" y="5003800"/>
          <p14:tracePt t="143767" x="7689850" y="5003800"/>
          <p14:tracePt t="143784" x="7727950" y="5003800"/>
          <p14:tracePt t="143801" x="7772400" y="5003800"/>
          <p14:tracePt t="143818" x="7810500" y="5003800"/>
          <p14:tracePt t="143834" x="7848600" y="5003800"/>
          <p14:tracePt t="143851" x="7893050" y="5003800"/>
          <p14:tracePt t="143867" x="7937500" y="5003800"/>
          <p14:tracePt t="143885" x="7950200" y="5003800"/>
          <p14:tracePt t="143901" x="7956550" y="5003800"/>
          <p14:tracePt t="143918" x="7962900" y="4997450"/>
          <p14:tracePt t="143934" x="7975600" y="4997450"/>
          <p14:tracePt t="143951" x="7988300" y="4991100"/>
          <p14:tracePt t="143967" x="8020050" y="4978400"/>
          <p14:tracePt t="143984" x="8051800" y="4972050"/>
          <p14:tracePt t="144001" x="8077200" y="4959350"/>
          <p14:tracePt t="144017" x="8108950" y="4953000"/>
          <p14:tracePt t="144034" x="8153400" y="4953000"/>
          <p14:tracePt t="144051" x="8191500" y="4946650"/>
          <p14:tracePt t="144067" x="8223250" y="4940300"/>
          <p14:tracePt t="144067" x="8242300" y="4933950"/>
          <p14:tracePt t="144085" x="8274050" y="4933950"/>
          <p14:tracePt t="144101" x="8286750" y="4933950"/>
          <p14:tracePt t="144117" x="8299450" y="4927600"/>
          <p14:tracePt t="144134" x="8312150" y="4927600"/>
          <p14:tracePt t="144151" x="8337550" y="4927600"/>
          <p14:tracePt t="144167" x="8369300" y="4927600"/>
          <p14:tracePt t="144184" x="8401050" y="4927600"/>
          <p14:tracePt t="144201" x="8432800" y="4927600"/>
          <p14:tracePt t="144218" x="8451850" y="4927600"/>
          <p14:tracePt t="144234" x="8470900" y="4927600"/>
          <p14:tracePt t="144251" x="8483600" y="4927600"/>
          <p14:tracePt t="144267" x="8502650" y="4927600"/>
          <p14:tracePt t="144285" x="8515350" y="4927600"/>
          <p14:tracePt t="144302" x="8528050" y="4927600"/>
          <p14:tracePt t="144317" x="8540750" y="4927600"/>
          <p14:tracePt t="144405" x="8547100" y="4927600"/>
          <p14:tracePt t="144420" x="8547100" y="4933950"/>
          <p14:tracePt t="144428" x="8547100" y="4940300"/>
          <p14:tracePt t="144443" x="8547100" y="4959350"/>
          <p14:tracePt t="144453" x="8553450" y="4959350"/>
          <p14:tracePt t="144477" x="8559800" y="4965700"/>
          <p14:tracePt t="144509" x="8559800" y="4972050"/>
          <p14:tracePt t="144530" x="8566150" y="4978400"/>
          <p14:tracePt t="144549" x="8566150" y="4984750"/>
          <p14:tracePt t="144550" x="8572500" y="4991100"/>
          <p14:tracePt t="144580" x="8578850" y="4991100"/>
          <p14:tracePt t="144628" x="8578850" y="4997450"/>
          <p14:tracePt t="144677" x="8578850" y="5003800"/>
          <p14:tracePt t="144708" x="8578850" y="5010150"/>
          <p14:tracePt t="144717" x="8578850" y="5016500"/>
          <p14:tracePt t="144733" x="8578850" y="5022850"/>
          <p14:tracePt t="144734" x="8572500" y="5022850"/>
          <p14:tracePt t="144893" x="8572500" y="5029200"/>
          <p14:tracePt t="144916" x="8566150" y="5035550"/>
          <p14:tracePt t="144933" x="8559800" y="5035550"/>
          <p14:tracePt t="144942" x="8553450" y="5035550"/>
          <p14:tracePt t="144951" x="8553450" y="5041900"/>
          <p14:tracePt t="144952" x="8547100" y="5041900"/>
          <p14:tracePt t="144968" x="8540750" y="5048250"/>
          <p14:tracePt t="144984" x="8534400" y="5054600"/>
          <p14:tracePt t="145844" x="8521700" y="5067300"/>
          <p14:tracePt t="145844" x="8515350" y="5080000"/>
          <p14:tracePt t="145860" x="8502650" y="5092700"/>
          <p14:tracePt t="145869" x="8496300" y="5099050"/>
          <p14:tracePt t="145870" x="8477250" y="5130800"/>
          <p14:tracePt t="145885" x="8458200" y="5149850"/>
          <p14:tracePt t="145901" x="8445500" y="5175250"/>
          <p14:tracePt t="145917" x="8432800" y="5187950"/>
          <p14:tracePt t="145934" x="8426450" y="5194300"/>
          <p14:tracePt t="145951" x="8413750" y="5207000"/>
          <p14:tracePt t="145967" x="8401050" y="5219700"/>
          <p14:tracePt t="145985" x="8382000" y="5232400"/>
          <p14:tracePt t="146001" x="8362950" y="5245100"/>
          <p14:tracePt t="146018" x="8343900" y="5251450"/>
          <p14:tracePt t="146034" x="8331200" y="5257800"/>
          <p14:tracePt t="146051" x="8318500" y="5264150"/>
          <p14:tracePt t="146205" x="8312150" y="5264150"/>
          <p14:tracePt t="146220" x="8305800" y="5264150"/>
          <p14:tracePt t="146228" x="8299450" y="5264150"/>
          <p14:tracePt t="146237" x="8299450" y="5257800"/>
          <p14:tracePt t="146365" x="8293100" y="5251450"/>
          <p14:tracePt t="146413" x="8280400" y="5251450"/>
          <p14:tracePt t="146421" x="8255000" y="5251450"/>
          <p14:tracePt t="146422" x="8235950" y="5251450"/>
          <p14:tracePt t="146434" x="8153400" y="5245100"/>
          <p14:tracePt t="146451" x="8064500" y="5232400"/>
          <p14:tracePt t="146467" x="7912100" y="5213350"/>
          <p14:tracePt t="146485" x="7842250" y="5207000"/>
          <p14:tracePt t="146500" x="7759700" y="5200650"/>
          <p14:tracePt t="146517" x="7670800" y="5200650"/>
          <p14:tracePt t="146534" x="7569200" y="5200650"/>
          <p14:tracePt t="146551" x="7435850" y="5200650"/>
          <p14:tracePt t="146567" x="7308850" y="5200650"/>
          <p14:tracePt t="146584" x="7162800" y="5200650"/>
          <p14:tracePt t="146601" x="7029450" y="5200650"/>
          <p14:tracePt t="146617" x="6877050" y="5194300"/>
          <p14:tracePt t="146634" x="6762750" y="5181600"/>
          <p14:tracePt t="146651" x="6680200" y="5181600"/>
          <p14:tracePt t="146667" x="6616700" y="5175250"/>
          <p14:tracePt t="146685" x="6553200" y="5168900"/>
          <p14:tracePt t="146700" x="6502400" y="5168900"/>
          <p14:tracePt t="146718" x="6438900" y="5168900"/>
          <p14:tracePt t="146734" x="6394450" y="5168900"/>
          <p14:tracePt t="146751" x="6337300" y="5168900"/>
          <p14:tracePt t="146767" x="6305550" y="5168900"/>
          <p14:tracePt t="146785" x="6299200" y="5168900"/>
          <p14:tracePt t="146820" x="6292850" y="5168900"/>
          <p14:tracePt t="146821" x="6280150" y="5168900"/>
          <p14:tracePt t="146833" x="6267450" y="5168900"/>
          <p14:tracePt t="146850" x="6261100" y="5168900"/>
          <p14:tracePt t="146965" x="6267450" y="5168900"/>
          <p14:tracePt t="146973" x="6273800" y="5168900"/>
          <p14:tracePt t="146984" x="6292850" y="5168900"/>
          <p14:tracePt t="146984" x="6350000" y="5156200"/>
          <p14:tracePt t="147001" x="6457950" y="5118100"/>
          <p14:tracePt t="147017" x="6604000" y="5080000"/>
          <p14:tracePt t="147034" x="6788150" y="5016500"/>
          <p14:tracePt t="147051" x="7023100" y="4914900"/>
          <p14:tracePt t="147067" x="7302500" y="4730750"/>
          <p14:tracePt t="147067" x="7416800" y="4641850"/>
          <p14:tracePt t="147085" x="7562850" y="4489450"/>
          <p14:tracePt t="147100" x="7677150" y="4324350"/>
          <p14:tracePt t="147117" x="7759700" y="4165600"/>
          <p14:tracePt t="147134" x="7842250" y="3835400"/>
          <p14:tracePt t="147150" x="7880350" y="3448050"/>
          <p14:tracePt t="147167" x="7880350" y="3003550"/>
          <p14:tracePt t="147184" x="7829550" y="2628900"/>
          <p14:tracePt t="147200" x="7747000" y="2381250"/>
          <p14:tracePt t="147217" x="7658100" y="2184400"/>
          <p14:tracePt t="147234" x="7594600" y="2076450"/>
          <p14:tracePt t="147251" x="7556500" y="2019300"/>
          <p14:tracePt t="147267" x="7524750" y="1981200"/>
          <p14:tracePt t="147285" x="7512050" y="1968500"/>
          <p14:tracePt t="147300" x="7499350" y="1962150"/>
          <p14:tracePt t="147317" x="7486650" y="1955800"/>
          <p14:tracePt t="147334" x="7467600" y="1955800"/>
          <p14:tracePt t="147351" x="7429500" y="1955800"/>
          <p14:tracePt t="147367" x="7372350" y="1962150"/>
          <p14:tracePt t="147384" x="7283450" y="1987550"/>
          <p14:tracePt t="147401" x="7156450" y="2032000"/>
          <p14:tracePt t="147417" x="7054850" y="2095500"/>
          <p14:tracePt t="147434" x="6934200" y="2165350"/>
          <p14:tracePt t="147451" x="6813550" y="2254250"/>
          <p14:tracePt t="147467" x="6661150" y="2374900"/>
          <p14:tracePt t="147485" x="6559550" y="2451100"/>
          <p14:tracePt t="147501" x="6515100" y="2489200"/>
          <p14:tracePt t="147517" x="6483350" y="2514600"/>
          <p14:tracePt t="147534" x="6451600" y="2540000"/>
          <p14:tracePt t="147551" x="6438900" y="2552700"/>
          <p14:tracePt t="147567" x="6426200" y="2571750"/>
          <p14:tracePt t="147584" x="6413500" y="2578100"/>
          <p14:tracePt t="147600" x="6400800" y="2590800"/>
          <p14:tracePt t="147617" x="6400800" y="2597150"/>
          <p14:tracePt t="147717" x="6394450" y="2609850"/>
          <p14:tracePt t="147780" x="6388100" y="2609850"/>
          <p14:tracePt t="147792" x="6381750" y="2616200"/>
          <p14:tracePt t="147796" x="6369050" y="2622550"/>
          <p14:tracePt t="147801" x="6343650" y="2628900"/>
          <p14:tracePt t="147817" x="6330950" y="2635250"/>
          <p14:tracePt t="147835" x="6324600" y="2635250"/>
          <p14:tracePt t="148036" x="6324600" y="2641600"/>
          <p14:tracePt t="148045" x="6318250" y="2647950"/>
          <p14:tracePt t="148140" x="6318250" y="2654300"/>
          <p14:tracePt t="148149" x="6318250" y="2660650"/>
          <p14:tracePt t="148167" x="6318250" y="2667000"/>
          <p14:tracePt t="148168" x="6350000" y="2673350"/>
          <p14:tracePt t="148184" x="6394450" y="2679700"/>
          <p14:tracePt t="148201" x="6457950" y="2686050"/>
          <p14:tracePt t="148217" x="6546850" y="2698750"/>
          <p14:tracePt t="148234" x="6648450" y="2717800"/>
          <p14:tracePt t="148250" x="6775450" y="2749550"/>
          <p14:tracePt t="148267" x="6896100" y="2794000"/>
          <p14:tracePt t="148284" x="7105650" y="2851150"/>
          <p14:tracePt t="148301" x="7213600" y="2882900"/>
          <p14:tracePt t="148317" x="7289800" y="2895600"/>
          <p14:tracePt t="148334" x="7340600" y="2908300"/>
          <p14:tracePt t="148350" x="7359650" y="2914650"/>
          <p14:tracePt t="148444" x="7366000" y="2921000"/>
          <p14:tracePt t="148452" x="7359650" y="2940050"/>
          <p14:tracePt t="148467" x="7308850" y="3028950"/>
          <p14:tracePt t="148468" x="7270750" y="3086100"/>
          <p14:tracePt t="148468" x="7232650" y="3155950"/>
          <p14:tracePt t="148485" x="7150100" y="3321050"/>
          <p14:tracePt t="148500" x="7048500" y="3625850"/>
          <p14:tracePt t="148517" x="7016750" y="3841750"/>
          <p14:tracePt t="148534" x="6985000" y="4152900"/>
          <p14:tracePt t="148550" x="6985000" y="4337050"/>
          <p14:tracePt t="148567" x="6985000" y="4470400"/>
          <p14:tracePt t="148584" x="6978650" y="4552950"/>
          <p14:tracePt t="148601" x="6965950" y="4603750"/>
          <p14:tracePt t="148617" x="6940550" y="4648200"/>
          <p14:tracePt t="148634" x="6915150" y="4699000"/>
          <p14:tracePt t="148650" x="6877050" y="4768850"/>
          <p14:tracePt t="148667" x="6794500" y="4889500"/>
          <p14:tracePt t="148684" x="6667500" y="5067300"/>
          <p14:tracePt t="148701" x="6610350" y="5156200"/>
          <p14:tracePt t="148717" x="6553200" y="5226050"/>
          <p14:tracePt t="148734" x="6508750" y="5295900"/>
          <p14:tracePt t="148750" x="6470650" y="5340350"/>
          <p14:tracePt t="148767" x="6445250" y="5372100"/>
          <p14:tracePt t="148785" x="6419850" y="5391150"/>
          <p14:tracePt t="148802" x="6407150" y="5403850"/>
          <p14:tracePt t="148819" x="6400800" y="5410200"/>
          <p14:tracePt t="148835" x="6388100" y="5416550"/>
          <p14:tracePt t="148852" x="6381750" y="5429250"/>
          <p14:tracePt t="148868" x="6356350" y="5441950"/>
          <p14:tracePt t="148885" x="6324600" y="5461000"/>
          <p14:tracePt t="148902" x="6305550" y="5467350"/>
          <p14:tracePt t="148918" x="6299200" y="5467350"/>
          <p14:tracePt t="148935" x="6292850" y="5467350"/>
          <p14:tracePt t="148951" x="6267450" y="5467350"/>
          <p14:tracePt t="148968" x="6242050" y="5461000"/>
          <p14:tracePt t="148985" x="6210300" y="5429250"/>
          <p14:tracePt t="149002" x="6172200" y="5391150"/>
          <p14:tracePt t="149018" x="6146800" y="5340350"/>
          <p14:tracePt t="149035" x="6134100" y="5289550"/>
          <p14:tracePt t="149051" x="6115050" y="5232400"/>
          <p14:tracePt t="149070" x="6115050" y="5213350"/>
          <p14:tracePt t="149086" x="6115050" y="5181600"/>
          <p14:tracePt t="149101" x="6115050" y="5162550"/>
          <p14:tracePt t="149120" x="6115050" y="5143500"/>
          <p14:tracePt t="149135" x="6127750" y="5130800"/>
          <p14:tracePt t="149151" x="6134100" y="5124450"/>
          <p14:tracePt t="149168" x="6140450" y="5118100"/>
          <p14:tracePt t="149185" x="6146800" y="5118100"/>
          <p14:tracePt t="149201" x="6153150" y="5118100"/>
          <p14:tracePt t="149219" x="6159500" y="5118100"/>
          <p14:tracePt t="149261" x="6165850" y="5118100"/>
          <p14:tracePt t="149277" x="6172200" y="5118100"/>
          <p14:tracePt t="149283" x="6178550" y="5118100"/>
          <p14:tracePt t="149294" x="6184900" y="5118100"/>
          <p14:tracePt t="149301" x="6203950" y="5118100"/>
          <p14:tracePt t="149319" x="6248400" y="5118100"/>
          <p14:tracePt t="149335" x="6311900" y="5111750"/>
          <p14:tracePt t="149352" x="6375400" y="5099050"/>
          <p14:tracePt t="149368" x="6419850" y="5092700"/>
          <p14:tracePt t="149385" x="6445250" y="5092700"/>
          <p14:tracePt t="149401" x="6451600" y="5092700"/>
          <p14:tracePt t="149418" x="6464300" y="5092700"/>
          <p14:tracePt t="149435" x="6489700" y="5092700"/>
          <p14:tracePt t="149452" x="6521450" y="5092700"/>
          <p14:tracePt t="149468" x="6584950" y="5092700"/>
          <p14:tracePt t="149486" x="6648450" y="5092700"/>
          <p14:tracePt t="149502" x="6737350" y="5105400"/>
          <p14:tracePt t="149519" x="6845300" y="5111750"/>
          <p14:tracePt t="149535" x="6965950" y="5111750"/>
          <p14:tracePt t="149552" x="7042150" y="5111750"/>
          <p14:tracePt t="149568" x="7073900" y="5111750"/>
          <p14:tracePt t="149725" x="7054850" y="5124450"/>
          <p14:tracePt t="149734" x="6965950" y="5194300"/>
          <p14:tracePt t="149744" x="6902450" y="5251450"/>
          <p14:tracePt t="149752" x="6769100" y="5416550"/>
          <p14:tracePt t="149768" x="6559550" y="5721350"/>
          <p14:tracePt t="149785" x="6419850" y="6007100"/>
          <p14:tracePt t="149801" x="6388100" y="6172200"/>
          <p14:tracePt t="149818" x="6394450" y="6292850"/>
          <p14:tracePt t="149835" x="6445250" y="6381750"/>
          <p14:tracePt t="149852" x="6502400" y="6438900"/>
          <p14:tracePt t="149868" x="6521450" y="6451600"/>
          <p14:tracePt t="149941" x="6527800" y="6451600"/>
          <p14:tracePt t="149949" x="6527800" y="6438900"/>
          <p14:tracePt t="149951" x="6527800" y="6419850"/>
          <p14:tracePt t="149960" x="6527800" y="6407150"/>
          <p14:tracePt t="149968" x="6515100" y="6369050"/>
          <p14:tracePt t="149985" x="6508750" y="6356350"/>
          <p14:tracePt t="150002" x="6496050" y="6337300"/>
          <p14:tracePt t="150018" x="6489700" y="6318250"/>
          <p14:tracePt t="150054" x="6483350" y="6318250"/>
          <p14:tracePt t="150055" x="6483350" y="6311900"/>
          <p14:tracePt t="150068" x="6477000" y="6280150"/>
          <p14:tracePt t="150086" x="6477000" y="6254750"/>
          <p14:tracePt t="150102" x="6477000" y="6229350"/>
          <p14:tracePt t="150119" x="6477000" y="6197600"/>
          <p14:tracePt t="150135" x="6477000" y="6184900"/>
          <p14:tracePt t="150152" x="6477000" y="6178550"/>
          <p14:tracePt t="150168" x="6477000" y="6165850"/>
          <p14:tracePt t="150185" x="6470650" y="6153150"/>
          <p14:tracePt t="150201" x="6464300" y="6146800"/>
          <p14:tracePt t="150261" x="6457950" y="6146800"/>
          <p14:tracePt t="150276" x="6451600" y="6172200"/>
          <p14:tracePt t="150286" x="6451600" y="6191250"/>
          <p14:tracePt t="150287" x="6451600" y="6229350"/>
          <p14:tracePt t="150302" x="6451600" y="6248400"/>
          <p14:tracePt t="150318" x="6457950" y="6261100"/>
          <p14:tracePt t="150335" x="6464300" y="6267450"/>
          <p14:tracePt t="150352" x="6470650" y="6267450"/>
          <p14:tracePt t="150368" x="6496050" y="6267450"/>
          <p14:tracePt t="150385" x="6515100" y="6261100"/>
          <p14:tracePt t="150401" x="6521450" y="6197600"/>
          <p14:tracePt t="150418" x="6521450" y="6153150"/>
          <p14:tracePt t="150435" x="6489700" y="6102350"/>
          <p14:tracePt t="150452" x="6470650" y="6076950"/>
          <p14:tracePt t="150468" x="6445250" y="6057900"/>
          <p14:tracePt t="150486" x="6388100" y="6057900"/>
          <p14:tracePt t="150501" x="6337300" y="6057900"/>
          <p14:tracePt t="150518" x="6280150" y="6108700"/>
          <p14:tracePt t="150535" x="6280150" y="6146800"/>
          <p14:tracePt t="150551" x="6280150" y="6172200"/>
          <p14:tracePt t="150568" x="6299200" y="6203950"/>
          <p14:tracePt t="150585" x="6324600" y="6223000"/>
          <p14:tracePt t="150601" x="6356350" y="6242050"/>
          <p14:tracePt t="150618" x="6432550" y="6261100"/>
          <p14:tracePt t="150635" x="6489700" y="6273800"/>
          <p14:tracePt t="150651" x="6502400" y="6273800"/>
          <p14:tracePt t="150668" x="6508750" y="6248400"/>
          <p14:tracePt t="150686" x="6426200" y="6140450"/>
          <p14:tracePt t="150701" x="6305550" y="6038850"/>
          <p14:tracePt t="150718" x="6140450" y="5956300"/>
          <p14:tracePt t="150735" x="6007100" y="5937250"/>
          <p14:tracePt t="150751" x="5905500" y="5930900"/>
          <p14:tracePt t="150768" x="5867400" y="5937250"/>
          <p14:tracePt t="150785" x="5861050" y="5969000"/>
          <p14:tracePt t="150801" x="5861050" y="6007100"/>
          <p14:tracePt t="150818" x="5861050" y="6045200"/>
          <p14:tracePt t="150835" x="5873750" y="6070600"/>
          <p14:tracePt t="150852" x="5899150" y="6102350"/>
          <p14:tracePt t="150870" x="5905500" y="6115050"/>
          <p14:tracePt t="150885" x="5911850" y="6121400"/>
          <p14:tracePt t="150925" x="5918200" y="6121400"/>
          <p14:tracePt t="153293" x="5924550" y="6134100"/>
          <p14:tracePt t="153301" x="6070600" y="6210300"/>
          <p14:tracePt t="153318" x="6165850" y="6248400"/>
          <p14:tracePt t="153319" x="6489700" y="6350000"/>
          <p14:tracePt t="153334" x="6769100" y="6419850"/>
          <p14:tracePt t="153351" x="6965950" y="6477000"/>
          <p14:tracePt t="153368" x="7048500" y="6496050"/>
          <p14:tracePt t="153385" x="7080250" y="6496050"/>
          <p14:tracePt t="153401" x="7105650" y="6496050"/>
          <p14:tracePt t="153418" x="7143750" y="6496050"/>
          <p14:tracePt t="153435" x="7194550" y="6496050"/>
          <p14:tracePt t="153451" x="7277100" y="6489700"/>
          <p14:tracePt t="153468" x="7334250" y="6477000"/>
          <p14:tracePt t="153468" x="7366000" y="6457950"/>
          <p14:tracePt t="153486" x="7391400" y="6426200"/>
          <p14:tracePt t="153501" x="7404100" y="6375400"/>
          <p14:tracePt t="153518" x="7404100" y="6330950"/>
          <p14:tracePt t="153535" x="7404100" y="6305550"/>
          <p14:tracePt t="153551" x="7391400" y="6292850"/>
          <p14:tracePt t="153568" x="7385050" y="6286500"/>
          <p14:tracePt t="153585" x="7378700" y="6280150"/>
          <p14:tracePt t="153601" x="7366000" y="6280150"/>
          <p14:tracePt t="153618" x="7321550" y="6280150"/>
          <p14:tracePt t="153634" x="7277100" y="6280150"/>
          <p14:tracePt t="153651" x="7226300" y="6280150"/>
          <p14:tracePt t="153668" x="7143750" y="6286500"/>
          <p14:tracePt t="153686" x="7118350" y="6286500"/>
          <p14:tracePt t="153701" x="7092950" y="6292850"/>
          <p14:tracePt t="153718" x="7035800" y="6311900"/>
          <p14:tracePt t="153734" x="6991350" y="6311900"/>
          <p14:tracePt t="153751" x="6934200" y="6318250"/>
          <p14:tracePt t="153768" x="6889750" y="6318250"/>
          <p14:tracePt t="153785" x="6851650" y="6318250"/>
          <p14:tracePt t="153801" x="6813550" y="6318250"/>
          <p14:tracePt t="153818" x="6756400" y="6318250"/>
          <p14:tracePt t="153834" x="6705600" y="6318250"/>
          <p14:tracePt t="153852" x="6635750" y="6318250"/>
          <p14:tracePt t="153868" x="6578600" y="6318250"/>
          <p14:tracePt t="153868" x="6559550" y="6318250"/>
          <p14:tracePt t="153886" x="6534150" y="6318250"/>
          <p14:tracePt t="153902" x="6527800" y="6318250"/>
          <p14:tracePt t="154053" x="6534150" y="6318250"/>
          <p14:tracePt t="154069" x="6540500" y="6318250"/>
          <p14:tracePt t="154101" x="6546850" y="6318250"/>
          <p14:tracePt t="154293" x="6546850" y="6311900"/>
          <p14:tracePt t="154293" x="6540500" y="6286500"/>
          <p14:tracePt t="154301" x="6521450" y="6267450"/>
          <p14:tracePt t="154318" x="6515100" y="6248400"/>
          <p14:tracePt t="154319" x="6483350" y="6216650"/>
          <p14:tracePt t="154335" x="6470650" y="6197600"/>
          <p14:tracePt t="154351" x="6470650" y="6191250"/>
          <p14:tracePt t="154477" x="6470650" y="6184900"/>
          <p14:tracePt t="154493" x="6477000" y="6184900"/>
          <p14:tracePt t="154501" x="6483350" y="6184900"/>
          <p14:tracePt t="154502" x="6496050" y="6184900"/>
          <p14:tracePt t="154518" x="6508750" y="6184900"/>
          <p14:tracePt t="154535" x="6527800" y="6184900"/>
          <p14:tracePt t="154551" x="6540500" y="6184900"/>
          <p14:tracePt t="154568" x="6546850" y="6184900"/>
          <p14:tracePt t="154584" x="6559550" y="6184900"/>
          <p14:tracePt t="154601" x="6578600" y="6184900"/>
          <p14:tracePt t="154618" x="6597650" y="6178550"/>
          <p14:tracePt t="154635" x="6623050" y="6153150"/>
          <p14:tracePt t="154651" x="6642100" y="6134100"/>
          <p14:tracePt t="154668" x="6648450" y="6121400"/>
          <p14:tracePt t="154684" x="6654800" y="6108700"/>
          <p14:tracePt t="154701" x="6667500" y="6102350"/>
          <p14:tracePt t="154718" x="6667500" y="6096000"/>
          <p14:tracePt t="154734" x="6673850" y="6089650"/>
          <p14:tracePt t="154751" x="6680200" y="6083300"/>
          <p14:tracePt t="154893" x="6680200" y="6076950"/>
          <p14:tracePt t="154901" x="6680200" y="6064250"/>
          <p14:tracePt t="154925" x="6680200" y="6057900"/>
          <p14:tracePt t="154934" x="6680200" y="6051550"/>
          <p14:tracePt t="154949" x="6680200" y="6045200"/>
          <p14:tracePt t="154981" x="6680200" y="6038850"/>
          <p14:tracePt t="155140" x="6680200" y="6032500"/>
          <p14:tracePt t="155149" x="6667500" y="6032500"/>
          <p14:tracePt t="155156" x="6616700" y="6051550"/>
          <p14:tracePt t="155168" x="6559550" y="6083300"/>
          <p14:tracePt t="155184" x="6508750" y="6102350"/>
          <p14:tracePt t="155201" x="6489700" y="6121400"/>
          <p14:tracePt t="155218" x="6470650" y="6134100"/>
          <p14:tracePt t="155235" x="6464300" y="6140450"/>
          <p14:tracePt t="155251" x="6457950" y="6146800"/>
          <p14:tracePt t="155268" x="6457950" y="6153150"/>
          <p14:tracePt t="155285" x="6457950" y="6159500"/>
          <p14:tracePt t="155301" x="6457950" y="6165850"/>
          <p14:tracePt t="155318" x="6464300" y="6172200"/>
          <p14:tracePt t="155334" x="6470650" y="6178550"/>
          <p14:tracePt t="155351" x="6483350" y="6184900"/>
          <p14:tracePt t="155368" x="6502400" y="6191250"/>
          <p14:tracePt t="155384" x="6534150" y="6197600"/>
          <p14:tracePt t="155401" x="6591300" y="6197600"/>
          <p14:tracePt t="155418" x="6642100" y="6203950"/>
          <p14:tracePt t="155435" x="6705600" y="6203950"/>
          <p14:tracePt t="155451" x="6750050" y="6203950"/>
          <p14:tracePt t="155468" x="6788150" y="6203950"/>
          <p14:tracePt t="155484" x="6807200" y="6197600"/>
          <p14:tracePt t="155501" x="6813550" y="6191250"/>
          <p14:tracePt t="155518" x="6819900" y="6184900"/>
          <p14:tracePt t="155557" x="6826250" y="6178550"/>
          <p14:tracePt t="155573" x="6832600" y="6178550"/>
          <p14:tracePt t="155581" x="6832600" y="6172200"/>
          <p14:tracePt t="155587" x="6832600" y="6165850"/>
          <p14:tracePt t="155601" x="6838950" y="6159500"/>
          <p14:tracePt t="155618" x="6838950" y="6153150"/>
          <p14:tracePt t="155733" x="6838950" y="6146800"/>
          <p14:tracePt t="155744" x="6838950" y="6140450"/>
          <p14:tracePt t="155748" x="6832600" y="6127750"/>
          <p14:tracePt t="155752" x="6813550" y="6115050"/>
          <p14:tracePt t="155768" x="6769100" y="6102350"/>
          <p14:tracePt t="155784" x="6705600" y="6083300"/>
          <p14:tracePt t="155801" x="6642100" y="6064250"/>
          <p14:tracePt t="155818" x="6591300" y="6045200"/>
          <p14:tracePt t="155834" x="6553200" y="6038850"/>
          <p14:tracePt t="155851" x="6527800" y="6038850"/>
          <p14:tracePt t="155868" x="6477000" y="6038850"/>
          <p14:tracePt t="155886" x="6457950" y="6038850"/>
          <p14:tracePt t="155901" x="6432550" y="6038850"/>
          <p14:tracePt t="155918" x="6419850" y="6038850"/>
          <p14:tracePt t="155935" x="6407150" y="6038850"/>
          <p14:tracePt t="155951" x="6394450" y="6045200"/>
          <p14:tracePt t="155968" x="6388100" y="6045200"/>
          <p14:tracePt t="155984" x="6375400" y="6045200"/>
          <p14:tracePt t="156001" x="6362700" y="6045200"/>
          <p14:tracePt t="156018" x="6350000" y="6051550"/>
          <p14:tracePt t="156034" x="6343650" y="6057900"/>
          <p14:tracePt t="156051" x="6330950" y="6057900"/>
          <p14:tracePt t="156067" x="6324600" y="6064250"/>
          <p14:tracePt t="156084" x="6311900" y="6070600"/>
          <p14:tracePt t="156101" x="6305550" y="6076950"/>
          <p14:tracePt t="156117" x="6299200" y="6083300"/>
          <p14:tracePt t="156134" x="6299200" y="6102350"/>
          <p14:tracePt t="156151" x="6292850" y="6127750"/>
          <p14:tracePt t="156168" x="6292850" y="6140450"/>
          <p14:tracePt t="156184" x="6292850" y="6153150"/>
          <p14:tracePt t="156201" x="6292850" y="6159500"/>
          <p14:tracePt t="156218" x="6292850" y="6165850"/>
          <p14:tracePt t="156234" x="6292850" y="6172200"/>
          <p14:tracePt t="156269" x="6292850" y="6178550"/>
          <p14:tracePt t="156270" x="6318250" y="6178550"/>
          <p14:tracePt t="156285" x="6343650" y="6178550"/>
          <p14:tracePt t="156301" x="6381750" y="6178550"/>
          <p14:tracePt t="156318" x="6413500" y="6178550"/>
          <p14:tracePt t="156334" x="6445250" y="6178550"/>
          <p14:tracePt t="156351" x="6464300" y="6178550"/>
          <p14:tracePt t="156368" x="6496050" y="6178550"/>
          <p14:tracePt t="156385" x="6534150" y="6178550"/>
          <p14:tracePt t="156401" x="6572250" y="6178550"/>
          <p14:tracePt t="156418" x="6610350" y="6178550"/>
          <p14:tracePt t="156435" x="6648450" y="6178550"/>
          <p14:tracePt t="156451" x="6673850" y="6178550"/>
          <p14:tracePt t="156468" x="6686550" y="6178550"/>
          <p14:tracePt t="156468" x="6699250" y="6178550"/>
          <p14:tracePt t="156485" x="6711950" y="6178550"/>
          <p14:tracePt t="156501" x="6731000" y="6178550"/>
          <p14:tracePt t="156518" x="6756400" y="6178550"/>
          <p14:tracePt t="156534" x="6788150" y="6178550"/>
          <p14:tracePt t="156551" x="6807200" y="6178550"/>
          <p14:tracePt t="156568" x="6819900" y="6178550"/>
          <p14:tracePt t="156584" x="6826250" y="6178550"/>
          <p14:tracePt t="156601" x="6838950" y="6178550"/>
          <p14:tracePt t="156618" x="6845300" y="6172200"/>
          <p14:tracePt t="156634" x="6858000" y="6165850"/>
          <p14:tracePt t="156651" x="6858000" y="6159500"/>
          <p14:tracePt t="156773" x="6858000" y="6153150"/>
          <p14:tracePt t="157141" x="6864350" y="6153150"/>
          <p14:tracePt t="157149" x="6908800" y="6159500"/>
          <p14:tracePt t="157157" x="6959600" y="6172200"/>
          <p14:tracePt t="157164" x="7035800" y="6197600"/>
          <p14:tracePt t="157171" x="7156450" y="6223000"/>
          <p14:tracePt t="157184" x="7232650" y="6229350"/>
          <p14:tracePt t="157201" x="7258050" y="6235700"/>
          <p14:tracePt t="157218" x="7270750" y="6235700"/>
          <p14:tracePt t="157234" x="7277100" y="6235700"/>
          <p14:tracePt t="157251" x="7289800" y="6229350"/>
          <p14:tracePt t="157268" x="7296150" y="6223000"/>
          <p14:tracePt t="157284" x="7308850" y="6216650"/>
          <p14:tracePt t="157325" x="7315200" y="6216650"/>
          <p14:tracePt t="157326" x="7315200" y="6210300"/>
          <p14:tracePt t="157336" x="7321550" y="6210300"/>
          <p14:tracePt t="157351" x="7334250" y="6203950"/>
          <p14:tracePt t="157389" x="7346950" y="6197600"/>
          <p14:tracePt t="157436" x="7353300" y="6191250"/>
          <p14:tracePt t="157453" x="7353300" y="6184900"/>
          <p14:tracePt t="157477" x="7353300" y="6178550"/>
          <p14:tracePt t="157493" x="7359650" y="6172200"/>
          <p14:tracePt t="157533" x="7366000" y="6165850"/>
          <p14:tracePt t="157544" x="7372350" y="6165850"/>
          <p14:tracePt t="157557" x="7385050" y="6165850"/>
          <p14:tracePt t="157565" x="7385050" y="6159500"/>
          <p14:tracePt t="157568" x="7391400" y="6159500"/>
          <p14:tracePt t="157584" x="7397750" y="6159500"/>
          <p14:tracePt t="157709" x="7404100" y="6159500"/>
          <p14:tracePt t="157724" x="7404100" y="6165850"/>
          <p14:tracePt t="157724" x="7391400" y="6178550"/>
          <p14:tracePt t="157733" x="7372350" y="6184900"/>
          <p14:tracePt t="157751" x="7346950" y="6197600"/>
          <p14:tracePt t="157752" x="7321550" y="6203950"/>
          <p14:tracePt t="157768" x="7302500" y="6203950"/>
          <p14:tracePt t="157784" x="7296150" y="6210300"/>
          <p14:tracePt t="157801" x="7289800" y="6210300"/>
          <p14:tracePt t="157958" x="7277100" y="6210300"/>
          <p14:tracePt t="157966" x="7251700" y="6203950"/>
          <p14:tracePt t="157967" x="7188200" y="6165850"/>
          <p14:tracePt t="157984" x="7099300" y="6108700"/>
          <p14:tracePt t="157986" x="6731000" y="5949950"/>
          <p14:tracePt t="158001" x="6191250" y="5727700"/>
          <p14:tracePt t="158018" x="5499100" y="5492750"/>
          <p14:tracePt t="158034" x="4800600" y="5295900"/>
          <p14:tracePt t="158051" x="4095750" y="5086350"/>
          <p14:tracePt t="158068" x="3562350" y="4921250"/>
          <p14:tracePt t="158084" x="3079750" y="4781550"/>
          <p14:tracePt t="158101" x="2946400" y="4743450"/>
          <p14:tracePt t="158118" x="2940050" y="4737100"/>
          <p14:tracePt t="158180" x="2933700" y="4737100"/>
          <p14:tracePt t="158189" x="2908300" y="4737100"/>
          <p14:tracePt t="158200" x="2882900" y="4737100"/>
          <p14:tracePt t="158201" x="2781300" y="4724400"/>
          <p14:tracePt t="158217" x="2717800" y="4724400"/>
          <p14:tracePt t="158268" x="2698750" y="4724400"/>
          <p14:tracePt t="158277" x="2654300" y="4711700"/>
          <p14:tracePt t="158284" x="2622550" y="4699000"/>
          <p14:tracePt t="158340" x="2622550" y="4692650"/>
          <p14:tracePt t="158359" x="2628900" y="4679950"/>
          <p14:tracePt t="158367" x="2641600" y="4667250"/>
          <p14:tracePt t="158368" x="2647950" y="4660900"/>
          <p14:tracePt t="158384" x="2667000" y="4641850"/>
          <p14:tracePt t="158401" x="2717800" y="4546600"/>
          <p14:tracePt t="158418" x="2768600" y="4451350"/>
          <p14:tracePt t="158460" x="2768600" y="4381500"/>
          <p14:tracePt t="158468" x="2768600" y="4298950"/>
          <p14:tracePt t="158484" x="2768600" y="4210050"/>
          <p14:tracePt t="158485" x="2762250" y="4013200"/>
          <p14:tracePt t="158523" x="2755900" y="3975100"/>
          <p14:tracePt t="158525" x="2749550" y="3937000"/>
          <p14:tracePt t="158534" x="2743200" y="3898900"/>
          <p14:tracePt t="158551" x="2736850" y="3892550"/>
          <p14:tracePt t="158568" x="2736850" y="3879850"/>
          <p14:tracePt t="158605" x="2730500" y="3873500"/>
          <p14:tracePt t="158621" x="2730500" y="3867150"/>
          <p14:tracePt t="158623" x="2724150" y="3867150"/>
          <p14:tracePt t="158634" x="2717800" y="3854450"/>
          <p14:tracePt t="158651" x="2705100" y="3835400"/>
          <p14:tracePt t="158668" x="2698750" y="3822700"/>
          <p14:tracePt t="158740" x="2692400" y="3879850"/>
          <p14:tracePt t="158749" x="2686050" y="3937000"/>
          <p14:tracePt t="158773" x="2686050" y="3968750"/>
          <p14:tracePt t="158774" x="2686050" y="4064000"/>
          <p14:tracePt t="158784" x="2686050" y="4191000"/>
          <p14:tracePt t="158801" x="2686050" y="4324350"/>
          <p14:tracePt t="158817" x="2686050" y="4381500"/>
          <p14:tracePt t="158853" x="2686050" y="4406900"/>
          <p14:tracePt t="158854" x="2686050" y="4445000"/>
          <p14:tracePt t="158867" x="2692400" y="4508500"/>
          <p14:tracePt t="158885" x="2705100" y="4533900"/>
          <p14:tracePt t="158901" x="2724150" y="4559300"/>
          <p14:tracePt t="158965" x="2736850" y="4552950"/>
          <p14:tracePt t="158980" x="2749550" y="4546600"/>
          <p14:tracePt t="158993" x="2755900" y="4540250"/>
          <p14:tracePt t="159004" x="2762250" y="4540250"/>
          <p14:tracePt t="159013" x="2768600" y="4540250"/>
          <p14:tracePt t="159019" x="2774950" y="4540250"/>
          <p14:tracePt t="159034" x="2787650" y="4546600"/>
          <p14:tracePt t="159051" x="2844800" y="4591050"/>
          <p14:tracePt t="159068" x="2895600" y="4641850"/>
          <p14:tracePt t="159084" x="2933700" y="4673600"/>
          <p14:tracePt t="159101" x="2940050" y="4679950"/>
          <p14:tracePt t="159149" x="2933700" y="4679950"/>
          <p14:tracePt t="159151" x="2933700" y="4686300"/>
          <p14:tracePt t="159167" x="2921000" y="4686300"/>
          <p14:tracePt t="159168" x="2895600" y="4692650"/>
          <p14:tracePt t="159184" x="2863850" y="4692650"/>
          <p14:tracePt t="159200" x="2838450" y="4692650"/>
          <p14:tracePt t="159218" x="2813050" y="4692650"/>
          <p14:tracePt t="159234" x="2806700" y="4692650"/>
          <p14:tracePt t="159325" x="2813050" y="4692650"/>
          <p14:tracePt t="159332" x="2844800" y="4692650"/>
          <p14:tracePt t="159340" x="2895600" y="4692650"/>
          <p14:tracePt t="159349" x="2978150" y="4692650"/>
          <p14:tracePt t="159367" x="3003550" y="4692650"/>
          <p14:tracePt t="159429" x="3009900" y="4692650"/>
          <p14:tracePt t="159453" x="3003550" y="4692650"/>
          <p14:tracePt t="159461" x="2978150" y="4692650"/>
          <p14:tracePt t="159469" x="2946400" y="4679950"/>
          <p14:tracePt t="159470" x="2908300" y="4679950"/>
          <p14:tracePt t="159486" x="2895600" y="4679950"/>
          <p14:tracePt t="159708" x="2851150" y="4667250"/>
          <p14:tracePt t="159716" x="2832100" y="4654550"/>
          <p14:tracePt t="159749" x="2774950" y="4629150"/>
          <p14:tracePt t="159759" x="2749550" y="4616450"/>
          <p14:tracePt t="159760" x="2743200" y="4616450"/>
          <p14:tracePt t="159836" x="2762250" y="4616450"/>
          <p14:tracePt t="159836" x="2787650" y="4622800"/>
          <p14:tracePt t="159853" x="2813050" y="4629150"/>
          <p14:tracePt t="159861" x="2844800" y="4635500"/>
          <p14:tracePt t="159869" x="2882900" y="4641850"/>
          <p14:tracePt t="159885" x="2889250" y="4641850"/>
          <p14:tracePt t="160292" x="2908300" y="4654550"/>
          <p14:tracePt t="160300" x="2940050" y="4673600"/>
          <p14:tracePt t="160309" x="3016250" y="4737100"/>
          <p14:tracePt t="160317" x="3175000" y="4845050"/>
          <p14:tracePt t="160318" x="3714750" y="5143500"/>
          <p14:tracePt t="160334" x="4343400" y="5549900"/>
          <p14:tracePt t="160351" x="4953000" y="5911850"/>
          <p14:tracePt t="160367" x="5492750" y="6254750"/>
          <p14:tracePt t="160384" x="5911850" y="6496050"/>
          <p14:tracePt t="160401" x="6165850" y="6642100"/>
          <p14:tracePt t="160418" x="6350000" y="6737350"/>
          <p14:tracePt t="160434" x="6521450" y="6813550"/>
          <p14:tracePt t="160451" x="6667500" y="6838950"/>
          <p14:tracePt t="160468" x="6845300" y="6851650"/>
          <p14:tracePt t="160485" x="6946900" y="6851650"/>
          <p14:tracePt t="160501" x="7035800" y="6851650"/>
          <p14:tracePt t="160517" x="7105650" y="6851650"/>
          <p14:tracePt t="160534" x="7162800" y="6851650"/>
          <p14:tracePt t="160551" x="7219950" y="6851650"/>
          <p14:tracePt t="160567" x="7277100" y="6851650"/>
          <p14:tracePt t="160584" x="7353300" y="6819900"/>
          <p14:tracePt t="160601" x="7397750" y="6788150"/>
          <p14:tracePt t="160617" x="7442200" y="6724650"/>
          <p14:tracePt t="160634" x="7461250" y="6635750"/>
          <p14:tracePt t="160651" x="7461250" y="6534150"/>
          <p14:tracePt t="160667" x="7454900" y="6426200"/>
          <p14:tracePt t="160685" x="7435850" y="6381750"/>
          <p14:tracePt t="160701" x="7416800" y="6343650"/>
          <p14:tracePt t="160718" x="7372350" y="6299200"/>
          <p14:tracePt t="160734" x="7327900" y="6261100"/>
          <p14:tracePt t="160751" x="7264400" y="6210300"/>
          <p14:tracePt t="160767" x="7194550" y="6159500"/>
          <p14:tracePt t="160784" x="7143750" y="6121400"/>
          <p14:tracePt t="160801" x="7080250" y="6083300"/>
          <p14:tracePt t="160818" x="7048500" y="6057900"/>
          <p14:tracePt t="160835" x="7004050" y="6032500"/>
          <p14:tracePt t="160851" x="6972300" y="6019800"/>
          <p14:tracePt t="160868" x="6921500" y="6000750"/>
          <p14:tracePt t="160885" x="6889750" y="5994400"/>
          <p14:tracePt t="160901" x="6851650" y="5994400"/>
          <p14:tracePt t="160917" x="6807200" y="5994400"/>
          <p14:tracePt t="160934" x="6781800" y="5994400"/>
          <p14:tracePt t="160951" x="6750050" y="5994400"/>
          <p14:tracePt t="160967" x="6718300" y="5994400"/>
          <p14:tracePt t="160984" x="6692900" y="5994400"/>
          <p14:tracePt t="161001" x="6673850" y="5994400"/>
          <p14:tracePt t="161141" x="6673850" y="6000750"/>
          <p14:tracePt t="161196" x="6699250" y="6000750"/>
          <p14:tracePt t="161205" x="6718300" y="6000750"/>
          <p14:tracePt t="161212" x="6737350" y="6007100"/>
          <p14:tracePt t="161220" x="6762750" y="6007100"/>
          <p14:tracePt t="161229" x="6794500" y="6007100"/>
          <p14:tracePt t="161234" x="6832600" y="6007100"/>
          <p14:tracePt t="161250" x="6851650" y="6000750"/>
          <p14:tracePt t="161268" x="6870700" y="5962650"/>
          <p14:tracePt t="161285" x="6870700" y="5930900"/>
          <p14:tracePt t="161301" x="6870700" y="5899150"/>
          <p14:tracePt t="161317" x="6870700" y="5873750"/>
          <p14:tracePt t="161334" x="6864350" y="5854700"/>
          <p14:tracePt t="161351" x="6858000" y="5842000"/>
          <p14:tracePt t="161367" x="6832600" y="5822950"/>
          <p14:tracePt t="161384" x="6807200" y="5803900"/>
          <p14:tracePt t="161401" x="6762750" y="5778500"/>
          <p14:tracePt t="161417" x="6711950" y="5759450"/>
          <p14:tracePt t="161434" x="6661150" y="5734050"/>
          <p14:tracePt t="161451" x="6604000" y="5721350"/>
          <p14:tracePt t="161468" x="6540500" y="5708650"/>
          <p14:tracePt t="161485" x="6521450" y="5708650"/>
          <p14:tracePt t="161502" x="6508750" y="5708650"/>
          <p14:tracePt t="161517" x="6496050" y="5721350"/>
          <p14:tracePt t="161535" x="6477000" y="5746750"/>
          <p14:tracePt t="161551" x="6457950" y="5772150"/>
          <p14:tracePt t="161568" x="6457950" y="5791200"/>
          <p14:tracePt t="161584" x="6457950" y="5803900"/>
          <p14:tracePt t="161601" x="6457950" y="5816600"/>
          <p14:tracePt t="161617" x="6457950" y="5848350"/>
          <p14:tracePt t="161634" x="6457950" y="5867400"/>
          <p14:tracePt t="161651" x="6470650" y="5899150"/>
          <p14:tracePt t="161668" x="6483350" y="5930900"/>
          <p14:tracePt t="161685" x="6496050" y="5943600"/>
          <p14:tracePt t="161701" x="6502400" y="5949950"/>
          <p14:tracePt t="161717" x="6508750" y="5956300"/>
          <p14:tracePt t="161780" x="6515100" y="5956300"/>
          <p14:tracePt t="161917" x="6521450" y="5962650"/>
          <p14:tracePt t="161928" x="6521450" y="5981700"/>
          <p14:tracePt t="161929" x="6521450" y="6013450"/>
          <p14:tracePt t="161934" x="6527800" y="6096000"/>
          <p14:tracePt t="161951" x="6559550" y="6197600"/>
          <p14:tracePt t="161967" x="6604000" y="6318250"/>
          <p14:tracePt t="161984" x="6648450" y="6419850"/>
          <p14:tracePt t="162001" x="6692900" y="6496050"/>
          <p14:tracePt t="162018" x="6718300" y="6527800"/>
          <p14:tracePt t="162034" x="6737350" y="6546850"/>
          <p14:tracePt t="162051" x="6756400" y="6546850"/>
          <p14:tracePt t="162051" x="6762750" y="6546850"/>
          <p14:tracePt t="162069" x="6794500" y="6546850"/>
          <p14:tracePt t="162085" x="6826250" y="6540500"/>
          <p14:tracePt t="162101" x="6845300" y="6521450"/>
          <p14:tracePt t="162117" x="6870700" y="6502400"/>
          <p14:tracePt t="162134" x="6877050" y="6489700"/>
          <p14:tracePt t="162151" x="6883400" y="6457950"/>
          <p14:tracePt t="162167" x="6883400" y="6426200"/>
          <p14:tracePt t="162184" x="6883400" y="6388100"/>
          <p14:tracePt t="162201" x="6883400" y="6356350"/>
          <p14:tracePt t="162217" x="6877050" y="6311900"/>
          <p14:tracePt t="162234" x="6858000" y="6267450"/>
          <p14:tracePt t="162251" x="6826250" y="6223000"/>
          <p14:tracePt t="162268" x="6794500" y="6178550"/>
          <p14:tracePt t="162285" x="6775450" y="6165850"/>
          <p14:tracePt t="162301" x="6743700" y="6159500"/>
          <p14:tracePt t="162317" x="6724650" y="6146800"/>
          <p14:tracePt t="162334" x="6705600" y="6146800"/>
          <p14:tracePt t="162351" x="6686550" y="6140450"/>
          <p14:tracePt t="162367" x="6667500" y="6140450"/>
          <p14:tracePt t="162384" x="6642100" y="6140450"/>
          <p14:tracePt t="162401" x="6610350" y="6146800"/>
          <p14:tracePt t="162417" x="6572250" y="6153150"/>
          <p14:tracePt t="162434" x="6553200" y="6165850"/>
          <p14:tracePt t="162452" x="6527800" y="6184900"/>
          <p14:tracePt t="162467" x="6508750" y="6216650"/>
          <p14:tracePt t="162486" x="6496050" y="6242050"/>
          <p14:tracePt t="162501" x="6496050" y="6261100"/>
          <p14:tracePt t="162518" x="6496050" y="6292850"/>
          <p14:tracePt t="162534" x="6515100" y="6324600"/>
          <p14:tracePt t="162551" x="6540500" y="6362700"/>
          <p14:tracePt t="162567" x="6559550" y="6388100"/>
          <p14:tracePt t="162584" x="6572250" y="6400800"/>
          <p14:tracePt t="162601" x="6591300" y="6419850"/>
          <p14:tracePt t="162617" x="6616700" y="6432550"/>
          <p14:tracePt t="162634" x="6629400" y="6445250"/>
          <p14:tracePt t="162651" x="6648450" y="6457950"/>
          <p14:tracePt t="162667" x="6661150" y="6470650"/>
          <p14:tracePt t="162685" x="6667500" y="6470650"/>
          <p14:tracePt t="162701" x="6680200" y="6470650"/>
          <p14:tracePt t="162717" x="6692900" y="6477000"/>
          <p14:tracePt t="162734" x="6705600" y="6477000"/>
          <p14:tracePt t="164055" x="6686550" y="6457950"/>
          <p14:tracePt t="164076" x="6553200" y="6369050"/>
          <p14:tracePt t="164084" x="6305550" y="6210300"/>
          <p14:tracePt t="164100" x="5651500" y="5867400"/>
          <p14:tracePt t="164101" x="4908550" y="5518150"/>
          <p14:tracePt t="164117" x="4432300" y="5334000"/>
          <p14:tracePt t="164134" x="3886200" y="5073650"/>
          <p14:tracePt t="164151" x="3549650" y="4946650"/>
          <p14:tracePt t="164168" x="3517900" y="4927600"/>
          <p14:tracePt t="164184" x="3365500" y="4883150"/>
          <p14:tracePt t="164201" x="3289300" y="4864100"/>
          <p14:tracePt t="164236" x="3263900" y="4864100"/>
          <p14:tracePt t="164237" x="3168650" y="4832350"/>
          <p14:tracePt t="164251" x="3155950" y="4832350"/>
          <p14:tracePt t="164267" x="3079750" y="4806950"/>
          <p14:tracePt t="164285" x="3073400" y="4806950"/>
          <p14:tracePt t="164349" x="3060700" y="4794250"/>
          <p14:tracePt t="164356" x="3028950" y="4781550"/>
          <p14:tracePt t="164364" x="2997200" y="4762500"/>
          <p14:tracePt t="164367" x="2990850" y="4762500"/>
          <p14:tracePt t="164421" x="2971800" y="4762500"/>
          <p14:tracePt t="164429" x="2952750" y="4762500"/>
          <p14:tracePt t="164436" x="2908300" y="4762500"/>
          <p14:tracePt t="164437" x="2857500" y="4768850"/>
          <p14:tracePt t="164450" x="2724150" y="4781550"/>
          <p14:tracePt t="164467" x="2552700" y="4781550"/>
          <p14:tracePt t="164485" x="2324100" y="4781550"/>
          <p14:tracePt t="164501" x="2317750" y="4781550"/>
          <p14:tracePt t="164540" x="2311400" y="4781550"/>
          <p14:tracePt t="164551" x="2292350" y="4781550"/>
          <p14:tracePt t="164716" x="2286000" y="4781550"/>
          <p14:tracePt t="164733" x="2286000" y="4768850"/>
          <p14:tracePt t="164749" x="2286000" y="4762500"/>
          <p14:tracePt t="165420" x="2286000" y="4737100"/>
          <p14:tracePt t="165429" x="2266950" y="4686300"/>
          <p14:tracePt t="165444" x="2254250" y="4673600"/>
          <p14:tracePt t="165453" x="2165350" y="4610100"/>
          <p14:tracePt t="165453" x="2101850" y="4559300"/>
          <p14:tracePt t="165468" x="2019300" y="4514850"/>
          <p14:tracePt t="165469" x="1866900" y="4432300"/>
          <p14:tracePt t="165484" x="1784350" y="4400550"/>
          <p14:tracePt t="165572" x="1778000" y="4400550"/>
          <p14:tracePt t="165580" x="1739900" y="4400550"/>
          <p14:tracePt t="165587" x="1670050" y="4413250"/>
          <p14:tracePt t="165601" x="1574800" y="4425950"/>
          <p14:tracePt t="165617" x="1473200" y="4470400"/>
          <p14:tracePt t="165634" x="1441450" y="4476750"/>
          <p14:tracePt t="165668" x="1441450" y="4483100"/>
          <p14:tracePt t="165669" x="1428750" y="4508500"/>
          <p14:tracePt t="165685" x="1428750" y="4527550"/>
          <p14:tracePt t="165700" x="1428750" y="4546600"/>
          <p14:tracePt t="165717" x="1428750" y="4552950"/>
          <p14:tracePt t="165860" x="1428750" y="4559300"/>
          <p14:tracePt t="165869" x="1435100" y="4572000"/>
          <p14:tracePt t="166213" x="1473200" y="4584700"/>
          <p14:tracePt t="166220" x="1485900" y="4584700"/>
          <p14:tracePt t="166261" x="1498600" y="4591050"/>
          <p14:tracePt t="166270" x="1619250" y="4641850"/>
          <p14:tracePt t="166278" x="1663700" y="4679950"/>
          <p14:tracePt t="166286" x="1708150" y="4699000"/>
          <p14:tracePt t="166302" x="1797050" y="4737100"/>
          <p14:tracePt t="166319" x="1816100" y="4749800"/>
          <p14:tracePt t="166335" x="1860550" y="4781550"/>
          <p14:tracePt t="166352" x="1898650" y="4800600"/>
          <p14:tracePt t="166405" x="1911350" y="4800600"/>
          <p14:tracePt t="166421" x="1924050" y="4800600"/>
          <p14:tracePt t="166446" x="1930400" y="4800600"/>
          <p14:tracePt t="166461" x="1936750" y="4800600"/>
          <p14:tracePt t="166461" x="1949450" y="4800600"/>
          <p14:tracePt t="166485" x="1955800" y="4800600"/>
          <p14:tracePt t="166486" x="1962150" y="4800600"/>
          <p14:tracePt t="166501" x="1974850" y="4800600"/>
          <p14:tracePt t="166509" x="2006600" y="4787900"/>
          <p14:tracePt t="166518" x="2044700" y="4781550"/>
          <p14:tracePt t="166535" x="2082800" y="4781550"/>
          <p14:tracePt t="166552" x="2089150" y="4775200"/>
          <p14:tracePt t="166574" x="2095500" y="4768850"/>
          <p14:tracePt t="166585" x="2108200" y="4768850"/>
          <p14:tracePt t="166621" x="2108200" y="4762500"/>
          <p14:tracePt t="166709" x="2108200" y="4756150"/>
          <p14:tracePt t="166717" x="2101850" y="4756150"/>
          <p14:tracePt t="166726" x="2095500" y="4756150"/>
          <p14:tracePt t="166757" x="2082800" y="4756150"/>
          <p14:tracePt t="166789" x="2057400" y="4756150"/>
          <p14:tracePt t="166797" x="2025650" y="4756150"/>
          <p14:tracePt t="166805" x="1968500" y="4743450"/>
          <p14:tracePt t="166807" x="1892300" y="4724400"/>
          <p14:tracePt t="166818" x="1708150" y="4705350"/>
          <p14:tracePt t="166835" x="1593850" y="4692650"/>
          <p14:tracePt t="166852" x="1543050" y="4679950"/>
          <p14:tracePt t="166868" x="1416050" y="4660900"/>
          <p14:tracePt t="166886" x="1403350" y="4654550"/>
          <p14:tracePt t="167045" x="1409700" y="4654550"/>
          <p14:tracePt t="167053" x="1422400" y="4654550"/>
          <p14:tracePt t="167061" x="1447800" y="4654550"/>
          <p14:tracePt t="167069" x="1479550" y="4660900"/>
          <p14:tracePt t="167071" x="1530350" y="4673600"/>
          <p14:tracePt t="167086" x="1606550" y="4686300"/>
          <p14:tracePt t="167102" x="1727200" y="4705350"/>
          <p14:tracePt t="167118" x="2070100" y="4756150"/>
          <p14:tracePt t="167135" x="2190750" y="4762500"/>
          <p14:tracePt t="167151" x="2266950" y="4762500"/>
          <p14:tracePt t="167168" x="2279650" y="4762500"/>
          <p14:tracePt t="167185" x="2286000" y="4762500"/>
          <p14:tracePt t="167373" x="2279650" y="4762500"/>
          <p14:tracePt t="167381" x="2260600" y="4762500"/>
          <p14:tracePt t="167389" x="2222500" y="4762500"/>
          <p14:tracePt t="167397" x="2216150" y="4762500"/>
          <p14:tracePt t="167401" x="2165350" y="4762500"/>
          <p14:tracePt t="167418" x="2000250" y="4762500"/>
          <p14:tracePt t="167435" x="1873250" y="4762500"/>
          <p14:tracePt t="167451" x="1784350" y="4762500"/>
          <p14:tracePt t="167468" x="1651000" y="4762500"/>
          <p14:tracePt t="167485" x="1625600" y="4762500"/>
          <p14:tracePt t="167837" x="1663700" y="4775200"/>
          <p14:tracePt t="167846" x="1797050" y="4775200"/>
          <p14:tracePt t="167861" x="1822450" y="4781550"/>
          <p14:tracePt t="167869" x="1898650" y="4787900"/>
          <p14:tracePt t="167870" x="1962150" y="4787900"/>
          <p14:tracePt t="167886" x="1974850" y="4787900"/>
          <p14:tracePt t="168045" x="1968500" y="4787900"/>
          <p14:tracePt t="168053" x="1955800" y="4787900"/>
          <p14:tracePt t="168053" x="1949450" y="4787900"/>
          <p14:tracePt t="168069" x="1943100" y="4787900"/>
          <p14:tracePt t="168070" x="1924050" y="4781550"/>
          <p14:tracePt t="168085" x="1911350" y="4775200"/>
          <p14:tracePt t="168102" x="1905000" y="4775200"/>
          <p14:tracePt t="168118" x="1898650" y="4775200"/>
          <p14:tracePt t="168237" x="1905000" y="4775200"/>
          <p14:tracePt t="168245" x="1911350" y="4775200"/>
          <p14:tracePt t="168253" x="1930400" y="4775200"/>
          <p14:tracePt t="168260" x="1962150" y="4775200"/>
          <p14:tracePt t="168268" x="2044700" y="4762500"/>
          <p14:tracePt t="168286" x="2171700" y="4762500"/>
          <p14:tracePt t="168301" x="2247900" y="4749800"/>
          <p14:tracePt t="168318" x="2311400" y="4743450"/>
          <p14:tracePt t="168335" x="2317750" y="4743450"/>
          <p14:tracePt t="168533" x="2298700" y="4743450"/>
          <p14:tracePt t="168541" x="2273300" y="4743450"/>
          <p14:tracePt t="168549" x="2254250" y="4749800"/>
          <p14:tracePt t="168549" x="0" y="0"/>
        </p14:tracePtLst>
        <p14:tracePtLst>
          <p14:tracePt t="168661" x="2171700" y="4749800"/>
          <p14:tracePt t="168787" x="0" y="0"/>
        </p14:tracePtLst>
        <p14:tracePtLst>
          <p14:tracePt t="168859" x="2171700" y="4749800"/>
          <p14:tracePt t="168988" x="0" y="0"/>
        </p14:tracePtLst>
        <p14:tracePtLst>
          <p14:tracePt t="169031" x="2171700" y="4749800"/>
          <p14:tracePt t="169158" x="0" y="0"/>
        </p14:tracePtLst>
        <p14:tracePtLst>
          <p14:tracePt t="169640" x="1511300" y="4705350"/>
          <p14:tracePt t="169661" x="1511300" y="4711700"/>
          <p14:tracePt t="169669" x="1517650" y="4711700"/>
          <p14:tracePt t="169751" x="0" y="0"/>
        </p14:tracePtLst>
        <p14:tracePtLst>
          <p14:tracePt t="169876" x="1517650" y="4711700"/>
          <p14:tracePt t="169982" x="0" y="0"/>
        </p14:tracePtLst>
        <p14:tracePtLst>
          <p14:tracePt t="170049" x="1517650" y="4711700"/>
          <p14:tracePt t="170158" x="0" y="0"/>
        </p14:tracePtLst>
        <p14:tracePtLst>
          <p14:tracePt t="174697" x="8235950" y="6102350"/>
          <p14:tracePt t="175012" x="8223250" y="6140450"/>
          <p14:tracePt t="175020" x="8210550" y="6178550"/>
          <p14:tracePt t="175034" x="8204200" y="6203950"/>
          <p14:tracePt t="175035" x="8204200" y="6229350"/>
          <p14:tracePt t="175051" x="8204200" y="6261100"/>
          <p14:tracePt t="175068" x="8216900" y="6286500"/>
          <p14:tracePt t="175109" x="8223250" y="6286500"/>
          <p14:tracePt t="175133" x="8229600" y="6292850"/>
          <p14:tracePt t="175140" x="8235950" y="6292850"/>
          <p14:tracePt t="175149" x="8255000" y="6299200"/>
          <p14:tracePt t="175173" x="8267700" y="6299200"/>
          <p14:tracePt t="175174" x="8286750" y="6299200"/>
          <p14:tracePt t="175184" x="8318500" y="6292850"/>
          <p14:tracePt t="175201" x="8356600" y="6267450"/>
          <p14:tracePt t="175217" x="8375650" y="6242050"/>
          <p14:tracePt t="175235" x="8394700" y="6223000"/>
          <p14:tracePt t="175251" x="8407400" y="6197600"/>
          <p14:tracePt t="175268" x="8407400" y="6140450"/>
          <p14:tracePt t="175285" x="8382000" y="6089650"/>
          <p14:tracePt t="175301" x="8343900" y="6038850"/>
          <p14:tracePt t="175318" x="8286750" y="5994400"/>
          <p14:tracePt t="175334" x="8216900" y="5962650"/>
          <p14:tracePt t="175351" x="8134350" y="5943600"/>
          <p14:tracePt t="175368" x="8051800" y="5937250"/>
          <p14:tracePt t="175384" x="8013700" y="5937250"/>
          <p14:tracePt t="175401" x="7981950" y="5937250"/>
          <p14:tracePt t="175418" x="7956550" y="5956300"/>
          <p14:tracePt t="175434" x="7918450" y="5988050"/>
          <p14:tracePt t="175451" x="7880350" y="6026150"/>
          <p14:tracePt t="175468" x="7829550" y="6089650"/>
          <p14:tracePt t="175486" x="7816850" y="6134100"/>
          <p14:tracePt t="175501" x="7816850" y="6197600"/>
          <p14:tracePt t="175518" x="7816850" y="6254750"/>
          <p14:tracePt t="175534" x="7816850" y="6292850"/>
          <p14:tracePt t="175552" x="7835900" y="6330950"/>
          <p14:tracePt t="175568" x="7854950" y="6350000"/>
          <p14:tracePt t="175585" x="7874000" y="6369050"/>
          <p14:tracePt t="175601" x="7905750" y="6388100"/>
          <p14:tracePt t="175618" x="7969250" y="6407150"/>
          <p14:tracePt t="175634" x="8026400" y="6419850"/>
          <p14:tracePt t="175651" x="8089900" y="6426200"/>
          <p14:tracePt t="175668" x="8147050" y="6432550"/>
          <p14:tracePt t="175685" x="8185150" y="6432550"/>
          <p14:tracePt t="175701" x="8216900" y="6432550"/>
          <p14:tracePt t="175718" x="8261350" y="6432550"/>
          <p14:tracePt t="175734" x="8318500" y="6426200"/>
          <p14:tracePt t="175751" x="8356600" y="6413500"/>
          <p14:tracePt t="175768" x="8388350" y="6394450"/>
          <p14:tracePt t="175785" x="8401050" y="6375400"/>
          <p14:tracePt t="175801" x="8407400" y="6356350"/>
          <p14:tracePt t="175818" x="8407400" y="6337300"/>
          <p14:tracePt t="175834" x="8407400" y="6311900"/>
          <p14:tracePt t="175851" x="8401050" y="6292850"/>
          <p14:tracePt t="175868" x="8382000" y="6267450"/>
          <p14:tracePt t="175885" x="8375650" y="6254750"/>
          <p14:tracePt t="176597" x="8369300" y="6254750"/>
          <p14:tracePt t="176605" x="8343900" y="6254750"/>
          <p14:tracePt t="176610" x="8305800" y="6254750"/>
          <p14:tracePt t="176618" x="8204200" y="6261100"/>
          <p14:tracePt t="176634" x="8108950" y="6261100"/>
          <p14:tracePt t="176651" x="8026400" y="6261100"/>
          <p14:tracePt t="176667" x="7956550" y="6261100"/>
          <p14:tracePt t="176685" x="7924800" y="6261100"/>
          <p14:tracePt t="176701" x="7893050" y="6261100"/>
          <p14:tracePt t="176718" x="7867650" y="6261100"/>
          <p14:tracePt t="176734" x="7835900" y="6267450"/>
          <p14:tracePt t="176751" x="7804150" y="6273800"/>
          <p14:tracePt t="176768" x="7778750" y="6280150"/>
          <p14:tracePt t="176784" x="7740650" y="6286500"/>
          <p14:tracePt t="176801" x="7715250" y="6292850"/>
          <p14:tracePt t="176818" x="7683500" y="6299200"/>
          <p14:tracePt t="176834" x="7645400" y="6305550"/>
          <p14:tracePt t="176851" x="7613650" y="6318250"/>
          <p14:tracePt t="176868" x="7537450" y="6330950"/>
          <p14:tracePt t="176885" x="7493000" y="6337300"/>
          <p14:tracePt t="176901" x="7454900" y="6337300"/>
          <p14:tracePt t="176918" x="7423150" y="6337300"/>
          <p14:tracePt t="176934" x="7385050" y="6337300"/>
          <p14:tracePt t="176951" x="7334250" y="6337300"/>
          <p14:tracePt t="176968" x="7270750" y="6330950"/>
          <p14:tracePt t="176984" x="7213600" y="6330950"/>
          <p14:tracePt t="177001" x="7175500" y="6330950"/>
          <p14:tracePt t="177018" x="7150100" y="6330950"/>
          <p14:tracePt t="177034" x="7131050" y="6330950"/>
          <p14:tracePt t="177051" x="7112000" y="6330950"/>
          <p14:tracePt t="177068" x="7080250" y="6330950"/>
          <p14:tracePt t="177085" x="7067550" y="6330950"/>
          <p14:tracePt t="177101" x="7061200" y="6330950"/>
          <p14:tracePt t="177118" x="7054850" y="6330950"/>
          <p14:tracePt t="177373" x="7035800" y="6324600"/>
          <p14:tracePt t="177380" x="7016750" y="6299200"/>
          <p14:tracePt t="177388" x="6991350" y="6286500"/>
          <p14:tracePt t="177396" x="6965950" y="6261100"/>
          <p14:tracePt t="177401" x="6934200" y="6229350"/>
          <p14:tracePt t="177418" x="6927850" y="6216650"/>
          <p14:tracePt t="177453" x="6927850" y="6210300"/>
          <p14:tracePt t="177525" x="6927850" y="6203950"/>
          <p14:tracePt t="177548" x="6934200" y="6203950"/>
          <p14:tracePt t="177573" x="6940550" y="6203950"/>
          <p14:tracePt t="177597" x="6953250" y="6203950"/>
          <p14:tracePt t="177613" x="6959600" y="6203950"/>
          <p14:tracePt t="177620" x="6965950" y="6203950"/>
          <p14:tracePt t="177629" x="6978650" y="6203950"/>
          <p14:tracePt t="177634" x="6997700" y="6203950"/>
          <p14:tracePt t="177651" x="7029450" y="6197600"/>
          <p14:tracePt t="177667" x="7054850" y="6197600"/>
          <p14:tracePt t="177683" x="7086600" y="6191250"/>
          <p14:tracePt t="177700" x="7124700" y="6191250"/>
          <p14:tracePt t="177717" x="7150100" y="6191250"/>
          <p14:tracePt t="177735" x="7169150" y="6191250"/>
          <p14:tracePt t="177751" x="7175500" y="6191250"/>
          <p14:tracePt t="177767" x="7188200" y="6191250"/>
          <p14:tracePt t="177784" x="7194550" y="6191250"/>
          <p14:tracePt t="177949" x="7207250" y="6191250"/>
          <p14:tracePt t="177957" x="7213600" y="6191250"/>
          <p14:tracePt t="177967" x="7226300" y="6191250"/>
          <p14:tracePt t="177984" x="7258050" y="6191250"/>
          <p14:tracePt t="177985" x="7277100" y="6191250"/>
          <p14:tracePt t="178001" x="7302500" y="6191250"/>
          <p14:tracePt t="178017" x="7327900" y="6191250"/>
          <p14:tracePt t="178034" x="7346950" y="6191250"/>
          <p14:tracePt t="178051" x="7366000" y="6191250"/>
          <p14:tracePt t="178068" x="7385050" y="6191250"/>
          <p14:tracePt t="178085" x="7404100" y="6191250"/>
          <p14:tracePt t="178101" x="7423150" y="6191250"/>
          <p14:tracePt t="178117" x="7448550" y="6191250"/>
          <p14:tracePt t="178134" x="7467600" y="6191250"/>
          <p14:tracePt t="178151" x="7493000" y="6191250"/>
          <p14:tracePt t="178168" x="7512050" y="6191250"/>
          <p14:tracePt t="178184" x="7543800" y="6191250"/>
          <p14:tracePt t="178201" x="7562850" y="6197600"/>
          <p14:tracePt t="178217" x="7581900" y="6203950"/>
          <p14:tracePt t="178234" x="7594600" y="6203950"/>
          <p14:tracePt t="178251" x="7613650" y="6203950"/>
          <p14:tracePt t="178251" x="7620000" y="6203950"/>
          <p14:tracePt t="178269" x="7632700" y="6203950"/>
          <p14:tracePt t="178285" x="7658100" y="6203950"/>
          <p14:tracePt t="178301" x="7670800" y="6203950"/>
          <p14:tracePt t="178317" x="7683500" y="6203950"/>
          <p14:tracePt t="178334" x="7689850" y="6210300"/>
          <p14:tracePt t="178685" x="7696200" y="6210300"/>
          <p14:tracePt t="178686" x="7715250" y="6210300"/>
          <p14:tracePt t="178701" x="7721600" y="6210300"/>
          <p14:tracePt t="178717" x="7747000" y="6210300"/>
          <p14:tracePt t="178718" x="7766050" y="6210300"/>
          <p14:tracePt t="178734" x="7785100" y="6210300"/>
          <p14:tracePt t="178751" x="7791450" y="6210300"/>
          <p14:tracePt t="178768" x="7797800" y="6210300"/>
          <p14:tracePt t="178784" x="7810500" y="6210300"/>
          <p14:tracePt t="178801" x="7816850" y="6210300"/>
          <p14:tracePt t="178817" x="7829550" y="6210300"/>
          <p14:tracePt t="178834" x="7835900" y="6203950"/>
          <p14:tracePt t="178851" x="7848600" y="6203950"/>
          <p14:tracePt t="178867" x="7867650" y="6197600"/>
          <p14:tracePt t="178886" x="7880350" y="6197600"/>
          <p14:tracePt t="178901" x="7886700" y="6197600"/>
          <p14:tracePt t="179508" x="7905750" y="6191250"/>
          <p14:tracePt t="179516" x="7943850" y="6184900"/>
          <p14:tracePt t="179526" x="7988300" y="6172200"/>
          <p14:tracePt t="179528" x="8045450" y="6172200"/>
          <p14:tracePt t="179534" x="8166100" y="6159500"/>
          <p14:tracePt t="179551" x="8286750" y="6159500"/>
          <p14:tracePt t="179567" x="8388350" y="6159500"/>
          <p14:tracePt t="179584" x="8489950" y="6146800"/>
          <p14:tracePt t="179601" x="8553450" y="6140450"/>
          <p14:tracePt t="179618" x="8578850" y="6134100"/>
          <p14:tracePt t="179634" x="8591550" y="6134100"/>
          <p14:tracePt t="180157" x="8585200" y="6134100"/>
          <p14:tracePt t="180177" x="8578850" y="6134100"/>
          <p14:tracePt t="180178" x="8566150" y="6134100"/>
          <p14:tracePt t="180184" x="8553450" y="6134100"/>
          <p14:tracePt t="180201" x="8547100" y="6134100"/>
          <p14:tracePt t="180218" x="8534400" y="6134100"/>
          <p14:tracePt t="180300" x="8528050" y="6134100"/>
          <p14:tracePt t="180304" x="8509000" y="6140450"/>
          <p14:tracePt t="180318" x="8502650" y="6140450"/>
          <p14:tracePt t="180319" x="8439150" y="6140450"/>
          <p14:tracePt t="180334" x="8337550" y="6153150"/>
          <p14:tracePt t="180351" x="8216900" y="6153150"/>
          <p14:tracePt t="180368" x="8096250" y="6153150"/>
          <p14:tracePt t="180385" x="7994650" y="6159500"/>
          <p14:tracePt t="180401" x="7912100" y="6172200"/>
          <p14:tracePt t="180418" x="7867650" y="6172200"/>
          <p14:tracePt t="180434" x="7829550" y="6178550"/>
          <p14:tracePt t="180451" x="7791450" y="6184900"/>
          <p14:tracePt t="180467" x="7747000" y="6191250"/>
          <p14:tracePt t="180485" x="7715250" y="6191250"/>
          <p14:tracePt t="180502" x="7689850" y="6191250"/>
          <p14:tracePt t="180517" x="7664450" y="6191250"/>
          <p14:tracePt t="180535" x="7658100" y="6191250"/>
          <p14:tracePt t="180551" x="7645400" y="6191250"/>
          <p14:tracePt t="181012" x="7645400" y="6197600"/>
          <p14:tracePt t="181020" x="7645400" y="6203950"/>
          <p14:tracePt t="181029" x="7645400" y="6210300"/>
          <p14:tracePt t="181060" x="7645400" y="6223000"/>
          <p14:tracePt t="181076" x="7651750" y="6223000"/>
          <p14:tracePt t="181092" x="7658100" y="6229350"/>
          <p14:tracePt t="181108" x="7670800" y="6229350"/>
          <p14:tracePt t="181124" x="7683500" y="6229350"/>
          <p14:tracePt t="181133" x="7689850" y="6235700"/>
          <p14:tracePt t="181134" x="7715250" y="6242050"/>
          <p14:tracePt t="181151" x="7778750" y="6254750"/>
          <p14:tracePt t="181168" x="7854950" y="6261100"/>
          <p14:tracePt t="181184" x="7924800" y="6267450"/>
          <p14:tracePt t="181201" x="7975600" y="6273800"/>
          <p14:tracePt t="181217" x="8001000" y="6286500"/>
          <p14:tracePt t="181235" x="8026400" y="6292850"/>
          <p14:tracePt t="181251" x="8039100" y="6292850"/>
          <p14:tracePt t="181268" x="8064500" y="6305550"/>
          <p14:tracePt t="181284" x="8089900" y="6305550"/>
          <p14:tracePt t="181301" x="8134350" y="6311900"/>
          <p14:tracePt t="181317" x="8185150" y="6330950"/>
          <p14:tracePt t="181335" x="8223250" y="6337300"/>
          <p14:tracePt t="181351" x="8248650" y="6350000"/>
          <p14:tracePt t="181368" x="8274050" y="6356350"/>
          <p14:tracePt t="181384" x="8286750" y="6356350"/>
          <p14:tracePt t="181401" x="8293100" y="6362700"/>
          <p14:tracePt t="181417" x="8305800" y="6362700"/>
          <p14:tracePt t="181434" x="8337550" y="6369050"/>
          <p14:tracePt t="181451" x="8394700" y="6388100"/>
          <p14:tracePt t="181468" x="8464550" y="6407150"/>
          <p14:tracePt t="181484" x="8483600" y="6413500"/>
          <p14:tracePt t="181501" x="8489950" y="6413500"/>
          <p14:tracePt t="181997" x="8483600" y="6413500"/>
          <p14:tracePt t="182004" x="8439150" y="6400800"/>
          <p14:tracePt t="182012" x="8369300" y="6369050"/>
          <p14:tracePt t="182019" x="8020050" y="6267450"/>
          <p14:tracePt t="182034" x="7531100" y="6127750"/>
          <p14:tracePt t="182051" x="6946900" y="5969000"/>
          <p14:tracePt t="182067" x="6000750" y="5715000"/>
          <p14:tracePt t="182084" x="5422900" y="5543550"/>
          <p14:tracePt t="182101" x="4857750" y="5378450"/>
          <p14:tracePt t="182117" x="4349750" y="5251450"/>
          <p14:tracePt t="182134" x="3911600" y="5137150"/>
          <p14:tracePt t="182151" x="3536950" y="5073650"/>
          <p14:tracePt t="182168" x="3143250" y="5010150"/>
          <p14:tracePt t="182185" x="2901950" y="4965700"/>
          <p14:tracePt t="182201" x="2667000" y="4927600"/>
          <p14:tracePt t="182218" x="2482850" y="4895850"/>
          <p14:tracePt t="182234" x="2324100" y="4883150"/>
          <p14:tracePt t="182251" x="2178050" y="4870450"/>
          <p14:tracePt t="182267" x="2006600" y="4845050"/>
          <p14:tracePt t="182285" x="1911350" y="4845050"/>
          <p14:tracePt t="182301" x="1898650" y="4845050"/>
          <p14:tracePt t="182318" x="1885950" y="4845050"/>
          <p14:tracePt t="182335" x="1822450" y="4845050"/>
          <p14:tracePt t="182351" x="1739900" y="4845050"/>
          <p14:tracePt t="182367" x="1638300" y="4845050"/>
          <p14:tracePt t="182384" x="1562100" y="4845050"/>
          <p14:tracePt t="182401" x="1498600" y="4845050"/>
          <p14:tracePt t="182417" x="1473200" y="4845050"/>
          <p14:tracePt t="182434" x="1466850" y="4845050"/>
          <p14:tracePt t="182573" x="1473200" y="4851400"/>
          <p14:tracePt t="182588" x="1479550" y="4851400"/>
          <p14:tracePt t="182601" x="1485900" y="4857750"/>
          <p14:tracePt t="182617" x="1498600" y="4857750"/>
          <p14:tracePt t="182618" x="1504950" y="4864100"/>
          <p14:tracePt t="182634" x="1511300" y="4864100"/>
          <p14:tracePt t="182740" x="1511300" y="4870450"/>
          <p14:tracePt t="182748" x="1498600" y="4889500"/>
          <p14:tracePt t="182749" x="1473200" y="4895850"/>
          <p14:tracePt t="182767" x="1454150" y="4914900"/>
          <p14:tracePt t="182768" x="1409700" y="4946650"/>
          <p14:tracePt t="182784" x="1358900" y="4978400"/>
          <p14:tracePt t="182802" x="1327150" y="4997450"/>
          <p14:tracePt t="182818" x="1320800" y="4997450"/>
          <p14:tracePt t="182834" x="1301750" y="4997450"/>
          <p14:tracePt t="182851" x="1282700" y="4997450"/>
          <p14:tracePt t="182867" x="1244600" y="4997450"/>
          <p14:tracePt t="182885" x="1212850" y="4997450"/>
          <p14:tracePt t="182901" x="1168400" y="4997450"/>
          <p14:tracePt t="182918" x="1143000" y="4997450"/>
          <p14:tracePt t="182934" x="1130300" y="4997450"/>
          <p14:tracePt t="183140" x="1136650" y="4997450"/>
          <p14:tracePt t="183164" x="1149350" y="4997450"/>
          <p14:tracePt t="183172" x="1155700" y="4997450"/>
          <p14:tracePt t="183176" x="1162050" y="4997450"/>
          <p14:tracePt t="183184" x="1200150" y="4997450"/>
          <p14:tracePt t="183201" x="1250950" y="4959350"/>
          <p14:tracePt t="183217" x="1263650" y="4946650"/>
          <p14:tracePt t="183300" x="1282700" y="4927600"/>
          <p14:tracePt t="183304" x="1295400" y="4914900"/>
          <p14:tracePt t="183317" x="1314450" y="4902200"/>
          <p14:tracePt t="183318" x="1365250" y="4864100"/>
          <p14:tracePt t="183334" x="1416050" y="4851400"/>
          <p14:tracePt t="183351" x="1460500" y="4845050"/>
          <p14:tracePt t="183367" x="1504950" y="4845050"/>
          <p14:tracePt t="183384" x="1555750" y="4845050"/>
          <p14:tracePt t="183420" x="1574800" y="4845050"/>
          <p14:tracePt t="183422" x="1581150" y="4851400"/>
          <p14:tracePt t="183434" x="1625600" y="4870450"/>
          <p14:tracePt t="183451" x="1670050" y="4902200"/>
          <p14:tracePt t="183467" x="1695450" y="4927600"/>
          <p14:tracePt t="183484" x="1714500" y="4946650"/>
          <p14:tracePt t="183501" x="1733550" y="4965700"/>
          <p14:tracePt t="183517" x="1752600" y="4984750"/>
          <p14:tracePt t="183534" x="1771650" y="5016500"/>
          <p14:tracePt t="183551" x="1790700" y="5041900"/>
          <p14:tracePt t="183567" x="1797050" y="5054600"/>
          <p14:tracePt t="183584" x="1803400" y="5067300"/>
          <p14:tracePt t="183601" x="1816100" y="5086350"/>
          <p14:tracePt t="183617" x="1816100" y="5099050"/>
          <p14:tracePt t="183634" x="1822450" y="5105400"/>
          <p14:tracePt t="183772" x="1803400" y="5092700"/>
          <p14:tracePt t="183781" x="1797050" y="5086350"/>
          <p14:tracePt t="183789" x="1771650" y="5067300"/>
          <p14:tracePt t="183797" x="1765300" y="5060950"/>
          <p14:tracePt t="183802" x="1733550" y="5035550"/>
          <p14:tracePt t="183819" x="1714500" y="5010150"/>
          <p14:tracePt t="183836" x="1676400" y="4984750"/>
          <p14:tracePt t="183852" x="1670050" y="4984750"/>
          <p14:tracePt t="183892" x="1657350" y="4984750"/>
          <p14:tracePt t="183910" x="1625600" y="4984750"/>
          <p14:tracePt t="183912" x="1600200" y="4984750"/>
          <p14:tracePt t="183918" x="1511300" y="4991100"/>
          <p14:tracePt t="183935" x="1435100" y="5010150"/>
          <p14:tracePt t="183952" x="1416050" y="5016500"/>
          <p14:tracePt t="183997" x="1403350" y="5029200"/>
          <p14:tracePt t="184000" x="1397000" y="5041900"/>
          <p14:tracePt t="184018" x="1390650" y="5060950"/>
          <p14:tracePt t="184019" x="1377950" y="5092700"/>
          <p14:tracePt t="184035" x="1365250" y="5130800"/>
          <p14:tracePt t="184051" x="1365250" y="5137150"/>
          <p14:tracePt t="184051" x="1365250" y="5143500"/>
          <p14:tracePt t="184181" x="1365250" y="5124450"/>
          <p14:tracePt t="184189" x="1384300" y="5086350"/>
          <p14:tracePt t="184197" x="1409700" y="5048250"/>
          <p14:tracePt t="184201" x="1422400" y="5022850"/>
          <p14:tracePt t="184218" x="1435100" y="5016500"/>
          <p14:tracePt t="184235" x="1485900" y="4984750"/>
          <p14:tracePt t="184251" x="1549400" y="4959350"/>
          <p14:tracePt t="184251" x="1593850" y="4946650"/>
          <p14:tracePt t="184269" x="1657350" y="4940300"/>
          <p14:tracePt t="184286" x="1746250" y="4940300"/>
          <p14:tracePt t="184302" x="1854200" y="4940300"/>
          <p14:tracePt t="184318" x="1866900" y="4940300"/>
          <p14:tracePt t="184335" x="1905000" y="4946650"/>
          <p14:tracePt t="184351" x="1993900" y="4984750"/>
          <p14:tracePt t="184369" x="2076450" y="5022850"/>
          <p14:tracePt t="184385" x="2139950" y="5060950"/>
          <p14:tracePt t="184402" x="2159000" y="5073650"/>
          <p14:tracePt t="184418" x="2190750" y="5105400"/>
          <p14:tracePt t="184435" x="2216150" y="5143500"/>
          <p14:tracePt t="184451" x="2235200" y="5162550"/>
          <p14:tracePt t="184468" x="2254250" y="5194300"/>
          <p14:tracePt t="184485" x="2254250" y="5200650"/>
          <p14:tracePt t="184637" x="2241550" y="5200650"/>
          <p14:tracePt t="184645" x="2228850" y="5187950"/>
          <p14:tracePt t="184653" x="2171700" y="5149850"/>
          <p14:tracePt t="184669" x="2139950" y="5118100"/>
          <p14:tracePt t="184670" x="2095500" y="5080000"/>
          <p14:tracePt t="184686" x="2025650" y="5048250"/>
          <p14:tracePt t="184702" x="1873250" y="4991100"/>
          <p14:tracePt t="184718" x="1778000" y="4965700"/>
          <p14:tracePt t="184735" x="1733550" y="4959350"/>
          <p14:tracePt t="184751" x="1670050" y="4953000"/>
          <p14:tracePt t="184768" x="1612900" y="4953000"/>
          <p14:tracePt t="184785" x="1568450" y="4959350"/>
          <p14:tracePt t="184802" x="1524000" y="4972050"/>
          <p14:tracePt t="184818" x="1479550" y="5010150"/>
          <p14:tracePt t="184836" x="1435100" y="5054600"/>
          <p14:tracePt t="184852" x="1371600" y="5124450"/>
          <p14:tracePt t="184870" x="1365250" y="5130800"/>
          <p14:tracePt t="184885" x="1333500" y="5162550"/>
          <p14:tracePt t="184902" x="1308100" y="5194300"/>
          <p14:tracePt t="184918" x="1282700" y="5213350"/>
          <p14:tracePt t="184957" x="1276350" y="5219700"/>
          <p14:tracePt t="185053" x="1276350" y="5213350"/>
          <p14:tracePt t="185062" x="1282700" y="5175250"/>
          <p14:tracePt t="185070" x="1295400" y="5130800"/>
          <p14:tracePt t="185071" x="1314450" y="5092700"/>
          <p14:tracePt t="185084" x="1333500" y="5054600"/>
          <p14:tracePt t="185101" x="1358900" y="5035550"/>
          <p14:tracePt t="185117" x="1422400" y="4978400"/>
          <p14:tracePt t="185134" x="1511300" y="4927600"/>
          <p14:tracePt t="185150" x="1606550" y="4902200"/>
          <p14:tracePt t="185167" x="1714500" y="4889500"/>
          <p14:tracePt t="185184" x="1784350" y="4889500"/>
          <p14:tracePt t="185221" x="1816100" y="4895850"/>
          <p14:tracePt t="185222" x="1854200" y="4927600"/>
          <p14:tracePt t="185234" x="1905000" y="4965700"/>
          <p14:tracePt t="185251" x="1962150" y="5016500"/>
          <p14:tracePt t="185268" x="2051050" y="5086350"/>
          <p14:tracePt t="185285" x="2082800" y="5124450"/>
          <p14:tracePt t="185302" x="2082800" y="5130800"/>
          <p14:tracePt t="185318" x="2095500" y="5137150"/>
          <p14:tracePt t="185335" x="2095500" y="5143500"/>
          <p14:tracePt t="186181" x="2070100" y="5137150"/>
          <p14:tracePt t="186188" x="2070100" y="5130800"/>
          <p14:tracePt t="186196" x="1993900" y="5118100"/>
          <p14:tracePt t="186204" x="1790700" y="5080000"/>
          <p14:tracePt t="186236" x="1752600" y="5073650"/>
          <p14:tracePt t="186250" x="1701800" y="5067300"/>
          <p14:tracePt t="186251" x="1631950" y="5054600"/>
          <p14:tracePt t="186267" x="1606550" y="5054600"/>
          <p14:tracePt t="186284" x="1600200" y="5054600"/>
          <p14:tracePt t="186605" x="1600200" y="5048250"/>
          <p14:tracePt t="186611" x="1600200" y="4997450"/>
          <p14:tracePt t="186621" x="1587500" y="4953000"/>
          <p14:tracePt t="186622" x="1574800" y="4895850"/>
          <p14:tracePt t="186634" x="1530350" y="4787900"/>
          <p14:tracePt t="186651" x="1517650" y="4743450"/>
          <p14:tracePt t="186668" x="1504950" y="4730750"/>
          <p14:tracePt t="186686" x="1466850" y="4711700"/>
          <p14:tracePt t="186701" x="1416050" y="4692650"/>
          <p14:tracePt t="186718" x="1358900" y="4686300"/>
          <p14:tracePt t="186735" x="1314450" y="4686300"/>
          <p14:tracePt t="186751" x="1206500" y="4718050"/>
          <p14:tracePt t="186768" x="1123950" y="4768850"/>
          <p14:tracePt t="186785" x="1098550" y="4813300"/>
          <p14:tracePt t="186801" x="1092200" y="4845050"/>
          <p14:tracePt t="186817" x="1098550" y="4870450"/>
          <p14:tracePt t="186834" x="1117600" y="4946650"/>
          <p14:tracePt t="186850" x="1162050" y="5010150"/>
          <p14:tracePt t="186867" x="1200150" y="5060950"/>
          <p14:tracePt t="186884" x="1263650" y="5124450"/>
          <p14:tracePt t="186901" x="1301750" y="5149850"/>
          <p14:tracePt t="186917" x="1346200" y="5168900"/>
          <p14:tracePt t="186934" x="1365250" y="5168900"/>
          <p14:tracePt t="187005" x="1384300" y="5137150"/>
          <p14:tracePt t="187013" x="1390650" y="5080000"/>
          <p14:tracePt t="187021" x="1390650" y="5016500"/>
          <p14:tracePt t="187028" x="1390650" y="4946650"/>
          <p14:tracePt t="187028" x="1390650" y="4902200"/>
          <p14:tracePt t="187038" x="1377950" y="4857750"/>
          <p14:tracePt t="187051" x="1371600" y="4813300"/>
          <p14:tracePt t="187117" x="1352550" y="4813300"/>
          <p14:tracePt t="187124" x="1327150" y="4832350"/>
          <p14:tracePt t="187134" x="1295400" y="4857750"/>
          <p14:tracePt t="187135" x="1238250" y="4921250"/>
          <p14:tracePt t="187173" x="1225550" y="4933950"/>
          <p14:tracePt t="187185" x="1225550" y="4953000"/>
          <p14:tracePt t="187186" x="1225550" y="4984750"/>
          <p14:tracePt t="187202" x="1244600" y="5022850"/>
          <p14:tracePt t="187217" x="1250950" y="5029200"/>
          <p14:tracePt t="187316" x="1263650" y="5029200"/>
          <p14:tracePt t="187332" x="1276350" y="5022850"/>
          <p14:tracePt t="187332" x="0" y="0"/>
        </p14:tracePtLst>
        <p14:tracePtLst>
          <p14:tracePt t="187493" x="1308100" y="5016500"/>
          <p14:tracePt t="187500" x="1308100" y="5022850"/>
          <p14:tracePt t="187510" x="1314450" y="5029200"/>
          <p14:tracePt t="187600" x="0" y="0"/>
        </p14:tracePtLst>
        <p14:tracePtLst>
          <p14:tracePt t="187673" x="1314450" y="5029200"/>
          <p14:tracePt t="187803" x="0" y="0"/>
        </p14:tracePtLst>
        <p14:tracePtLst>
          <p14:tracePt t="187876" x="1314450" y="5029200"/>
          <p14:tracePt t="187973" x="0" y="0"/>
        </p14:tracePtLst>
        <p14:tracePtLst>
          <p14:tracePt t="188660" x="2279650" y="5048250"/>
          <p14:tracePt t="188772" x="0" y="0"/>
        </p14:tracePtLst>
        <p14:tracePtLst>
          <p14:tracePt t="188892" x="2279650" y="5048250"/>
          <p14:tracePt t="189003" x="0" y="0"/>
        </p14:tracePtLst>
        <p14:tracePtLst>
          <p14:tracePt t="189085" x="2279650" y="5048250"/>
          <p14:tracePt t="189211" x="0" y="0"/>
        </p14:tracePtLst>
        <p14:tracePtLst>
          <p14:tracePt t="189300" x="2279650" y="5048250"/>
          <p14:tracePt t="189419" x="0" y="0"/>
        </p14:tracePtLst>
        <p14:tracePtLst>
          <p14:tracePt t="191433" x="7874000" y="6800850"/>
          <p14:tracePt t="191677" x="7829550" y="6788150"/>
          <p14:tracePt t="191685" x="7727950" y="6686550"/>
          <p14:tracePt t="191694" x="7683500" y="6629400"/>
          <p14:tracePt t="191701" x="7607300" y="6546850"/>
          <p14:tracePt t="191718" x="7556500" y="6508750"/>
          <p14:tracePt t="191734" x="7524750" y="6483350"/>
          <p14:tracePt t="191751" x="7518400" y="6483350"/>
          <p14:tracePt t="191768" x="7486650" y="6470650"/>
          <p14:tracePt t="191784" x="7435850" y="6445250"/>
          <p14:tracePt t="191853" x="7416800" y="6438900"/>
          <p14:tracePt t="191861" x="7397750" y="6426200"/>
          <p14:tracePt t="191868" x="7391400" y="6426200"/>
          <p14:tracePt t="191869" x="7366000" y="6413500"/>
          <p14:tracePt t="191885" x="7340600" y="6407150"/>
          <p14:tracePt t="191901" x="7321550" y="6407150"/>
          <p14:tracePt t="191918" x="7289800" y="6407150"/>
          <p14:tracePt t="191935" x="7239000" y="6419850"/>
          <p14:tracePt t="191951" x="7169150" y="6483350"/>
          <p14:tracePt t="191968" x="7092950" y="6553200"/>
          <p14:tracePt t="191984" x="7042150" y="6629400"/>
          <p14:tracePt t="192001" x="7029450" y="6686550"/>
          <p14:tracePt t="192019" x="7023100" y="6724650"/>
          <p14:tracePt t="192034" x="7042150" y="6750050"/>
          <p14:tracePt t="192052" x="7061200" y="6775450"/>
          <p14:tracePt t="192068" x="7175500" y="6819900"/>
          <p14:tracePt t="192085" x="7327900" y="6845300"/>
          <p14:tracePt t="192101" x="7512050" y="6851650"/>
          <p14:tracePt t="192118" x="7727950" y="6851650"/>
          <p14:tracePt t="192134" x="7931150" y="6851650"/>
          <p14:tracePt t="192151" x="8039100" y="6819900"/>
          <p14:tracePt t="192168" x="8102600" y="6762750"/>
          <p14:tracePt t="192185" x="8128000" y="6654800"/>
          <p14:tracePt t="192201" x="8128000" y="6521450"/>
          <p14:tracePt t="192218" x="8128000" y="6426200"/>
          <p14:tracePt t="192235" x="8102600" y="6343650"/>
          <p14:tracePt t="192251" x="8077200" y="6286500"/>
          <p14:tracePt t="192268" x="8026400" y="6223000"/>
          <p14:tracePt t="192285" x="7994650" y="6197600"/>
          <p14:tracePt t="192301" x="7943850" y="6172200"/>
          <p14:tracePt t="192318" x="7918450" y="6153150"/>
          <p14:tracePt t="192334" x="7861300" y="6127750"/>
          <p14:tracePt t="192351" x="7797800" y="6102350"/>
          <p14:tracePt t="192368" x="7766050" y="6096000"/>
          <p14:tracePt t="192385" x="7753350" y="6096000"/>
          <p14:tracePt t="192428" x="7747000" y="6089650"/>
          <p14:tracePt t="192540" x="7740650" y="6089650"/>
          <p14:tracePt t="192549" x="7734300" y="6089650"/>
          <p14:tracePt t="192551" x="7708900" y="6089650"/>
          <p14:tracePt t="192568" x="7696200" y="6089650"/>
          <p14:tracePt t="192585" x="7683500" y="6096000"/>
          <p14:tracePt t="192628" x="7677150" y="6096000"/>
          <p14:tracePt t="192668" x="7670800" y="6096000"/>
          <p14:tracePt t="192708" x="7632700" y="6096000"/>
          <p14:tracePt t="192717" x="7569200" y="6108700"/>
          <p14:tracePt t="192726" x="7493000" y="6121400"/>
          <p14:tracePt t="192734" x="7486650" y="6121400"/>
          <p14:tracePt t="192757" x="7423150" y="6121400"/>
          <p14:tracePt t="192767" x="7372350" y="6127750"/>
          <p14:tracePt t="192773" x="7296150" y="6140450"/>
          <p14:tracePt t="192784" x="7264400" y="6153150"/>
          <p14:tracePt t="192801" x="7245350" y="6165850"/>
          <p14:tracePt t="192818" x="7226300" y="6178550"/>
          <p14:tracePt t="192834" x="7213600" y="6191250"/>
          <p14:tracePt t="192851" x="7194550" y="6203950"/>
          <p14:tracePt t="192868" x="7188200" y="6216650"/>
          <p14:tracePt t="192885" x="7181850" y="6223000"/>
          <p14:tracePt t="192901" x="7175500" y="6223000"/>
          <p14:tracePt t="192918" x="7169150" y="6229350"/>
          <p14:tracePt t="193052" x="7169150" y="6235700"/>
          <p14:tracePt t="193060" x="7169150" y="6242050"/>
          <p14:tracePt t="193093" x="7175500" y="6242050"/>
          <p14:tracePt t="193117" x="7181850" y="6242050"/>
          <p14:tracePt t="193138" x="7194550" y="6242050"/>
          <p14:tracePt t="193144" x="7200900" y="6242050"/>
          <p14:tracePt t="193151" x="7213600" y="6242050"/>
          <p14:tracePt t="193168" x="7226300" y="6242050"/>
          <p14:tracePt t="193185" x="7239000" y="6242050"/>
          <p14:tracePt t="193201" x="7251700" y="6235700"/>
          <p14:tracePt t="193218" x="7264400" y="6223000"/>
          <p14:tracePt t="193234" x="7270750" y="6223000"/>
          <p14:tracePt t="193251" x="7283450" y="6216650"/>
          <p14:tracePt t="193292" x="7289800" y="6216650"/>
          <p14:tracePt t="193308" x="7302500" y="6210300"/>
          <p14:tracePt t="193500" x="7308850" y="6210300"/>
          <p14:tracePt t="193516" x="7315200" y="6210300"/>
          <p14:tracePt t="193573" x="7321550" y="6210300"/>
          <p14:tracePt t="193604" x="7327900" y="6210300"/>
          <p14:tracePt t="194477" x="7340600" y="6203950"/>
          <p14:tracePt t="194485" x="7397750" y="6197600"/>
          <p14:tracePt t="194501" x="7435850" y="6197600"/>
          <p14:tracePt t="194502" x="7505700" y="6197600"/>
          <p14:tracePt t="194975" x="7499350" y="6197600"/>
          <p14:tracePt t="194997" x="7486650" y="6197600"/>
          <p14:tracePt t="195004" x="7467600" y="6197600"/>
          <p14:tracePt t="195018" x="7442200" y="6197600"/>
          <p14:tracePt t="195020" x="7378700" y="6197600"/>
          <p14:tracePt t="195035" x="7327900" y="6197600"/>
          <p14:tracePt t="195051" x="7283450" y="6197600"/>
          <p14:tracePt t="195051" x="7264400" y="6197600"/>
          <p14:tracePt t="195069" x="7245350" y="6197600"/>
          <p14:tracePt t="195085" x="7226300" y="6197600"/>
          <p14:tracePt t="195101" x="7219950" y="6197600"/>
          <p14:tracePt t="195118" x="7207250" y="6197600"/>
          <p14:tracePt t="195134" x="7188200" y="6197600"/>
          <p14:tracePt t="195172" x="7181850" y="6197600"/>
          <p14:tracePt t="195174" x="7169150" y="6197600"/>
          <p14:tracePt t="195184" x="7150100" y="6197600"/>
          <p14:tracePt t="195201" x="7124700" y="6197600"/>
          <p14:tracePt t="195217" x="7099300" y="6191250"/>
          <p14:tracePt t="195235" x="7067550" y="6178550"/>
          <p14:tracePt t="195251" x="7023100" y="6172200"/>
          <p14:tracePt t="195268" x="6959600" y="6146800"/>
          <p14:tracePt t="195286" x="6934200" y="6146800"/>
          <p14:tracePt t="195325" x="6915150" y="6140450"/>
          <p14:tracePt t="195326" x="6896100" y="6127750"/>
          <p14:tracePt t="195335" x="6870700" y="6115050"/>
          <p14:tracePt t="195352" x="6838950" y="6108700"/>
          <p14:tracePt t="195368" x="6794500" y="6083300"/>
          <p14:tracePt t="195385" x="6769100" y="6070600"/>
          <p14:tracePt t="195401" x="6737350" y="6057900"/>
          <p14:tracePt t="195418" x="6711950" y="6045200"/>
          <p14:tracePt t="195434" x="6692900" y="6038850"/>
          <p14:tracePt t="195469" x="6686550" y="6026150"/>
          <p14:tracePt t="195470" x="6654800" y="6013450"/>
          <p14:tracePt t="195485" x="6616700" y="6000750"/>
          <p14:tracePt t="195501" x="6578600" y="5981700"/>
          <p14:tracePt t="195518" x="6546850" y="5969000"/>
          <p14:tracePt t="195535" x="6515100" y="5956300"/>
          <p14:tracePt t="195551" x="6483350" y="5949950"/>
          <p14:tracePt t="195567" x="6477000" y="5949950"/>
          <p14:tracePt t="195653" x="6477000" y="5943600"/>
          <p14:tracePt t="195659" x="6470650" y="5943600"/>
          <p14:tracePt t="195669" x="6457950" y="5943600"/>
          <p14:tracePt t="195676" x="6445250" y="5937250"/>
          <p14:tracePt t="195685" x="6438900" y="5937250"/>
          <p14:tracePt t="195701" x="6432550" y="5937250"/>
          <p14:tracePt t="195717" x="6419850" y="5937250"/>
          <p14:tracePt t="195734" x="6413500" y="5937250"/>
          <p14:tracePt t="195751" x="6400800" y="5937250"/>
          <p14:tracePt t="195768" x="6394450" y="5937250"/>
          <p14:tracePt t="195784" x="6388100" y="5937250"/>
          <p14:tracePt t="195869" x="6381750" y="5937250"/>
          <p14:tracePt t="195876" x="6362700" y="5937250"/>
          <p14:tracePt t="195885" x="6350000" y="5937250"/>
          <p14:tracePt t="195886" x="6324600" y="5937250"/>
          <p14:tracePt t="195901" x="6318250" y="5937250"/>
          <p14:tracePt t="196164" x="6318250" y="5943600"/>
          <p14:tracePt t="196173" x="6318250" y="5962650"/>
          <p14:tracePt t="196184" x="6318250" y="5975350"/>
          <p14:tracePt t="196185" x="6324600" y="6019800"/>
          <p14:tracePt t="196201" x="6324600" y="6032500"/>
          <p14:tracePt t="196317" x="6324600" y="6038850"/>
          <p14:tracePt t="196327" x="6324600" y="6045200"/>
          <p14:tracePt t="196332" x="6324600" y="6064250"/>
          <p14:tracePt t="196344" x="6324600" y="6070600"/>
          <p14:tracePt t="196351" x="6324600" y="6083300"/>
          <p14:tracePt t="196367" x="6324600" y="6096000"/>
          <p14:tracePt t="196384" x="6324600" y="6102350"/>
          <p14:tracePt t="196401" x="6324600" y="6108700"/>
          <p14:tracePt t="196418" x="6324600" y="6115050"/>
          <p14:tracePt t="196461" x="6324600" y="6121400"/>
          <p14:tracePt t="196471" x="6324600" y="6127750"/>
          <p14:tracePt t="196485" x="6324600" y="6134100"/>
          <p14:tracePt t="196486" x="6324600" y="6140450"/>
          <p14:tracePt t="196501" x="6324600" y="6146800"/>
          <p14:tracePt t="196541" x="6324600" y="6153150"/>
          <p14:tracePt t="196542" x="6324600" y="6159500"/>
          <p14:tracePt t="196551" x="6324600" y="6165850"/>
          <p14:tracePt t="196568" x="6324600" y="6178550"/>
          <p14:tracePt t="196613" x="6324600" y="6184900"/>
          <p14:tracePt t="196829" x="6337300" y="6184900"/>
          <p14:tracePt t="196829" x="6356350" y="6191250"/>
          <p14:tracePt t="196844" x="6388100" y="6191250"/>
          <p14:tracePt t="196853" x="6413500" y="6191250"/>
          <p14:tracePt t="196854" x="6451600" y="6191250"/>
          <p14:tracePt t="196869" x="6483350" y="6191250"/>
          <p14:tracePt t="196885" x="6534150" y="6191250"/>
          <p14:tracePt t="196901" x="6584950" y="6191250"/>
          <p14:tracePt t="196918" x="6635750" y="6191250"/>
          <p14:tracePt t="196934" x="6686550" y="6191250"/>
          <p14:tracePt t="196951" x="6731000" y="6191250"/>
          <p14:tracePt t="196967" x="6781800" y="6191250"/>
          <p14:tracePt t="196984" x="6813550" y="6191250"/>
          <p14:tracePt t="197001" x="6826250" y="6191250"/>
          <p14:tracePt t="197017" x="6851650" y="6191250"/>
          <p14:tracePt t="197034" x="6864350" y="6191250"/>
          <p14:tracePt t="197051" x="6877050" y="6191250"/>
          <p14:tracePt t="197073" x="6896100" y="6191250"/>
          <p14:tracePt t="197085" x="6927850" y="6197600"/>
          <p14:tracePt t="197101" x="6965950" y="6203950"/>
          <p14:tracePt t="197117" x="7010400" y="6210300"/>
          <p14:tracePt t="197134" x="7067550" y="6216650"/>
          <p14:tracePt t="197151" x="7112000" y="6216650"/>
          <p14:tracePt t="197168" x="7131050" y="6216650"/>
          <p14:tracePt t="197184" x="7137400" y="6216650"/>
          <p14:tracePt t="197201" x="7143750" y="6216650"/>
          <p14:tracePt t="197217" x="7150100" y="6216650"/>
          <p14:tracePt t="197235" x="7156450" y="6216650"/>
          <p14:tracePt t="197251" x="7169150" y="6216650"/>
          <p14:tracePt t="197268" x="7181850" y="6216650"/>
          <p14:tracePt t="197284" x="7188200" y="6216650"/>
          <p14:tracePt t="197324" x="7194550" y="6216650"/>
          <p14:tracePt t="197325" x="7200900" y="6216650"/>
          <p14:tracePt t="197358" x="7207250" y="6216650"/>
          <p14:tracePt t="197388" x="7213600" y="6216650"/>
          <p14:tracePt t="197397" x="7219950" y="6216650"/>
          <p14:tracePt t="197420" x="7226300" y="6216650"/>
          <p14:tracePt t="197612" x="7232650" y="6216650"/>
          <p14:tracePt t="197620" x="7239000" y="6216650"/>
          <p14:tracePt t="197620" x="7245350" y="6216650"/>
          <p14:tracePt t="197636" x="7258050" y="6216650"/>
          <p14:tracePt t="197637" x="7264400" y="6216650"/>
          <p14:tracePt t="197651" x="7277100" y="6210300"/>
          <p14:tracePt t="197845" x="7283450" y="6210300"/>
          <p14:tracePt t="197852" x="7315200" y="6210300"/>
          <p14:tracePt t="197868" x="7429500" y="6210300"/>
          <p14:tracePt t="197869" x="7550150" y="6210300"/>
          <p14:tracePt t="197885" x="7651750" y="6210300"/>
          <p14:tracePt t="197901" x="7715250" y="6210300"/>
          <p14:tracePt t="197918" x="7727950" y="6210300"/>
          <p14:tracePt t="197956" x="7734300" y="6210300"/>
          <p14:tracePt t="198292" x="7715250" y="6216650"/>
          <p14:tracePt t="198300" x="7696200" y="6229350"/>
          <p14:tracePt t="198308" x="7683500" y="6235700"/>
          <p14:tracePt t="198317" x="7670800" y="6235700"/>
          <p14:tracePt t="198321" x="7651750" y="6248400"/>
          <p14:tracePt t="198406" x="7645400" y="6248400"/>
          <p14:tracePt t="198428" x="7639050" y="6248400"/>
          <p14:tracePt t="198435" x="7632700" y="6248400"/>
          <p14:tracePt t="198451" x="7613650" y="6248400"/>
          <p14:tracePt t="198452" x="7607300" y="6248400"/>
          <p14:tracePt t="198580" x="7600950" y="6248400"/>
          <p14:tracePt t="198585" x="7613650" y="6242050"/>
          <p14:tracePt t="198601" x="7658100" y="6235700"/>
          <p14:tracePt t="198602" x="7791450" y="6223000"/>
          <p14:tracePt t="198617" x="7924800" y="6197600"/>
          <p14:tracePt t="198634" x="8070850" y="6191250"/>
          <p14:tracePt t="198634" x="8128000" y="6191250"/>
          <p14:tracePt t="198653" x="8172450" y="6191250"/>
          <p14:tracePt t="198684" x="8210550" y="6191250"/>
          <p14:tracePt t="198701" x="8267700" y="6197600"/>
          <p14:tracePt t="198702" x="8299450" y="6203950"/>
          <p14:tracePt t="198718" x="8343900" y="6203950"/>
          <p14:tracePt t="198734" x="8407400" y="6210300"/>
          <p14:tracePt t="198751" x="8464550" y="6210300"/>
          <p14:tracePt t="198767" x="8496300" y="6210300"/>
          <p14:tracePt t="198784" x="8521700" y="6210300"/>
          <p14:tracePt t="198801" x="8534400" y="6210300"/>
          <p14:tracePt t="198818" x="8540750" y="6210300"/>
          <p14:tracePt t="198834" x="8553450" y="6210300"/>
          <p14:tracePt t="198869" x="8559800" y="6203950"/>
          <p14:tracePt t="198870" x="8566150" y="6197600"/>
          <p14:tracePt t="199117" x="8566150" y="6203950"/>
          <p14:tracePt t="199118" x="8566150" y="6242050"/>
          <p14:tracePt t="199134" x="8572500" y="6280150"/>
          <p14:tracePt t="199135" x="8585200" y="6350000"/>
          <p14:tracePt t="199151" x="8597900" y="6426200"/>
          <p14:tracePt t="199167" x="8604250" y="6464300"/>
          <p14:tracePt t="199204" x="8604250" y="6470650"/>
          <p14:tracePt t="199205" x="8604250" y="6477000"/>
          <p14:tracePt t="199218" x="8610600" y="6477000"/>
          <p14:tracePt t="199436" x="8597900" y="6477000"/>
          <p14:tracePt t="199452" x="8585200" y="6477000"/>
          <p14:tracePt t="199460" x="8572500" y="6470650"/>
          <p14:tracePt t="199468" x="8547100" y="6445250"/>
          <p14:tracePt t="199477" x="8540750" y="6445250"/>
          <p14:tracePt t="199509" x="8534400" y="6445250"/>
          <p14:tracePt t="199524" x="8515350" y="6432550"/>
          <p14:tracePt t="199525" x="8509000" y="6426200"/>
          <p14:tracePt t="199534" x="8464550" y="6413500"/>
          <p14:tracePt t="199551" x="8432800" y="6400800"/>
          <p14:tracePt t="199567" x="8413750" y="6388100"/>
          <p14:tracePt t="199585" x="8382000" y="6381750"/>
          <p14:tracePt t="199601" x="8356600" y="6375400"/>
          <p14:tracePt t="199618" x="8305800" y="6356350"/>
          <p14:tracePt t="199634" x="8255000" y="6350000"/>
          <p14:tracePt t="199651" x="8210550" y="6330950"/>
          <p14:tracePt t="199667" x="8178800" y="6324600"/>
          <p14:tracePt t="199685" x="8153400" y="6324600"/>
          <p14:tracePt t="199701" x="8128000" y="6318250"/>
          <p14:tracePt t="199717" x="8096250" y="6305550"/>
          <p14:tracePt t="199734" x="8045450" y="6305550"/>
          <p14:tracePt t="199751" x="7994650" y="6299200"/>
          <p14:tracePt t="199767" x="7931150" y="6286500"/>
          <p14:tracePt t="199784" x="7874000" y="6273800"/>
          <p14:tracePt t="199801" x="7829550" y="6267450"/>
          <p14:tracePt t="199818" x="7797800" y="6267450"/>
          <p14:tracePt t="199834" x="7772400" y="6267450"/>
          <p14:tracePt t="199851" x="7747000" y="6267450"/>
          <p14:tracePt t="199867" x="7715250" y="6267450"/>
          <p14:tracePt t="199885" x="7696200" y="6267450"/>
          <p14:tracePt t="199901" x="7677150" y="6267450"/>
          <p14:tracePt t="199917" x="7658100" y="6267450"/>
          <p14:tracePt t="199934" x="7632700" y="6267450"/>
          <p14:tracePt t="199951" x="7600950" y="6267450"/>
          <p14:tracePt t="199967" x="7575550" y="6261100"/>
          <p14:tracePt t="199984" x="7562850" y="6254750"/>
          <p14:tracePt t="200001" x="7556500" y="6254750"/>
          <p14:tracePt t="200017" x="7550150" y="6254750"/>
          <p14:tracePt t="201140" x="7543800" y="6254750"/>
          <p14:tracePt t="201148" x="7524750" y="6254750"/>
          <p14:tracePt t="201154" x="7512050" y="6248400"/>
          <p14:tracePt t="201167" x="7505700" y="6248400"/>
          <p14:tracePt t="201184" x="7480300" y="6248400"/>
          <p14:tracePt t="201220" x="7467600" y="6248400"/>
          <p14:tracePt t="201221" x="7448550" y="6248400"/>
          <p14:tracePt t="201235" x="7416800" y="6248400"/>
          <p14:tracePt t="201252" x="7308850" y="6242050"/>
          <p14:tracePt t="201270" x="7207250" y="6229350"/>
          <p14:tracePt t="201285" x="7067550" y="6203950"/>
          <p14:tracePt t="201301" x="6896100" y="6184900"/>
          <p14:tracePt t="201318" x="6610350" y="6146800"/>
          <p14:tracePt t="201335" x="6337300" y="6102350"/>
          <p14:tracePt t="201352" x="6070600" y="6057900"/>
          <p14:tracePt t="201369" x="6032500" y="6051550"/>
          <p14:tracePt t="201385" x="5969000" y="6038850"/>
          <p14:tracePt t="201402" x="5759450" y="6000750"/>
          <p14:tracePt t="201418" x="5600700" y="5962650"/>
          <p14:tracePt t="201435" x="5480050" y="5943600"/>
          <p14:tracePt t="201452" x="5245100" y="5905500"/>
          <p14:tracePt t="201468" x="4578350" y="5861050"/>
          <p14:tracePt t="201486" x="4451350" y="5848350"/>
          <p14:tracePt t="201502" x="4375150" y="5835650"/>
          <p14:tracePt t="201541" x="4368800" y="5835650"/>
          <p14:tracePt t="201551" x="4305300" y="5803900"/>
          <p14:tracePt t="201553" x="4152900" y="5702300"/>
          <p14:tracePt t="201568" x="4102100" y="5657850"/>
          <p14:tracePt t="201585" x="4013200" y="5537200"/>
          <p14:tracePt t="201602" x="4006850" y="5537200"/>
          <p14:tracePt t="201619" x="3968750" y="5448300"/>
          <p14:tracePt t="201635" x="3937000" y="5340350"/>
          <p14:tracePt t="201652" x="3917950" y="5264150"/>
          <p14:tracePt t="201669" x="3892550" y="5207000"/>
          <p14:tracePt t="201685" x="3892550" y="5200650"/>
          <p14:tracePt t="201701" x="3886200" y="5181600"/>
          <p14:tracePt t="201749" x="3829050" y="5130800"/>
          <p14:tracePt t="201754" x="3790950" y="5105400"/>
          <p14:tracePt t="201773" x="3714750" y="5054600"/>
          <p14:tracePt t="201774" x="3651250" y="5003800"/>
          <p14:tracePt t="201785" x="3625850" y="4972050"/>
          <p14:tracePt t="201802" x="3575050" y="4914900"/>
          <p14:tracePt t="201818" x="3536950" y="4845050"/>
          <p14:tracePt t="201835" x="3511550" y="4762500"/>
          <p14:tracePt t="201852" x="3473450" y="4622800"/>
          <p14:tracePt t="201869" x="3467100" y="4622800"/>
          <p14:tracePt t="201909" x="3441700" y="4565650"/>
          <p14:tracePt t="201910" x="3403600" y="4457700"/>
          <p14:tracePt t="201918" x="3321050" y="4273550"/>
          <p14:tracePt t="201935" x="3213100" y="4025900"/>
          <p14:tracePt t="201952" x="3092450" y="3771900"/>
          <p14:tracePt t="201968" x="2978150" y="3556000"/>
          <p14:tracePt t="201985" x="2965450" y="3505200"/>
          <p14:tracePt t="202002" x="2908300" y="3365500"/>
          <p14:tracePt t="202019" x="2857500" y="3244850"/>
          <p14:tracePt t="202035" x="2825750" y="3136900"/>
          <p14:tracePt t="202052" x="2819400" y="3067050"/>
          <p14:tracePt t="202068" x="2806700" y="2971800"/>
          <p14:tracePt t="202085" x="2800350" y="2927350"/>
          <p14:tracePt t="202102" x="2794000" y="2901950"/>
          <p14:tracePt t="202119" x="2781300" y="2857500"/>
          <p14:tracePt t="202135" x="2774950" y="2787650"/>
          <p14:tracePt t="202152" x="2768600" y="2724150"/>
          <p14:tracePt t="202168" x="2768600" y="2705100"/>
          <p14:tracePt t="202185" x="2768600" y="2698750"/>
          <p14:tracePt t="202201" x="2762250" y="2692400"/>
          <p14:tracePt t="202301" x="2755900" y="2698750"/>
          <p14:tracePt t="202308" x="2755900" y="2717800"/>
          <p14:tracePt t="202318" x="2755900" y="2724150"/>
          <p14:tracePt t="202349" x="2755900" y="2755900"/>
          <p14:tracePt t="202357" x="2755900" y="2806700"/>
          <p14:tracePt t="202365" x="2755900" y="2844800"/>
          <p14:tracePt t="202373" x="2755900" y="2889250"/>
          <p14:tracePt t="202385" x="2755900" y="2933700"/>
          <p14:tracePt t="202401" x="2755900" y="2971800"/>
          <p14:tracePt t="202418" x="2755900" y="3009900"/>
          <p14:tracePt t="202435" x="2755900" y="3048000"/>
          <p14:tracePt t="202452" x="2768600" y="3079750"/>
          <p14:tracePt t="202468" x="2781300" y="3155950"/>
          <p14:tracePt t="202485" x="2787650" y="3206750"/>
          <p14:tracePt t="202501" x="2794000" y="3225800"/>
          <p14:tracePt t="202518" x="2794000" y="3263900"/>
          <p14:tracePt t="202535" x="2794000" y="3308350"/>
          <p14:tracePt t="202552" x="2794000" y="3352800"/>
          <p14:tracePt t="202568" x="2787650" y="3435350"/>
          <p14:tracePt t="202585" x="2787650" y="3568700"/>
          <p14:tracePt t="202602" x="2787650" y="3727450"/>
          <p14:tracePt t="202619" x="2787650" y="3854450"/>
          <p14:tracePt t="202635" x="2787650" y="3962400"/>
          <p14:tracePt t="202652" x="2787650" y="4057650"/>
          <p14:tracePt t="202668" x="2806700" y="4165600"/>
          <p14:tracePt t="202685" x="2819400" y="4210050"/>
          <p14:tracePt t="202741" x="2819400" y="4216400"/>
          <p14:tracePt t="202749" x="2825750" y="4229100"/>
          <p14:tracePt t="202750" x="2825750" y="4241800"/>
          <p14:tracePt t="202768" x="2825750" y="4260850"/>
          <p14:tracePt t="202769" x="2825750" y="4298950"/>
          <p14:tracePt t="202785" x="2825750" y="4343400"/>
          <p14:tracePt t="202801" x="2825750" y="4381500"/>
          <p14:tracePt t="202818" x="2838450" y="4432300"/>
          <p14:tracePt t="202835" x="2838450" y="4476750"/>
          <p14:tracePt t="202852" x="2844800" y="4521200"/>
          <p14:tracePt t="202868" x="2851150" y="4552950"/>
          <p14:tracePt t="202885" x="2851150" y="4559300"/>
          <p14:tracePt t="202981" x="2851150" y="4565650"/>
          <p14:tracePt t="202989" x="2851150" y="4572000"/>
          <p14:tracePt t="203005" x="2851150" y="4578350"/>
          <p14:tracePt t="203018" x="2851150" y="4584700"/>
          <p14:tracePt t="203019" x="2851150" y="4597400"/>
          <p14:tracePt t="203035" x="2844800" y="4597400"/>
          <p14:tracePt t="203052" x="2844800" y="4603750"/>
          <p14:tracePt t="203173" x="2851150" y="4610100"/>
          <p14:tracePt t="203189" x="2863850" y="4610100"/>
          <p14:tracePt t="203205" x="2876550" y="4610100"/>
          <p14:tracePt t="203213" x="2901950" y="4603750"/>
          <p14:tracePt t="203221" x="2921000" y="4565650"/>
          <p14:tracePt t="203222" x="2921000" y="4514850"/>
          <p14:tracePt t="203237" x="2927350" y="4381500"/>
          <p14:tracePt t="203251" x="2921000" y="4089400"/>
          <p14:tracePt t="203269" x="2901950" y="3968750"/>
          <p14:tracePt t="203285" x="2876550" y="3797300"/>
          <p14:tracePt t="203301" x="2851150" y="3644900"/>
          <p14:tracePt t="203318" x="2832100" y="3517900"/>
          <p14:tracePt t="203335" x="2819400" y="3422650"/>
          <p14:tracePt t="203351" x="2813050" y="3359150"/>
          <p14:tracePt t="203368" x="2813050" y="3314700"/>
          <p14:tracePt t="203385" x="2813050" y="3282950"/>
          <p14:tracePt t="203401" x="2813050" y="3270250"/>
          <p14:tracePt t="203629" x="2813050" y="3289300"/>
          <p14:tracePt t="203637" x="2806700" y="3321050"/>
          <p14:tracePt t="203638" x="2800350" y="3359150"/>
          <p14:tracePt t="203652" x="2787650" y="3454400"/>
          <p14:tracePt t="203669" x="2787650" y="3511550"/>
          <p14:tracePt t="203685" x="2774950" y="3549650"/>
          <p14:tracePt t="203702" x="2774950" y="3575050"/>
          <p14:tracePt t="203718" x="2774950" y="3581400"/>
          <p14:tracePt t="203756" x="2768600" y="3587750"/>
          <p14:tracePt t="203771" x="2768600" y="3600450"/>
          <p14:tracePt t="203785" x="2768600" y="3606800"/>
          <p14:tracePt t="203786" x="2768600" y="3632200"/>
          <p14:tracePt t="203802" x="2762250" y="3663950"/>
          <p14:tracePt t="203818" x="2755900" y="3708400"/>
          <p14:tracePt t="203835" x="2749550" y="3765550"/>
          <p14:tracePt t="203851" x="2743200" y="3841750"/>
          <p14:tracePt t="203901" x="2743200" y="3854450"/>
          <p14:tracePt t="203910" x="2743200" y="3873500"/>
          <p14:tracePt t="203912" x="2736850" y="3892550"/>
          <p14:tracePt t="203918" x="2736850" y="3930650"/>
          <p14:tracePt t="203935" x="2736850" y="3956050"/>
          <p14:tracePt t="203951" x="2736850" y="3968750"/>
          <p14:tracePt t="204013" x="2736850" y="3994150"/>
          <p14:tracePt t="204021" x="2736850" y="4013200"/>
          <p14:tracePt t="204029" x="2736850" y="4038600"/>
          <p14:tracePt t="204035" x="2736850" y="4121150"/>
          <p14:tracePt t="204051" x="2736850" y="4210050"/>
          <p14:tracePt t="204051" x="2736850" y="4254500"/>
          <p14:tracePt t="204069" x="2736850" y="4311650"/>
          <p14:tracePt t="204085" x="2736850" y="4356100"/>
          <p14:tracePt t="204102" x="2730500" y="4387850"/>
          <p14:tracePt t="204118" x="2730500" y="4394200"/>
          <p14:tracePt t="204136" x="2724150" y="4425950"/>
          <p14:tracePt t="204152" x="2724150" y="4432300"/>
          <p14:tracePt t="204197" x="2724150" y="4445000"/>
          <p14:tracePt t="204205" x="2717800" y="4464050"/>
          <p14:tracePt t="204206" x="2717800" y="4483100"/>
          <p14:tracePt t="204218" x="2724150" y="4502150"/>
          <p14:tracePt t="204253" x="2724150" y="4514850"/>
          <p14:tracePt t="204254" x="2724150" y="4527550"/>
          <p14:tracePt t="204269" x="2724150" y="4533900"/>
          <p14:tracePt t="204285" x="2724150" y="4546600"/>
          <p14:tracePt t="204461" x="2724150" y="4552950"/>
          <p14:tracePt t="204469" x="2724150" y="4559300"/>
          <p14:tracePt t="204476" x="2724150" y="4565650"/>
          <p14:tracePt t="204484" x="2724150" y="4578350"/>
          <p14:tracePt t="204501" x="2724150" y="4584700"/>
          <p14:tracePt t="204605" x="2705100" y="4559300"/>
          <p14:tracePt t="204613" x="2647950" y="4470400"/>
          <p14:tracePt t="204629" x="2603500" y="4400550"/>
          <p14:tracePt t="204637" x="2552700" y="4330700"/>
          <p14:tracePt t="204638" x="2482850" y="4254500"/>
          <p14:tracePt t="204651" x="2387600" y="4159250"/>
          <p14:tracePt t="204670" x="2305050" y="4089400"/>
          <p14:tracePt t="204685" x="2298700" y="4089400"/>
          <p14:tracePt t="204701" x="2178050" y="4032250"/>
          <p14:tracePt t="204718" x="2101850" y="4000500"/>
          <p14:tracePt t="204735" x="2051050" y="3981450"/>
          <p14:tracePt t="204751" x="1847850" y="3937000"/>
          <p14:tracePt t="204789" x="1828800" y="3930650"/>
          <p14:tracePt t="204790" x="1739900" y="3930650"/>
          <p14:tracePt t="204801" x="1651000" y="3930650"/>
          <p14:tracePt t="204837" x="1638300" y="3937000"/>
          <p14:tracePt t="204838" x="1619250" y="3943350"/>
          <p14:tracePt t="204851" x="1543050" y="3975100"/>
          <p14:tracePt t="204851" x="1485900" y="3994150"/>
          <p14:tracePt t="204869" x="1403350" y="4044950"/>
          <p14:tracePt t="204885" x="1327150" y="4095750"/>
          <p14:tracePt t="204901" x="1295400" y="4114800"/>
          <p14:tracePt t="204980" x="1295400" y="4127500"/>
          <p14:tracePt t="204980" x="1295400" y="4140200"/>
          <p14:tracePt t="204996" x="1295400" y="4146550"/>
          <p14:tracePt t="205004" x="1295400" y="4152900"/>
          <p14:tracePt t="205013" x="1295400" y="4165600"/>
          <p14:tracePt t="205021" x="1295400" y="4184650"/>
          <p14:tracePt t="205035" x="1295400" y="4191000"/>
          <p14:tracePt t="205173" x="1320800" y="4165600"/>
          <p14:tracePt t="205180" x="1333500" y="4152900"/>
          <p14:tracePt t="205229" x="1339850" y="4140200"/>
          <p14:tracePt t="205237" x="1365250" y="4127500"/>
          <p14:tracePt t="205245" x="1377950" y="4121150"/>
          <p14:tracePt t="205245" x="1397000" y="4108450"/>
          <p14:tracePt t="205253" x="1409700" y="4108450"/>
          <p14:tracePt t="205268" x="1447800" y="4089400"/>
          <p14:tracePt t="205285" x="1473200" y="4089400"/>
          <p14:tracePt t="205341" x="1479550" y="4089400"/>
          <p14:tracePt t="205348" x="1498600" y="4089400"/>
          <p14:tracePt t="205351" x="1504950" y="4089400"/>
          <p14:tracePt t="205368" x="1517650" y="4089400"/>
          <p14:tracePt t="205384" x="1581150" y="4089400"/>
          <p14:tracePt t="205401" x="1625600" y="4095750"/>
          <p14:tracePt t="205444" x="1644650" y="4108450"/>
          <p14:tracePt t="205450" x="1682750" y="4121150"/>
          <p14:tracePt t="205468" x="1695450" y="4121150"/>
          <p14:tracePt t="205492" x="1701800" y="4127500"/>
          <p14:tracePt t="205501" x="1720850" y="4133850"/>
          <p14:tracePt t="205509" x="1746250" y="4152900"/>
          <p14:tracePt t="205518" x="1765300" y="4165600"/>
          <p14:tracePt t="205535" x="1784350" y="4178300"/>
          <p14:tracePt t="205552" x="1803400" y="4191000"/>
          <p14:tracePt t="206037" x="1803400" y="4197350"/>
          <p14:tracePt t="206069" x="1803400" y="4203700"/>
          <p14:tracePt t="206077" x="1809750" y="4210050"/>
          <p14:tracePt t="206079" x="1822450" y="4222750"/>
          <p14:tracePt t="206085" x="1847850" y="4241800"/>
          <p14:tracePt t="206101" x="1854200" y="4248150"/>
          <p14:tracePt t="206118" x="1873250" y="4260850"/>
          <p14:tracePt t="206135" x="1898650" y="4279900"/>
          <p14:tracePt t="206152" x="1911350" y="4279900"/>
          <p14:tracePt t="206169" x="1936750" y="4286250"/>
          <p14:tracePt t="206185" x="1936750" y="4292600"/>
          <p14:tracePt t="206201" x="1962150" y="4298950"/>
          <p14:tracePt t="206218" x="1987550" y="4311650"/>
          <p14:tracePt t="206235" x="2006600" y="4311650"/>
          <p14:tracePt t="207269" x="1993900" y="4267200"/>
          <p14:tracePt t="207277" x="1917700" y="4178300"/>
          <p14:tracePt t="207278" x="1822450" y="4070350"/>
          <p14:tracePt t="207285" x="1752600" y="4019550"/>
          <p14:tracePt t="207301" x="1606550" y="3917950"/>
          <p14:tracePt t="207357" x="1587500" y="3911600"/>
          <p14:tracePt t="207357" x="1581150" y="3905250"/>
          <p14:tracePt t="207372" x="1574800" y="3905250"/>
          <p14:tracePt t="207388" x="1568450" y="3905250"/>
          <p14:tracePt t="207404" x="1555750" y="3905250"/>
          <p14:tracePt t="207406" x="1543050" y="3905250"/>
          <p14:tracePt t="207418" x="1504950" y="3930650"/>
          <p14:tracePt t="207435" x="1460500" y="3962400"/>
          <p14:tracePt t="207451" x="1422400" y="3987800"/>
          <p14:tracePt t="207500" x="1422400" y="4006850"/>
          <p14:tracePt t="207510" x="1416050" y="4013200"/>
          <p14:tracePt t="207512" x="1416050" y="4025900"/>
          <p14:tracePt t="207518" x="1416050" y="4038600"/>
          <p14:tracePt t="207535" x="1416050" y="4051300"/>
          <p14:tracePt t="207716" x="1416050" y="4057650"/>
          <p14:tracePt t="207748" x="1447800" y="4032250"/>
          <p14:tracePt t="207761" x="1485900" y="4006850"/>
          <p14:tracePt t="207762" x="1524000" y="3987800"/>
          <p14:tracePt t="207768" x="1549400" y="3981450"/>
          <p14:tracePt t="207812" x="1574800" y="3981450"/>
          <p14:tracePt t="207820" x="1593850" y="3981450"/>
          <p14:tracePt t="207827" x="1619250" y="3981450"/>
          <p14:tracePt t="207834" x="1657350" y="3981450"/>
          <p14:tracePt t="207851" x="1670050" y="3981450"/>
          <p14:tracePt t="207891" x="1701800" y="3981450"/>
          <p14:tracePt t="207901" x="1720850" y="3994150"/>
          <p14:tracePt t="207902" x="1746250" y="4000500"/>
          <p14:tracePt t="207918" x="1822450" y="4032250"/>
          <p14:tracePt t="207935" x="1879600" y="4057650"/>
          <p14:tracePt t="207951" x="1905000" y="4070350"/>
          <p14:tracePt t="207968" x="1911350" y="4070350"/>
          <p14:tracePt t="208013" x="1911350" y="4076700"/>
          <p14:tracePt t="208021" x="1917700" y="4076700"/>
          <p14:tracePt t="208027" x="1917700" y="4083050"/>
          <p14:tracePt t="208035" x="1936750" y="4102100"/>
          <p14:tracePt t="208051" x="1949450" y="4108450"/>
          <p14:tracePt t="208051" x="1968500" y="4127500"/>
          <p14:tracePt t="208069" x="1987550" y="4146550"/>
          <p14:tracePt t="208085" x="2006600" y="4165600"/>
          <p14:tracePt t="208101" x="2019300" y="4184650"/>
          <p14:tracePt t="208205" x="2032000" y="4191000"/>
          <p14:tracePt t="208212" x="2032000" y="4197350"/>
          <p14:tracePt t="208220" x="2038350" y="4210050"/>
          <p14:tracePt t="208227" x="2044700" y="4216400"/>
          <p14:tracePt t="208234" x="2063750" y="4241800"/>
          <p14:tracePt t="208251" x="2076450" y="4260850"/>
          <p14:tracePt t="208251" x="2082800" y="4267200"/>
          <p14:tracePt t="208269" x="2089150" y="4273550"/>
          <p14:tracePt t="208285" x="2089150" y="4279900"/>
          <p14:tracePt t="208892" x="2082800" y="4279900"/>
          <p14:tracePt t="208901" x="2006600" y="4216400"/>
          <p14:tracePt t="208918" x="1987550" y="4203700"/>
          <p14:tracePt t="208919" x="1860550" y="4133850"/>
          <p14:tracePt t="208934" x="1765300" y="4070350"/>
          <p14:tracePt t="208952" x="1758950" y="4070350"/>
          <p14:tracePt t="208988" x="1739900" y="4064000"/>
          <p14:tracePt t="208990" x="1733550" y="4057650"/>
          <p14:tracePt t="209001" x="1708150" y="4051300"/>
          <p14:tracePt t="209018" x="1676400" y="4044950"/>
          <p14:tracePt t="209035" x="1631950" y="4044950"/>
          <p14:tracePt t="209051" x="1574800" y="4044950"/>
          <p14:tracePt t="209068" x="1555750" y="4044950"/>
          <p14:tracePt t="209140" x="1549400" y="4044950"/>
          <p14:tracePt t="209149" x="1543050" y="4051300"/>
          <p14:tracePt t="209150" x="1530350" y="4070350"/>
          <p14:tracePt t="209168" x="1530350" y="4089400"/>
          <p14:tracePt t="209185" x="1524000" y="4108450"/>
          <p14:tracePt t="209201" x="1517650" y="4114800"/>
          <p14:tracePt t="209219" x="1517650" y="4127500"/>
          <p14:tracePt t="209234" x="1511300" y="4133850"/>
          <p14:tracePt t="209252" x="1511300" y="4146550"/>
          <p14:tracePt t="209268" x="1498600" y="4165600"/>
          <p14:tracePt t="209316" x="1498600" y="4171950"/>
          <p14:tracePt t="210412" x="1536700" y="4178300"/>
          <p14:tracePt t="210420" x="1549400" y="4178300"/>
          <p14:tracePt t="210444" x="1587500" y="4184650"/>
          <p14:tracePt t="210461" x="1720850" y="4184650"/>
          <p14:tracePt t="210468" x="1778000" y="4191000"/>
          <p14:tracePt t="210469" x="1847850" y="4191000"/>
          <p14:tracePt t="210485" x="1879600" y="4191000"/>
          <p14:tracePt t="210501" x="1911350" y="4191000"/>
          <p14:tracePt t="210518" x="1917700" y="4191000"/>
          <p14:tracePt t="210535" x="1930400" y="4191000"/>
          <p14:tracePt t="210772" x="1936750" y="4191000"/>
          <p14:tracePt t="210780" x="1917700" y="4152900"/>
          <p14:tracePt t="210789" x="1873250" y="4108450"/>
          <p14:tracePt t="210821" x="1784350" y="4044950"/>
          <p14:tracePt t="210822" x="1758950" y="4032250"/>
          <p14:tracePt t="210834" x="1631950" y="3975100"/>
          <p14:tracePt t="210851" x="1536700" y="3937000"/>
          <p14:tracePt t="210851" x="1473200" y="3924300"/>
          <p14:tracePt t="210869" x="1422400" y="3917950"/>
          <p14:tracePt t="210884" x="1339850" y="3917950"/>
          <p14:tracePt t="210902" x="1276350" y="3917950"/>
          <p14:tracePt t="210918" x="1225550" y="3924300"/>
          <p14:tracePt t="210935" x="1225550" y="3930650"/>
          <p14:tracePt t="211037" x="1219200" y="3930650"/>
          <p14:tracePt t="211045" x="1219200" y="3943350"/>
          <p14:tracePt t="211052" x="1212850" y="3943350"/>
          <p14:tracePt t="211069" x="1212850" y="3956050"/>
          <p14:tracePt t="211090" x="1212850" y="3962400"/>
          <p14:tracePt t="211116" x="1212850" y="3968750"/>
          <p14:tracePt t="211149" x="1206500" y="3975100"/>
          <p14:tracePt t="211724" x="1206500" y="3987800"/>
          <p14:tracePt t="211733" x="1225550" y="4051300"/>
          <p14:tracePt t="211741" x="1238250" y="4070350"/>
          <p14:tracePt t="211752" x="1238250" y="4076700"/>
          <p14:tracePt t="211754" x="1289050" y="4197350"/>
          <p14:tracePt t="211768" x="1320800" y="4273550"/>
          <p14:tracePt t="211784" x="1384300" y="4400550"/>
          <p14:tracePt t="211801" x="1409700" y="4476750"/>
          <p14:tracePt t="211818" x="1460500" y="4578350"/>
          <p14:tracePt t="211835" x="1485900" y="4641850"/>
          <p14:tracePt t="211851" x="1511300" y="4679950"/>
          <p14:tracePt t="211869" x="1524000" y="4699000"/>
          <p14:tracePt t="211885" x="1536700" y="4711700"/>
          <p14:tracePt t="211901" x="1574800" y="4724400"/>
          <p14:tracePt t="211918" x="1631950" y="4737100"/>
          <p14:tracePt t="211934" x="1708150" y="4749800"/>
          <p14:tracePt t="211951" x="1758950" y="4749800"/>
          <p14:tracePt t="211968" x="1790700" y="4749800"/>
          <p14:tracePt t="211984" x="1822450" y="4749800"/>
          <p14:tracePt t="212001" x="1841500" y="4749800"/>
          <p14:tracePt t="212018" x="1885950" y="4749800"/>
          <p14:tracePt t="212034" x="1968500" y="4768850"/>
          <p14:tracePt t="212051" x="2070100" y="4794250"/>
          <p14:tracePt t="212068" x="2235200" y="4864100"/>
          <p14:tracePt t="212085" x="2362200" y="4933950"/>
          <p14:tracePt t="212101" x="2393950" y="4959350"/>
          <p14:tracePt t="212118" x="2463800" y="5022850"/>
          <p14:tracePt t="212134" x="2520950" y="5105400"/>
          <p14:tracePt t="212151" x="2540000" y="5143500"/>
          <p14:tracePt t="212168" x="2540000" y="5156200"/>
          <p14:tracePt t="212185" x="2565400" y="5213350"/>
          <p14:tracePt t="212201" x="2571750" y="5238750"/>
          <p14:tracePt t="212218" x="2578100" y="5276850"/>
          <p14:tracePt t="212234" x="2578100" y="5289550"/>
          <p14:tracePt t="212325" x="2578100" y="5295900"/>
          <p14:tracePt t="212333" x="2540000" y="5308600"/>
          <p14:tracePt t="212351" x="2533650" y="5308600"/>
          <p14:tracePt t="212380" x="2527300" y="5321300"/>
          <p14:tracePt t="212388" x="2514600" y="5327650"/>
          <p14:tracePt t="212389" x="2514600" y="5340350"/>
          <p14:tracePt t="212401" x="2514600" y="5378450"/>
          <p14:tracePt t="212418" x="2514600" y="5384800"/>
          <p14:tracePt t="212434" x="2514600" y="5397500"/>
          <p14:tracePt t="212451" x="2533650" y="5416550"/>
          <p14:tracePt t="212468" x="2540000" y="5416550"/>
          <p14:tracePt t="212516" x="2540000" y="5422900"/>
          <p14:tracePt t="212517" x="2540000" y="5429250"/>
          <p14:tracePt t="212540" x="2527300" y="5435600"/>
          <p14:tracePt t="212551" x="2489200" y="5435600"/>
          <p14:tracePt t="212552" x="2432050" y="5441950"/>
          <p14:tracePt t="212597" x="2374900" y="5454650"/>
          <p14:tracePt t="212610" x="2317750" y="5461000"/>
          <p14:tracePt t="212611" x="2305050" y="5461000"/>
          <p14:tracePt t="212618" x="2171700" y="5492750"/>
          <p14:tracePt t="212634" x="2057400" y="5524500"/>
          <p14:tracePt t="212651" x="2038350" y="5530850"/>
          <p14:tracePt t="212668" x="1968500" y="5575300"/>
          <p14:tracePt t="212685" x="1930400" y="5600700"/>
          <p14:tracePt t="212701" x="1911350" y="5619750"/>
          <p14:tracePt t="212718" x="1911350" y="5626100"/>
          <p14:tracePt t="212734" x="1905000" y="5645150"/>
          <p14:tracePt t="212751" x="1898650" y="5657850"/>
          <p14:tracePt t="212768" x="1898650" y="5670550"/>
          <p14:tracePt t="212785" x="1892300" y="5683250"/>
          <p14:tracePt t="212801" x="1885950" y="5689600"/>
          <p14:tracePt t="212818" x="1879600" y="5702300"/>
          <p14:tracePt t="212834" x="1873250" y="5715000"/>
          <p14:tracePt t="212851" x="1866900" y="5721350"/>
          <p14:tracePt t="212868" x="1854200" y="5746750"/>
          <p14:tracePt t="212885" x="1847850" y="5765800"/>
          <p14:tracePt t="212901" x="1847850" y="5772150"/>
          <p14:tracePt t="212918" x="1841500" y="5778500"/>
          <p14:tracePt t="212934" x="1835150" y="5784850"/>
          <p14:tracePt t="212951" x="1828800" y="5797550"/>
          <p14:tracePt t="212996" x="1822450" y="5803900"/>
          <p14:tracePt t="213316" x="1828800" y="5803900"/>
          <p14:tracePt t="213327" x="1873250" y="5778500"/>
          <p14:tracePt t="213332" x="2032000" y="5746750"/>
          <p14:tracePt t="213345" x="2159000" y="5727700"/>
          <p14:tracePt t="213351" x="2362200" y="5702300"/>
          <p14:tracePt t="213368" x="2559050" y="5676900"/>
          <p14:tracePt t="213384" x="2692400" y="5651500"/>
          <p14:tracePt t="213401" x="2730500" y="5651500"/>
          <p14:tracePt t="213418" x="2749550" y="5651500"/>
          <p14:tracePt t="213434" x="2755900" y="5645150"/>
          <p14:tracePt t="213548" x="2768600" y="5645150"/>
          <p14:tracePt t="213560" x="2781300" y="5651500"/>
          <p14:tracePt t="213565" x="2806700" y="5670550"/>
          <p14:tracePt t="213568" x="2882900" y="5715000"/>
          <p14:tracePt t="213584" x="2997200" y="5778500"/>
          <p14:tracePt t="213601" x="3130550" y="5861050"/>
          <p14:tracePt t="213617" x="3244850" y="5943600"/>
          <p14:tracePt t="213634" x="3321050" y="6000750"/>
          <p14:tracePt t="213651" x="3365500" y="6032500"/>
          <p14:tracePt t="213669" x="3378200" y="6045200"/>
          <p14:tracePt t="213684" x="3390900" y="6064250"/>
          <p14:tracePt t="213701" x="3409950" y="6089650"/>
          <p14:tracePt t="213718" x="3429000" y="6115050"/>
          <p14:tracePt t="213735" x="3435350" y="6127750"/>
          <p14:tracePt t="213751" x="3441700" y="6134100"/>
          <p14:tracePt t="213768" x="3448050" y="6134100"/>
          <p14:tracePt t="213785" x="3460750" y="6140450"/>
          <p14:tracePt t="213801" x="3473450" y="6146800"/>
          <p14:tracePt t="213818" x="3486150" y="6159500"/>
          <p14:tracePt t="213834" x="3492500" y="6159500"/>
          <p14:tracePt t="214028" x="3498850" y="6159500"/>
          <p14:tracePt t="214036" x="3498850" y="6153150"/>
          <p14:tracePt t="214060" x="3498850" y="6140450"/>
          <p14:tracePt t="214067" x="3498850" y="6134100"/>
          <p14:tracePt t="214069" x="3492500" y="6108700"/>
          <p14:tracePt t="214085" x="3486150" y="6083300"/>
          <p14:tracePt t="214101" x="3473450" y="6032500"/>
          <p14:tracePt t="214117" x="3454400" y="5962650"/>
          <p14:tracePt t="214135" x="3441700" y="5924550"/>
          <p14:tracePt t="214151" x="3422650" y="5880100"/>
          <p14:tracePt t="214168" x="3371850" y="5778500"/>
          <p14:tracePt t="214184" x="3314700" y="5683250"/>
          <p14:tracePt t="214201" x="3244850" y="5581650"/>
          <p14:tracePt t="214217" x="3181350" y="5492750"/>
          <p14:tracePt t="214234" x="3130550" y="5441950"/>
          <p14:tracePt t="214251" x="3092450" y="5416550"/>
          <p14:tracePt t="214269" x="2990850" y="5365750"/>
          <p14:tracePt t="214285" x="2933700" y="5346700"/>
          <p14:tracePt t="214324" x="2927350" y="5346700"/>
          <p14:tracePt t="214325" x="2870200" y="5340350"/>
          <p14:tracePt t="214334" x="2755900" y="5346700"/>
          <p14:tracePt t="214351" x="2635250" y="5346700"/>
          <p14:tracePt t="214368" x="2559050" y="5346700"/>
          <p14:tracePt t="214384" x="2552700" y="5346700"/>
          <p14:tracePt t="214421" x="2540000" y="5346700"/>
          <p14:tracePt t="214422" x="2520950" y="5353050"/>
          <p14:tracePt t="214434" x="2508250" y="5365750"/>
          <p14:tracePt t="214451" x="2501900" y="5391150"/>
          <p14:tracePt t="214469" x="2495550" y="5410200"/>
          <p14:tracePt t="214484" x="2482850" y="5435600"/>
          <p14:tracePt t="214501" x="2476500" y="5454650"/>
          <p14:tracePt t="214517" x="2470150" y="5480050"/>
          <p14:tracePt t="214534" x="2463800" y="5499100"/>
          <p14:tracePt t="214551" x="2457450" y="5518150"/>
          <p14:tracePt t="214568" x="2444750" y="5537200"/>
          <p14:tracePt t="214584" x="2444750" y="5549900"/>
          <p14:tracePt t="214601" x="2432050" y="5562600"/>
          <p14:tracePt t="214618" x="2425700" y="5575300"/>
          <p14:tracePt t="214634" x="2419350" y="5588000"/>
          <p14:tracePt t="214651" x="2419350" y="5594350"/>
          <p14:tracePt t="214669" x="2413000" y="5600700"/>
          <p14:tracePt t="224605" x="2501900" y="5619750"/>
          <p14:tracePt t="224613" x="3181350" y="5721350"/>
          <p14:tracePt t="224620" x="4953000" y="6057900"/>
          <p14:tracePt t="224635" x="7131050" y="6419850"/>
          <p14:tracePt t="224651" x="9137650" y="6851650"/>
          <p14:tracePt t="224765" x="9131300" y="6845300"/>
          <p14:tracePt t="224780" x="9124950" y="6845300"/>
          <p14:tracePt t="224780" x="9124950" y="6838950"/>
          <p14:tracePt t="224796" x="9112250" y="6832600"/>
          <p14:tracePt t="224805" x="9099550" y="6832600"/>
          <p14:tracePt t="224806" x="9093200" y="6826250"/>
          <p14:tracePt t="224818" x="9042400" y="6800850"/>
          <p14:tracePt t="224835" x="8915400" y="6724650"/>
          <p14:tracePt t="224851" x="8731250" y="6654800"/>
          <p14:tracePt t="224851" x="8585200" y="6623050"/>
          <p14:tracePt t="224869" x="8299450" y="6565900"/>
          <p14:tracePt t="224885" x="8261350" y="6559550"/>
          <p14:tracePt t="224901" x="8159750" y="6553200"/>
          <p14:tracePt t="224917" x="8102600" y="6553200"/>
          <p14:tracePt t="224934" x="8089900" y="6553200"/>
          <p14:tracePt t="224951" x="8083550" y="6553200"/>
          <p14:tracePt t="224968" x="8058150" y="6553200"/>
          <p14:tracePt t="224985" x="7962900" y="6553200"/>
          <p14:tracePt t="225001" x="7747000" y="6540500"/>
          <p14:tracePt t="225018" x="7334250" y="6457950"/>
          <p14:tracePt t="225035" x="7042150" y="6375400"/>
          <p14:tracePt t="225051" x="6756400" y="6292850"/>
          <p14:tracePt t="225069" x="6578600" y="6235700"/>
          <p14:tracePt t="225116" x="6546850" y="6216650"/>
          <p14:tracePt t="225126" x="6534150" y="6216650"/>
          <p14:tracePt t="225252" x="6534150" y="6203950"/>
          <p14:tracePt t="225253" x="6546850" y="6172200"/>
          <p14:tracePt t="225268" x="6565900" y="6153150"/>
          <p14:tracePt t="225284" x="6604000" y="6108700"/>
          <p14:tracePt t="225286" x="6642100" y="6070600"/>
          <p14:tracePt t="225301" x="6692900" y="6038850"/>
          <p14:tracePt t="225318" x="6731000" y="6032500"/>
          <p14:tracePt t="225335" x="6743700" y="6032500"/>
          <p14:tracePt t="225373" x="6750050" y="6038850"/>
          <p14:tracePt t="225374" x="6769100" y="6045200"/>
          <p14:tracePt t="225385" x="6819900" y="6070600"/>
          <p14:tracePt t="225401" x="6889750" y="6108700"/>
          <p14:tracePt t="225418" x="6959600" y="6146800"/>
          <p14:tracePt t="225435" x="7010400" y="6172200"/>
          <p14:tracePt t="225452" x="7067550" y="6197600"/>
          <p14:tracePt t="225469" x="7099300" y="6203950"/>
          <p14:tracePt t="225485" x="7124700" y="6210300"/>
          <p14:tracePt t="225501" x="7150100" y="6210300"/>
          <p14:tracePt t="225518" x="7181850" y="6210300"/>
          <p14:tracePt t="225535" x="7200900" y="6210300"/>
          <p14:tracePt t="225551" x="7207250" y="6203950"/>
          <p14:tracePt t="225597" x="7213600" y="6203950"/>
          <p14:tracePt t="225748" x="7207250" y="6203950"/>
          <p14:tracePt t="225750" x="7175500" y="6203950"/>
          <p14:tracePt t="225762" x="7131050" y="6203950"/>
          <p14:tracePt t="225768" x="7029450" y="6203950"/>
          <p14:tracePt t="225785" x="6889750" y="6191250"/>
          <p14:tracePt t="225801" x="6838950" y="6184900"/>
          <p14:tracePt t="225818" x="6788150" y="6172200"/>
          <p14:tracePt t="225861" x="6781800" y="6165850"/>
          <p14:tracePt t="225869" x="6756400" y="6165850"/>
          <p14:tracePt t="225884" x="6737350" y="6165850"/>
          <p14:tracePt t="225885" x="6705600" y="6165850"/>
          <p14:tracePt t="225901" x="6661150" y="6165850"/>
          <p14:tracePt t="225918" x="6654800" y="6159500"/>
          <p14:tracePt t="225934" x="6616700" y="6159500"/>
          <p14:tracePt t="225951" x="6565900" y="6146800"/>
          <p14:tracePt t="225968" x="6515100" y="6140450"/>
          <p14:tracePt t="226012" x="6502400" y="6134100"/>
          <p14:tracePt t="226028" x="6496050" y="6134100"/>
          <p14:tracePt t="226212" x="6521450" y="6140450"/>
          <p14:tracePt t="226220" x="6584950" y="6153150"/>
          <p14:tracePt t="226228" x="6648450" y="6153150"/>
          <p14:tracePt t="226236" x="6940550" y="6184900"/>
          <p14:tracePt t="226251" x="7137400" y="6223000"/>
          <p14:tracePt t="226269" x="7639050" y="6305550"/>
          <p14:tracePt t="226285" x="7874000" y="6330950"/>
          <p14:tracePt t="226301" x="8001000" y="6350000"/>
          <p14:tracePt t="226318" x="8051800" y="6350000"/>
          <p14:tracePt t="226334" x="8064500" y="6350000"/>
          <p14:tracePt t="226351" x="8070850" y="6350000"/>
          <p14:tracePt t="226368" x="8077200" y="6350000"/>
          <p14:tracePt t="226385" x="8089900" y="6343650"/>
          <p14:tracePt t="226401" x="8096250" y="6343650"/>
          <p14:tracePt t="226418" x="8096250" y="6337300"/>
          <p14:tracePt t="226540" x="8102600" y="6330950"/>
          <p14:tracePt t="226773" x="8089900" y="6330950"/>
          <p14:tracePt t="226781" x="8064500" y="6324600"/>
          <p14:tracePt t="226788" x="8032750" y="6318250"/>
          <p14:tracePt t="226797" x="8007350" y="6305550"/>
          <p14:tracePt t="226801" x="7969250" y="6292850"/>
          <p14:tracePt t="226925" x="7969250" y="6286500"/>
          <p14:tracePt t="226925" x="7981950" y="6280150"/>
          <p14:tracePt t="226933" x="7994650" y="6273800"/>
          <p14:tracePt t="226951" x="8013700" y="6267450"/>
          <p14:tracePt t="226952" x="8089900" y="6254750"/>
          <p14:tracePt t="226984" x="8159750" y="6248400"/>
          <p14:tracePt t="226986" x="8210550" y="6248400"/>
          <p14:tracePt t="227002" x="8223250" y="6248400"/>
          <p14:tracePt t="227060" x="8229600" y="6248400"/>
          <p14:tracePt t="227069" x="8235950" y="6248400"/>
          <p14:tracePt t="227070" x="8255000" y="6248400"/>
          <p14:tracePt t="227085" x="8267700" y="6248400"/>
          <p14:tracePt t="227102" x="8280400" y="6248400"/>
          <p14:tracePt t="227118" x="8293100" y="6248400"/>
          <p14:tracePt t="227135" x="8299450" y="6242050"/>
          <p14:tracePt t="227151" x="8305800" y="6242050"/>
          <p14:tracePt t="227168" x="8312150" y="6242050"/>
          <p14:tracePt t="227185" x="8318500" y="6242050"/>
          <p14:tracePt t="227202" x="8324850" y="6242050"/>
          <p14:tracePt t="228813" x="8331200" y="6242050"/>
          <p14:tracePt t="228820" x="8324850" y="6242050"/>
          <p14:tracePt t="228821" x="8280400" y="6242050"/>
          <p14:tracePt t="228835" x="8216900" y="6248400"/>
          <p14:tracePt t="228851" x="8140700" y="6254750"/>
          <p14:tracePt t="228869" x="8121650" y="6254750"/>
          <p14:tracePt t="228885" x="8096250" y="6254750"/>
          <p14:tracePt t="228901" x="8070850" y="6254750"/>
          <p14:tracePt t="228918" x="8020050" y="6254750"/>
          <p14:tracePt t="228934" x="7912100" y="6242050"/>
          <p14:tracePt t="228951" x="7753350" y="6223000"/>
          <p14:tracePt t="228968" x="7480300" y="6178550"/>
          <p14:tracePt t="228985" x="7448550" y="6178550"/>
          <p14:tracePt t="229002" x="7359650" y="6165850"/>
          <p14:tracePt t="229018" x="7188200" y="6140450"/>
          <p14:tracePt t="229034" x="7048500" y="6121400"/>
          <p14:tracePt t="229051" x="7035800" y="6115050"/>
          <p14:tracePt t="229067" x="6946900" y="6102350"/>
          <p14:tracePt t="229085" x="6915150" y="6102350"/>
          <p14:tracePt t="229101" x="6889750" y="6102350"/>
          <p14:tracePt t="229332" x="6921500" y="6102350"/>
          <p14:tracePt t="229340" x="6985000" y="6121400"/>
          <p14:tracePt t="229351" x="6991350" y="6121400"/>
          <p14:tracePt t="229352" x="7131050" y="6146800"/>
          <p14:tracePt t="229367" x="7270750" y="6172200"/>
          <p14:tracePt t="229385" x="7416800" y="6184900"/>
          <p14:tracePt t="229420" x="7442200" y="6184900"/>
          <p14:tracePt t="229421" x="7480300" y="6191250"/>
          <p14:tracePt t="229434" x="7543800" y="6197600"/>
          <p14:tracePt t="229451" x="7626350" y="6210300"/>
          <p14:tracePt t="229469" x="7670800" y="6210300"/>
          <p14:tracePt t="229485" x="7721600" y="6210300"/>
          <p14:tracePt t="229501" x="7753350" y="6210300"/>
          <p14:tracePt t="229518" x="7772400" y="6210300"/>
          <p14:tracePt t="229534" x="7791450" y="6210300"/>
          <p14:tracePt t="229551" x="7797800" y="6210300"/>
          <p14:tracePt t="229568" x="7804150" y="6210300"/>
          <p14:tracePt t="229584" x="7823200" y="6210300"/>
          <p14:tracePt t="229601" x="7854950" y="6210300"/>
          <p14:tracePt t="229618" x="7867650" y="6210300"/>
          <p14:tracePt t="229634" x="7899400" y="6203950"/>
          <p14:tracePt t="229651" x="7950200" y="6203950"/>
          <p14:tracePt t="229669" x="7988300" y="6203950"/>
          <p14:tracePt t="229684" x="8020050" y="6203950"/>
          <p14:tracePt t="229701" x="8026400" y="6203950"/>
          <p14:tracePt t="229718" x="8058150" y="6203950"/>
          <p14:tracePt t="229734" x="8077200" y="6203950"/>
          <p14:tracePt t="229788" x="8089900" y="6210300"/>
          <p14:tracePt t="229796" x="8096250" y="6210300"/>
          <p14:tracePt t="229803" x="8108950" y="6210300"/>
          <p14:tracePt t="229818" x="8128000" y="6216650"/>
          <p14:tracePt t="229819" x="8166100" y="6223000"/>
          <p14:tracePt t="229834" x="8191500" y="6229350"/>
          <p14:tracePt t="229851" x="8197850" y="6229350"/>
          <p14:tracePt t="230004" x="8166100" y="6229350"/>
          <p14:tracePt t="230012" x="8096250" y="6229350"/>
          <p14:tracePt t="230020" x="8032750" y="6229350"/>
          <p14:tracePt t="230028" x="7981950" y="6216650"/>
          <p14:tracePt t="230035" x="7600950" y="6153150"/>
          <p14:tracePt t="230051" x="6978650" y="6076950"/>
          <p14:tracePt t="230069" x="6889750" y="6064250"/>
          <p14:tracePt t="230084" x="6826250" y="6057900"/>
          <p14:tracePt t="230101" x="6731000" y="6051550"/>
          <p14:tracePt t="230118" x="6686550" y="6051550"/>
          <p14:tracePt t="230134" x="6680200" y="6051550"/>
          <p14:tracePt t="230212" x="6673850" y="6051550"/>
          <p14:tracePt t="230228" x="6661150" y="6051550"/>
          <p14:tracePt t="230252" x="6654800" y="6051550"/>
          <p14:tracePt t="230260" x="6642100" y="6051550"/>
          <p14:tracePt t="230275" x="6629400" y="6051550"/>
          <p14:tracePt t="230284" x="6616700" y="6051550"/>
          <p14:tracePt t="230301" x="6610350" y="6051550"/>
          <p14:tracePt t="230444" x="6635750" y="6051550"/>
          <p14:tracePt t="230460" x="6756400" y="6051550"/>
          <p14:tracePt t="230463" x="6851650" y="6051550"/>
          <p14:tracePt t="230468" x="7016750" y="6070600"/>
          <p14:tracePt t="230484" x="7061200" y="6070600"/>
          <p14:tracePt t="230501" x="7219950" y="6102350"/>
          <p14:tracePt t="230518" x="7359650" y="6121400"/>
          <p14:tracePt t="230535" x="7448550" y="6134100"/>
          <p14:tracePt t="230551" x="7556500" y="6140450"/>
          <p14:tracePt t="230568" x="7658100" y="6146800"/>
          <p14:tracePt t="230584" x="7734300" y="6146800"/>
          <p14:tracePt t="230601" x="7766050" y="6146800"/>
          <p14:tracePt t="230618" x="7804150" y="6146800"/>
          <p14:tracePt t="230635" x="7810500" y="6146800"/>
          <p14:tracePt t="230651" x="7829550" y="6146800"/>
          <p14:tracePt t="231036" x="7848600" y="6146800"/>
          <p14:tracePt t="231044" x="7905750" y="6159500"/>
          <p14:tracePt t="231052" x="7975600" y="6184900"/>
          <p14:tracePt t="231052" x="8020050" y="6197600"/>
          <p14:tracePt t="231092" x="8032750" y="6203950"/>
          <p14:tracePt t="231100" x="8045450" y="6210300"/>
          <p14:tracePt t="231604" x="8007350" y="6210300"/>
          <p14:tracePt t="231612" x="7943850" y="6210300"/>
          <p14:tracePt t="231618" x="7740650" y="6159500"/>
          <p14:tracePt t="231635" x="7429500" y="6121400"/>
          <p14:tracePt t="231651" x="6330950" y="5867400"/>
          <p14:tracePt t="231668" x="5568950" y="5702300"/>
          <p14:tracePt t="231685" x="5086350" y="5607050"/>
          <p14:tracePt t="231701" x="3898900" y="5321300"/>
          <p14:tracePt t="231717" x="2889250" y="5092700"/>
          <p14:tracePt t="231734" x="2279650" y="4946650"/>
          <p14:tracePt t="231751" x="2203450" y="4927600"/>
          <p14:tracePt t="231768" x="2120900" y="4895850"/>
          <p14:tracePt t="231844" x="2114550" y="4895850"/>
          <p14:tracePt t="232068" x="2127250" y="4902200"/>
          <p14:tracePt t="232076" x="2146300" y="4921250"/>
          <p14:tracePt t="232084" x="2152650" y="4921250"/>
          <p14:tracePt t="232085" x="2178050" y="4940300"/>
          <p14:tracePt t="232101" x="2279650" y="4997450"/>
          <p14:tracePt t="232118" x="2374900" y="5048250"/>
          <p14:tracePt t="232134" x="2387600" y="5054600"/>
          <p14:tracePt t="232151" x="2457450" y="5080000"/>
          <p14:tracePt t="232168" x="2520950" y="5105400"/>
          <p14:tracePt t="232204" x="2533650" y="5111750"/>
          <p14:tracePt t="232205" x="2565400" y="5111750"/>
          <p14:tracePt t="232218" x="2622550" y="5124450"/>
          <p14:tracePt t="232234" x="2686050" y="5130800"/>
          <p14:tracePt t="232251" x="2743200" y="5130800"/>
          <p14:tracePt t="232268" x="2755900" y="5130800"/>
          <p14:tracePt t="232284" x="2762250" y="5130800"/>
          <p14:tracePt t="232324" x="2768600" y="5130800"/>
          <p14:tracePt t="232388" x="2774950" y="5130800"/>
          <p14:tracePt t="232396" x="2787650" y="5130800"/>
          <p14:tracePt t="232420" x="2794000" y="5130800"/>
          <p14:tracePt t="232428" x="2800350" y="5130800"/>
          <p14:tracePt t="232436" x="2819400" y="5130800"/>
          <p14:tracePt t="232452" x="2825750" y="5130800"/>
          <p14:tracePt t="232453" x="2832100" y="5130800"/>
          <p14:tracePt t="232508" x="2838450" y="5130800"/>
          <p14:tracePt t="233180" x="2844800" y="5130800"/>
          <p14:tracePt t="233212" x="2838450" y="5111750"/>
          <p14:tracePt t="233220" x="2813050" y="5048250"/>
          <p14:tracePt t="233221" x="2794000" y="5022850"/>
          <p14:tracePt t="233234" x="2787650" y="5003800"/>
          <p14:tracePt t="233251" x="2724150" y="4870450"/>
          <p14:tracePt t="233269" x="2673350" y="4762500"/>
          <p14:tracePt t="233308" x="2654300" y="4730750"/>
          <p14:tracePt t="233317" x="2622550" y="4686300"/>
          <p14:tracePt t="233319" x="2552700" y="4572000"/>
          <p14:tracePt t="233335" x="2533650" y="4540250"/>
          <p14:tracePt t="233351" x="2489200" y="4464050"/>
          <p14:tracePt t="233368" x="2451100" y="4381500"/>
          <p14:tracePt t="233384" x="2438400" y="4349750"/>
          <p14:tracePt t="233401" x="2425700" y="4292600"/>
          <p14:tracePt t="233418" x="2413000" y="4222750"/>
          <p14:tracePt t="233434" x="2413000" y="4140200"/>
          <p14:tracePt t="233451" x="2413000" y="4006850"/>
          <p14:tracePt t="233469" x="2413000" y="3937000"/>
          <p14:tracePt t="233484" x="2413000" y="3879850"/>
          <p14:tracePt t="233501" x="2413000" y="3797300"/>
          <p14:tracePt t="233517" x="2413000" y="3733800"/>
          <p14:tracePt t="233535" x="2413000" y="3676650"/>
          <p14:tracePt t="233551" x="2413000" y="3625850"/>
          <p14:tracePt t="233568" x="2413000" y="3606800"/>
          <p14:tracePt t="233668" x="2406650" y="3676650"/>
          <p14:tracePt t="233676" x="2393950" y="3771900"/>
          <p14:tracePt t="233684" x="2393950" y="3949700"/>
          <p14:tracePt t="233685" x="2374900" y="4210050"/>
          <p14:tracePt t="233701" x="2343150" y="4476750"/>
          <p14:tracePt t="233718" x="2330450" y="4673600"/>
          <p14:tracePt t="233734" x="2330450" y="4743450"/>
          <p14:tracePt t="233751" x="2298700" y="4876800"/>
          <p14:tracePt t="233768" x="2279650" y="4965700"/>
          <p14:tracePt t="233784" x="2279650" y="5016500"/>
          <p14:tracePt t="233801" x="2273300" y="5060950"/>
          <p14:tracePt t="233817" x="2273300" y="5092700"/>
          <p14:tracePt t="233834" x="2273300" y="5105400"/>
          <p14:tracePt t="234212" x="2266950" y="5099050"/>
          <p14:tracePt t="234220" x="2222500" y="5035550"/>
          <p14:tracePt t="234234" x="2044700" y="4800600"/>
          <p14:tracePt t="234236" x="2019300" y="4762500"/>
          <p14:tracePt t="234396" x="2019300" y="4756150"/>
          <p14:tracePt t="234404" x="2012950" y="4730750"/>
          <p14:tracePt t="234418" x="2012950" y="4724400"/>
          <p14:tracePt t="234420" x="1987550" y="4648200"/>
          <p14:tracePt t="234434" x="1974850" y="4559300"/>
          <p14:tracePt t="234451" x="1936750" y="4419600"/>
          <p14:tracePt t="234469" x="1917700" y="4375150"/>
          <p14:tracePt t="234508" x="1898650" y="4337050"/>
          <p14:tracePt t="234517" x="1879600" y="4305300"/>
          <p14:tracePt t="234534" x="1822450" y="4222750"/>
          <p14:tracePt t="234535" x="1790700" y="4159250"/>
          <p14:tracePt t="234551" x="1778000" y="4146550"/>
          <p14:tracePt t="234568" x="1733550" y="4095750"/>
          <p14:tracePt t="234584" x="1689100" y="4051300"/>
          <p14:tracePt t="234601" x="1670050" y="4025900"/>
          <p14:tracePt t="234617" x="1657350" y="4013200"/>
          <p14:tracePt t="234652" x="1651000" y="4006850"/>
          <p14:tracePt t="234653" x="1644650" y="4000500"/>
          <p14:tracePt t="234668" x="1631950" y="3994150"/>
          <p14:tracePt t="234723" x="1625600" y="3987800"/>
          <p14:tracePt t="234731" x="1612900" y="3981450"/>
          <p14:tracePt t="234740" x="1606550" y="3981450"/>
          <p14:tracePt t="234748" x="1593850" y="3975100"/>
          <p14:tracePt t="234767" x="1574800" y="3968750"/>
          <p14:tracePt t="234768" x="1574800" y="3962400"/>
          <p14:tracePt t="234828" x="1568450" y="3962400"/>
          <p14:tracePt t="234836" x="1568450" y="3994150"/>
          <p14:tracePt t="234852" x="1574800" y="4025900"/>
          <p14:tracePt t="234854" x="1587500" y="4108450"/>
          <p14:tracePt t="234868" x="1600200" y="4222750"/>
          <p14:tracePt t="234884" x="1625600" y="4375150"/>
          <p14:tracePt t="234901" x="1625600" y="4419600"/>
          <p14:tracePt t="234917" x="1638300" y="4489450"/>
          <p14:tracePt t="234934" x="1651000" y="4591050"/>
          <p14:tracePt t="234971" x="1651000" y="4597400"/>
          <p14:tracePt t="234984" x="1657350" y="4616450"/>
          <p14:tracePt t="234986" x="1657350" y="4635500"/>
          <p14:tracePt t="235001" x="1657350" y="4641850"/>
          <p14:tracePt t="23541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Edema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Abnormal collection of fluid inside tissue</a:t>
            </a:r>
          </a:p>
        </p:txBody>
      </p:sp>
      <p:pic>
        <p:nvPicPr>
          <p:cNvPr id="57348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0" y="3378200"/>
            <a:ext cx="7154863" cy="2514600"/>
          </a:xfrm>
          <a:prstGeom prst="rect">
            <a:avLst/>
          </a:prstGeom>
          <a:noFill/>
        </p:spPr>
      </p:pic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2106613" y="3657600"/>
            <a:ext cx="5275262" cy="993775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2120900" y="4532313"/>
            <a:ext cx="5260975" cy="0"/>
          </a:xfrm>
          <a:prstGeom prst="line">
            <a:avLst/>
          </a:prstGeom>
          <a:noFill/>
          <a:ln w="38100">
            <a:solidFill>
              <a:srgbClr val="0000CC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3"/>
    </mc:Choice>
    <mc:Fallback xmlns="">
      <p:transition spd="slow" advTm="9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23" x="2819400" y="2635250"/>
          <p14:tracePt t="11202" x="2838450" y="2635250"/>
          <p14:tracePt t="11210" x="2857500" y="2635250"/>
          <p14:tracePt t="11222" x="2863850" y="2635250"/>
          <p14:tracePt t="11234" x="2889250" y="2635250"/>
          <p14:tracePt t="11266" x="2914650" y="2635250"/>
          <p14:tracePt t="11267" x="2952750" y="2635250"/>
          <p14:tracePt t="11280" x="3022600" y="2641600"/>
          <p14:tracePt t="11298" x="3035300" y="2641600"/>
          <p14:tracePt t="11313" x="3041650" y="2641600"/>
          <p14:tracePt t="11330" x="3187700" y="2647950"/>
          <p14:tracePt t="11347" x="3333750" y="2647950"/>
          <p14:tracePt t="11363" x="3409950" y="2647950"/>
          <p14:tracePt t="11380" x="3530600" y="2647950"/>
          <p14:tracePt t="11396" x="3689350" y="2647950"/>
          <p14:tracePt t="11413" x="3695700" y="2647950"/>
          <p14:tracePt t="11429" x="3759200" y="2647950"/>
          <p14:tracePt t="11446" x="3841750" y="2647950"/>
          <p14:tracePt t="11482" x="3848100" y="2647950"/>
          <p14:tracePt t="11483" x="3898900" y="2647950"/>
          <p14:tracePt t="11496" x="4038600" y="2647950"/>
          <p14:tracePt t="11513" x="4159250" y="2647950"/>
          <p14:tracePt t="11513" x="4191000" y="2647950"/>
          <p14:tracePt t="11530" x="4349750" y="2647950"/>
          <p14:tracePt t="11546" x="4476750" y="2647950"/>
          <p14:tracePt t="11563" x="4584700" y="2647950"/>
          <p14:tracePt t="11580" x="4660900" y="2647950"/>
          <p14:tracePt t="11596" x="4718050" y="2647950"/>
          <p14:tracePt t="11613" x="4749800" y="2647950"/>
          <p14:tracePt t="11629" x="4756150" y="2647950"/>
          <p14:tracePt t="11674" x="4787900" y="2654300"/>
          <p14:tracePt t="11682" x="4826000" y="2654300"/>
          <p14:tracePt t="11683" x="4914900" y="2667000"/>
          <p14:tracePt t="11696" x="5060950" y="2679700"/>
          <p14:tracePt t="11713" x="5353050" y="2717800"/>
          <p14:tracePt t="11730" x="5638800" y="2762250"/>
          <p14:tracePt t="11746" x="5784850" y="2781300"/>
          <p14:tracePt t="11763" x="5829300" y="2787650"/>
          <p14:tracePt t="11780" x="5962650" y="2794000"/>
          <p14:tracePt t="11796" x="5994400" y="2800350"/>
          <p14:tracePt t="11813" x="6191250" y="2800350"/>
          <p14:tracePt t="11829" x="6419850" y="2800350"/>
          <p14:tracePt t="11846" x="6597650" y="2806700"/>
          <p14:tracePt t="11863" x="6788150" y="2806700"/>
          <p14:tracePt t="11880" x="6959600" y="2806700"/>
          <p14:tracePt t="11896" x="7092950" y="2806700"/>
          <p14:tracePt t="11913" x="7169150" y="2806700"/>
          <p14:tracePt t="11929" x="7264400" y="2806700"/>
          <p14:tracePt t="11947" x="7302500" y="2806700"/>
          <p14:tracePt t="11963" x="7353300" y="2800350"/>
          <p14:tracePt t="11980" x="7410450" y="2800350"/>
          <p14:tracePt t="11996" x="7461250" y="2800350"/>
          <p14:tracePt t="12013" x="7524750" y="2800350"/>
          <p14:tracePt t="12030" x="7569200" y="2800350"/>
          <p14:tracePt t="12074" x="7569200" y="2794000"/>
          <p14:tracePt t="12082" x="7575550" y="2794000"/>
          <p14:tracePt t="12098" x="7581900" y="2794000"/>
          <p14:tracePt t="12098" x="7588250" y="2794000"/>
          <p14:tracePt t="12122" x="7594600" y="2787650"/>
          <p14:tracePt t="12282" x="7600950" y="2787650"/>
          <p14:tracePt t="12314" x="7556500" y="2787650"/>
          <p14:tracePt t="12322" x="7366000" y="2813050"/>
          <p14:tracePt t="12330" x="6762750" y="2857500"/>
          <p14:tracePt t="12346" x="6426200" y="2870200"/>
          <p14:tracePt t="12347" x="5683250" y="2870200"/>
          <p14:tracePt t="12363" x="4838700" y="2870200"/>
          <p14:tracePt t="12380" x="4400550" y="2870200"/>
          <p14:tracePt t="12396" x="4102100" y="2870200"/>
          <p14:tracePt t="12413" x="3467100" y="2870200"/>
          <p14:tracePt t="12429" x="3124200" y="2870200"/>
          <p14:tracePt t="12446" x="2978150" y="2870200"/>
          <p14:tracePt t="12463" x="2794000" y="2870200"/>
          <p14:tracePt t="12480" x="2654300" y="2870200"/>
          <p14:tracePt t="12496" x="2609850" y="2870200"/>
          <p14:tracePt t="12513" x="2571750" y="2876550"/>
          <p14:tracePt t="12530" x="2540000" y="2882900"/>
          <p14:tracePt t="12547" x="2533650" y="2882900"/>
          <p14:tracePt t="12563" x="2489200" y="2882900"/>
          <p14:tracePt t="12580" x="2419350" y="2901950"/>
          <p14:tracePt t="12596" x="2317750" y="2914650"/>
          <p14:tracePt t="12613" x="2311400" y="2914650"/>
          <p14:tracePt t="12629" x="2254250" y="2927350"/>
          <p14:tracePt t="12646" x="2133600" y="2952750"/>
          <p14:tracePt t="12664" x="2038350" y="2971800"/>
          <p14:tracePt t="12679" x="2019300" y="2978150"/>
          <p14:tracePt t="12696" x="1962150" y="3003550"/>
          <p14:tracePt t="12713" x="1905000" y="3028950"/>
          <p14:tracePt t="12851" x="1898650" y="3028950"/>
          <p14:tracePt t="12930" x="1892300" y="3028950"/>
          <p14:tracePt t="12939" x="1885950" y="3028950"/>
          <p14:tracePt t="12954" x="1885950" y="3035300"/>
          <p14:tracePt t="12955" x="1879600" y="3035300"/>
          <p14:tracePt t="13186" x="1873250" y="3035300"/>
          <p14:tracePt t="13562" x="1866900" y="3035300"/>
          <p14:tracePt t="18467" x="1873250" y="3086100"/>
          <p14:tracePt t="18475" x="1898650" y="3136900"/>
          <p14:tracePt t="18483" x="1936750" y="3200400"/>
          <p14:tracePt t="18483" x="1968500" y="3270250"/>
          <p14:tracePt t="18499" x="2019300" y="3352800"/>
          <p14:tracePt t="18514" x="2044700" y="3397250"/>
          <p14:tracePt t="18530" x="2076450" y="3435350"/>
          <p14:tracePt t="18547" x="2133600" y="3505200"/>
          <p14:tracePt t="18564" x="2146300" y="3517900"/>
          <p14:tracePt t="18787" x="2152650" y="3524250"/>
          <p14:tracePt t="18795" x="2178050" y="3543300"/>
          <p14:tracePt t="18795" x="2197100" y="3568700"/>
          <p14:tracePt t="18803" x="2241550" y="3594100"/>
          <p14:tracePt t="18859" x="2273300" y="3606800"/>
          <p14:tracePt t="18875" x="2279650" y="3619500"/>
          <p14:tracePt t="18883" x="2336800" y="3644900"/>
          <p14:tracePt t="18891" x="2400300" y="3683000"/>
          <p14:tracePt t="18899" x="2533650" y="3759200"/>
          <p14:tracePt t="18914" x="2749550" y="3860800"/>
          <p14:tracePt t="18931" x="2863850" y="3905250"/>
          <p14:tracePt t="18947" x="2927350" y="3937000"/>
          <p14:tracePt t="18987" x="2933700" y="3937000"/>
          <p14:tracePt t="18995" x="2940050" y="3937000"/>
          <p14:tracePt t="19000" x="2946400" y="3937000"/>
          <p14:tracePt t="19147" x="2946400" y="3943350"/>
          <p14:tracePt t="19156" x="2940050" y="3943350"/>
          <p14:tracePt t="19162" x="2927350" y="3962400"/>
          <p14:tracePt t="19173" x="2927350" y="3975100"/>
          <p14:tracePt t="19180" x="2921000" y="3987800"/>
          <p14:tracePt t="19197" x="2914650" y="4006850"/>
          <p14:tracePt t="19214" x="2914650" y="4038600"/>
          <p14:tracePt t="19230" x="2908300" y="4057650"/>
          <p14:tracePt t="19247" x="2901950" y="4070350"/>
          <p14:tracePt t="19263" x="2889250" y="4083050"/>
          <p14:tracePt t="19280" x="2857500" y="4083050"/>
          <p14:tracePt t="19315" x="2825750" y="4095750"/>
          <p14:tracePt t="19316" x="2743200" y="4127500"/>
          <p14:tracePt t="19332" x="2711450" y="4146550"/>
          <p14:tracePt t="19347" x="2679700" y="4159250"/>
          <p14:tracePt t="19364" x="2667000" y="4159250"/>
          <p14:tracePt t="19411" x="2660650" y="4165600"/>
          <p14:tracePt t="19475" x="2654300" y="4165600"/>
          <p14:tracePt t="19483" x="2635250" y="4146550"/>
          <p14:tracePt t="19491" x="2622550" y="4133850"/>
          <p14:tracePt t="19497" x="2603500" y="4102100"/>
          <p14:tracePt t="19579" x="2590800" y="4095750"/>
          <p14:tracePt t="19587" x="2571750" y="4083050"/>
          <p14:tracePt t="19587" x="2565400" y="4083050"/>
          <p14:tracePt t="19602" x="2559050" y="4083050"/>
          <p14:tracePt t="19611" x="2540000" y="4076700"/>
          <p14:tracePt t="19619" x="2527300" y="4070350"/>
          <p14:tracePt t="19630" x="2514600" y="4070350"/>
          <p14:tracePt t="19647" x="2508250" y="4070350"/>
          <p14:tracePt t="19875" x="2489200" y="4064000"/>
          <p14:tracePt t="19882" x="2476500" y="4064000"/>
          <p14:tracePt t="19890" x="2463800" y="4057650"/>
          <p14:tracePt t="19897" x="2413000" y="4057650"/>
          <p14:tracePt t="19913" x="2343150" y="4057650"/>
          <p14:tracePt t="19931" x="2324100" y="4064000"/>
          <p14:tracePt t="19947" x="2311400" y="4076700"/>
          <p14:tracePt t="20082" x="2311400" y="4083050"/>
          <p14:tracePt t="20091" x="2349500" y="4089400"/>
          <p14:tracePt t="20099" x="2381250" y="4114800"/>
          <p14:tracePt t="20099" x="2425700" y="4133850"/>
          <p14:tracePt t="20113" x="2597150" y="4191000"/>
          <p14:tracePt t="20131" x="2679700" y="4203700"/>
          <p14:tracePt t="20148" x="2711450" y="4203700"/>
          <p14:tracePt t="20164" x="2724150" y="4203700"/>
          <p14:tracePt t="20242" x="2717800" y="4203700"/>
          <p14:tracePt t="20251" x="2698750" y="4203700"/>
          <p14:tracePt t="20256" x="2692400" y="4197350"/>
          <p14:tracePt t="20263" x="2647950" y="4159250"/>
          <p14:tracePt t="20280" x="2584450" y="4114800"/>
          <p14:tracePt t="20315" x="2571750" y="4108450"/>
          <p14:tracePt t="20315" x="2508250" y="4070350"/>
          <p14:tracePt t="20331" x="2457450" y="4044950"/>
          <p14:tracePt t="20347" x="2419350" y="4019550"/>
          <p14:tracePt t="20395" x="2406650" y="4006850"/>
          <p14:tracePt t="20402" x="2393950" y="4000500"/>
          <p14:tracePt t="20411" x="2374900" y="3987800"/>
          <p14:tracePt t="20419" x="2336800" y="3962400"/>
          <p14:tracePt t="20430" x="2298700" y="3943350"/>
          <p14:tracePt t="20475" x="2279650" y="3943350"/>
          <p14:tracePt t="20482" x="2273300" y="3930650"/>
          <p14:tracePt t="20907" x="2286000" y="3956050"/>
          <p14:tracePt t="20907" x="2292350" y="3956050"/>
          <p14:tracePt t="20923" x="2305050" y="3968750"/>
          <p14:tracePt t="20923" x="2324100" y="3994150"/>
          <p14:tracePt t="20931" x="2381250" y="4038600"/>
          <p14:tracePt t="20948" x="2413000" y="4051300"/>
          <p14:tracePt t="20963" x="2470150" y="4076700"/>
          <p14:tracePt t="20981" x="2501900" y="4083050"/>
          <p14:tracePt t="20997" x="2520950" y="4089400"/>
          <p14:tracePt t="21014" x="2527300" y="4089400"/>
          <p14:tracePt t="21059" x="2533650" y="4089400"/>
          <p14:tracePt t="21067" x="2546350" y="4089400"/>
          <p14:tracePt t="21099" x="2565400" y="4095750"/>
          <p14:tracePt t="21107" x="2609850" y="4102100"/>
          <p14:tracePt t="21112" x="2705100" y="4127500"/>
          <p14:tracePt t="21131" x="2749550" y="4146550"/>
          <p14:tracePt t="21132" x="2787650" y="4159250"/>
          <p14:tracePt t="21169" x="2813050" y="4159250"/>
          <p14:tracePt t="21189" x="2838450" y="4165600"/>
          <p14:tracePt t="21190" x="2876550" y="4171950"/>
          <p14:tracePt t="21197" x="2933700" y="4184650"/>
          <p14:tracePt t="21214" x="2959100" y="4191000"/>
          <p14:tracePt t="21230" x="3003550" y="4203700"/>
          <p14:tracePt t="21247" x="3060700" y="4216400"/>
          <p14:tracePt t="21263" x="3117850" y="4235450"/>
          <p14:tracePt t="21280" x="3200400" y="4254500"/>
          <p14:tracePt t="21297" x="3295650" y="4279900"/>
          <p14:tracePt t="21313" x="3409950" y="4298950"/>
          <p14:tracePt t="21331" x="3467100" y="4298950"/>
          <p14:tracePt t="21347" x="3505200" y="4298950"/>
          <p14:tracePt t="21363" x="3536950" y="4298950"/>
          <p14:tracePt t="21451" x="3543300" y="4305300"/>
          <p14:tracePt t="21460" x="3556000" y="4305300"/>
          <p14:tracePt t="21467" x="3581400" y="4305300"/>
          <p14:tracePt t="21475" x="3600450" y="4305300"/>
          <p14:tracePt t="21480" x="3644900" y="4305300"/>
          <p14:tracePt t="21497" x="3676650" y="4305300"/>
          <p14:tracePt t="21513" x="3708400" y="4311650"/>
          <p14:tracePt t="21513" x="3714750" y="4311650"/>
          <p14:tracePt t="21531" x="3721100" y="4311650"/>
          <p14:tracePt t="21547" x="3727450" y="4318000"/>
          <p14:tracePt t="21619" x="3714750" y="4298950"/>
          <p14:tracePt t="21627" x="3708400" y="4279900"/>
          <p14:tracePt t="21635" x="3657600" y="4216400"/>
          <p14:tracePt t="21647" x="3606800" y="4184650"/>
          <p14:tracePt t="21663" x="3505200" y="4146550"/>
          <p14:tracePt t="21681" x="3435350" y="4127500"/>
          <p14:tracePt t="21714" x="3416300" y="4127500"/>
          <p14:tracePt t="21715" x="3308350" y="4121150"/>
          <p14:tracePt t="21731" x="3187700" y="4121150"/>
          <p14:tracePt t="21747" x="3124200" y="4121150"/>
          <p14:tracePt t="21763" x="3117850" y="4121150"/>
          <p14:tracePt t="21810" x="3086100" y="4114800"/>
          <p14:tracePt t="21819" x="3054350" y="4102100"/>
          <p14:tracePt t="21827" x="3028950" y="4102100"/>
          <p14:tracePt t="21847" x="2965450" y="4095750"/>
          <p14:tracePt t="21848" x="2914650" y="4089400"/>
          <p14:tracePt t="21863" x="2863850" y="4089400"/>
          <p14:tracePt t="21880" x="2800350" y="4089400"/>
          <p14:tracePt t="21897" x="2749550" y="4095750"/>
          <p14:tracePt t="21913" x="2724150" y="4095750"/>
          <p14:tracePt t="21930" x="2692400" y="4108450"/>
          <p14:tracePt t="21947" x="2667000" y="4121150"/>
          <p14:tracePt t="21963" x="2628900" y="4140200"/>
          <p14:tracePt t="21980" x="2622550" y="4140200"/>
          <p14:tracePt t="21997" x="2616200" y="4146550"/>
          <p14:tracePt t="22013" x="2603500" y="4165600"/>
          <p14:tracePt t="22030" x="2590800" y="4171950"/>
          <p14:tracePt t="22047" x="2571750" y="4191000"/>
          <p14:tracePt t="22063" x="2552700" y="4203700"/>
          <p14:tracePt t="22080" x="2533650" y="4222750"/>
          <p14:tracePt t="22097" x="2520950" y="4235450"/>
          <p14:tracePt t="22113" x="2508250" y="4260850"/>
          <p14:tracePt t="22131" x="2508250" y="4273550"/>
          <p14:tracePt t="22187" x="2508250" y="4279900"/>
          <p14:tracePt t="22195" x="2508250" y="4292600"/>
          <p14:tracePt t="22201" x="2527300" y="4311650"/>
          <p14:tracePt t="22213" x="2584450" y="4330700"/>
          <p14:tracePt t="22230" x="2679700" y="4356100"/>
          <p14:tracePt t="22247" x="2806700" y="4394200"/>
          <p14:tracePt t="22263" x="2984500" y="4432300"/>
          <p14:tracePt t="22280" x="3124200" y="4464050"/>
          <p14:tracePt t="22297" x="3162300" y="4464050"/>
          <p14:tracePt t="22314" x="3365500" y="4464050"/>
          <p14:tracePt t="22331" x="3371850" y="4464050"/>
          <p14:tracePt t="22347" x="3441700" y="4464050"/>
          <p14:tracePt t="22363" x="3530600" y="4464050"/>
          <p14:tracePt t="22380" x="3638550" y="4464050"/>
          <p14:tracePt t="22458" x="3651250" y="4464050"/>
          <p14:tracePt t="22465" x="3663950" y="4464050"/>
          <p14:tracePt t="22479" x="3670300" y="4451350"/>
          <p14:tracePt t="22480" x="3683000" y="4451350"/>
          <p14:tracePt t="22496" x="3689350" y="4445000"/>
          <p14:tracePt t="22546" x="3689350" y="4432300"/>
          <p14:tracePt t="22555" x="3689350" y="4413250"/>
          <p14:tracePt t="22562" x="3689350" y="4375150"/>
          <p14:tracePt t="22580" x="3689350" y="4349750"/>
          <p14:tracePt t="22581" x="3657600" y="4305300"/>
          <p14:tracePt t="22597" x="3594100" y="4241800"/>
          <p14:tracePt t="22613" x="3517900" y="4178300"/>
          <p14:tracePt t="22631" x="3429000" y="4133850"/>
          <p14:tracePt t="22647" x="3321050" y="4095750"/>
          <p14:tracePt t="22663" x="3232150" y="4070350"/>
          <p14:tracePt t="22680" x="3187700" y="4057650"/>
          <p14:tracePt t="22697" x="3162300" y="4057650"/>
          <p14:tracePt t="22713" x="3067050" y="4044950"/>
          <p14:tracePt t="22731" x="3016250" y="4038600"/>
          <p14:tracePt t="22802" x="3009900" y="4038600"/>
          <p14:tracePt t="23106" x="3022600" y="4070350"/>
          <p14:tracePt t="23115" x="3086100" y="4121150"/>
          <p14:tracePt t="23122" x="3098800" y="4121150"/>
          <p14:tracePt t="23130" x="3543300" y="4279900"/>
          <p14:tracePt t="23147" x="4006850" y="4368800"/>
          <p14:tracePt t="23164" x="4718050" y="4502150"/>
          <p14:tracePt t="23180" x="5207000" y="4559300"/>
          <p14:tracePt t="23197" x="5384800" y="4559300"/>
          <p14:tracePt t="23214" x="5600700" y="4559300"/>
          <p14:tracePt t="23230" x="5753100" y="4533900"/>
          <p14:tracePt t="23247" x="5988050" y="4502150"/>
          <p14:tracePt t="23263" x="6076950" y="4495800"/>
          <p14:tracePt t="23280" x="6216650" y="4489450"/>
          <p14:tracePt t="23297" x="6337300" y="4476750"/>
          <p14:tracePt t="23313" x="6464300" y="4457700"/>
          <p14:tracePt t="23331" x="6496050" y="4451350"/>
          <p14:tracePt t="23371" x="6508750" y="4451350"/>
          <p14:tracePt t="23379" x="6553200" y="4432300"/>
          <p14:tracePt t="23389" x="6584950" y="4432300"/>
          <p14:tracePt t="23397" x="6642100" y="4432300"/>
          <p14:tracePt t="23413" x="6699250" y="4432300"/>
          <p14:tracePt t="23430" x="6718300" y="4432300"/>
          <p14:tracePt t="23446" x="6724650" y="4432300"/>
          <p14:tracePt t="23483" x="6743700" y="4432300"/>
          <p14:tracePt t="23483" x="6769100" y="4432300"/>
          <p14:tracePt t="23496" x="6845300" y="4464050"/>
          <p14:tracePt t="23513" x="6985000" y="4527550"/>
          <p14:tracePt t="23531" x="7118350" y="4565650"/>
          <p14:tracePt t="23547" x="7232650" y="4616450"/>
          <p14:tracePt t="23563" x="7296150" y="4641850"/>
          <p14:tracePt t="23580" x="7308850" y="4641850"/>
          <p14:tracePt t="23618" x="7315200" y="4648200"/>
          <p14:tracePt t="23698" x="7315200" y="4641850"/>
          <p14:tracePt t="23706" x="7308850" y="4629150"/>
          <p14:tracePt t="23714" x="7283450" y="4610100"/>
          <p14:tracePt t="23730" x="7270750" y="4603750"/>
          <p14:tracePt t="23731" x="7200900" y="4572000"/>
          <p14:tracePt t="23747" x="7112000" y="4533900"/>
          <p14:tracePt t="23763" x="7010400" y="4489450"/>
          <p14:tracePt t="23780" x="6877050" y="4451350"/>
          <p14:tracePt t="23797" x="6819900" y="4445000"/>
          <p14:tracePt t="23842" x="6775450" y="4445000"/>
          <p14:tracePt t="23855" x="6731000" y="4445000"/>
          <p14:tracePt t="23857" x="6680200" y="4445000"/>
          <p14:tracePt t="23863" x="6584950" y="4451350"/>
          <p14:tracePt t="23880" x="6553200" y="4451350"/>
          <p14:tracePt t="23897" x="6546850" y="4451350"/>
          <p14:tracePt t="23913" x="6470650" y="4489450"/>
          <p14:tracePt t="23931" x="6438900" y="4508500"/>
          <p14:tracePt t="23947" x="6413500" y="4533900"/>
          <p14:tracePt t="23963" x="6400800" y="4559300"/>
          <p14:tracePt t="23980" x="6388100" y="4584700"/>
          <p14:tracePt t="23997" x="6388100" y="4610100"/>
          <p14:tracePt t="24013" x="6388100" y="4635500"/>
          <p14:tracePt t="24030" x="6388100" y="4660900"/>
          <p14:tracePt t="24046" x="6400800" y="4692650"/>
          <p14:tracePt t="24063" x="6445250" y="4730750"/>
          <p14:tracePt t="24080" x="6540500" y="4768850"/>
          <p14:tracePt t="24097" x="6642100" y="4787900"/>
          <p14:tracePt t="24113" x="6832600" y="4813300"/>
          <p14:tracePt t="24131" x="6934200" y="4813300"/>
          <p14:tracePt t="24147" x="7029450" y="4813300"/>
          <p14:tracePt t="24163" x="7105650" y="4806950"/>
          <p14:tracePt t="24180" x="7112000" y="4806950"/>
          <p14:tracePt t="24197" x="7143750" y="4787900"/>
          <p14:tracePt t="24214" x="7156450" y="4775200"/>
          <p14:tracePt t="24230" x="7162800" y="4768850"/>
          <p14:tracePt t="24916" x="7118350" y="4768850"/>
          <p14:tracePt t="24923" x="7029450" y="4749800"/>
          <p14:tracePt t="24932" x="7023100" y="4749800"/>
          <p14:tracePt t="24933" x="6870700" y="4756150"/>
          <p14:tracePt t="24948" x="6578600" y="4775200"/>
          <p14:tracePt t="24964" x="6045200" y="4743450"/>
          <p14:tracePt t="24981" x="5391150" y="4654550"/>
          <p14:tracePt t="24997" x="4775200" y="4552950"/>
          <p14:tracePt t="25014" x="4400550" y="4502150"/>
          <p14:tracePt t="25031" x="4222750" y="4457700"/>
          <p14:tracePt t="25048" x="4076700" y="4413250"/>
          <p14:tracePt t="25064" x="3962400" y="4387850"/>
          <p14:tracePt t="25081" x="3860800" y="4368800"/>
          <p14:tracePt t="25098" x="3746500" y="4349750"/>
          <p14:tracePt t="25114" x="3721100" y="4343400"/>
          <p14:tracePt t="25131" x="3708400" y="4337050"/>
          <p14:tracePt t="25148" x="3619500" y="4318000"/>
          <p14:tracePt t="25164" x="3486150" y="4279900"/>
          <p14:tracePt t="25181" x="3359150" y="4241800"/>
          <p14:tracePt t="25197" x="3270250" y="4216400"/>
          <p14:tracePt t="25215" x="3200400" y="4197350"/>
          <p14:tracePt t="25259" x="3194050" y="4191000"/>
          <p14:tracePt t="25268" x="3181350" y="4191000"/>
          <p14:tracePt t="25348" x="3187700" y="4191000"/>
          <p14:tracePt t="25356" x="3194050" y="4191000"/>
          <p14:tracePt t="25363" x="3200400" y="4191000"/>
          <p14:tracePt t="25396" x="3213100" y="4178300"/>
          <p14:tracePt t="25411" x="3219450" y="4159250"/>
          <p14:tracePt t="25419" x="3232150" y="4133850"/>
          <p14:tracePt t="25428" x="3238500" y="4102100"/>
          <p14:tracePt t="25435" x="3244850" y="4064000"/>
          <p14:tracePt t="25448" x="3244850" y="4038600"/>
          <p14:tracePt t="25464" x="3244850" y="4032250"/>
          <p14:tracePt t="25516" x="3238500" y="4025900"/>
          <p14:tracePt t="25523" x="3225800" y="4025900"/>
          <p14:tracePt t="25532" x="3168650" y="4025900"/>
          <p14:tracePt t="25540" x="3136900" y="4025900"/>
          <p14:tracePt t="25548" x="3092450" y="4038600"/>
          <p14:tracePt t="25595" x="3067050" y="4044950"/>
          <p14:tracePt t="25606" x="3022600" y="4044950"/>
          <p14:tracePt t="25607" x="2965450" y="4044950"/>
          <p14:tracePt t="25614" x="2870200" y="4032250"/>
          <p14:tracePt t="25631" x="2787650" y="4013200"/>
          <p14:tracePt t="25648" x="2768600" y="4000500"/>
          <p14:tracePt t="25683" x="2743200" y="3987800"/>
          <p14:tracePt t="25684" x="2717800" y="3981450"/>
          <p14:tracePt t="25698" x="2679700" y="3968750"/>
          <p14:tracePt t="25714" x="2641600" y="3956050"/>
          <p14:tracePt t="25732" x="2616200" y="3943350"/>
          <p14:tracePt t="25748" x="2597150" y="3937000"/>
          <p14:tracePt t="25764" x="2584450" y="3924300"/>
          <p14:tracePt t="25781" x="2559050" y="3911600"/>
          <p14:tracePt t="25797" x="2540000" y="3892550"/>
          <p14:tracePt t="25814" x="2495550" y="3879850"/>
          <p14:tracePt t="25831" x="2451100" y="3860800"/>
          <p14:tracePt t="25848" x="2387600" y="3841750"/>
          <p14:tracePt t="25864" x="2374900" y="3835400"/>
          <p14:tracePt t="25916" x="2355850" y="3835400"/>
          <p14:tracePt t="25924" x="2336800" y="3835400"/>
          <p14:tracePt t="25924" x="2330450" y="3835400"/>
          <p14:tracePt t="25932" x="2324100" y="3835400"/>
          <p14:tracePt t="25948" x="2311400" y="3835400"/>
          <p14:tracePt t="25948" x="2298700" y="3835400"/>
          <p14:tracePt t="25965" x="2286000" y="3835400"/>
          <p14:tracePt t="25981" x="2266950" y="3835400"/>
          <p14:tracePt t="25998" x="2260600" y="3835400"/>
          <p14:tracePt t="26014" x="2247900" y="3835400"/>
          <p14:tracePt t="26031" x="2235200" y="3848100"/>
          <p14:tracePt t="26048" x="2228850" y="3854450"/>
          <p14:tracePt t="26065" x="2216150" y="3854450"/>
          <p14:tracePt t="26108" x="2203450" y="3867150"/>
          <p14:tracePt t="26132" x="2197100" y="3873500"/>
          <p14:tracePt t="26132" x="2197100" y="3879850"/>
          <p14:tracePt t="26148" x="2190750" y="3879850"/>
          <p14:tracePt t="26235" x="2184400" y="3886200"/>
          <p14:tracePt t="26395" x="2190750" y="3886200"/>
          <p14:tracePt t="26396" x="2197100" y="3886200"/>
          <p14:tracePt t="26414" x="2216150" y="3886200"/>
          <p14:tracePt t="26415" x="2260600" y="3886200"/>
          <p14:tracePt t="26431" x="2324100" y="3886200"/>
          <p14:tracePt t="26447" x="2413000" y="3886200"/>
          <p14:tracePt t="26464" x="2463800" y="3898900"/>
          <p14:tracePt t="26481" x="2590800" y="3930650"/>
          <p14:tracePt t="26498" x="2609850" y="3937000"/>
          <p14:tracePt t="26514" x="2660650" y="3949700"/>
          <p14:tracePt t="26533" x="2667000" y="3949700"/>
          <p14:tracePt t="26548" x="2673350" y="3949700"/>
          <p14:tracePt t="26564" x="2692400" y="3949700"/>
          <p14:tracePt t="26581" x="2705100" y="3949700"/>
          <p14:tracePt t="26597" x="2724150" y="3949700"/>
          <p14:tracePt t="26614" x="2755900" y="3956050"/>
          <p14:tracePt t="26631" x="2781300" y="3962400"/>
          <p14:tracePt t="26648" x="2806700" y="3968750"/>
          <p14:tracePt t="26665" x="2832100" y="3975100"/>
          <p14:tracePt t="26681" x="2838450" y="3981450"/>
          <p14:tracePt t="26795" x="2844800" y="3987800"/>
          <p14:tracePt t="26803" x="2857500" y="3987800"/>
          <p14:tracePt t="26811" x="2863850" y="3994150"/>
          <p14:tracePt t="26819" x="2895600" y="4006850"/>
          <p14:tracePt t="26831" x="2908300" y="4006850"/>
          <p14:tracePt t="26847" x="2927350" y="4013200"/>
          <p14:tracePt t="26864" x="2940050" y="4019550"/>
          <p14:tracePt t="26881" x="2946400" y="4019550"/>
          <p14:tracePt t="26897" x="2971800" y="4025900"/>
          <p14:tracePt t="26914" x="3028950" y="4038600"/>
          <p14:tracePt t="26932" x="3086100" y="4057650"/>
          <p14:tracePt t="26947" x="3124200" y="4070350"/>
          <p14:tracePt t="26964" x="3162300" y="4076700"/>
          <p14:tracePt t="26981" x="3168650" y="4076700"/>
          <p14:tracePt t="27068" x="3175000" y="4083050"/>
          <p14:tracePt t="27075" x="3187700" y="4089400"/>
          <p14:tracePt t="27083" x="3200400" y="4089400"/>
          <p14:tracePt t="27097" x="3225800" y="4095750"/>
          <p14:tracePt t="27098" x="3257550" y="4102100"/>
          <p14:tracePt t="27114" x="3308350" y="4108450"/>
          <p14:tracePt t="27132" x="3340100" y="4114800"/>
          <p14:tracePt t="27147" x="3365500" y="4121150"/>
          <p14:tracePt t="27164" x="3397250" y="4127500"/>
          <p14:tracePt t="27181" x="3429000" y="4140200"/>
          <p14:tracePt t="27197" x="3467100" y="4152900"/>
          <p14:tracePt t="27214" x="3524250" y="4165600"/>
          <p14:tracePt t="27231" x="3562350" y="4171950"/>
          <p14:tracePt t="27283" x="3575050" y="4178300"/>
          <p14:tracePt t="27291" x="3594100" y="4184650"/>
          <p14:tracePt t="27299" x="3613150" y="4184650"/>
          <p14:tracePt t="27300" x="3625850" y="4191000"/>
          <p14:tracePt t="27315" x="3651250" y="4197350"/>
          <p14:tracePt t="27315" x="3657600" y="4197350"/>
          <p14:tracePt t="27332" x="3670300" y="4203700"/>
          <p14:tracePt t="27347" x="3683000" y="4203700"/>
          <p14:tracePt t="27364" x="3708400" y="4203700"/>
          <p14:tracePt t="27381" x="3740150" y="4216400"/>
          <p14:tracePt t="27397" x="3778250" y="4222750"/>
          <p14:tracePt t="27414" x="3803650" y="4235450"/>
          <p14:tracePt t="27431" x="3822700" y="4241800"/>
          <p14:tracePt t="27448" x="3841750" y="4248150"/>
          <p14:tracePt t="27464" x="3854450" y="4254500"/>
          <p14:tracePt t="27481" x="3879850" y="4254500"/>
          <p14:tracePt t="27497" x="3905250" y="4260850"/>
          <p14:tracePt t="27514" x="3943350" y="4267200"/>
          <p14:tracePt t="27532" x="3968750" y="4267200"/>
          <p14:tracePt t="27547" x="3987800" y="4273550"/>
          <p14:tracePt t="27564" x="4006850" y="4273550"/>
          <p14:tracePt t="27581" x="4025900" y="4279900"/>
          <p14:tracePt t="27597" x="4064000" y="4286250"/>
          <p14:tracePt t="27613" x="4083050" y="4286250"/>
          <p14:tracePt t="27630" x="4114800" y="4292600"/>
          <p14:tracePt t="27648" x="4140200" y="4292600"/>
          <p14:tracePt t="27664" x="4171950" y="4292600"/>
          <p14:tracePt t="27681" x="4210050" y="4305300"/>
          <p14:tracePt t="27697" x="4241800" y="4311650"/>
          <p14:tracePt t="27714" x="4305300" y="4311650"/>
          <p14:tracePt t="27731" x="4343400" y="4311650"/>
          <p14:tracePt t="27748" x="4356100" y="4311650"/>
          <p14:tracePt t="27787" x="4375150" y="4311650"/>
          <p14:tracePt t="27795" x="4413250" y="4318000"/>
          <p14:tracePt t="27803" x="4457700" y="4324350"/>
          <p14:tracePt t="27814" x="4502150" y="4330700"/>
          <p14:tracePt t="27831" x="4540250" y="4337050"/>
          <p14:tracePt t="27848" x="4578350" y="4343400"/>
          <p14:tracePt t="27864" x="4591050" y="4349750"/>
          <p14:tracePt t="27881" x="4603750" y="4349750"/>
          <p14:tracePt t="27897" x="4610100" y="4349750"/>
          <p14:tracePt t="27914" x="4622800" y="4356100"/>
          <p14:tracePt t="27914" x="4629150" y="4356100"/>
          <p14:tracePt t="27931" x="4641850" y="4356100"/>
          <p14:tracePt t="27948" x="4654550" y="4356100"/>
          <p14:tracePt t="27964" x="4673600" y="4356100"/>
          <p14:tracePt t="27981" x="4692650" y="4362450"/>
          <p14:tracePt t="27997" x="4711700" y="4368800"/>
          <p14:tracePt t="28014" x="4724400" y="4368800"/>
          <p14:tracePt t="28031" x="4743450" y="4368800"/>
          <p14:tracePt t="28048" x="4768850" y="4375150"/>
          <p14:tracePt t="28064" x="4806950" y="4381500"/>
          <p14:tracePt t="28081" x="4838700" y="4387850"/>
          <p14:tracePt t="28097" x="4870450" y="4387850"/>
          <p14:tracePt t="28114" x="4914900" y="4394200"/>
          <p14:tracePt t="28132" x="4953000" y="4400550"/>
          <p14:tracePt t="28148" x="4991100" y="4406900"/>
          <p14:tracePt t="28164" x="5022850" y="4406900"/>
          <p14:tracePt t="28181" x="5054600" y="4413250"/>
          <p14:tracePt t="28197" x="5086350" y="4419600"/>
          <p14:tracePt t="28214" x="5105400" y="4419600"/>
          <p14:tracePt t="28231" x="5130800" y="4419600"/>
          <p14:tracePt t="28275" x="5143500" y="4425950"/>
          <p14:tracePt t="28291" x="5156200" y="4425950"/>
          <p14:tracePt t="28299" x="5187950" y="4438650"/>
          <p14:tracePt t="28315" x="5200650" y="4438650"/>
          <p14:tracePt t="28316" x="5232400" y="4445000"/>
          <p14:tracePt t="28332" x="5264150" y="4445000"/>
          <p14:tracePt t="28347" x="5302250" y="4457700"/>
          <p14:tracePt t="28364" x="5334000" y="4457700"/>
          <p14:tracePt t="28381" x="5359400" y="4464050"/>
          <p14:tracePt t="28397" x="5391150" y="4464050"/>
          <p14:tracePt t="28414" x="5416550" y="4470400"/>
          <p14:tracePt t="28431" x="5435600" y="4476750"/>
          <p14:tracePt t="28448" x="5441950" y="4476750"/>
          <p14:tracePt t="28464" x="5454650" y="4476750"/>
          <p14:tracePt t="28481" x="5473700" y="4476750"/>
          <p14:tracePt t="28497" x="5499100" y="4483100"/>
          <p14:tracePt t="28514" x="5524500" y="4495800"/>
          <p14:tracePt t="28532" x="5556250" y="4502150"/>
          <p14:tracePt t="28547" x="5581650" y="4508500"/>
          <p14:tracePt t="28564" x="5613400" y="4521200"/>
          <p14:tracePt t="28581" x="5651500" y="4521200"/>
          <p14:tracePt t="28597" x="5683250" y="4533900"/>
          <p14:tracePt t="28614" x="5727700" y="4546600"/>
          <p14:tracePt t="28631" x="5772150" y="4559300"/>
          <p14:tracePt t="28648" x="5816600" y="4572000"/>
          <p14:tracePt t="28664" x="5861050" y="4584700"/>
          <p14:tracePt t="28681" x="5918200" y="4603750"/>
          <p14:tracePt t="28697" x="5981700" y="4622800"/>
          <p14:tracePt t="28714" x="6076950" y="4648200"/>
          <p14:tracePt t="28732" x="6146800" y="4667250"/>
          <p14:tracePt t="28747" x="6203950" y="4679950"/>
          <p14:tracePt t="28764" x="6261100" y="4699000"/>
          <p14:tracePt t="28781" x="6305550" y="4705350"/>
          <p14:tracePt t="28797" x="6343650" y="4711700"/>
          <p14:tracePt t="28814" x="6388100" y="4718050"/>
          <p14:tracePt t="28831" x="6419850" y="4724400"/>
          <p14:tracePt t="28847" x="6445250" y="4730750"/>
          <p14:tracePt t="28864" x="6483350" y="4730750"/>
          <p14:tracePt t="28881" x="6521450" y="4737100"/>
          <p14:tracePt t="28897" x="6578600" y="4743450"/>
          <p14:tracePt t="28914" x="6667500" y="4756150"/>
          <p14:tracePt t="28932" x="6731000" y="4768850"/>
          <p14:tracePt t="28947" x="6807200" y="4775200"/>
          <p14:tracePt t="28964" x="6864350" y="4775200"/>
          <p14:tracePt t="28981" x="6921500" y="4775200"/>
          <p14:tracePt t="28997" x="6985000" y="4775200"/>
          <p14:tracePt t="29014" x="7023100" y="4775200"/>
          <p14:tracePt t="29031" x="7067550" y="4775200"/>
          <p14:tracePt t="29048" x="7112000" y="4775200"/>
          <p14:tracePt t="29064" x="7150100" y="4781550"/>
          <p14:tracePt t="29081" x="7200900" y="4787900"/>
          <p14:tracePt t="29097" x="7251700" y="4800600"/>
          <p14:tracePt t="29114" x="7321550" y="4813300"/>
          <p14:tracePt t="29132" x="7366000" y="4819650"/>
          <p14:tracePt t="29147" x="7397750" y="4819650"/>
          <p14:tracePt t="29164" x="7429500" y="4826000"/>
          <p14:tracePt t="29181" x="7461250" y="4832350"/>
          <p14:tracePt t="29198" x="7493000" y="4838700"/>
          <p14:tracePt t="29214" x="7512050" y="4838700"/>
          <p14:tracePt t="29231" x="7531100" y="4838700"/>
          <p14:tracePt t="29267" x="7543800" y="4845050"/>
          <p14:tracePt t="29755" x="7537450" y="4845050"/>
          <p14:tracePt t="29763" x="7499350" y="4845050"/>
          <p14:tracePt t="29764" x="7346950" y="4845050"/>
          <p14:tracePt t="29781" x="7029450" y="4838700"/>
          <p14:tracePt t="29798" x="6623050" y="4800600"/>
          <p14:tracePt t="29814" x="6153150" y="4749800"/>
          <p14:tracePt t="29831" x="5759450" y="4686300"/>
          <p14:tracePt t="29847" x="5454650" y="4641850"/>
          <p14:tracePt t="29864" x="5334000" y="4629150"/>
          <p14:tracePt t="29881" x="5257800" y="4616450"/>
          <p14:tracePt t="29898" x="5213350" y="4610100"/>
          <p14:tracePt t="29914" x="5124450" y="4603750"/>
          <p14:tracePt t="29932" x="5029200" y="4603750"/>
          <p14:tracePt t="29947" x="4940300" y="4591050"/>
          <p14:tracePt t="29964" x="4826000" y="4578350"/>
          <p14:tracePt t="29981" x="4756150" y="4559300"/>
          <p14:tracePt t="29997" x="4699000" y="4552950"/>
          <p14:tracePt t="30014" x="4686300" y="4546600"/>
          <p14:tracePt t="30031" x="4667250" y="4540250"/>
          <p14:tracePt t="30047" x="4641850" y="4521200"/>
          <p14:tracePt t="30064" x="4616450" y="4521200"/>
          <p14:tracePt t="30081" x="4610100" y="4514850"/>
          <p14:tracePt t="30195" x="4610100" y="4508500"/>
          <p14:tracePt t="30219" x="4622800" y="4508500"/>
          <p14:tracePt t="30227" x="4629150" y="4495800"/>
          <p14:tracePt t="30267" x="4629150" y="4483100"/>
          <p14:tracePt t="30275" x="4629150" y="4470400"/>
          <p14:tracePt t="30283" x="4629150" y="4451350"/>
          <p14:tracePt t="30297" x="4629150" y="4445000"/>
          <p14:tracePt t="30298" x="4629150" y="4425950"/>
          <p14:tracePt t="30555" x="4629150" y="4413250"/>
          <p14:tracePt t="30563" x="4629150" y="4381500"/>
          <p14:tracePt t="30571" x="4635500" y="4337050"/>
          <p14:tracePt t="30579" x="4654550" y="4203700"/>
          <p14:tracePt t="30597" x="4673600" y="4133850"/>
          <p14:tracePt t="30598" x="4686300" y="4025900"/>
          <p14:tracePt t="30614" x="4686300" y="4013200"/>
          <p14:tracePt t="30651" x="4686300" y="4006850"/>
          <p14:tracePt t="32259" x="4692650" y="4006850"/>
          <p14:tracePt t="32291" x="4686300" y="4032250"/>
          <p14:tracePt t="32300" x="4508500" y="4051300"/>
          <p14:tracePt t="32315" x="4311650" y="4051300"/>
          <p14:tracePt t="32315" x="3733800" y="3975100"/>
          <p14:tracePt t="32331" x="3022600" y="3829050"/>
          <p14:tracePt t="32348" x="2736850" y="3746500"/>
          <p14:tracePt t="32364" x="2724150" y="3740150"/>
          <p14:tracePt t="32381" x="2686050" y="3727450"/>
          <p14:tracePt t="32397" x="2641600" y="3714750"/>
          <p14:tracePt t="32414" x="2622550" y="3708400"/>
          <p14:tracePt t="32430" x="2616200" y="3708400"/>
          <p14:tracePt t="32595" x="2597150" y="3708400"/>
          <p14:tracePt t="32606" x="2565400" y="3708400"/>
          <p14:tracePt t="32607" x="2533650" y="3708400"/>
          <p14:tracePt t="32643" x="2501900" y="3702050"/>
          <p14:tracePt t="32650" x="2476500" y="3695700"/>
          <p14:tracePt t="32658" x="2451100" y="3695700"/>
          <p14:tracePt t="32664" x="2400300" y="3689350"/>
          <p14:tracePt t="32680" x="2368550" y="3689350"/>
          <p14:tracePt t="32697" x="2349500" y="3689350"/>
          <p14:tracePt t="32714" x="2298700" y="3689350"/>
          <p14:tracePt t="32732" x="2266950" y="3689350"/>
          <p14:tracePt t="32747" x="2247900" y="3689350"/>
          <p14:tracePt t="32763" x="2241550" y="3689350"/>
          <p14:tracePt t="33227" x="2260600" y="3689350"/>
          <p14:tracePt t="33235" x="2273300" y="3689350"/>
          <p14:tracePt t="33242" x="2292350" y="3695700"/>
          <p14:tracePt t="33251" x="2336800" y="3708400"/>
          <p14:tracePt t="33264" x="2387600" y="3721100"/>
          <p14:tracePt t="33280" x="2425700" y="3733800"/>
          <p14:tracePt t="33297" x="2482850" y="3759200"/>
          <p14:tracePt t="33314" x="2552700" y="3778250"/>
          <p14:tracePt t="33332" x="2584450" y="3790950"/>
          <p14:tracePt t="33347" x="2622550" y="3803650"/>
          <p14:tracePt t="33364" x="2628900" y="3803650"/>
          <p14:tracePt t="33451" x="2654300" y="3810000"/>
          <p14:tracePt t="33458" x="2679700" y="3810000"/>
          <p14:tracePt t="33467" x="2717800" y="3822700"/>
          <p14:tracePt t="33475" x="2749550" y="3829050"/>
          <p14:tracePt t="33483" x="2787650" y="3835400"/>
          <p14:tracePt t="33515" x="2806700" y="3835400"/>
          <p14:tracePt t="33516" x="2857500" y="3860800"/>
          <p14:tracePt t="33531" x="2921000" y="3867150"/>
          <p14:tracePt t="33547" x="2997200" y="3873500"/>
          <p14:tracePt t="33585" x="3009900" y="3873500"/>
          <p14:tracePt t="33603" x="3041650" y="3873500"/>
          <p14:tracePt t="33611" x="3067050" y="3873500"/>
          <p14:tracePt t="33619" x="3136900" y="3886200"/>
          <p14:tracePt t="33630" x="3206750" y="3898900"/>
          <p14:tracePt t="33647" x="3257550" y="3898900"/>
          <p14:tracePt t="33664" x="3314700" y="3917950"/>
          <p14:tracePt t="33680" x="3371850" y="3937000"/>
          <p14:tracePt t="33697" x="3422650" y="3949700"/>
          <p14:tracePt t="33714" x="3479800" y="3956050"/>
          <p14:tracePt t="33732" x="3524250" y="3962400"/>
          <p14:tracePt t="33747" x="3562350" y="3975100"/>
          <p14:tracePt t="33764" x="3594100" y="3975100"/>
          <p14:tracePt t="33780" x="3613150" y="3981450"/>
          <p14:tracePt t="33797" x="3619500" y="3981450"/>
          <p14:tracePt t="33994" x="3632200" y="3981450"/>
          <p14:tracePt t="34003" x="3657600" y="3981450"/>
          <p14:tracePt t="34010" x="3689350" y="3987800"/>
          <p14:tracePt t="34015" x="3765550" y="4000500"/>
          <p14:tracePt t="34030" x="3873500" y="4006850"/>
          <p14:tracePt t="34047" x="3994150" y="4025900"/>
          <p14:tracePt t="34064" x="4032250" y="4032250"/>
          <p14:tracePt t="34080" x="4152900" y="4051300"/>
          <p14:tracePt t="34097" x="4292600" y="4057650"/>
          <p14:tracePt t="34114" x="4425950" y="4083050"/>
          <p14:tracePt t="34131" x="4489450" y="4083050"/>
          <p14:tracePt t="34148" x="4521200" y="4083050"/>
          <p14:tracePt t="34164" x="4552950" y="4083050"/>
          <p14:tracePt t="34181" x="4572000" y="4089400"/>
          <p14:tracePt t="34197" x="4597400" y="4095750"/>
          <p14:tracePt t="34214" x="4616450" y="4108450"/>
          <p14:tracePt t="34230" x="4629150" y="4114800"/>
          <p14:tracePt t="34247" x="4641850" y="4114800"/>
          <p14:tracePt t="34347" x="4660900" y="4114800"/>
          <p14:tracePt t="34355" x="4673600" y="4121150"/>
          <p14:tracePt t="34356" x="4692650" y="4127500"/>
          <p14:tracePt t="34364" x="4749800" y="4140200"/>
          <p14:tracePt t="34381" x="4826000" y="4159250"/>
          <p14:tracePt t="34397" x="4908550" y="4184650"/>
          <p14:tracePt t="34414" x="5010150" y="4203700"/>
          <p14:tracePt t="34430" x="5092700" y="4229100"/>
          <p14:tracePt t="34447" x="5162550" y="4235450"/>
          <p14:tracePt t="34464" x="5226050" y="4241800"/>
          <p14:tracePt t="34480" x="5283200" y="4248150"/>
          <p14:tracePt t="34497" x="5321300" y="4254500"/>
          <p14:tracePt t="34514" x="5397500" y="4267200"/>
          <p14:tracePt t="34531" x="5454650" y="4279900"/>
          <p14:tracePt t="34547" x="5524500" y="4286250"/>
          <p14:tracePt t="34564" x="5594350" y="4292600"/>
          <p14:tracePt t="34581" x="5651500" y="4305300"/>
          <p14:tracePt t="34597" x="5695950" y="4311650"/>
          <p14:tracePt t="34614" x="5734050" y="4318000"/>
          <p14:tracePt t="34630" x="5759450" y="4324350"/>
          <p14:tracePt t="34647" x="5765800" y="4324350"/>
          <p14:tracePt t="34664" x="5778500" y="4324350"/>
          <p14:tracePt t="34680" x="5803900" y="4324350"/>
          <p14:tracePt t="34697" x="5822950" y="4330700"/>
          <p14:tracePt t="34714" x="5880100" y="4337050"/>
          <p14:tracePt t="34731" x="5905500" y="4343400"/>
          <p14:tracePt t="34747" x="5911850" y="4343400"/>
          <p14:tracePt t="35067" x="5905500" y="4349750"/>
          <p14:tracePt t="35075" x="5873750" y="4362450"/>
          <p14:tracePt t="35082" x="5848350" y="4368800"/>
          <p14:tracePt t="35083" x="5810250" y="4368800"/>
          <p14:tracePt t="35098" x="5759450" y="4375150"/>
          <p14:tracePt t="35114" x="5676900" y="4387850"/>
          <p14:tracePt t="35131" x="5613400" y="4394200"/>
          <p14:tracePt t="35147" x="5575300" y="4400550"/>
          <p14:tracePt t="35164" x="5543550" y="4400550"/>
          <p14:tracePt t="35180" x="5518150" y="4400550"/>
          <p14:tracePt t="35197" x="5499100" y="4400550"/>
          <p14:tracePt t="35214" x="5480050" y="4406900"/>
          <p14:tracePt t="35230" x="5461000" y="4406900"/>
          <p14:tracePt t="35247" x="5441950" y="4406900"/>
          <p14:tracePt t="35263" x="5416550" y="4406900"/>
          <p14:tracePt t="35281" x="5391150" y="4406900"/>
          <p14:tracePt t="35297" x="5372100" y="4406900"/>
          <p14:tracePt t="35297" x="5353050" y="4406900"/>
          <p14:tracePt t="35315" x="5334000" y="4406900"/>
          <p14:tracePt t="35331" x="5302250" y="4406900"/>
          <p14:tracePt t="35347" x="5276850" y="4406900"/>
          <p14:tracePt t="35364" x="5257800" y="4406900"/>
          <p14:tracePt t="35380" x="5232400" y="4406900"/>
          <p14:tracePt t="35397" x="5200650" y="4406900"/>
          <p14:tracePt t="35414" x="5156200" y="4406900"/>
          <p14:tracePt t="35430" x="5092700" y="4406900"/>
          <p14:tracePt t="35447" x="5041900" y="4406900"/>
          <p14:tracePt t="35464" x="4991100" y="4406900"/>
          <p14:tracePt t="35480" x="4946650" y="4406900"/>
          <p14:tracePt t="35497" x="4908550" y="4406900"/>
          <p14:tracePt t="35514" x="4806950" y="4394200"/>
          <p14:tracePt t="35531" x="4718050" y="4381500"/>
          <p14:tracePt t="35547" x="4622800" y="4375150"/>
          <p14:tracePt t="35563" x="4540250" y="4368800"/>
          <p14:tracePt t="35580" x="4470400" y="4368800"/>
          <p14:tracePt t="35597" x="4406900" y="4368800"/>
          <p14:tracePt t="35614" x="4337050" y="4362450"/>
          <p14:tracePt t="35630" x="4292600" y="4362450"/>
          <p14:tracePt t="35647" x="4254500" y="4362450"/>
          <p14:tracePt t="35663" x="4229100" y="4362450"/>
          <p14:tracePt t="35680" x="4203700" y="4362450"/>
          <p14:tracePt t="35697" x="4178300" y="4362450"/>
          <p14:tracePt t="35714" x="4114800" y="4362450"/>
          <p14:tracePt t="35747" x="4083050" y="4362450"/>
          <p14:tracePt t="35748" x="4051300" y="4362450"/>
          <p14:tracePt t="35764" x="4006850" y="4362450"/>
          <p14:tracePt t="35780" x="3962400" y="4362450"/>
          <p14:tracePt t="35798" x="3924300" y="4362450"/>
          <p14:tracePt t="35814" x="3905250" y="4362450"/>
          <p14:tracePt t="35831" x="3879850" y="4362450"/>
          <p14:tracePt t="35847" x="3873500" y="4362450"/>
          <p14:tracePt t="35883" x="3867150" y="4362450"/>
          <p14:tracePt t="35884" x="3848100" y="4362450"/>
          <p14:tracePt t="35897" x="3816350" y="4362450"/>
          <p14:tracePt t="35913" x="3721100" y="4362450"/>
          <p14:tracePt t="35931" x="3644900" y="4362450"/>
          <p14:tracePt t="35947" x="3568700" y="4362450"/>
          <p14:tracePt t="35964" x="3479800" y="4362450"/>
          <p14:tracePt t="35980" x="3448050" y="4362450"/>
          <p14:tracePt t="35997" x="3435350" y="4362450"/>
          <p14:tracePt t="36013" x="3397250" y="4362450"/>
          <p14:tracePt t="36030" x="3371850" y="4362450"/>
          <p14:tracePt t="36047" x="3340100" y="4362450"/>
          <p14:tracePt t="36064" x="3295650" y="4356100"/>
          <p14:tracePt t="36080" x="3225800" y="4356100"/>
          <p14:tracePt t="36097" x="3155950" y="4356100"/>
          <p14:tracePt t="36114" x="3130550" y="4356100"/>
          <p14:tracePt t="36131" x="3067050" y="4356100"/>
          <p14:tracePt t="36147" x="2965450" y="4356100"/>
          <p14:tracePt t="36164" x="2870200" y="4356100"/>
          <p14:tracePt t="36180" x="2774950" y="4356100"/>
          <p14:tracePt t="36197" x="2692400" y="4356100"/>
          <p14:tracePt t="36214" x="2622550" y="4356100"/>
          <p14:tracePt t="36230" x="2571750" y="4356100"/>
          <p14:tracePt t="36247" x="2501900" y="4356100"/>
          <p14:tracePt t="36264" x="2432050" y="4356100"/>
          <p14:tracePt t="36280" x="2362200" y="4356100"/>
          <p14:tracePt t="36297" x="2305050" y="4356100"/>
          <p14:tracePt t="36313" x="2216150" y="4356100"/>
          <p14:tracePt t="36331" x="2184400" y="4356100"/>
          <p14:tracePt t="36579" x="2184400" y="4330700"/>
          <p14:tracePt t="36587" x="2190750" y="4292600"/>
          <p14:tracePt t="36587" x="0" y="0"/>
        </p14:tracePtLst>
        <p14:tracePtLst>
          <p14:tracePt t="37156" x="7378700" y="4406900"/>
          <p14:tracePt t="37459" x="7366000" y="4406900"/>
          <p14:tracePt t="37473" x="7346950" y="4406900"/>
          <p14:tracePt t="37474" x="7321550" y="4413250"/>
          <p14:tracePt t="37480" x="7283450" y="4413250"/>
          <p14:tracePt t="37497" x="7239000" y="4425950"/>
          <p14:tracePt t="37514" x="7188200" y="4432300"/>
          <p14:tracePt t="37531" x="7162800" y="4432300"/>
          <p14:tracePt t="37547" x="7131050" y="4438650"/>
          <p14:tracePt t="37563" x="7086600" y="4445000"/>
          <p14:tracePt t="37580" x="7042150" y="4457700"/>
          <p14:tracePt t="37597" x="6985000" y="4464050"/>
          <p14:tracePt t="37614" x="6946900" y="4464050"/>
          <p14:tracePt t="37630" x="6896100" y="4470400"/>
          <p14:tracePt t="37674" x="6896100" y="4476750"/>
          <p14:tracePt t="37682" x="6883400" y="4476750"/>
          <p14:tracePt t="37696" x="6858000" y="4483100"/>
          <p14:tracePt t="37697" x="6813550" y="4483100"/>
          <p14:tracePt t="37714" x="6737350" y="4483100"/>
          <p14:tracePt t="37731" x="6673850" y="4483100"/>
          <p14:tracePt t="37747" x="6661150" y="4483100"/>
          <p14:tracePt t="37763" x="6648450" y="4483100"/>
          <p14:tracePt t="37780" x="6629400" y="4483100"/>
          <p14:tracePt t="37797" x="6610350" y="4483100"/>
          <p14:tracePt t="37814" x="6578600" y="4483100"/>
          <p14:tracePt t="37830" x="6553200" y="4476750"/>
          <p14:tracePt t="37847" x="6534150" y="4470400"/>
          <p14:tracePt t="37863" x="6508750" y="4470400"/>
          <p14:tracePt t="37880" x="6470650" y="4464050"/>
          <p14:tracePt t="37897" x="6432550" y="4457700"/>
          <p14:tracePt t="37913" x="6362700" y="4445000"/>
          <p14:tracePt t="37930" x="6223000" y="4419600"/>
          <p14:tracePt t="37946" x="6153150" y="4394200"/>
          <p14:tracePt t="37963" x="6115050" y="4387850"/>
          <p14:tracePt t="37980" x="6108700" y="4387850"/>
          <p14:tracePt t="37997" x="6102350" y="4381500"/>
          <p14:tracePt t="38298" x="6108700" y="4387850"/>
          <p14:tracePt t="38305" x="6134100" y="4394200"/>
          <p14:tracePt t="38314" x="6178550" y="4406900"/>
          <p14:tracePt t="38315" x="6280150" y="4438650"/>
          <p14:tracePt t="38331" x="6419850" y="4476750"/>
          <p14:tracePt t="38347" x="6546850" y="4502150"/>
          <p14:tracePt t="38363" x="6654800" y="4514850"/>
          <p14:tracePt t="38380" x="6673850" y="4514850"/>
          <p14:tracePt t="38397" x="6680200" y="4514850"/>
          <p14:tracePt t="38435" x="6686550" y="4514850"/>
          <p14:tracePt t="38459" x="6699250" y="4514850"/>
          <p14:tracePt t="38472" x="6718300" y="4514850"/>
          <p14:tracePt t="38473" x="6731000" y="4514850"/>
          <p14:tracePt t="38480" x="6769100" y="4514850"/>
          <p14:tracePt t="38497" x="6807200" y="4527550"/>
          <p14:tracePt t="38497" x="6838950" y="4533900"/>
          <p14:tracePt t="38515" x="6864350" y="4540250"/>
          <p14:tracePt t="38531" x="6877050" y="4540250"/>
          <p14:tracePt t="38547" x="6902450" y="4546600"/>
          <p14:tracePt t="38563" x="6921500" y="4552950"/>
          <p14:tracePt t="38580" x="6946900" y="4559300"/>
          <p14:tracePt t="38597" x="6985000" y="4572000"/>
          <p14:tracePt t="38613" x="7029450" y="4584700"/>
          <p14:tracePt t="38630" x="7061200" y="4597400"/>
          <p14:tracePt t="38691" x="7080250" y="4603750"/>
          <p14:tracePt t="38705" x="7118350" y="4603750"/>
          <p14:tracePt t="38714" x="7150100" y="4603750"/>
          <p14:tracePt t="38715" x="7181850" y="4610100"/>
          <p14:tracePt t="38731" x="7213600" y="4616450"/>
          <p14:tracePt t="38747" x="7226300" y="4616450"/>
          <p14:tracePt t="38763" x="7232650" y="4616450"/>
          <p14:tracePt t="38802" x="7239000" y="4616450"/>
          <p14:tracePt t="38819" x="7245350" y="4616450"/>
          <p14:tracePt t="38827" x="7251700" y="4616450"/>
          <p14:tracePt t="38830" x="7258050" y="4616450"/>
          <p14:tracePt t="38847" x="7270750" y="4616450"/>
          <p14:tracePt t="38863" x="7277100" y="4616450"/>
          <p14:tracePt t="38880" x="7296150" y="4622800"/>
          <p14:tracePt t="38897" x="7315200" y="4622800"/>
          <p14:tracePt t="38897" x="7321550" y="4629150"/>
          <p14:tracePt t="39235" x="7327900" y="4629150"/>
          <p14:tracePt t="39242" x="7334250" y="4629150"/>
          <p14:tracePt t="39250" x="7340600" y="4629150"/>
          <p14:tracePt t="39258" x="7346950" y="4629150"/>
          <p14:tracePt t="39263" x="7353300" y="4629150"/>
          <p14:tracePt t="39355" x="7359650" y="4616450"/>
          <p14:tracePt t="39363" x="7359650" y="4597400"/>
          <p14:tracePt t="39364" x="7359650" y="4559300"/>
          <p14:tracePt t="39380" x="7353300" y="4527550"/>
          <p14:tracePt t="39397" x="7353300" y="4495800"/>
          <p14:tracePt t="39414" x="7346950" y="4483100"/>
          <p14:tracePt t="39430" x="7346950" y="4470400"/>
          <p14:tracePt t="39447" x="7346950" y="4451350"/>
          <p14:tracePt t="39464" x="7346950" y="4438650"/>
          <p14:tracePt t="39480" x="7340600" y="4432300"/>
          <p14:tracePt t="39497" x="7340600" y="4425950"/>
          <p14:tracePt t="39513" x="7340600" y="4406900"/>
          <p14:tracePt t="39531" x="7340600" y="4387850"/>
          <p14:tracePt t="39547" x="7334250" y="4375150"/>
          <p14:tracePt t="39563" x="7334250" y="4362450"/>
          <p14:tracePt t="40241" x="7327900" y="4362450"/>
          <p14:tracePt t="40250" x="7315200" y="4362450"/>
          <p14:tracePt t="40262" x="7264400" y="4362450"/>
          <p14:tracePt t="40263" x="7137400" y="4362450"/>
          <p14:tracePt t="40279" x="6927850" y="4362450"/>
          <p14:tracePt t="40296" x="6527800" y="4318000"/>
          <p14:tracePt t="40312" x="6254750" y="4279900"/>
          <p14:tracePt t="40329" x="6000750" y="4241800"/>
          <p14:tracePt t="40346" x="5708650" y="4203700"/>
          <p14:tracePt t="40386" x="5600700" y="4184650"/>
          <p14:tracePt t="40386" x="5505450" y="4178300"/>
          <p14:tracePt t="40396" x="5346700" y="4171950"/>
          <p14:tracePt t="40412" x="5295900" y="4171950"/>
          <p14:tracePt t="40429" x="5181600" y="4184650"/>
          <p14:tracePt t="40446" x="5124450" y="4197350"/>
          <p14:tracePt t="40463" x="5041900" y="4216400"/>
          <p14:tracePt t="40480" x="4972050" y="4222750"/>
          <p14:tracePt t="40496" x="4832350" y="4235450"/>
          <p14:tracePt t="40512" x="4718050" y="4235450"/>
          <p14:tracePt t="40530" x="4711700" y="4235450"/>
          <p14:tracePt t="40546" x="4635500" y="4216400"/>
          <p14:tracePt t="40563" x="4572000" y="4210050"/>
          <p14:tracePt t="40579" x="4438650" y="4171950"/>
          <p14:tracePt t="40596" x="4311650" y="4133850"/>
          <p14:tracePt t="40613" x="4292600" y="4127500"/>
          <p14:tracePt t="40630" x="4216400" y="4114800"/>
          <p14:tracePt t="40646" x="4171950" y="4108450"/>
          <p14:tracePt t="40662" x="4140200" y="4108450"/>
          <p14:tracePt t="40679" x="4108450" y="4108450"/>
          <p14:tracePt t="40696" x="4076700" y="4108450"/>
          <p14:tracePt t="40712" x="4038600" y="4102100"/>
          <p14:tracePt t="40730" x="4025900" y="4095750"/>
          <p14:tracePt t="40746" x="3949700" y="4083050"/>
          <p14:tracePt t="40763" x="3848100" y="4051300"/>
          <p14:tracePt t="40809" x="3829050" y="4051300"/>
          <p14:tracePt t="40812" x="3765550" y="4032250"/>
          <p14:tracePt t="40829" x="3702050" y="4013200"/>
          <p14:tracePt t="40830" x="3657600" y="4006850"/>
          <p14:tracePt t="40865" x="3638550" y="4006850"/>
          <p14:tracePt t="40866" x="3632200" y="4006850"/>
          <p14:tracePt t="40941" x="3625850" y="4006850"/>
          <p14:tracePt t="40954" x="3619500" y="4006850"/>
          <p14:tracePt t="40955" x="3613150" y="4006850"/>
          <p14:tracePt t="40963" x="3587750" y="4006850"/>
          <p14:tracePt t="40979" x="3575050" y="4006850"/>
          <p14:tracePt t="40996" x="3543300" y="4006850"/>
          <p14:tracePt t="41013" x="3511550" y="4006850"/>
          <p14:tracePt t="41029" x="3479800" y="4006850"/>
          <p14:tracePt t="41046" x="3441700" y="3994150"/>
          <p14:tracePt t="41062" x="3384550" y="3994150"/>
          <p14:tracePt t="41079" x="3295650" y="3981450"/>
          <p14:tracePt t="41096" x="3270250" y="3981450"/>
          <p14:tracePt t="41217" x="3257550" y="3987800"/>
          <p14:tracePt t="41225" x="3244850" y="4006850"/>
          <p14:tracePt t="41233" x="3232150" y="4013200"/>
          <p14:tracePt t="41233" x="3219450" y="4025900"/>
          <p14:tracePt t="41249" x="3206750" y="4032250"/>
          <p14:tracePt t="41250" x="3194050" y="4044950"/>
          <p14:tracePt t="41262" x="3181350" y="4051300"/>
          <p14:tracePt t="41279" x="3162300" y="4057650"/>
          <p14:tracePt t="41296" x="3162300" y="4064000"/>
          <p14:tracePt t="41312" x="3149600" y="4076700"/>
          <p14:tracePt t="41330" x="3143250" y="4083050"/>
          <p14:tracePt t="42042" x="3149600" y="4051300"/>
          <p14:tracePt t="42051" x="3162300" y="4013200"/>
          <p14:tracePt t="42058" x="3175000" y="3956050"/>
          <p14:tracePt t="42066" x="3200400" y="3905250"/>
          <p14:tracePt t="42226" x="3219450" y="3898900"/>
          <p14:tracePt t="42232" x="3276600" y="3879850"/>
          <p14:tracePt t="42247" x="3314700" y="3867150"/>
          <p14:tracePt t="42248" x="3384550" y="3854450"/>
          <p14:tracePt t="42263" x="3448050" y="3848100"/>
          <p14:tracePt t="42280" x="3473450" y="3841750"/>
          <p14:tracePt t="42297" x="3486150" y="3835400"/>
          <p14:tracePt t="43866" x="3441700" y="3848100"/>
          <p14:tracePt t="43874" x="3378200" y="3892550"/>
          <p14:tracePt t="43874" x="3282950" y="3949700"/>
          <p14:tracePt t="43889" x="3206750" y="4006850"/>
          <p14:tracePt t="43898" x="3117850" y="4064000"/>
          <p14:tracePt t="43899" x="3041650" y="4108450"/>
          <p14:tracePt t="43913" x="3003550" y="4127500"/>
          <p14:tracePt t="43954" x="3003550" y="4140200"/>
          <p14:tracePt t="43962" x="2990850" y="4140200"/>
          <p14:tracePt t="43978" x="2990850" y="4146550"/>
          <p14:tracePt t="43981" x="2990850" y="4159250"/>
          <p14:tracePt t="44354" x="3009900" y="4159250"/>
          <p14:tracePt t="44362" x="3022600" y="4159250"/>
          <p14:tracePt t="44418" x="3035300" y="4121150"/>
          <p14:tracePt t="44426" x="3067050" y="4006850"/>
          <p14:tracePt t="44434" x="3092450" y="3949700"/>
          <p14:tracePt t="44446" x="3130550" y="3873500"/>
          <p14:tracePt t="44463" x="3194050" y="3797300"/>
          <p14:tracePt t="44480" x="3206750" y="3759200"/>
          <p14:tracePt t="44497" x="3238500" y="3740150"/>
          <p14:tracePt t="44513" x="3321050" y="3708400"/>
          <p14:tracePt t="44531" x="3429000" y="3695700"/>
          <p14:tracePt t="44546" x="3568700" y="3695700"/>
          <p14:tracePt t="44563" x="3638550" y="3695700"/>
          <p14:tracePt t="44580" x="3759200" y="3683000"/>
          <p14:tracePt t="44596" x="3829050" y="3670300"/>
          <p14:tracePt t="44634" x="3841750" y="3670300"/>
          <p14:tracePt t="44635" x="3848100" y="3670300"/>
          <p14:tracePt t="44646" x="3879850" y="3670300"/>
          <p14:tracePt t="44663" x="3898900" y="3670300"/>
          <p14:tracePt t="44680" x="3911600" y="3670300"/>
          <p14:tracePt t="45434" x="3943350" y="3663950"/>
          <p14:tracePt t="45450" x="3956050" y="3657600"/>
          <p14:tracePt t="45458" x="4013200" y="3638550"/>
          <p14:tracePt t="45466" x="4051300" y="3606800"/>
          <p14:tracePt t="45479" x="4089400" y="3575050"/>
          <p14:tracePt t="45480" x="4133850" y="3543300"/>
          <p14:tracePt t="45514" x="4146550" y="3530600"/>
          <p14:tracePt t="45514" x="4165600" y="3511550"/>
          <p14:tracePt t="45529" x="4222750" y="3454400"/>
          <p14:tracePt t="45547" x="4254500" y="3435350"/>
          <p14:tracePt t="45563" x="4273550" y="3416300"/>
          <p14:tracePt t="45580" x="4286250" y="3409950"/>
          <p14:tracePt t="45596" x="4298950" y="3403600"/>
          <p14:tracePt t="45612" x="4305300" y="3397250"/>
          <p14:tracePt t="45629" x="4318000" y="3397250"/>
          <p14:tracePt t="45646" x="4324350" y="3390900"/>
          <p14:tracePt t="45663" x="4337050" y="3390900"/>
          <p14:tracePt t="45680" x="4349750" y="3384550"/>
          <p14:tracePt t="45696" x="4356100" y="3378200"/>
          <p14:tracePt t="45986" x="4362450" y="3378200"/>
          <p14:tracePt t="46010" x="4394200" y="3441700"/>
          <p14:tracePt t="46021" x="4432300" y="3486150"/>
          <p14:tracePt t="46021" x="4489450" y="3549650"/>
          <p14:tracePt t="46029" x="4749800" y="3822700"/>
          <p14:tracePt t="46046" x="5073650" y="4044950"/>
          <p14:tracePt t="46063" x="5429250" y="4229100"/>
          <p14:tracePt t="46080" x="5791200" y="4356100"/>
          <p14:tracePt t="46097" x="6089650" y="4432300"/>
          <p14:tracePt t="46113" x="6324600" y="4483100"/>
          <p14:tracePt t="46130" x="6489700" y="4483100"/>
          <p14:tracePt t="46146" x="6565900" y="4483100"/>
          <p14:tracePt t="46163" x="6597650" y="4476750"/>
          <p14:tracePt t="46180" x="6648450" y="4451350"/>
          <p14:tracePt t="46197" x="6686550" y="4432300"/>
          <p14:tracePt t="46213" x="6705600" y="4419600"/>
          <p14:tracePt t="46230" x="6718300" y="4413250"/>
          <p14:tracePt t="46247" x="6731000" y="4406900"/>
          <p14:tracePt t="46263" x="6737350" y="4406900"/>
          <p14:tracePt t="46280" x="6743700" y="4400550"/>
          <p14:tracePt t="46314" x="6756400" y="4400550"/>
          <p14:tracePt t="46315" x="6813550" y="4400550"/>
          <p14:tracePt t="46331" x="6896100" y="4387850"/>
          <p14:tracePt t="46346" x="6972300" y="4375150"/>
          <p14:tracePt t="46363" x="7004050" y="4368800"/>
          <p14:tracePt t="46380" x="7016750" y="4362450"/>
          <p14:tracePt t="46418" x="7023100" y="4356100"/>
          <p14:tracePt t="46429" x="7029450" y="4356100"/>
          <p14:tracePt t="46430" x="7029450" y="4349750"/>
          <p14:tracePt t="46446" x="7035800" y="4343400"/>
          <p14:tracePt t="46463" x="7035800" y="4330700"/>
          <p14:tracePt t="46480" x="7035800" y="4318000"/>
          <p14:tracePt t="46497" x="7035800" y="4267200"/>
          <p14:tracePt t="46513" x="6965950" y="4159250"/>
          <p14:tracePt t="46562" x="6959600" y="4152900"/>
          <p14:tracePt t="46570" x="6946900" y="4133850"/>
          <p14:tracePt t="46578" x="6934200" y="4121150"/>
          <p14:tracePt t="46586" x="6908800" y="4095750"/>
          <p14:tracePt t="46596" x="6896100" y="4083050"/>
          <p14:tracePt t="46613" x="6889750" y="4076700"/>
          <p14:tracePt t="46630" x="6883400" y="4064000"/>
          <p14:tracePt t="46646" x="6883400" y="4057650"/>
          <p14:tracePt t="46663" x="6883400" y="4051300"/>
          <p14:tracePt t="46680" x="6883400" y="4038600"/>
          <p14:tracePt t="46738" x="6883400" y="4025900"/>
          <p14:tracePt t="46746" x="6889750" y="4019550"/>
          <p14:tracePt t="46770" x="6896100" y="4013200"/>
          <p14:tracePt t="46778" x="6902450" y="4013200"/>
          <p14:tracePt t="46922" x="6915150" y="4013200"/>
          <p14:tracePt t="46930" x="6940550" y="4013200"/>
          <p14:tracePt t="46938" x="6965950" y="4013200"/>
          <p14:tracePt t="46946" x="7092950" y="4044950"/>
          <p14:tracePt t="46956" x="7169150" y="4057650"/>
          <p14:tracePt t="46963" x="7264400" y="4076700"/>
          <p14:tracePt t="46980" x="7404100" y="4095750"/>
          <p14:tracePt t="46996" x="7562850" y="4114800"/>
          <p14:tracePt t="47013" x="7664450" y="4121150"/>
          <p14:tracePt t="47030" x="7747000" y="4121150"/>
          <p14:tracePt t="47046" x="7791450" y="4121150"/>
          <p14:tracePt t="47063" x="7823200" y="4121150"/>
          <p14:tracePt t="47080" x="7842250" y="4121150"/>
          <p14:tracePt t="47096" x="7854950" y="4121150"/>
          <p14:tracePt t="47113" x="7861300" y="4121150"/>
          <p14:tracePt t="47130" x="7861300" y="4114800"/>
          <p14:tracePt t="47490" x="7861300" y="4121150"/>
          <p14:tracePt t="47498" x="7861300" y="4127500"/>
          <p14:tracePt t="47506" x="7854950" y="4133850"/>
          <p14:tracePt t="47513" x="7842250" y="4146550"/>
          <p14:tracePt t="47530" x="7835900" y="4159250"/>
          <p14:tracePt t="47954" x="7829550" y="4165600"/>
          <p14:tracePt t="47962" x="7816850" y="4203700"/>
          <p14:tracePt t="47972" x="7804150" y="4235450"/>
          <p14:tracePt t="47980" x="7804150" y="4254500"/>
          <p14:tracePt t="48026" x="7785100" y="4267200"/>
          <p14:tracePt t="48034" x="7778750" y="4286250"/>
          <p14:tracePt t="48039" x="7759700" y="4311650"/>
          <p14:tracePt t="48047" x="7734300" y="4343400"/>
          <p14:tracePt t="48063" x="7702550" y="4381500"/>
          <p14:tracePt t="48080" x="7670800" y="4406900"/>
          <p14:tracePt t="48096" x="7639050" y="4451350"/>
          <p14:tracePt t="48113" x="7588250" y="4502150"/>
          <p14:tracePt t="48131" x="7556500" y="4527550"/>
          <p14:tracePt t="48147" x="7505700" y="4559300"/>
          <p14:tracePt t="48163" x="7473950" y="4584700"/>
          <p14:tracePt t="48202" x="7467600" y="4591050"/>
          <p14:tracePt t="48204" x="7448550" y="4603750"/>
          <p14:tracePt t="48212" x="7410450" y="4610100"/>
          <p14:tracePt t="48229" x="7378700" y="4629150"/>
          <p14:tracePt t="48246" x="7346950" y="4629150"/>
          <p14:tracePt t="48263" x="7321550" y="4635500"/>
          <p14:tracePt t="48280" x="7302500" y="4635500"/>
          <p14:tracePt t="63378" x="7143750" y="4616450"/>
          <p14:tracePt t="63389" x="6623050" y="4546600"/>
          <p14:tracePt t="63389" x="5880100" y="4413250"/>
          <p14:tracePt t="63396" x="4330700" y="4108450"/>
          <p14:tracePt t="63413" x="3073400" y="3848100"/>
          <p14:tracePt t="63430" x="2749550" y="3797300"/>
          <p14:tracePt t="63446" x="2597150" y="3759200"/>
          <p14:tracePt t="63463" x="2584450" y="3752850"/>
          <p14:tracePt t="63538" x="2565400" y="3746500"/>
          <p14:tracePt t="63546" x="2540000" y="3746500"/>
          <p14:tracePt t="63642" x="2533650" y="3746500"/>
          <p14:tracePt t="63655" x="2508250" y="3765550"/>
          <p14:tracePt t="63663" x="2476500" y="3797300"/>
          <p14:tracePt t="63664" x="2451100" y="3822700"/>
          <p14:tracePt t="63680" x="2432050" y="3829050"/>
          <p14:tracePt t="63696" x="2279650" y="3917950"/>
          <p14:tracePt t="63696" x="2209800" y="3962400"/>
          <p14:tracePt t="63715" x="2101850" y="4057650"/>
          <p14:tracePt t="63730" x="2000250" y="4133850"/>
          <p14:tracePt t="63746" x="1930400" y="4184650"/>
          <p14:tracePt t="63818" x="1930400" y="4191000"/>
          <p14:tracePt t="63874" x="1936750" y="4203700"/>
          <p14:tracePt t="63889" x="1949450" y="4210050"/>
          <p14:tracePt t="63897" x="1955800" y="4210050"/>
          <p14:tracePt t="63898" x="1974850" y="4222750"/>
          <p14:tracePt t="63898" x="2006600" y="4235450"/>
          <p14:tracePt t="63914" x="2082800" y="4254500"/>
          <p14:tracePt t="63930" x="2152650" y="4273550"/>
          <p14:tracePt t="63947" x="2273300" y="4286250"/>
          <p14:tracePt t="63963" x="2355850" y="4305300"/>
          <p14:tracePt t="63980" x="2387600" y="4311650"/>
          <p14:tracePt t="63996" x="2393950" y="4311650"/>
          <p14:tracePt t="64162" x="2400300" y="4311650"/>
          <p14:tracePt t="64170" x="2406650" y="4324350"/>
          <p14:tracePt t="64180" x="2419350" y="4356100"/>
          <p14:tracePt t="64180" x="2438400" y="4387850"/>
          <p14:tracePt t="64196" x="2463800" y="4425950"/>
          <p14:tracePt t="64214" x="2470150" y="4438650"/>
          <p14:tracePt t="64230" x="2482850" y="4445000"/>
          <p14:tracePt t="64247" x="2501900" y="4470400"/>
          <p14:tracePt t="64263" x="2527300" y="4495800"/>
          <p14:tracePt t="64281" x="2546350" y="4508500"/>
          <p14:tracePt t="64297" x="2584450" y="4527550"/>
          <p14:tracePt t="64314" x="2609850" y="4527550"/>
          <p14:tracePt t="64330" x="2635250" y="4540250"/>
          <p14:tracePt t="64347" x="2647950" y="4546600"/>
          <p14:tracePt t="64363" x="2654300" y="4546600"/>
          <p14:tracePt t="64601" x="2635250" y="4546600"/>
          <p14:tracePt t="64610" x="2616200" y="4552950"/>
          <p14:tracePt t="64618" x="2597150" y="4552950"/>
          <p14:tracePt t="64626" x="2571750" y="4559300"/>
          <p14:tracePt t="64634" x="2540000" y="4565650"/>
          <p14:tracePt t="64646" x="2520950" y="4565650"/>
          <p14:tracePt t="64663" x="2514600" y="4565650"/>
          <p14:tracePt t="64680" x="2508250" y="4565650"/>
          <p14:tracePt t="64696" x="2501900" y="4565650"/>
          <p14:tracePt t="64834" x="2489200" y="4578350"/>
          <p14:tracePt t="64842" x="2463800" y="4584700"/>
          <p14:tracePt t="64849" x="2457450" y="4591050"/>
          <p14:tracePt t="64857" x="2438400" y="4591050"/>
          <p14:tracePt t="64865" x="2419350" y="4591050"/>
          <p14:tracePt t="64880" x="2400300" y="4591050"/>
          <p14:tracePt t="64896" x="2387600" y="4591050"/>
          <p14:tracePt t="65161" x="2381250" y="4591050"/>
          <p14:tracePt t="65166" x="2362200" y="4591050"/>
          <p14:tracePt t="65180" x="2355850" y="4591050"/>
          <p14:tracePt t="65210" x="2343150" y="4591050"/>
          <p14:tracePt t="65222" x="2324100" y="4591050"/>
          <p14:tracePt t="65226" x="2317750" y="4591050"/>
          <p14:tracePt t="65246" x="2311400" y="4591050"/>
          <p14:tracePt t="65247" x="2305050" y="4591050"/>
          <p14:tracePt t="65299" x="2298700" y="4591050"/>
          <p14:tracePt t="65618" x="2305050" y="4591050"/>
          <p14:tracePt t="65626" x="2311400" y="4591050"/>
          <p14:tracePt t="65628" x="2324100" y="4591050"/>
          <p14:tracePt t="65650" x="2330450" y="4591050"/>
          <p14:tracePt t="65666" x="2343150" y="4591050"/>
          <p14:tracePt t="65681" x="2349500" y="4591050"/>
          <p14:tracePt t="65690" x="2362200" y="4591050"/>
          <p14:tracePt t="65696" x="2368550" y="4591050"/>
          <p14:tracePt t="65713" x="2387600" y="4591050"/>
          <p14:tracePt t="65731" x="2406650" y="4591050"/>
          <p14:tracePt t="65746" x="2413000" y="4591050"/>
          <p14:tracePt t="65763" x="2419350" y="4591050"/>
          <p14:tracePt t="65866" x="2432050" y="4591050"/>
          <p14:tracePt t="65874" x="2438400" y="4591050"/>
          <p14:tracePt t="65882" x="2444750" y="4591050"/>
          <p14:tracePt t="65889" x="2457450" y="4591050"/>
          <p14:tracePt t="65896" x="2476500" y="4591050"/>
          <p14:tracePt t="65913" x="2520950" y="4591050"/>
          <p14:tracePt t="65930" x="2559050" y="4591050"/>
          <p14:tracePt t="65946" x="2597150" y="4591050"/>
          <p14:tracePt t="65963" x="2647950" y="4591050"/>
          <p14:tracePt t="65979" x="2654300" y="4591050"/>
          <p14:tracePt t="66017" x="2667000" y="4591050"/>
          <p14:tracePt t="66025" x="2711450" y="4591050"/>
          <p14:tracePt t="66030" x="2806700" y="4610100"/>
          <p14:tracePt t="66046" x="2901950" y="4622800"/>
          <p14:tracePt t="66063" x="2971800" y="4629150"/>
          <p14:tracePt t="66080" x="2997200" y="4635500"/>
          <p14:tracePt t="66096" x="3098800" y="4635500"/>
          <p14:tracePt t="66113" x="3225800" y="4635500"/>
          <p14:tracePt t="66131" x="3270250" y="4635500"/>
          <p14:tracePt t="66146" x="3302000" y="4641850"/>
          <p14:tracePt t="66163" x="3308350" y="4641850"/>
          <p14:tracePt t="66180" x="3333750" y="4641850"/>
          <p14:tracePt t="66197" x="3346450" y="4641850"/>
          <p14:tracePt t="66234" x="3352800" y="4641850"/>
          <p14:tracePt t="66250" x="3365500" y="4641850"/>
          <p14:tracePt t="66265" x="3371850" y="4641850"/>
          <p14:tracePt t="66266" x="3384550" y="4641850"/>
          <p14:tracePt t="66280" x="3397250" y="4641850"/>
          <p14:tracePt t="66297" x="3403600" y="4641850"/>
          <p14:tracePt t="66858" x="3378200" y="4641850"/>
          <p14:tracePt t="66866" x="3352800" y="4641850"/>
          <p14:tracePt t="66874" x="3314700" y="4641850"/>
          <p14:tracePt t="66882" x="3289300" y="4641850"/>
          <p14:tracePt t="66896" x="3206750" y="4629150"/>
          <p14:tracePt t="66913" x="3092450" y="4629150"/>
          <p14:tracePt t="66946" x="3003550" y="4629150"/>
          <p14:tracePt t="66947" x="2946400" y="4629150"/>
          <p14:tracePt t="66986" x="2927350" y="4629150"/>
          <p14:tracePt t="66987" x="2908300" y="4629150"/>
          <p14:tracePt t="66996" x="2857500" y="4635500"/>
          <p14:tracePt t="67013" x="2813050" y="4635500"/>
          <p14:tracePt t="67029" x="2762250" y="4635500"/>
          <p14:tracePt t="67046" x="2736850" y="4635500"/>
          <p14:tracePt t="67063" x="2698750" y="4635500"/>
          <p14:tracePt t="67079" x="2686050" y="4635500"/>
          <p14:tracePt t="67096" x="2641600" y="4629150"/>
          <p14:tracePt t="67138" x="2628900" y="4629150"/>
          <p14:tracePt t="67145" x="2584450" y="4629150"/>
          <p14:tracePt t="67163" x="2540000" y="4629150"/>
          <p14:tracePt t="67163" x="2470150" y="4629150"/>
          <p14:tracePt t="67180" x="2413000" y="4629150"/>
          <p14:tracePt t="67196" x="2393950" y="4629150"/>
          <p14:tracePt t="67241" x="2381250" y="4629150"/>
          <p14:tracePt t="67255" x="2368550" y="4629150"/>
          <p14:tracePt t="67274" x="2362200" y="4629150"/>
          <p14:tracePt t="67288" x="2355850" y="4629150"/>
          <p14:tracePt t="67754" x="2368550" y="4622800"/>
          <p14:tracePt t="67761" x="2432050" y="4603750"/>
          <p14:tracePt t="67772" x="2476500" y="4603750"/>
          <p14:tracePt t="67780" x="2584450" y="4591050"/>
          <p14:tracePt t="67796" x="2686050" y="4591050"/>
          <p14:tracePt t="67813" x="2711450" y="4591050"/>
          <p14:tracePt t="67830" x="2794000" y="4591050"/>
          <p14:tracePt t="67846" x="2844800" y="4591050"/>
          <p14:tracePt t="67863" x="2889250" y="4591050"/>
          <p14:tracePt t="67880" x="2933700" y="4591050"/>
          <p14:tracePt t="67896" x="2971800" y="4591050"/>
          <p14:tracePt t="67896" x="2984500" y="4591050"/>
          <p14:tracePt t="67914" x="3016250" y="4591050"/>
          <p14:tracePt t="67930" x="3048000" y="4591050"/>
          <p14:tracePt t="67947" x="3086100" y="4591050"/>
          <p14:tracePt t="67963" x="3124200" y="4591050"/>
          <p14:tracePt t="67980" x="3162300" y="4591050"/>
          <p14:tracePt t="67996" x="3194050" y="4591050"/>
          <p14:tracePt t="68013" x="3219450" y="4591050"/>
          <p14:tracePt t="68029" x="3251200" y="4591050"/>
          <p14:tracePt t="68046" x="3257550" y="4591050"/>
          <p14:tracePt t="68063" x="3263900" y="4591050"/>
          <p14:tracePt t="68161" x="3257550" y="4591050"/>
          <p14:tracePt t="68164" x="3219450" y="4591050"/>
          <p14:tracePt t="68172" x="3168650" y="4591050"/>
          <p14:tracePt t="68179" x="3054350" y="4603750"/>
          <p14:tracePt t="68196" x="2914650" y="4603750"/>
          <p14:tracePt t="68213" x="2762250" y="4603750"/>
          <p14:tracePt t="68230" x="2717800" y="4603750"/>
          <p14:tracePt t="68247" x="2705100" y="4603750"/>
          <p14:tracePt t="68262" x="2616200" y="4603750"/>
          <p14:tracePt t="68279" x="2533650" y="4603750"/>
          <p14:tracePt t="68295" x="2508250" y="4603750"/>
          <p14:tracePt t="68312" x="2489200" y="4603750"/>
          <p14:tracePt t="68312" x="2482850" y="4603750"/>
          <p14:tracePt t="68330" x="2470150" y="4603750"/>
          <p14:tracePt t="68345" x="2457450" y="4603750"/>
          <p14:tracePt t="68362" x="2444750" y="4603750"/>
          <p14:tracePt t="68409" x="2432050" y="4603750"/>
          <p14:tracePt t="68417" x="2413000" y="4603750"/>
          <p14:tracePt t="68425" x="2393950" y="4603750"/>
          <p14:tracePt t="68433" x="2368550" y="4603750"/>
          <p14:tracePt t="68445" x="2355850" y="4603750"/>
          <p14:tracePt t="68462" x="2349500" y="4603750"/>
          <p14:tracePt t="68497" x="2343150" y="4603750"/>
          <p14:tracePt t="68793" x="2343150" y="4597400"/>
          <p14:tracePt t="68796" x="2343150" y="4591050"/>
          <p14:tracePt t="68812" x="2343150" y="4584700"/>
          <p14:tracePt t="68841" x="2343150" y="4578350"/>
          <p14:tracePt t="68849" x="2336800" y="4572000"/>
          <p14:tracePt t="69017" x="2336800" y="4565650"/>
          <p14:tracePt t="69297" x="2355850" y="4565650"/>
          <p14:tracePt t="69305" x="2374900" y="4565650"/>
          <p14:tracePt t="69313" x="2451100" y="4565650"/>
          <p14:tracePt t="69330" x="2489200" y="4565650"/>
          <p14:tracePt t="69331" x="2559050" y="4572000"/>
          <p14:tracePt t="69346" x="2616200" y="4578350"/>
          <p14:tracePt t="69393" x="2628900" y="4578350"/>
          <p14:tracePt t="69401" x="2647950" y="4578350"/>
          <p14:tracePt t="69410" x="2660650" y="4578350"/>
          <p14:tracePt t="69417" x="2698750" y="4578350"/>
          <p14:tracePt t="69429" x="2736850" y="4578350"/>
          <p14:tracePt t="69446" x="2774950" y="4578350"/>
          <p14:tracePt t="69463" x="2800350" y="4578350"/>
          <p14:tracePt t="69479" x="2825750" y="4578350"/>
          <p14:tracePt t="69496" x="2844800" y="4578350"/>
          <p14:tracePt t="69513" x="2863850" y="4578350"/>
          <p14:tracePt t="69562" x="2870200" y="4578350"/>
          <p14:tracePt t="71594" x="2882900" y="4578350"/>
          <p14:tracePt t="71594" x="2908300" y="4578350"/>
          <p14:tracePt t="71609" x="2933700" y="4572000"/>
          <p14:tracePt t="71617" x="2952750" y="4572000"/>
          <p14:tracePt t="71625" x="2965450" y="4572000"/>
          <p14:tracePt t="71633" x="2984500" y="4572000"/>
          <p14:tracePt t="71646" x="3009900" y="4572000"/>
          <p14:tracePt t="71663" x="3022600" y="4572000"/>
          <p14:tracePt t="71680" x="3041650" y="4572000"/>
          <p14:tracePt t="71696" x="3067050" y="4572000"/>
          <p14:tracePt t="71714" x="3079750" y="4572000"/>
          <p14:tracePt t="72017" x="3111500" y="4572000"/>
          <p14:tracePt t="72025" x="3136900" y="4572000"/>
          <p14:tracePt t="72030" x="3143250" y="4572000"/>
          <p14:tracePt t="72057" x="3181350" y="4572000"/>
          <p14:tracePt t="72071" x="3219450" y="4578350"/>
          <p14:tracePt t="72072" x="3263900" y="4584700"/>
          <p14:tracePt t="72079" x="3270250" y="4584700"/>
          <p14:tracePt t="72328" x="3257550" y="4546600"/>
          <p14:tracePt t="72339" x="3251200" y="4546600"/>
          <p14:tracePt t="72401" x="3244850" y="4546600"/>
          <p14:tracePt t="72412" x="3213100" y="4527550"/>
          <p14:tracePt t="72417" x="3175000" y="4508500"/>
          <p14:tracePt t="72430" x="3111500" y="4483100"/>
          <p14:tracePt t="72446" x="3060700" y="4457700"/>
          <p14:tracePt t="72463" x="3041650" y="4457700"/>
          <p14:tracePt t="72479" x="3009900" y="4445000"/>
          <p14:tracePt t="72496" x="2914650" y="4387850"/>
          <p14:tracePt t="72514" x="2901950" y="4375150"/>
          <p14:tracePt t="72577" x="2895600" y="4362450"/>
          <p14:tracePt t="72586" x="2870200" y="4343400"/>
          <p14:tracePt t="72591" x="2844800" y="4318000"/>
          <p14:tracePt t="72596" x="2813050" y="4286250"/>
          <p14:tracePt t="72642" x="2813050" y="4279900"/>
          <p14:tracePt t="72649" x="2800350" y="4267200"/>
          <p14:tracePt t="72649" x="2781300" y="4254500"/>
          <p14:tracePt t="72665" x="2768600" y="4241800"/>
          <p14:tracePt t="72666" x="2755900" y="4222750"/>
          <p14:tracePt t="72679" x="2736850" y="4216400"/>
          <p14:tracePt t="72737" x="2717800" y="4197350"/>
          <p14:tracePt t="72745" x="2673350" y="4146550"/>
          <p14:tracePt t="72763" x="2647950" y="4127500"/>
          <p14:tracePt t="72763" x="2603500" y="4076700"/>
          <p14:tracePt t="72779" x="2565400" y="4044950"/>
          <p14:tracePt t="72915" x="2546350" y="4032250"/>
          <p14:tracePt t="72929" x="2540000" y="4019550"/>
          <p14:tracePt t="72937" x="2533650" y="4013200"/>
          <p14:tracePt t="72946" x="2514600" y="3994150"/>
          <p14:tracePt t="72963" x="2514600" y="3987800"/>
          <p14:tracePt t="72964" x="2508250" y="3981450"/>
          <p14:tracePt t="72979" x="2495550" y="3975100"/>
          <p14:tracePt t="72996" x="2489200" y="3968750"/>
          <p14:tracePt t="73013" x="2476500" y="3962400"/>
          <p14:tracePt t="73029" x="2463800" y="3956050"/>
          <p14:tracePt t="73046" x="2413000" y="3956050"/>
          <p14:tracePt t="73063" x="2362200" y="3937000"/>
          <p14:tracePt t="73079" x="2317750" y="3930650"/>
          <p14:tracePt t="73096" x="2292350" y="3930650"/>
          <p14:tracePt t="73113" x="2273300" y="3930650"/>
          <p14:tracePt t="73130" x="2266950" y="3930650"/>
          <p14:tracePt t="73146" x="2260600" y="3924300"/>
          <p14:tracePt t="73163" x="2247900" y="3924300"/>
          <p14:tracePt t="73179" x="2241550" y="3924300"/>
          <p14:tracePt t="73257" x="2235200" y="3924300"/>
          <p14:tracePt t="73281" x="2235200" y="3917950"/>
          <p14:tracePt t="73297" x="2228850" y="3911600"/>
          <p14:tracePt t="73305" x="2222500" y="3911600"/>
          <p14:tracePt t="73316" x="2222500" y="3905250"/>
          <p14:tracePt t="73521" x="2228850" y="3905250"/>
          <p14:tracePt t="73529" x="2279650" y="3905250"/>
          <p14:tracePt t="73545" x="2317750" y="3911600"/>
          <p14:tracePt t="73569" x="2324100" y="3911600"/>
          <p14:tracePt t="73579" x="2349500" y="3924300"/>
          <p14:tracePt t="73581" x="2393950" y="3937000"/>
          <p14:tracePt t="73596" x="2438400" y="3949700"/>
          <p14:tracePt t="73612" x="2470150" y="3949700"/>
          <p14:tracePt t="73629" x="2476500" y="3949700"/>
          <p14:tracePt t="73697" x="2489200" y="3956050"/>
          <p14:tracePt t="73706" x="2508250" y="3962400"/>
          <p14:tracePt t="73706" x="2533650" y="3968750"/>
          <p14:tracePt t="73714" x="2559050" y="3981450"/>
          <p14:tracePt t="73729" x="2571750" y="3981450"/>
          <p14:tracePt t="73730" x="2628900" y="3994150"/>
          <p14:tracePt t="73747" x="2686050" y="4000500"/>
          <p14:tracePt t="73762" x="2698750" y="4000500"/>
          <p14:tracePt t="73881" x="2711450" y="4006850"/>
          <p14:tracePt t="73888" x="2724150" y="4006850"/>
          <p14:tracePt t="73897" x="2736850" y="4006850"/>
          <p14:tracePt t="73903" x="2787650" y="4019550"/>
          <p14:tracePt t="73937" x="2794000" y="4019550"/>
          <p14:tracePt t="73944" x="2844800" y="4038600"/>
          <p14:tracePt t="73962" x="2876550" y="4051300"/>
          <p14:tracePt t="73963" x="2946400" y="4064000"/>
          <p14:tracePt t="73980" x="2965450" y="4070350"/>
          <p14:tracePt t="74105" x="2971800" y="4070350"/>
          <p14:tracePt t="74113" x="2990850" y="4070350"/>
          <p14:tracePt t="74114" x="3022600" y="4076700"/>
          <p14:tracePt t="74130" x="3054350" y="4083050"/>
          <p14:tracePt t="74146" x="3092450" y="4089400"/>
          <p14:tracePt t="74162" x="3124200" y="4095750"/>
          <p14:tracePt t="74179" x="3130550" y="4095750"/>
          <p14:tracePt t="74238" x="3155950" y="4102100"/>
          <p14:tracePt t="74249" x="3175000" y="4102100"/>
          <p14:tracePt t="74257" x="3200400" y="4108450"/>
          <p14:tracePt t="74265" x="3244850" y="4114800"/>
          <p14:tracePt t="74273" x="3282950" y="4121150"/>
          <p14:tracePt t="74279" x="3359150" y="4127500"/>
          <p14:tracePt t="74296" x="3435350" y="4146550"/>
          <p14:tracePt t="74296" x="3473450" y="4152900"/>
          <p14:tracePt t="74314" x="3536950" y="4165600"/>
          <p14:tracePt t="74369" x="3562350" y="4165600"/>
          <p14:tracePt t="74377" x="3587750" y="4171950"/>
          <p14:tracePt t="74378" x="3613150" y="4178300"/>
          <p14:tracePt t="74396" x="3638550" y="4178300"/>
          <p14:tracePt t="74397" x="3702050" y="4191000"/>
          <p14:tracePt t="74413" x="3759200" y="4210050"/>
          <p14:tracePt t="74429" x="3816350" y="4216400"/>
          <p14:tracePt t="74446" x="3867150" y="4235450"/>
          <p14:tracePt t="74462" x="3905250" y="4241800"/>
          <p14:tracePt t="74479" x="3937000" y="4254500"/>
          <p14:tracePt t="74496" x="3987800" y="4267200"/>
          <p14:tracePt t="74514" x="4025900" y="4279900"/>
          <p14:tracePt t="74529" x="4057650" y="4279900"/>
          <p14:tracePt t="74546" x="4076700" y="4286250"/>
          <p14:tracePt t="74562" x="4095750" y="4286250"/>
          <p14:tracePt t="74579" x="4127500" y="4292600"/>
          <p14:tracePt t="74596" x="4152900" y="4298950"/>
          <p14:tracePt t="74613" x="4178300" y="4298950"/>
          <p14:tracePt t="74629" x="4216400" y="4305300"/>
          <p14:tracePt t="74646" x="4241800" y="4318000"/>
          <p14:tracePt t="74662" x="4260850" y="4318000"/>
          <p14:tracePt t="74680" x="4267200" y="4324350"/>
          <p14:tracePt t="74721" x="4286250" y="4330700"/>
          <p14:tracePt t="74729" x="4305300" y="4330700"/>
          <p14:tracePt t="74746" x="4311650" y="4330700"/>
          <p14:tracePt t="74746" x="4356100" y="4343400"/>
          <p14:tracePt t="74762" x="4375150" y="4343400"/>
          <p14:tracePt t="74779" x="4400550" y="4349750"/>
          <p14:tracePt t="74796" x="4432300" y="4356100"/>
          <p14:tracePt t="74813" x="4470400" y="4356100"/>
          <p14:tracePt t="74829" x="4476750" y="4356100"/>
          <p14:tracePt t="74873" x="4483100" y="4356100"/>
          <p14:tracePt t="74881" x="4502150" y="4356100"/>
          <p14:tracePt t="74889" x="4514850" y="4356100"/>
          <p14:tracePt t="74897" x="4552950" y="4356100"/>
          <p14:tracePt t="74897" x="4565650" y="4356100"/>
          <p14:tracePt t="74914" x="4597400" y="4356100"/>
          <p14:tracePt t="74930" x="4629150" y="4349750"/>
          <p14:tracePt t="74946" x="4648200" y="4349750"/>
          <p14:tracePt t="74962" x="4673600" y="4349750"/>
          <p14:tracePt t="74979" x="4699000" y="4349750"/>
          <p14:tracePt t="74996" x="4724400" y="4343400"/>
          <p14:tracePt t="75012" x="4743450" y="4343400"/>
          <p14:tracePt t="75029" x="4775200" y="4343400"/>
          <p14:tracePt t="75046" x="4787900" y="4337050"/>
          <p14:tracePt t="75062" x="4800600" y="4337050"/>
          <p14:tracePt t="75079" x="4806950" y="4337050"/>
          <p14:tracePt t="75096" x="4819650" y="4337050"/>
          <p14:tracePt t="76562" x="4819650" y="4349750"/>
          <p14:tracePt t="76570" x="4813300" y="4349750"/>
          <p14:tracePt t="76610" x="4781550" y="4368800"/>
          <p14:tracePt t="76618" x="4743450" y="4387850"/>
          <p14:tracePt t="76630" x="4699000" y="4406900"/>
          <p14:tracePt t="76631" x="4641850" y="4425950"/>
          <p14:tracePt t="76647" x="4616450" y="4445000"/>
          <p14:tracePt t="76664" x="4584700" y="4445000"/>
          <p14:tracePt t="76680" x="4572000" y="4445000"/>
          <p14:tracePt t="76697" x="4552950" y="4451350"/>
          <p14:tracePt t="76713" x="4495800" y="4451350"/>
          <p14:tracePt t="76730" x="4445000" y="4451350"/>
          <p14:tracePt t="76747" x="4381500" y="4451350"/>
          <p14:tracePt t="76763" x="4337050" y="4451350"/>
          <p14:tracePt t="76780" x="4298950" y="4451350"/>
          <p14:tracePt t="76797" x="4267200" y="4445000"/>
          <p14:tracePt t="76814" x="4235450" y="4445000"/>
          <p14:tracePt t="76830" x="4203700" y="4438650"/>
          <p14:tracePt t="76847" x="4146550" y="4425950"/>
          <p14:tracePt t="76863" x="4083050" y="4413250"/>
          <p14:tracePt t="76880" x="4025900" y="4406900"/>
          <p14:tracePt t="76897" x="3968750" y="4400550"/>
          <p14:tracePt t="76914" x="3943350" y="4394200"/>
          <p14:tracePt t="76930" x="3911600" y="4387850"/>
          <p14:tracePt t="76947" x="3905250" y="4387850"/>
          <p14:tracePt t="76964" x="3886200" y="4387850"/>
          <p14:tracePt t="76981" x="3860800" y="4387850"/>
          <p14:tracePt t="76998" x="3841750" y="4381500"/>
          <p14:tracePt t="77014" x="3822700" y="4381500"/>
          <p14:tracePt t="77031" x="3810000" y="4381500"/>
          <p14:tracePt t="77048" x="3797300" y="4381500"/>
          <p14:tracePt t="77064" x="3790950" y="4381500"/>
          <p14:tracePt t="77795" x="3784600" y="4381500"/>
          <p14:tracePt t="77803" x="3778250" y="4381500"/>
          <p14:tracePt t="77814" x="3771900" y="4381500"/>
          <p14:tracePt t="77815" x="3765550" y="4394200"/>
          <p14:tracePt t="77831" x="3759200" y="4406900"/>
          <p14:tracePt t="77867" x="3759200" y="4413250"/>
          <p14:tracePt t="77867" x="3759200" y="4419600"/>
          <p14:tracePt t="78315" x="3752850" y="4432300"/>
          <p14:tracePt t="78322" x="3752850" y="4438650"/>
          <p14:tracePt t="78331" x="3746500" y="4445000"/>
          <p14:tracePt t="78347" x="3746500" y="4451350"/>
          <p14:tracePt t="78348" x="3740150" y="4464050"/>
          <p14:tracePt t="78387" x="3740150" y="4470400"/>
          <p14:tracePt t="78443" x="3740150" y="4476750"/>
          <p14:tracePt t="78459" x="3740150" y="4483100"/>
          <p14:tracePt t="78468" x="3740150" y="4489450"/>
          <p14:tracePt t="78468" x="3740150" y="4495800"/>
          <p14:tracePt t="78481" x="3733800" y="4508500"/>
          <p14:tracePt t="78498" x="3733800" y="4521200"/>
          <p14:tracePt t="78498" x="3733800" y="4527550"/>
          <p14:tracePt t="78515" x="3733800" y="4533900"/>
          <p14:tracePt t="78531" x="3733800" y="4540250"/>
          <p14:tracePt t="79987" x="3835400" y="4540250"/>
          <p14:tracePt t="79995" x="4171950" y="4540250"/>
          <p14:tracePt t="80002" x="4527550" y="4552950"/>
          <p14:tracePt t="80011" x="4921250" y="4603750"/>
          <p14:tracePt t="80018" x="5613400" y="4641850"/>
          <p14:tracePt t="80030" x="5657850" y="4641850"/>
          <p14:tracePt t="80048" x="5962650" y="4641850"/>
          <p14:tracePt t="80064" x="6032500" y="4641850"/>
          <p14:tracePt t="80081" x="6057900" y="4635500"/>
          <p14:tracePt t="80098" x="6070600" y="4629150"/>
          <p14:tracePt t="80115" x="6076950" y="4629150"/>
          <p14:tracePt t="80131" x="6083300" y="4629150"/>
          <p14:tracePt t="80147" x="6096000" y="4629150"/>
          <p14:tracePt t="80164" x="6102350" y="4622800"/>
          <p14:tracePt t="80181" x="6108700" y="4622800"/>
          <p14:tracePt t="80258" x="6121400" y="4622800"/>
          <p14:tracePt t="80266" x="6134100" y="4616450"/>
          <p14:tracePt t="80275" x="6153150" y="4616450"/>
          <p14:tracePt t="80275" x="6178550" y="4610100"/>
          <p14:tracePt t="80283" x="6216650" y="4610100"/>
          <p14:tracePt t="80298" x="6242050" y="4603750"/>
          <p14:tracePt t="80314" x="6311900" y="4591050"/>
          <p14:tracePt t="80539" x="6311900" y="4578350"/>
          <p14:tracePt t="80539" x="6311900" y="4572000"/>
          <p14:tracePt t="80547" x="6305550" y="4572000"/>
          <p14:tracePt t="80564" x="6305550" y="4565650"/>
          <p14:tracePt t="80565" x="6299200" y="4565650"/>
          <p14:tracePt t="80642" x="6299200" y="4552950"/>
          <p14:tracePt t="80659" x="6305550" y="4540250"/>
          <p14:tracePt t="80667" x="6337300" y="4527550"/>
          <p14:tracePt t="80675" x="6350000" y="4521200"/>
          <p14:tracePt t="80681" x="6381750" y="4508500"/>
          <p14:tracePt t="80698" x="6388100" y="4508500"/>
          <p14:tracePt t="80763" x="6388100" y="4502150"/>
          <p14:tracePt t="80771" x="6394450" y="4502150"/>
          <p14:tracePt t="80787" x="6407150" y="4502150"/>
          <p14:tracePt t="80795" x="6419850" y="4495800"/>
          <p14:tracePt t="80802" x="6451600" y="4476750"/>
          <p14:tracePt t="80814" x="6489700" y="4464050"/>
          <p14:tracePt t="80831" x="6508750" y="4457700"/>
          <p14:tracePt t="80848" x="6515100" y="4451350"/>
          <p14:tracePt t="80864" x="6521450" y="4445000"/>
          <p14:tracePt t="80955" x="6521450" y="4438650"/>
          <p14:tracePt t="80964" x="6489700" y="4438650"/>
          <p14:tracePt t="80964" x="6388100" y="4438650"/>
          <p14:tracePt t="80981" x="6216650" y="4438650"/>
          <p14:tracePt t="80997" x="6203950" y="4438650"/>
          <p14:tracePt t="81015" x="6115050" y="4425950"/>
          <p14:tracePt t="81031" x="5930900" y="4387850"/>
          <p14:tracePt t="81048" x="5829300" y="4375150"/>
          <p14:tracePt t="81064" x="5727700" y="4362450"/>
          <p14:tracePt t="81081" x="5619750" y="4337050"/>
          <p14:tracePt t="81097" x="5594350" y="4324350"/>
          <p14:tracePt t="81097" x="5549900" y="4311650"/>
          <p14:tracePt t="81115" x="5467350" y="4279900"/>
          <p14:tracePt t="81131" x="5372100" y="4248150"/>
          <p14:tracePt t="81148" x="5365750" y="4248150"/>
          <p14:tracePt t="81164" x="5283200" y="4216400"/>
          <p14:tracePt t="81181" x="5251450" y="4197350"/>
          <p14:tracePt t="81197" x="5194300" y="4184650"/>
          <p14:tracePt t="81215" x="5187950" y="4178300"/>
          <p14:tracePt t="81231" x="5143500" y="4159250"/>
          <p14:tracePt t="81248" x="5022850" y="4102100"/>
          <p14:tracePt t="81264" x="5016500" y="4102100"/>
          <p14:tracePt t="81281" x="5016500" y="4095750"/>
          <p14:tracePt t="81297" x="4927600" y="4051300"/>
          <p14:tracePt t="81297" x="4876800" y="4032250"/>
          <p14:tracePt t="81315" x="4826000" y="4013200"/>
          <p14:tracePt t="81331" x="4724400" y="3987800"/>
          <p14:tracePt t="81347" x="4635500" y="3956050"/>
          <p14:tracePt t="81364" x="4603750" y="3949700"/>
          <p14:tracePt t="81381" x="4584700" y="3943350"/>
          <p14:tracePt t="81397" x="4572000" y="3943350"/>
          <p14:tracePt t="81414" x="4476750" y="3924300"/>
          <p14:tracePt t="81431" x="4425950" y="3917950"/>
          <p14:tracePt t="81447" x="4362450" y="3898900"/>
          <p14:tracePt t="81464" x="4356100" y="3898900"/>
          <p14:tracePt t="81481" x="4292600" y="3886200"/>
          <p14:tracePt t="81497" x="4019550" y="3810000"/>
          <p14:tracePt t="81555" x="3968750" y="3797300"/>
          <p14:tracePt t="81563" x="3930650" y="3784600"/>
          <p14:tracePt t="81573" x="3886200" y="3778250"/>
          <p14:tracePt t="81581" x="3835400" y="3765550"/>
          <p14:tracePt t="81619" x="3746500" y="3752850"/>
          <p14:tracePt t="81619" x="3644900" y="3740150"/>
          <p14:tracePt t="81658" x="3613150" y="3733800"/>
          <p14:tracePt t="81666" x="3530600" y="3727450"/>
          <p14:tracePt t="81699" x="3479800" y="3721100"/>
          <p14:tracePt t="81700" x="3359150" y="3708400"/>
          <p14:tracePt t="81715" x="3308350" y="3708400"/>
          <p14:tracePt t="81715" x="3302000" y="3708400"/>
          <p14:tracePt t="81731" x="3175000" y="3708400"/>
          <p14:tracePt t="81779" x="3111500" y="3695700"/>
          <p14:tracePt t="81787" x="3073400" y="3683000"/>
          <p14:tracePt t="81795" x="3028950" y="3676650"/>
          <p14:tracePt t="81814" x="2978150" y="3663950"/>
          <p14:tracePt t="81815" x="2971800" y="3663950"/>
          <p14:tracePt t="81831" x="2965450" y="3663950"/>
          <p14:tracePt t="81848" x="2959100" y="3663950"/>
          <p14:tracePt t="81864" x="2933700" y="3651250"/>
          <p14:tracePt t="81881" x="2914650" y="3644900"/>
          <p14:tracePt t="81897" x="2838450" y="3625850"/>
          <p14:tracePt t="81915" x="2787650" y="3606800"/>
          <p14:tracePt t="81970" x="2717800" y="3594100"/>
          <p14:tracePt t="81979" x="2641600" y="3587750"/>
          <p14:tracePt t="81986" x="2584450" y="3581400"/>
          <p14:tracePt t="82019" x="2527300" y="3568700"/>
          <p14:tracePt t="82026" x="2444750" y="3562350"/>
          <p14:tracePt t="82059" x="2432050" y="3562350"/>
          <p14:tracePt t="82063" x="2406650" y="3556000"/>
          <p14:tracePt t="82073" x="2387600" y="3549650"/>
          <p14:tracePt t="82081" x="2368550" y="3549650"/>
          <p14:tracePt t="82147" x="2355850" y="3549650"/>
          <p14:tracePt t="82155" x="2349500" y="3549650"/>
          <p14:tracePt t="82155" x="2336800" y="3549650"/>
          <p14:tracePt t="82173" x="2330450" y="3549650"/>
          <p14:tracePt t="82187" x="2317750" y="3549650"/>
          <p14:tracePt t="82195" x="2311400" y="3556000"/>
          <p14:tracePt t="82197" x="2305050" y="3556000"/>
          <p14:tracePt t="82214" x="2286000" y="3562350"/>
          <p14:tracePt t="82231" x="2254250" y="3581400"/>
          <p14:tracePt t="82247" x="2247900" y="3587750"/>
          <p14:tracePt t="82264" x="2228850" y="3594100"/>
          <p14:tracePt t="82281" x="2203450" y="3600450"/>
          <p14:tracePt t="82298" x="2190750" y="3613150"/>
          <p14:tracePt t="82314" x="2171700" y="3613150"/>
          <p14:tracePt t="82331" x="2159000" y="3613150"/>
          <p14:tracePt t="82347" x="2133600" y="3619500"/>
          <p14:tracePt t="82364" x="2127250" y="3625850"/>
          <p14:tracePt t="82381" x="2108200" y="3632200"/>
          <p14:tracePt t="82398" x="2095500" y="3644900"/>
          <p14:tracePt t="82414" x="2089150" y="3651250"/>
          <p14:tracePt t="82431" x="2082800" y="3663950"/>
          <p14:tracePt t="82447" x="2070100" y="3695700"/>
          <p14:tracePt t="82464" x="2063750" y="3841750"/>
          <p14:tracePt t="82481" x="2063750" y="3956050"/>
          <p14:tracePt t="82498" x="2063750" y="4038600"/>
          <p14:tracePt t="82514" x="2063750" y="4051300"/>
          <p14:tracePt t="82531" x="2063750" y="4064000"/>
          <p14:tracePt t="82547" x="2076450" y="4095750"/>
          <p14:tracePt t="82564" x="2095500" y="4127500"/>
          <p14:tracePt t="82581" x="2120900" y="4165600"/>
          <p14:tracePt t="82598" x="2127250" y="4216400"/>
          <p14:tracePt t="82614" x="2139950" y="4260850"/>
          <p14:tracePt t="82631" x="2165350" y="4330700"/>
          <p14:tracePt t="82647" x="2178050" y="4406900"/>
          <p14:tracePt t="82664" x="2184400" y="4483100"/>
          <p14:tracePt t="82681" x="2184400" y="4578350"/>
          <p14:tracePt t="82698" x="2184400" y="4584700"/>
          <p14:tracePt t="82714" x="2178050" y="4673600"/>
          <p14:tracePt t="82731" x="2171700" y="4730750"/>
          <p14:tracePt t="82747" x="2171700" y="4762500"/>
          <p14:tracePt t="82764" x="2171700" y="4781550"/>
          <p14:tracePt t="82803" x="2171700" y="4787900"/>
          <p14:tracePt t="82811" x="2171700" y="4794250"/>
          <p14:tracePt t="82819" x="2171700" y="4800600"/>
          <p14:tracePt t="82831" x="2171700" y="4806950"/>
          <p14:tracePt t="82907" x="2184400" y="4806950"/>
          <p14:tracePt t="82915" x="2197100" y="4813300"/>
          <p14:tracePt t="82939" x="2216150" y="4813300"/>
          <p14:tracePt t="82947" x="2413000" y="4806950"/>
          <p14:tracePt t="82964" x="2571750" y="4806950"/>
          <p14:tracePt t="82965" x="2813050" y="4806950"/>
          <p14:tracePt t="82981" x="3124200" y="4806950"/>
          <p14:tracePt t="82998" x="3651250" y="4806950"/>
          <p14:tracePt t="83014" x="4006850" y="4806950"/>
          <p14:tracePt t="83031" x="4076700" y="4806950"/>
          <p14:tracePt t="83048" x="4222750" y="4806950"/>
          <p14:tracePt t="83064" x="4298950" y="4806950"/>
          <p14:tracePt t="83081" x="4527550" y="4806950"/>
          <p14:tracePt t="83097" x="4565650" y="4806950"/>
          <p14:tracePt t="83113" x="4635500" y="4800600"/>
          <p14:tracePt t="83131" x="4845050" y="4768850"/>
          <p14:tracePt t="83147" x="4933950" y="4749800"/>
          <p14:tracePt t="83164" x="5010150" y="4737100"/>
          <p14:tracePt t="83181" x="5156200" y="4724400"/>
          <p14:tracePt t="83197" x="5289550" y="4724400"/>
          <p14:tracePt t="83214" x="5314950" y="4724400"/>
          <p14:tracePt t="83231" x="5359400" y="4724400"/>
          <p14:tracePt t="83247" x="5422900" y="4724400"/>
          <p14:tracePt t="83264" x="5537200" y="4724400"/>
          <p14:tracePt t="83281" x="5607050" y="4724400"/>
          <p14:tracePt t="83298" x="5664200" y="4724400"/>
          <p14:tracePt t="83314" x="5765800" y="4724400"/>
          <p14:tracePt t="83331" x="5854700" y="4724400"/>
          <p14:tracePt t="83347" x="5899150" y="4724400"/>
          <p14:tracePt t="83364" x="5943600" y="4711700"/>
          <p14:tracePt t="83381" x="6000750" y="4705350"/>
          <p14:tracePt t="83397" x="6051550" y="4705350"/>
          <p14:tracePt t="83414" x="6115050" y="4705350"/>
          <p14:tracePt t="83431" x="6153150" y="4705350"/>
          <p14:tracePt t="83447" x="6197600" y="4705350"/>
          <p14:tracePt t="83464" x="6235700" y="4705350"/>
          <p14:tracePt t="83481" x="6254750" y="4705350"/>
          <p14:tracePt t="83497" x="6267450" y="4705350"/>
          <p14:tracePt t="83667" x="6242050" y="4692650"/>
          <p14:tracePt t="83675" x="6210300" y="4673600"/>
          <p14:tracePt t="83680" x="6165850" y="4660900"/>
          <p14:tracePt t="83697" x="6108700" y="4641850"/>
          <p14:tracePt t="83722" x="6076950" y="4629150"/>
          <p14:tracePt t="83731" x="5994400" y="4603750"/>
          <p14:tracePt t="83746" x="5975350" y="4597400"/>
          <p14:tracePt t="83764" x="5943600" y="4584700"/>
          <p14:tracePt t="83765" x="5886450" y="4565650"/>
          <p14:tracePt t="83781" x="5854700" y="4559300"/>
          <p14:tracePt t="83797" x="5816600" y="4552950"/>
          <p14:tracePt t="83814" x="5791200" y="4546600"/>
          <p14:tracePt t="83831" x="5746750" y="4540250"/>
          <p14:tracePt t="83847" x="5740400" y="4540250"/>
          <p14:tracePt t="83864" x="5670550" y="4527550"/>
          <p14:tracePt t="83881" x="5530850" y="4514850"/>
          <p14:tracePt t="83897" x="5518150" y="4514850"/>
          <p14:tracePt t="83938" x="5473700" y="4502150"/>
          <p14:tracePt t="83947" x="5391150" y="4489450"/>
          <p14:tracePt t="83948" x="5226050" y="4464050"/>
          <p14:tracePt t="83964" x="5105400" y="4451350"/>
          <p14:tracePt t="84009" x="5035550" y="4432300"/>
          <p14:tracePt t="84018" x="4965700" y="4419600"/>
          <p14:tracePt t="84058" x="4940300" y="4413250"/>
          <p14:tracePt t="84066" x="4870450" y="4394200"/>
          <p14:tracePt t="84074" x="4800600" y="4375150"/>
          <p14:tracePt t="84081" x="4762500" y="4362450"/>
          <p14:tracePt t="84097" x="4584700" y="4318000"/>
          <p14:tracePt t="84115" x="4546600" y="4305300"/>
          <p14:tracePt t="84131" x="4483100" y="4292600"/>
          <p14:tracePt t="84148" x="4375150" y="4254500"/>
          <p14:tracePt t="84164" x="4279900" y="4229100"/>
          <p14:tracePt t="84181" x="4197350" y="4216400"/>
          <p14:tracePt t="84197" x="4152900" y="4210050"/>
          <p14:tracePt t="84214" x="4121150" y="4197350"/>
          <p14:tracePt t="84231" x="4044950" y="4184650"/>
          <p14:tracePt t="84247" x="3981450" y="4171950"/>
          <p14:tracePt t="84264" x="3898900" y="4159250"/>
          <p14:tracePt t="84281" x="3854450" y="4146550"/>
          <p14:tracePt t="84297" x="3797300" y="4140200"/>
          <p14:tracePt t="84339" x="3778250" y="4140200"/>
          <p14:tracePt t="84340" x="3695700" y="4140200"/>
          <p14:tracePt t="84347" x="3600450" y="4140200"/>
          <p14:tracePt t="84364" x="3575050" y="4133850"/>
          <p14:tracePt t="84381" x="3568700" y="4133850"/>
          <p14:tracePt t="84419" x="3536950" y="4127500"/>
          <p14:tracePt t="84419" x="3498850" y="4121150"/>
          <p14:tracePt t="84431" x="3454400" y="4114800"/>
          <p14:tracePt t="84474" x="3409950" y="4102100"/>
          <p14:tracePt t="84482" x="3263900" y="4089400"/>
          <p14:tracePt t="84497" x="3041650" y="4083050"/>
          <p14:tracePt t="84499" x="2984500" y="4083050"/>
          <p14:tracePt t="84499" x="2800350" y="4064000"/>
          <p14:tracePt t="84515" x="2495550" y="4006850"/>
          <p14:tracePt t="84531" x="2324100" y="3975100"/>
          <p14:tracePt t="84548" x="2216150" y="3949700"/>
          <p14:tracePt t="84564" x="2184400" y="3943350"/>
          <p14:tracePt t="84642" x="2171700" y="3930650"/>
          <p14:tracePt t="84650" x="2159000" y="3930650"/>
          <p14:tracePt t="84664" x="2146300" y="3930650"/>
          <p14:tracePt t="84666" x="2114550" y="3911600"/>
          <p14:tracePt t="84680" x="2082800" y="3898900"/>
          <p14:tracePt t="84697" x="2038350" y="3867150"/>
          <p14:tracePt t="84715" x="2006600" y="3854450"/>
          <p14:tracePt t="84730" x="1981200" y="3835400"/>
          <p14:tracePt t="84748" x="1962150" y="3822700"/>
          <p14:tracePt t="84882" x="1955800" y="3822700"/>
          <p14:tracePt t="84906" x="1955800" y="3835400"/>
          <p14:tracePt t="84915" x="1981200" y="3905250"/>
          <p14:tracePt t="84930" x="2000250" y="3987800"/>
          <p14:tracePt t="84947" x="2012950" y="4025900"/>
          <p14:tracePt t="84948" x="2038350" y="4108450"/>
          <p14:tracePt t="84964" x="2044700" y="4171950"/>
          <p14:tracePt t="84981" x="2044700" y="4248150"/>
          <p14:tracePt t="84997" x="2025650" y="4343400"/>
          <p14:tracePt t="85014" x="2012950" y="4406900"/>
          <p14:tracePt t="85030" x="2012950" y="4470400"/>
          <p14:tracePt t="85047" x="2006600" y="4508500"/>
          <p14:tracePt t="85065" x="2006600" y="4533900"/>
          <p14:tracePt t="85081" x="2006600" y="4559300"/>
          <p14:tracePt t="85097" x="2006600" y="4591050"/>
          <p14:tracePt t="85115" x="2006600" y="4597400"/>
          <p14:tracePt t="85131" x="2012950" y="4603750"/>
          <p14:tracePt t="85147" x="2012950" y="4610100"/>
          <p14:tracePt t="85164" x="2012950" y="4622800"/>
          <p14:tracePt t="85180" x="2012950" y="4629150"/>
          <p14:tracePt t="85197" x="2019300" y="4641850"/>
          <p14:tracePt t="85282" x="2025650" y="4641850"/>
          <p14:tracePt t="85306" x="2051050" y="4641850"/>
          <p14:tracePt t="85322" x="2063750" y="4641850"/>
          <p14:tracePt t="85328" x="2152650" y="4641850"/>
          <p14:tracePt t="85331" x="2197100" y="4641850"/>
          <p14:tracePt t="85347" x="2393950" y="4641850"/>
          <p14:tracePt t="85364" x="2476500" y="4641850"/>
          <p14:tracePt t="85380" x="2679700" y="4667250"/>
          <p14:tracePt t="85397" x="2711450" y="4667250"/>
          <p14:tracePt t="85414" x="3035300" y="4692650"/>
          <p14:tracePt t="85431" x="3390900" y="4737100"/>
          <p14:tracePt t="85464" x="3486150" y="4743450"/>
          <p14:tracePt t="85480" x="3657600" y="4749800"/>
          <p14:tracePt t="85481" x="3727450" y="4749800"/>
          <p14:tracePt t="85497" x="3790950" y="4749800"/>
          <p14:tracePt t="85497" x="3816350" y="4749800"/>
          <p14:tracePt t="85515" x="3905250" y="4749800"/>
          <p14:tracePt t="85531" x="3981450" y="4749800"/>
          <p14:tracePt t="85547" x="4064000" y="4743450"/>
          <p14:tracePt t="85564" x="4133850" y="4730750"/>
          <p14:tracePt t="85581" x="4146550" y="4730750"/>
          <p14:tracePt t="85597" x="4178300" y="4730750"/>
          <p14:tracePt t="85614" x="4298950" y="4730750"/>
          <p14:tracePt t="85631" x="4394200" y="4730750"/>
          <p14:tracePt t="85647" x="4413250" y="4730750"/>
          <p14:tracePt t="85664" x="4502150" y="4730750"/>
          <p14:tracePt t="85680" x="4546600" y="4730750"/>
          <p14:tracePt t="85714" x="4584700" y="4730750"/>
          <p14:tracePt t="85715" x="4743450" y="4718050"/>
          <p14:tracePt t="85731" x="4908550" y="4711700"/>
          <p14:tracePt t="85747" x="4953000" y="4711700"/>
          <p14:tracePt t="85786" x="4984750" y="4711700"/>
          <p14:tracePt t="85792" x="5073650" y="4711700"/>
          <p14:tracePt t="85797" x="5130800" y="4705350"/>
          <p14:tracePt t="85866" x="5143500" y="4705350"/>
          <p14:tracePt t="85874" x="5156200" y="4705350"/>
          <p14:tracePt t="85882" x="5162550" y="4705350"/>
          <p14:tracePt t="85891" x="5175250" y="4705350"/>
          <p14:tracePt t="85897" x="5245100" y="4705350"/>
          <p14:tracePt t="85915" x="5276850" y="4699000"/>
          <p14:tracePt t="85931" x="5314950" y="4692650"/>
          <p14:tracePt t="86002" x="5334000" y="4692650"/>
          <p14:tracePt t="86011" x="5403850" y="4660900"/>
          <p14:tracePt t="86018" x="5448300" y="4654550"/>
          <p14:tracePt t="86031" x="5562600" y="4622800"/>
          <p14:tracePt t="86047" x="5568950" y="4622800"/>
          <p14:tracePt t="86099" x="5575300" y="4616450"/>
          <p14:tracePt t="86107" x="5588000" y="4616450"/>
          <p14:tracePt t="86131" x="5594350" y="4616450"/>
          <p14:tracePt t="86315" x="5607050" y="4616450"/>
          <p14:tracePt t="86320" x="5619750" y="4616450"/>
          <p14:tracePt t="86331" x="5645150" y="4603750"/>
          <p14:tracePt t="86332" x="5657850" y="4603750"/>
          <p14:tracePt t="86347" x="5708650" y="4591050"/>
          <p14:tracePt t="86364" x="5816600" y="4572000"/>
          <p14:tracePt t="86380" x="5886450" y="4565650"/>
          <p14:tracePt t="86419" x="5892800" y="4565650"/>
          <p14:tracePt t="86430" x="5930900" y="4565650"/>
          <p14:tracePt t="86431" x="5975350" y="4565650"/>
          <p14:tracePt t="86447" x="6000750" y="4565650"/>
          <p14:tracePt t="86464" x="6013450" y="4565650"/>
          <p14:tracePt t="86480" x="6019800" y="4565650"/>
          <p14:tracePt t="86497" x="6032500" y="4565650"/>
          <p14:tracePt t="86514" x="6057900" y="4565650"/>
          <p14:tracePt t="86531" x="6076950" y="4565650"/>
          <p14:tracePt t="86578" x="6076950" y="4572000"/>
          <p14:tracePt t="86579" x="6096000" y="4572000"/>
          <p14:tracePt t="86597" x="6115050" y="4572000"/>
          <p14:tracePt t="86598" x="6127750" y="4578350"/>
          <p14:tracePt t="86614" x="6134100" y="4578350"/>
          <p14:tracePt t="86630" x="6203950" y="4578350"/>
          <p14:tracePt t="86647" x="6318250" y="4578350"/>
          <p14:tracePt t="86664" x="6324600" y="4578350"/>
          <p14:tracePt t="86698" x="6375400" y="4578350"/>
          <p14:tracePt t="86699" x="6489700" y="4565650"/>
          <p14:tracePt t="86715" x="6540500" y="4559300"/>
          <p14:tracePt t="86731" x="6546850" y="4559300"/>
          <p14:tracePt t="86747" x="6604000" y="4546600"/>
          <p14:tracePt t="86764" x="6667500" y="4540250"/>
          <p14:tracePt t="86781" x="6731000" y="4527550"/>
          <p14:tracePt t="86797" x="6794500" y="4514850"/>
          <p14:tracePt t="86814" x="6845300" y="4508500"/>
          <p14:tracePt t="86830" x="6883400" y="4508500"/>
          <p14:tracePt t="86866" x="6915150" y="4508500"/>
          <p14:tracePt t="86867" x="6940550" y="4502150"/>
          <p14:tracePt t="86882" x="6985000" y="4495800"/>
          <p14:tracePt t="86897" x="7086600" y="4495800"/>
          <p14:tracePt t="86915" x="7175500" y="4495800"/>
          <p14:tracePt t="86931" x="7181850" y="4495800"/>
          <p14:tracePt t="86948" x="7188200" y="4495800"/>
          <p14:tracePt t="86964" x="7226300" y="4502150"/>
          <p14:tracePt t="86981" x="7239000" y="4502150"/>
          <p14:tracePt t="86997" x="7251700" y="4502150"/>
          <p14:tracePt t="87014" x="7264400" y="4502150"/>
          <p14:tracePt t="87030" x="7270750" y="4502150"/>
          <p14:tracePt t="87047" x="7277100" y="4502150"/>
          <p14:tracePt t="87082" x="7283450" y="4502150"/>
          <p14:tracePt t="87130" x="7289800" y="4502150"/>
          <p14:tracePt t="87139" x="7296150" y="4502150"/>
          <p14:tracePt t="87145" x="7321550" y="4502150"/>
          <p14:tracePt t="87164" x="7346950" y="4508500"/>
          <p14:tracePt t="87165" x="7397750" y="4533900"/>
          <p14:tracePt t="87218" x="7404100" y="4533900"/>
          <p14:tracePt t="87226" x="7410450" y="4533900"/>
          <p14:tracePt t="87435" x="7416800" y="4572000"/>
          <p14:tracePt t="87435" x="7429500" y="4622800"/>
          <p14:tracePt t="87451" x="7435850" y="4679950"/>
          <p14:tracePt t="87458" x="7454900" y="4737100"/>
          <p14:tracePt t="87466" x="7467600" y="4851400"/>
          <p14:tracePt t="87481" x="7473950" y="4908550"/>
          <p14:tracePt t="87497" x="7480300" y="4991100"/>
          <p14:tracePt t="87515" x="7493000" y="5022850"/>
          <p14:tracePt t="87531" x="7493000" y="5035550"/>
          <p14:tracePt t="87746" x="7480300" y="5035550"/>
          <p14:tracePt t="87754" x="7461250" y="5035550"/>
          <p14:tracePt t="87773" x="7454900" y="5029200"/>
          <p14:tracePt t="87780" x="7410450" y="5010150"/>
          <p14:tracePt t="87781" x="7340600" y="4997450"/>
          <p14:tracePt t="87827" x="7327900" y="4997450"/>
          <p14:tracePt t="87835" x="7258050" y="4978400"/>
          <p14:tracePt t="87847" x="7175500" y="4959350"/>
          <p14:tracePt t="87848" x="7067550" y="4940300"/>
          <p14:tracePt t="87864" x="6896100" y="4914900"/>
          <p14:tracePt t="87881" x="6705600" y="4889500"/>
          <p14:tracePt t="87897" x="6553200" y="4876800"/>
          <p14:tracePt t="87938" x="6540500" y="4870450"/>
          <p14:tracePt t="87939" x="6483350" y="4857750"/>
          <p14:tracePt t="87947" x="6362700" y="4845050"/>
          <p14:tracePt t="87964" x="6292850" y="4832350"/>
          <p14:tracePt t="88011" x="6261100" y="4819650"/>
          <p14:tracePt t="88019" x="6140450" y="4787900"/>
          <p14:tracePt t="88027" x="6127750" y="4787900"/>
          <p14:tracePt t="88034" x="6000750" y="4743450"/>
          <p14:tracePt t="88047" x="5892800" y="4711700"/>
          <p14:tracePt t="88064" x="5886450" y="4711700"/>
          <p14:tracePt t="88403" x="5880100" y="4705350"/>
          <p14:tracePt t="88411" x="5848350" y="4673600"/>
          <p14:tracePt t="88418" x="5829300" y="4660900"/>
          <p14:tracePt t="88426" x="5822950" y="4648200"/>
          <p14:tracePt t="88432" x="5810250" y="4641850"/>
          <p14:tracePt t="88466" x="5784850" y="4635500"/>
          <p14:tracePt t="88467" x="5734050" y="4629150"/>
          <p14:tracePt t="88481" x="5664200" y="4603750"/>
          <p14:tracePt t="88497" x="5645150" y="4603750"/>
          <p14:tracePt t="88514" x="5638800" y="4603750"/>
          <p14:tracePt t="89346" x="5632450" y="4603750"/>
          <p14:tracePt t="89362" x="5562600" y="4603750"/>
          <p14:tracePt t="89373" x="5403850" y="4603750"/>
          <p14:tracePt t="89394" x="5207000" y="4591050"/>
          <p14:tracePt t="89402" x="4889500" y="4578350"/>
          <p14:tracePt t="89410" x="4356100" y="4552950"/>
          <p14:tracePt t="89418" x="3479800" y="4552950"/>
          <p14:tracePt t="89431" x="2597150" y="4540250"/>
          <p14:tracePt t="89447" x="2070100" y="4527550"/>
          <p14:tracePt t="89464" x="2057400" y="4527550"/>
          <p14:tracePt t="89480" x="1943100" y="4527550"/>
          <p14:tracePt t="89618" x="1943100" y="4514850"/>
          <p14:tracePt t="89626" x="1930400" y="4451350"/>
          <p14:tracePt t="89634" x="1917700" y="4400550"/>
          <p14:tracePt t="89642" x="1892300" y="4311650"/>
          <p14:tracePt t="89650" x="1885950" y="4273550"/>
          <p14:tracePt t="89664" x="1885950" y="4267200"/>
          <p14:tracePt t="89680" x="1854200" y="4241800"/>
          <p14:tracePt t="89697" x="1809750" y="4235450"/>
          <p14:tracePt t="89714" x="1676400" y="4254500"/>
          <p14:tracePt t="89731" x="1644650" y="4311650"/>
          <p14:tracePt t="89747" x="1612900" y="4470400"/>
          <p14:tracePt t="89826" x="1733550" y="4502150"/>
          <p14:tracePt t="89842" x="1746250" y="4502150"/>
          <p14:tracePt t="89850" x="1949450" y="4502150"/>
          <p14:tracePt t="89864" x="2133600" y="4495800"/>
          <p14:tracePt t="89864" x="2254250" y="4413250"/>
          <p14:tracePt t="89880" x="2311400" y="4349750"/>
          <p14:tracePt t="89897" x="2305050" y="4241800"/>
          <p14:tracePt t="89914" x="2152650" y="3854450"/>
          <p14:tracePt t="89931" x="2146300" y="3848100"/>
          <p14:tracePt t="89947" x="2089150" y="3835400"/>
          <p14:tracePt t="89964" x="1860550" y="3790950"/>
          <p14:tracePt t="89980" x="1739900" y="3778250"/>
          <p14:tracePt t="89997" x="1670050" y="3797300"/>
          <p14:tracePt t="90014" x="1517650" y="3886200"/>
          <p14:tracePt t="90030" x="1498600" y="3905250"/>
          <p14:tracePt t="90047" x="1479550" y="3968750"/>
          <p14:tracePt t="90064" x="1473200" y="4057650"/>
          <p14:tracePt t="90080" x="1473200" y="4076700"/>
          <p14:tracePt t="90097" x="1530350" y="4127500"/>
          <p14:tracePt t="90115" x="1606550" y="4165600"/>
          <p14:tracePt t="90131" x="1638300" y="4165600"/>
          <p14:tracePt t="90147" x="1682750" y="4165600"/>
          <p14:tracePt t="90164" x="1816100" y="4152900"/>
          <p14:tracePt t="90180" x="1841500" y="4152900"/>
          <p14:tracePt t="90314" x="1866900" y="4197350"/>
          <p14:tracePt t="90315" x="1943100" y="4298950"/>
          <p14:tracePt t="90330" x="2038350" y="4425950"/>
          <p14:tracePt t="90331" x="2247900" y="4552950"/>
          <p14:tracePt t="90347" x="2438400" y="4591050"/>
          <p14:tracePt t="90364" x="2724150" y="4622800"/>
          <p14:tracePt t="90380" x="2736850" y="4622800"/>
          <p14:tracePt t="90397" x="2743200" y="4597400"/>
          <p14:tracePt t="90414" x="2667000" y="4483100"/>
          <p14:tracePt t="90430" x="2444750" y="4381500"/>
          <p14:tracePt t="90447" x="2343150" y="4356100"/>
          <p14:tracePt t="90464" x="2152650" y="4356100"/>
          <p14:tracePt t="90480" x="1936750" y="4457700"/>
          <p14:tracePt t="90497" x="1847850" y="4565650"/>
          <p14:tracePt t="90515" x="1847850" y="4635500"/>
          <p14:tracePt t="90530" x="1854200" y="4667250"/>
          <p14:tracePt t="90586" x="1879600" y="4667250"/>
          <p14:tracePt t="90594" x="1924050" y="4667250"/>
          <p14:tracePt t="90597" x="2032000" y="4629150"/>
          <p14:tracePt t="90614" x="2057400" y="4616450"/>
          <p14:tracePt t="90930" x="2051050" y="4610100"/>
          <p14:tracePt t="90954" x="2012950" y="4603750"/>
          <p14:tracePt t="90962" x="1949450" y="4578350"/>
          <p14:tracePt t="90970" x="1892300" y="4552950"/>
          <p14:tracePt t="90980" x="1847850" y="4540250"/>
          <p14:tracePt t="90981" x="1784350" y="4514850"/>
          <p14:tracePt t="90997" x="1778000" y="4508500"/>
          <p14:tracePt t="9099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Edema due to Heart Failure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Right heart failure</a:t>
            </a:r>
          </a:p>
          <a:p>
            <a:pPr lvl="1"/>
            <a:r>
              <a:rPr lang="en-US"/>
              <a:t>Swelling of legs</a:t>
            </a:r>
          </a:p>
          <a:p>
            <a:r>
              <a:rPr lang="en-US"/>
              <a:t>Left heart failure</a:t>
            </a:r>
          </a:p>
          <a:p>
            <a:pPr lvl="1"/>
            <a:r>
              <a:rPr lang="en-US"/>
              <a:t>Pulmonary edema</a:t>
            </a:r>
          </a:p>
          <a:p>
            <a:r>
              <a:rPr lang="en-US"/>
              <a:t>Root cause: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Rising venous pressure</a:t>
            </a:r>
          </a:p>
        </p:txBody>
      </p:sp>
      <p:pic>
        <p:nvPicPr>
          <p:cNvPr id="58372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888" y="1462088"/>
            <a:ext cx="3008312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6269038" y="1722438"/>
            <a:ext cx="2212975" cy="398462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6269038" y="2649538"/>
            <a:ext cx="2212975" cy="398462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6273800" y="5954713"/>
            <a:ext cx="2239963" cy="3714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25"/>
    </mc:Choice>
    <mc:Fallback xmlns="">
      <p:transition spd="slow" advTm="17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54" x="6464300" y="1524000"/>
          <p14:tracePt t="16323" x="6457950" y="1530350"/>
          <p14:tracePt t="16331" x="6419850" y="1568450"/>
          <p14:tracePt t="16331" x="6394450" y="1600200"/>
          <p14:tracePt t="16347" x="6362700" y="1631950"/>
          <p14:tracePt t="16362" x="6343650" y="1651000"/>
          <p14:tracePt t="16363" x="6330950" y="1670050"/>
          <p14:tracePt t="16377" x="6286500" y="1733550"/>
          <p14:tracePt t="16396" x="6261100" y="1771650"/>
          <p14:tracePt t="16413" x="6242050" y="1816100"/>
          <p14:tracePt t="16427" x="6229350" y="1860550"/>
          <p14:tracePt t="16444" x="6216650" y="1905000"/>
          <p14:tracePt t="16460" x="6210300" y="1936750"/>
          <p14:tracePt t="16479" x="6203950" y="1962150"/>
          <p14:tracePt t="16494" x="6203950" y="1981200"/>
          <p14:tracePt t="16512" x="6203950" y="1987550"/>
          <p14:tracePt t="16587" x="6203950" y="1993900"/>
          <p14:tracePt t="16595" x="6235700" y="1981200"/>
          <p14:tracePt t="16595" x="6261100" y="1968500"/>
          <p14:tracePt t="16611" x="6286500" y="1949450"/>
          <p14:tracePt t="16628" x="6311900" y="1930400"/>
          <p14:tracePt t="16628" x="6343650" y="1905000"/>
          <p14:tracePt t="16644" x="6381750" y="1879600"/>
          <p14:tracePt t="16661" x="6407150" y="1854200"/>
          <p14:tracePt t="16678" x="6432550" y="1828800"/>
          <p14:tracePt t="16695" x="6451600" y="1809750"/>
          <p14:tracePt t="16711" x="6470650" y="1797050"/>
          <p14:tracePt t="16727" x="6483350" y="1765300"/>
          <p14:tracePt t="16744" x="6483350" y="1752600"/>
          <p14:tracePt t="16761" x="6483350" y="1739900"/>
          <p14:tracePt t="16778" x="6483350" y="1727200"/>
          <p14:tracePt t="16915" x="6483350" y="1720850"/>
          <p14:tracePt t="16923" x="6470650" y="1720850"/>
          <p14:tracePt t="16931" x="6457950" y="1720850"/>
          <p14:tracePt t="16938" x="6438900" y="1720850"/>
          <p14:tracePt t="16944" x="6407150" y="1720850"/>
          <p14:tracePt t="16961" x="6343650" y="1727200"/>
          <p14:tracePt t="16961" x="6305550" y="1733550"/>
          <p14:tracePt t="16979" x="6261100" y="1746250"/>
          <p14:tracePt t="16995" x="6229350" y="1752600"/>
          <p14:tracePt t="17011" x="6216650" y="1758950"/>
          <p14:tracePt t="17051" x="6210300" y="1758950"/>
          <p14:tracePt t="17379" x="6216650" y="1758950"/>
          <p14:tracePt t="17389" x="6229350" y="1758950"/>
          <p14:tracePt t="17389" x="6242050" y="1758950"/>
          <p14:tracePt t="17410" x="6248400" y="1758950"/>
          <p14:tracePt t="17418" x="6254750" y="1758950"/>
          <p14:tracePt t="17437" x="6261100" y="1758950"/>
          <p14:tracePt t="17438" x="6267450" y="1758950"/>
          <p14:tracePt t="17444" x="6273800" y="1758950"/>
          <p14:tracePt t="17461" x="6280150" y="1758950"/>
          <p14:tracePt t="17477" x="6286500" y="1758950"/>
          <p14:tracePt t="17514" x="6292850" y="1752600"/>
          <p14:tracePt t="19451" x="6292850" y="1765300"/>
          <p14:tracePt t="19459" x="6292850" y="1771650"/>
          <p14:tracePt t="19467" x="6292850" y="1784350"/>
          <p14:tracePt t="19475" x="6292850" y="1790700"/>
          <p14:tracePt t="19482" x="6292850" y="1809750"/>
          <p14:tracePt t="19512" x="6292850" y="1816100"/>
          <p14:tracePt t="19787" x="6292850" y="1803400"/>
          <p14:tracePt t="19811" x="6292850" y="1797050"/>
          <p14:tracePt t="19812" x="6292850" y="1784350"/>
          <p14:tracePt t="19827" x="6286500" y="1778000"/>
          <p14:tracePt t="19828" x="6286500" y="1765300"/>
          <p14:tracePt t="19844" x="6286500" y="1758950"/>
          <p14:tracePt t="19861" x="6280150" y="1752600"/>
          <p14:tracePt t="19915" x="6273800" y="1746250"/>
          <p14:tracePt t="19947" x="6267450" y="1739900"/>
          <p14:tracePt t="19963" x="6267450" y="1733550"/>
          <p14:tracePt t="19979" x="6267450" y="1727200"/>
          <p14:tracePt t="19979" x="6261100" y="1727200"/>
          <p14:tracePt t="20005" x="6261100" y="1720850"/>
          <p14:tracePt t="27130" x="6324600" y="1727200"/>
          <p14:tracePt t="27139" x="6407150" y="1758950"/>
          <p14:tracePt t="27146" x="6572250" y="1797050"/>
          <p14:tracePt t="27161" x="6800850" y="1860550"/>
          <p14:tracePt t="27162" x="7308850" y="1993900"/>
          <p14:tracePt t="27178" x="8096250" y="2209800"/>
          <p14:tracePt t="27195" x="8464550" y="2305050"/>
          <p14:tracePt t="27212" x="8616950" y="2324100"/>
          <p14:tracePt t="27228" x="8756650" y="2336800"/>
          <p14:tracePt t="27245" x="8851900" y="2336800"/>
          <p14:tracePt t="27261" x="8928100" y="2336800"/>
          <p14:tracePt t="27278" x="8972550" y="2336800"/>
          <p14:tracePt t="27295" x="9004300" y="2336800"/>
          <p14:tracePt t="27312" x="9010650" y="2336800"/>
          <p14:tracePt t="27491" x="9004300" y="2343150"/>
          <p14:tracePt t="27515" x="8997950" y="2343150"/>
          <p14:tracePt t="27523" x="8991600" y="2343150"/>
          <p14:tracePt t="27531" x="8978900" y="2343150"/>
          <p14:tracePt t="27545" x="8972550" y="2349500"/>
          <p14:tracePt t="27545" x="8947150" y="2349500"/>
          <p14:tracePt t="27562" x="8921750" y="2349500"/>
          <p14:tracePt t="27578" x="8883650" y="2349500"/>
          <p14:tracePt t="27595" x="8858250" y="2355850"/>
          <p14:tracePt t="27611" x="8820150" y="2362200"/>
          <p14:tracePt t="27628" x="8756650" y="2374900"/>
          <p14:tracePt t="27645" x="8648700" y="2374900"/>
          <p14:tracePt t="27661" x="8547100" y="2374900"/>
          <p14:tracePt t="27678" x="8375650" y="2374900"/>
          <p14:tracePt t="27694" x="8286750" y="2374900"/>
          <p14:tracePt t="27712" x="8007350" y="2362200"/>
          <p14:tracePt t="27728" x="7772400" y="2362200"/>
          <p14:tracePt t="27745" x="7473950" y="2362200"/>
          <p14:tracePt t="27761" x="7188200" y="2362200"/>
          <p14:tracePt t="27778" x="6896100" y="2362200"/>
          <p14:tracePt t="27795" x="6807200" y="2362200"/>
          <p14:tracePt t="27811" x="6731000" y="2343150"/>
          <p14:tracePt t="27828" x="6591300" y="2330450"/>
          <p14:tracePt t="27845" x="6457950" y="2311400"/>
          <p14:tracePt t="27861" x="6362700" y="2298700"/>
          <p14:tracePt t="27878" x="6280150" y="2292350"/>
          <p14:tracePt t="27895" x="6191250" y="2292350"/>
          <p14:tracePt t="27911" x="6140450" y="2286000"/>
          <p14:tracePt t="27928" x="6096000" y="2286000"/>
          <p14:tracePt t="27945" x="6051550" y="2286000"/>
          <p14:tracePt t="27961" x="6007100" y="2286000"/>
          <p14:tracePt t="27978" x="5981700" y="2286000"/>
          <p14:tracePt t="27995" x="5969000" y="2286000"/>
          <p14:tracePt t="28011" x="5937250" y="2286000"/>
          <p14:tracePt t="28028" x="5899150" y="2298700"/>
          <p14:tracePt t="28045" x="5861050" y="2311400"/>
          <p14:tracePt t="28061" x="5803900" y="2324100"/>
          <p14:tracePt t="28078" x="5740400" y="2349500"/>
          <p14:tracePt t="28095" x="5664200" y="2368550"/>
          <p14:tracePt t="28111" x="5600700" y="2387600"/>
          <p14:tracePt t="28129" x="5549900" y="2406650"/>
          <p14:tracePt t="28145" x="5511800" y="2413000"/>
          <p14:tracePt t="28162" x="5480050" y="2425700"/>
          <p14:tracePt t="28178" x="5410200" y="2451100"/>
          <p14:tracePt t="28195" x="5353050" y="2476500"/>
          <p14:tracePt t="28211" x="5302250" y="2495550"/>
          <p14:tracePt t="28228" x="5251450" y="2520950"/>
          <p14:tracePt t="28245" x="5213350" y="2540000"/>
          <p14:tracePt t="28261" x="5200650" y="2546350"/>
          <p14:tracePt t="28778" x="0" y="0"/>
        </p14:tracePtLst>
        <p14:tracePtLst>
          <p14:tracePt t="54764" x="4572000" y="3429000"/>
          <p14:tracePt t="55026" x="4616450" y="3429000"/>
          <p14:tracePt t="55036" x="4718050" y="3416300"/>
          <p14:tracePt t="55037" x="4864100" y="3397250"/>
          <p14:tracePt t="55044" x="5378450" y="3327400"/>
          <p14:tracePt t="55061" x="6032500" y="3225800"/>
          <p14:tracePt t="55077" x="6915150" y="3092450"/>
          <p14:tracePt t="55094" x="7861300" y="2940050"/>
          <p14:tracePt t="55111" x="8718550" y="2736850"/>
          <p14:tracePt t="55128" x="9137650" y="2508250"/>
          <p14:tracePt t="55144" x="9137650" y="2298700"/>
          <p14:tracePt t="55161" x="9137650" y="2076450"/>
          <p14:tracePt t="55179" x="9137650" y="1974850"/>
          <p14:tracePt t="55194" x="9137650" y="1885950"/>
          <p14:tracePt t="55211" x="9137650" y="1828800"/>
          <p14:tracePt t="55228" x="9137650" y="1784350"/>
          <p14:tracePt t="55244" x="9137650" y="1765300"/>
          <p14:tracePt t="55261" x="9137650" y="1752600"/>
          <p14:tracePt t="55278" x="9137650" y="1739900"/>
          <p14:tracePt t="55294" x="9137650" y="1720850"/>
          <p14:tracePt t="55311" x="9137650" y="1701800"/>
          <p14:tracePt t="55328" x="9137650" y="1689100"/>
          <p14:tracePt t="55344" x="9137650" y="1670050"/>
          <p14:tracePt t="55361" x="9137650" y="1663700"/>
          <p14:tracePt t="55377" x="9137650" y="1657350"/>
          <p14:tracePt t="55394" x="9074150" y="1657350"/>
          <p14:tracePt t="55411" x="8934450" y="1657350"/>
          <p14:tracePt t="55428" x="8743950" y="1670050"/>
          <p14:tracePt t="55444" x="8534400" y="1720850"/>
          <p14:tracePt t="55461" x="8401050" y="1771650"/>
          <p14:tracePt t="55478" x="8280400" y="1822450"/>
          <p14:tracePt t="55495" x="8255000" y="1835150"/>
          <p14:tracePt t="55511" x="8210550" y="1879600"/>
          <p14:tracePt t="55528" x="8172450" y="1924050"/>
          <p14:tracePt t="55544" x="8153400" y="1962150"/>
          <p14:tracePt t="55561" x="8134350" y="2019300"/>
          <p14:tracePt t="55577" x="8108950" y="2089150"/>
          <p14:tracePt t="55594" x="8102600" y="2120900"/>
          <p14:tracePt t="55611" x="8102600" y="2146300"/>
          <p14:tracePt t="55627" x="8108950" y="2171700"/>
          <p14:tracePt t="55644" x="8115300" y="2197100"/>
          <p14:tracePt t="55661" x="8140700" y="2228850"/>
          <p14:tracePt t="55677" x="8166100" y="2260600"/>
          <p14:tracePt t="55694" x="8210550" y="2292350"/>
          <p14:tracePt t="55711" x="8261350" y="2311400"/>
          <p14:tracePt t="55728" x="8312150" y="2330450"/>
          <p14:tracePt t="55744" x="8350250" y="2330450"/>
          <p14:tracePt t="55761" x="8382000" y="2330450"/>
          <p14:tracePt t="55778" x="8432800" y="2317750"/>
          <p14:tracePt t="55795" x="8470900" y="2298700"/>
          <p14:tracePt t="55811" x="8502650" y="2279650"/>
          <p14:tracePt t="55828" x="8528050" y="2266950"/>
          <p14:tracePt t="55844" x="8547100" y="2254250"/>
          <p14:tracePt t="55861" x="8566150" y="2247900"/>
          <p14:tracePt t="55877" x="8566150" y="2241550"/>
          <p14:tracePt t="55894" x="8572500" y="2241550"/>
          <p14:tracePt t="55911" x="8585200" y="2235200"/>
          <p14:tracePt t="55928" x="8591550" y="2228850"/>
          <p14:tracePt t="55944" x="8597900" y="2228850"/>
          <p14:tracePt t="55961" x="8604250" y="2222500"/>
          <p14:tracePt t="56002" x="8604250" y="2216150"/>
          <p14:tracePt t="56130" x="8604250" y="2209800"/>
          <p14:tracePt t="56140" x="8604250" y="2190750"/>
          <p14:tracePt t="56144" x="8585200" y="2159000"/>
          <p14:tracePt t="56162" x="8578850" y="2139950"/>
          <p14:tracePt t="56177" x="8566150" y="2120900"/>
          <p14:tracePt t="56179" x="8547100" y="2101850"/>
          <p14:tracePt t="56194" x="8547100" y="2095500"/>
          <p14:tracePt t="56211" x="8540750" y="2089150"/>
          <p14:tracePt t="56266" x="8534400" y="2089150"/>
          <p14:tracePt t="56290" x="8528050" y="2089150"/>
          <p14:tracePt t="56306" x="8521700" y="2089150"/>
          <p14:tracePt t="56338" x="8515350" y="2089150"/>
          <p14:tracePt t="56354" x="8509000" y="2089150"/>
          <p14:tracePt t="56362" x="8502650" y="2089150"/>
          <p14:tracePt t="56378" x="8496300" y="2095500"/>
          <p14:tracePt t="56379" x="8489950" y="2095500"/>
          <p14:tracePt t="56395" x="8483600" y="2101850"/>
          <p14:tracePt t="56442" x="8477250" y="2101850"/>
          <p14:tracePt t="57594" x="8477250" y="2108200"/>
          <p14:tracePt t="57596" x="8477250" y="2114550"/>
          <p14:tracePt t="57611" x="8477250" y="2120900"/>
          <p14:tracePt t="57612" x="8477250" y="2133600"/>
          <p14:tracePt t="57627" x="8477250" y="2139950"/>
          <p14:tracePt t="57794" x="8477250" y="2127250"/>
          <p14:tracePt t="57795" x="8477250" y="2120900"/>
          <p14:tracePt t="57811" x="8477250" y="2114550"/>
          <p14:tracePt t="58106" x="8477250" y="2120900"/>
          <p14:tracePt t="58114" x="8477250" y="2127250"/>
          <p14:tracePt t="58122" x="8477250" y="2133600"/>
          <p14:tracePt t="58127" x="8477250" y="2146300"/>
          <p14:tracePt t="58242" x="8470900" y="2146300"/>
          <p14:tracePt t="60778" x="8470900" y="2159000"/>
          <p14:tracePt t="60787" x="8470900" y="2165350"/>
          <p14:tracePt t="60793" x="8470900" y="2178050"/>
          <p14:tracePt t="60810" x="8470900" y="2184400"/>
          <p14:tracePt t="60922" x="8464550" y="2203450"/>
          <p14:tracePt t="60922" x="8464550" y="2209800"/>
          <p14:tracePt t="60930" x="8458200" y="2228850"/>
          <p14:tracePt t="60946" x="8458200" y="2241550"/>
          <p14:tracePt t="60946" x="8451850" y="2254250"/>
          <p14:tracePt t="60961" x="8451850" y="2279650"/>
          <p14:tracePt t="60978" x="8451850" y="2292350"/>
          <p14:tracePt t="61338" x="8458200" y="2292350"/>
          <p14:tracePt t="61346" x="8464550" y="2273300"/>
          <p14:tracePt t="61354" x="8464550" y="2260600"/>
          <p14:tracePt t="61361" x="8477250" y="2235200"/>
          <p14:tracePt t="61378" x="8483600" y="2203450"/>
          <p14:tracePt t="61394" x="8483600" y="2190750"/>
          <p14:tracePt t="61410" x="8489950" y="2178050"/>
          <p14:tracePt t="61427" x="8489950" y="2165350"/>
          <p14:tracePt t="61444" x="8489950" y="2146300"/>
          <p14:tracePt t="61461" x="8496300" y="2133600"/>
          <p14:tracePt t="61477" x="8496300" y="2120900"/>
          <p14:tracePt t="61494" x="8502650" y="2108200"/>
          <p14:tracePt t="62602" x="8502650" y="2114550"/>
          <p14:tracePt t="62610" x="8502650" y="2120900"/>
          <p14:tracePt t="62619" x="8502650" y="2127250"/>
          <p14:tracePt t="62620" x="8502650" y="2133600"/>
          <p14:tracePt t="62627" x="8502650" y="2139950"/>
          <p14:tracePt t="62644" x="8496300" y="2152650"/>
          <p14:tracePt t="62660" x="8496300" y="2159000"/>
          <p14:tracePt t="62677" x="8496300" y="2165350"/>
          <p14:tracePt t="62694" x="8496300" y="2171700"/>
          <p14:tracePt t="62746" x="8496300" y="2178050"/>
          <p14:tracePt t="62762" x="8489950" y="2190750"/>
          <p14:tracePt t="62770" x="8489950" y="2197100"/>
          <p14:tracePt t="62770" x="8489950" y="2203450"/>
          <p14:tracePt t="62786" x="8489950" y="2216150"/>
          <p14:tracePt t="62787" x="8489950" y="2222500"/>
          <p14:tracePt t="62794" x="8483600" y="2247900"/>
          <p14:tracePt t="62811" x="8483600" y="2260600"/>
          <p14:tracePt t="62827" x="8477250" y="2266950"/>
          <p14:tracePt t="62844" x="8477250" y="2279650"/>
          <p14:tracePt t="62860" x="8477250" y="2286000"/>
          <p14:tracePt t="63154" x="8477250" y="2279650"/>
          <p14:tracePt t="63162" x="8477250" y="2266950"/>
          <p14:tracePt t="63178" x="8477250" y="2254250"/>
          <p14:tracePt t="63178" x="8477250" y="2235200"/>
          <p14:tracePt t="63194" x="8483600" y="2216150"/>
          <p14:tracePt t="63211" x="8483600" y="2203450"/>
          <p14:tracePt t="63227" x="8483600" y="2197100"/>
          <p14:tracePt t="63244" x="8483600" y="2190750"/>
          <p14:tracePt t="63260" x="8483600" y="2178050"/>
          <p14:tracePt t="63314" x="8483600" y="2171700"/>
          <p14:tracePt t="63602" x="8483600" y="2165350"/>
          <p14:tracePt t="63610" x="8483600" y="2152650"/>
          <p14:tracePt t="63618" x="8489950" y="2146300"/>
          <p14:tracePt t="63626" x="8489950" y="2139950"/>
          <p14:tracePt t="63644" x="8489950" y="2133600"/>
          <p14:tracePt t="63644" x="8489950" y="2127250"/>
          <p14:tracePt t="64850" x="8489950" y="2120900"/>
          <p14:tracePt t="64882" x="8483600" y="2120900"/>
          <p14:tracePt t="64897" x="8477250" y="2120900"/>
          <p14:tracePt t="78699" x="8470900" y="2120900"/>
          <p14:tracePt t="78707" x="8464550" y="2133600"/>
          <p14:tracePt t="78714" x="8451850" y="2159000"/>
          <p14:tracePt t="78720" x="8445500" y="2178050"/>
          <p14:tracePt t="78728" x="8439150" y="2209800"/>
          <p14:tracePt t="78745" x="8432800" y="2235200"/>
          <p14:tracePt t="78762" x="8432800" y="2241550"/>
          <p14:tracePt t="78778" x="8432800" y="2247900"/>
          <p14:tracePt t="79203" x="8439150" y="2247900"/>
          <p14:tracePt t="79219" x="8439150" y="2241550"/>
          <p14:tracePt t="79230" x="8439150" y="2235200"/>
          <p14:tracePt t="79243" x="8439150" y="2228850"/>
          <p14:tracePt t="79245" x="8445500" y="2216150"/>
          <p14:tracePt t="79261" x="8445500" y="2203450"/>
          <p14:tracePt t="79279" x="8445500" y="2190750"/>
          <p14:tracePt t="79295" x="8445500" y="2184400"/>
          <p14:tracePt t="79312" x="8445500" y="2171700"/>
          <p14:tracePt t="79328" x="8445500" y="2165350"/>
          <p14:tracePt t="79345" x="8445500" y="2159000"/>
          <p14:tracePt t="79403" x="8445500" y="2152650"/>
          <p14:tracePt t="79418" x="8445500" y="2146300"/>
          <p14:tracePt t="79437" x="8445500" y="2139950"/>
          <p14:tracePt t="79451" x="8445500" y="2127250"/>
          <p14:tracePt t="79461" x="8445500" y="2120900"/>
          <p14:tracePt t="80011" x="8451850" y="2114550"/>
          <p14:tracePt t="83699" x="8445500" y="2114550"/>
          <p14:tracePt t="83715" x="8439150" y="2120900"/>
          <p14:tracePt t="83747" x="8432800" y="2120900"/>
          <p14:tracePt t="84076" x="8413750" y="2120900"/>
          <p14:tracePt t="84083" x="8369300" y="2114550"/>
          <p14:tracePt t="84091" x="8305800" y="2095500"/>
          <p14:tracePt t="84097" x="8172450" y="2051050"/>
          <p14:tracePt t="84112" x="8134350" y="2044700"/>
          <p14:tracePt t="84129" x="8026400" y="2019300"/>
          <p14:tracePt t="84145" x="7943850" y="1993900"/>
          <p14:tracePt t="84162" x="7791450" y="1974850"/>
          <p14:tracePt t="84179" x="7715250" y="1955800"/>
          <p14:tracePt t="84195" x="7626350" y="1943100"/>
          <p14:tracePt t="84212" x="7556500" y="1917700"/>
          <p14:tracePt t="84230" x="7480300" y="1898650"/>
          <p14:tracePt t="84246" x="7404100" y="1879600"/>
          <p14:tracePt t="84262" x="7327900" y="1854200"/>
          <p14:tracePt t="84279" x="7258050" y="1841500"/>
          <p14:tracePt t="84296" x="7181850" y="1816100"/>
          <p14:tracePt t="84312" x="7099300" y="1797050"/>
          <p14:tracePt t="84328" x="7035800" y="1771650"/>
          <p14:tracePt t="84345" x="6985000" y="1758950"/>
          <p14:tracePt t="84345" x="6959600" y="1752600"/>
          <p14:tracePt t="84363" x="6915150" y="1739900"/>
          <p14:tracePt t="84379" x="6877050" y="1739900"/>
          <p14:tracePt t="84396" x="6838950" y="1733550"/>
          <p14:tracePt t="84412" x="6800850" y="1727200"/>
          <p14:tracePt t="84429" x="6769100" y="1727200"/>
          <p14:tracePt t="84446" x="6731000" y="1727200"/>
          <p14:tracePt t="84462" x="6667500" y="1727200"/>
          <p14:tracePt t="84479" x="6604000" y="1727200"/>
          <p14:tracePt t="84496" x="6553200" y="1727200"/>
          <p14:tracePt t="84512" x="6508750" y="1727200"/>
          <p14:tracePt t="84529" x="6457950" y="1720850"/>
          <p14:tracePt t="84546" x="6426200" y="1720850"/>
          <p14:tracePt t="84562" x="6381750" y="1720850"/>
          <p14:tracePt t="84580" x="6356350" y="1714500"/>
          <p14:tracePt t="84596" x="6337300" y="1714500"/>
          <p14:tracePt t="84612" x="6324600" y="1714500"/>
          <p14:tracePt t="84629" x="6311900" y="1714500"/>
          <p14:tracePt t="84645" x="6305550" y="1714500"/>
          <p14:tracePt t="84707" x="6299200" y="1714500"/>
          <p14:tracePt t="85019" x="6330950" y="1746250"/>
          <p14:tracePt t="85027" x="6381750" y="1797050"/>
          <p14:tracePt t="85038" x="6457950" y="1854200"/>
          <p14:tracePt t="85043" x="6546850" y="1924050"/>
          <p14:tracePt t="85051" x="6800850" y="2108200"/>
          <p14:tracePt t="85062" x="7181850" y="2349500"/>
          <p14:tracePt t="85079" x="7550150" y="2552700"/>
          <p14:tracePt t="85096" x="7829550" y="2673350"/>
          <p14:tracePt t="85112" x="7975600" y="2705100"/>
          <p14:tracePt t="85129" x="7994650" y="2705100"/>
          <p14:tracePt t="85145" x="8020050" y="2705100"/>
          <p14:tracePt t="85162" x="8058150" y="2698750"/>
          <p14:tracePt t="85180" x="8083550" y="2686050"/>
          <p14:tracePt t="85212" x="8102600" y="2667000"/>
          <p14:tracePt t="85212" x="8121650" y="2654300"/>
          <p14:tracePt t="85228" x="8128000" y="2647950"/>
          <p14:tracePt t="85244" x="8140700" y="2635250"/>
          <p14:tracePt t="85261" x="8147050" y="2635250"/>
          <p14:tracePt t="85278" x="8166100" y="2628900"/>
          <p14:tracePt t="85295" x="8185150" y="2609850"/>
          <p14:tracePt t="85311" x="8223250" y="2597150"/>
          <p14:tracePt t="85328" x="8280400" y="2559050"/>
          <p14:tracePt t="85344" x="8318500" y="2540000"/>
          <p14:tracePt t="85361" x="8350250" y="2514600"/>
          <p14:tracePt t="85378" x="8369300" y="2495550"/>
          <p14:tracePt t="85395" x="8375650" y="2489200"/>
          <p14:tracePt t="85411" x="8375650" y="2476500"/>
          <p14:tracePt t="85451" x="8382000" y="2470150"/>
          <p14:tracePt t="85467" x="8382000" y="2463800"/>
          <p14:tracePt t="85488" x="8382000" y="2457450"/>
          <p14:tracePt t="85488" x="8382000" y="2451100"/>
          <p14:tracePt t="85515" x="8382000" y="2444750"/>
          <p14:tracePt t="85516" x="8382000" y="2438400"/>
          <p14:tracePt t="85529" x="8369300" y="2419350"/>
          <p14:tracePt t="85546" x="8362950" y="2393950"/>
          <p14:tracePt t="85562" x="8343900" y="2362200"/>
          <p14:tracePt t="85579" x="8331200" y="2349500"/>
          <p14:tracePt t="85596" x="8318500" y="2336800"/>
          <p14:tracePt t="85612" x="8312150" y="2330450"/>
          <p14:tracePt t="85629" x="8299450" y="2317750"/>
          <p14:tracePt t="85645" x="8293100" y="2317750"/>
          <p14:tracePt t="85662" x="8286750" y="2317750"/>
          <p14:tracePt t="85679" x="8280400" y="2317750"/>
          <p14:tracePt t="85695" x="8261350" y="2317750"/>
          <p14:tracePt t="85712" x="8242300" y="2317750"/>
          <p14:tracePt t="85729" x="8223250" y="2317750"/>
          <p14:tracePt t="85745" x="8197850" y="2336800"/>
          <p14:tracePt t="85762" x="8153400" y="2381250"/>
          <p14:tracePt t="85780" x="8115300" y="2425700"/>
          <p14:tracePt t="85795" x="8064500" y="2476500"/>
          <p14:tracePt t="85812" x="8026400" y="2533650"/>
          <p14:tracePt t="85829" x="7988300" y="2584450"/>
          <p14:tracePt t="85846" x="7962900" y="2635250"/>
          <p14:tracePt t="85863" x="7943850" y="2692400"/>
          <p14:tracePt t="85879" x="7943850" y="2736850"/>
          <p14:tracePt t="85895" x="7943850" y="2768600"/>
          <p14:tracePt t="85912" x="7943850" y="2774950"/>
          <p14:tracePt t="85928" x="7969250" y="2806700"/>
          <p14:tracePt t="85945" x="7988300" y="2832100"/>
          <p14:tracePt t="85961" x="8020050" y="2851150"/>
          <p14:tracePt t="85978" x="8089900" y="2876550"/>
          <p14:tracePt t="85994" x="8128000" y="2876550"/>
          <p14:tracePt t="86011" x="8172450" y="2882900"/>
          <p14:tracePt t="86028" x="8223250" y="2882900"/>
          <p14:tracePt t="86045" x="8280400" y="2882900"/>
          <p14:tracePt t="86061" x="8343900" y="2857500"/>
          <p14:tracePt t="86079" x="8388350" y="2832100"/>
          <p14:tracePt t="86095" x="8426450" y="2800350"/>
          <p14:tracePt t="86112" x="8464550" y="2762250"/>
          <p14:tracePt t="86129" x="8489950" y="2724150"/>
          <p14:tracePt t="86146" x="8509000" y="2692400"/>
          <p14:tracePt t="86162" x="8515350" y="2660650"/>
          <p14:tracePt t="86180" x="8515350" y="2628900"/>
          <p14:tracePt t="86196" x="8515350" y="2616200"/>
          <p14:tracePt t="86212" x="8515350" y="2597150"/>
          <p14:tracePt t="86229" x="8515350" y="2571750"/>
          <p14:tracePt t="86246" x="8509000" y="2565400"/>
          <p14:tracePt t="86262" x="8496300" y="2546350"/>
          <p14:tracePt t="86279" x="8477250" y="2533650"/>
          <p14:tracePt t="86295" x="8439150" y="2514600"/>
          <p14:tracePt t="86312" x="8401050" y="2489200"/>
          <p14:tracePt t="86329" x="8356600" y="2482850"/>
          <p14:tracePt t="86345" x="8299450" y="2463800"/>
          <p14:tracePt t="86361" x="8255000" y="2463800"/>
          <p14:tracePt t="86378" x="8197850" y="2463800"/>
          <p14:tracePt t="86426" x="8185150" y="2463800"/>
          <p14:tracePt t="86437" x="8159750" y="2470150"/>
          <p14:tracePt t="86439" x="8140700" y="2476500"/>
          <p14:tracePt t="86445" x="8108950" y="2489200"/>
          <p14:tracePt t="86461" x="8070850" y="2501900"/>
          <p14:tracePt t="86478" x="8045450" y="2514600"/>
          <p14:tracePt t="86494" x="8013700" y="2527300"/>
          <p14:tracePt t="86511" x="7994650" y="2540000"/>
          <p14:tracePt t="86528" x="7981950" y="2552700"/>
          <p14:tracePt t="86545" x="7969250" y="2565400"/>
          <p14:tracePt t="86562" x="7956550" y="2597150"/>
          <p14:tracePt t="86580" x="7950200" y="2622550"/>
          <p14:tracePt t="86595" x="7950200" y="2641600"/>
          <p14:tracePt t="86612" x="7950200" y="2654300"/>
          <p14:tracePt t="86628" x="7956550" y="2673350"/>
          <p14:tracePt t="86644" x="7962900" y="2686050"/>
          <p14:tracePt t="86682" x="7975600" y="2698750"/>
          <p14:tracePt t="86714" x="7988300" y="2705100"/>
          <p14:tracePt t="86722" x="7994650" y="2711450"/>
          <p14:tracePt t="86730" x="8007350" y="2711450"/>
          <p14:tracePt t="86736" x="8032750" y="2724150"/>
          <p14:tracePt t="86744" x="8064500" y="2730500"/>
          <p14:tracePt t="86761" x="8121650" y="2743200"/>
          <p14:tracePt t="86778" x="8197850" y="2749550"/>
          <p14:tracePt t="86795" x="8223250" y="2755900"/>
          <p14:tracePt t="86811" x="8248650" y="2755900"/>
          <p14:tracePt t="86829" x="8280400" y="2755900"/>
          <p14:tracePt t="86846" x="8305800" y="2755900"/>
          <p14:tracePt t="86862" x="8331200" y="2755900"/>
          <p14:tracePt t="86879" x="8350250" y="2736850"/>
          <p14:tracePt t="86894" x="8369300" y="2717800"/>
          <p14:tracePt t="86911" x="8382000" y="2705100"/>
          <p14:tracePt t="86928" x="8388350" y="2686050"/>
          <p14:tracePt t="86945" x="8394700" y="2667000"/>
          <p14:tracePt t="86961" x="8401050" y="2647950"/>
          <p14:tracePt t="86978" x="8401050" y="2628900"/>
          <p14:tracePt t="86994" x="8401050" y="2616200"/>
          <p14:tracePt t="87011" x="8401050" y="2609850"/>
          <p14:tracePt t="87028" x="8401050" y="2597150"/>
          <p14:tracePt t="87045" x="8394700" y="2584450"/>
          <p14:tracePt t="87061" x="8375650" y="2559050"/>
          <p14:tracePt t="87079" x="8362950" y="2546350"/>
          <p14:tracePt t="87095" x="8343900" y="2533650"/>
          <p14:tracePt t="87112" x="8318500" y="2514600"/>
          <p14:tracePt t="87128" x="8280400" y="2495550"/>
          <p14:tracePt t="87145" x="8235950" y="2482850"/>
          <p14:tracePt t="87161" x="8185150" y="2476500"/>
          <p14:tracePt t="87178" x="8140700" y="2470150"/>
          <p14:tracePt t="87194" x="8077200" y="2476500"/>
          <p14:tracePt t="87211" x="8020050" y="2489200"/>
          <p14:tracePt t="87228" x="7950200" y="2495550"/>
          <p14:tracePt t="87244" x="7893050" y="2520950"/>
          <p14:tracePt t="87261" x="7829550" y="2533650"/>
          <p14:tracePt t="87278" x="7791450" y="2565400"/>
          <p14:tracePt t="87294" x="7753350" y="2597150"/>
          <p14:tracePt t="87312" x="7721600" y="2628900"/>
          <p14:tracePt t="87329" x="7702550" y="2654300"/>
          <p14:tracePt t="87345" x="7696200" y="2673350"/>
          <p14:tracePt t="87362" x="7696200" y="2692400"/>
          <p14:tracePt t="87378" x="7696200" y="2717800"/>
          <p14:tracePt t="87395" x="7696200" y="2730500"/>
          <p14:tracePt t="87411" x="7696200" y="2743200"/>
          <p14:tracePt t="87428" x="7708900" y="2762250"/>
          <p14:tracePt t="87444" x="7747000" y="2781300"/>
          <p14:tracePt t="87461" x="7842250" y="2813050"/>
          <p14:tracePt t="87478" x="7943850" y="2838450"/>
          <p14:tracePt t="87494" x="8064500" y="2870200"/>
          <p14:tracePt t="87511" x="8191500" y="2889250"/>
          <p14:tracePt t="87528" x="8305800" y="2895600"/>
          <p14:tracePt t="87544" x="8401050" y="2895600"/>
          <p14:tracePt t="87561" x="8521700" y="2895600"/>
          <p14:tracePt t="87579" x="8591550" y="2876550"/>
          <p14:tracePt t="87596" x="8648700" y="2851150"/>
          <p14:tracePt t="87612" x="8680450" y="2832100"/>
          <p14:tracePt t="87629" x="8712200" y="2806700"/>
          <p14:tracePt t="87645" x="8724900" y="2794000"/>
          <p14:tracePt t="87662" x="8737600" y="2787650"/>
          <p14:tracePt t="87939" x="8737600" y="2781300"/>
          <p14:tracePt t="87947" x="8737600" y="2768600"/>
          <p14:tracePt t="87955" x="8731250" y="2768600"/>
          <p14:tracePt t="87987" x="8724900" y="2768600"/>
          <p14:tracePt t="88042" x="8718550" y="2762250"/>
          <p14:tracePt t="88251" x="8712200" y="2762250"/>
          <p14:tracePt t="88259" x="8705850" y="2762250"/>
          <p14:tracePt t="88267" x="8699500" y="2762250"/>
          <p14:tracePt t="88278" x="8693150" y="2762250"/>
          <p14:tracePt t="88283" x="8655050" y="2768600"/>
          <p14:tracePt t="88295" x="8591550" y="2787650"/>
          <p14:tracePt t="88312" x="8496300" y="2819400"/>
          <p14:tracePt t="88329" x="8362950" y="2882900"/>
          <p14:tracePt t="88345" x="8197850" y="2940050"/>
          <p14:tracePt t="88362" x="7899400" y="3009900"/>
          <p14:tracePt t="88379" x="7715250" y="3028950"/>
          <p14:tracePt t="88396" x="7524750" y="3028950"/>
          <p14:tracePt t="88412" x="7327900" y="3028950"/>
          <p14:tracePt t="88429" x="7137400" y="3009900"/>
          <p14:tracePt t="88445" x="6972300" y="2984500"/>
          <p14:tracePt t="88462" x="6813550" y="2946400"/>
          <p14:tracePt t="88479" x="6731000" y="2927350"/>
          <p14:tracePt t="88496" x="6718300" y="2921000"/>
          <p14:tracePt t="88512" x="6648450" y="2889250"/>
          <p14:tracePt t="88529" x="6572250" y="2870200"/>
          <p14:tracePt t="88544" x="6496050" y="2844800"/>
          <p14:tracePt t="88561" x="6426200" y="2813050"/>
          <p14:tracePt t="88578" x="6362700" y="2781300"/>
          <p14:tracePt t="88594" x="6337300" y="2774950"/>
          <p14:tracePt t="88611" x="6330950" y="2768600"/>
          <p14:tracePt t="88628" x="6318250" y="2768600"/>
          <p14:tracePt t="88666" x="6311900" y="2768600"/>
          <p14:tracePt t="88674" x="6305550" y="2755900"/>
          <p14:tracePt t="88682" x="6286500" y="2749550"/>
          <p14:tracePt t="88694" x="6286500" y="2743200"/>
          <p14:tracePt t="88771" x="6280150" y="2743200"/>
          <p14:tracePt t="88779" x="6273800" y="2736850"/>
          <p14:tracePt t="88795" x="6267450" y="2736850"/>
          <p14:tracePt t="88843" x="6261100" y="2736850"/>
          <p14:tracePt t="88979" x="6261100" y="2730500"/>
          <p14:tracePt t="88995" x="6261100" y="2724150"/>
          <p14:tracePt t="89019" x="6261100" y="2717800"/>
          <p14:tracePt t="89050" x="6261100" y="2705100"/>
          <p14:tracePt t="89090" x="6261100" y="2698750"/>
          <p14:tracePt t="89114" x="6261100" y="2692400"/>
          <p14:tracePt t="89435" x="6267450" y="2692400"/>
          <p14:tracePt t="89444" x="6273800" y="2692400"/>
          <p14:tracePt t="89444" x="6273800" y="2686050"/>
          <p14:tracePt t="89461" x="6286500" y="2686050"/>
          <p14:tracePt t="89478" x="6299200" y="2686050"/>
          <p14:tracePt t="89515" x="6305550" y="2686050"/>
          <p14:tracePt t="89516" x="6311900" y="2686050"/>
          <p14:tracePt t="89528" x="6318250" y="2686050"/>
          <p14:tracePt t="89545" x="6324600" y="2686050"/>
          <p14:tracePt t="89562" x="6337300" y="2686050"/>
          <p14:tracePt t="89580" x="6343650" y="2686050"/>
          <p14:tracePt t="89595" x="6356350" y="2686050"/>
          <p14:tracePt t="89612" x="6369050" y="2686050"/>
          <p14:tracePt t="89628" x="6394450" y="2686050"/>
          <p14:tracePt t="89644" x="6419850" y="2686050"/>
          <p14:tracePt t="89661" x="6438900" y="2686050"/>
          <p14:tracePt t="89678" x="6457950" y="2686050"/>
          <p14:tracePt t="89694" x="6464300" y="2686050"/>
          <p14:tracePt t="89711" x="6483350" y="2686050"/>
          <p14:tracePt t="89728" x="6527800" y="2686050"/>
          <p14:tracePt t="89745" x="6572250" y="2692400"/>
          <p14:tracePt t="89762" x="6629400" y="2705100"/>
          <p14:tracePt t="89780" x="6692900" y="2711450"/>
          <p14:tracePt t="89795" x="6775450" y="2724150"/>
          <p14:tracePt t="89812" x="6851650" y="2730500"/>
          <p14:tracePt t="89851" x="6870700" y="2736850"/>
          <p14:tracePt t="89851" x="6889750" y="2736850"/>
          <p14:tracePt t="89867" x="6953250" y="2749550"/>
          <p14:tracePt t="89879" x="7010400" y="2768600"/>
          <p14:tracePt t="89895" x="7067550" y="2781300"/>
          <p14:tracePt t="89912" x="7099300" y="2787650"/>
          <p14:tracePt t="89929" x="7143750" y="2794000"/>
          <p14:tracePt t="89946" x="7169150" y="2800350"/>
          <p14:tracePt t="89962" x="7226300" y="2806700"/>
          <p14:tracePt t="89980" x="7277100" y="2819400"/>
          <p14:tracePt t="89996" x="7302500" y="2819400"/>
          <p14:tracePt t="90012" x="7334250" y="2832100"/>
          <p14:tracePt t="90029" x="7353300" y="2838450"/>
          <p14:tracePt t="90046" x="7372350" y="2844800"/>
          <p14:tracePt t="90062" x="7391400" y="2844800"/>
          <p14:tracePt t="90079" x="7423150" y="2857500"/>
          <p14:tracePt t="90095" x="7461250" y="2863850"/>
          <p14:tracePt t="90112" x="7493000" y="2876550"/>
          <p14:tracePt t="90128" x="7518400" y="2882900"/>
          <p14:tracePt t="90146" x="7550150" y="2889250"/>
          <p14:tracePt t="90162" x="7600950" y="2895600"/>
          <p14:tracePt t="90179" x="7639050" y="2901950"/>
          <p14:tracePt t="90195" x="7670800" y="2908300"/>
          <p14:tracePt t="90212" x="7689850" y="2908300"/>
          <p14:tracePt t="90229" x="7708900" y="2914650"/>
          <p14:tracePt t="90245" x="7734300" y="2914650"/>
          <p14:tracePt t="90262" x="7759700" y="2921000"/>
          <p14:tracePt t="90279" x="7785100" y="2927350"/>
          <p14:tracePt t="90295" x="7791450" y="2927350"/>
          <p14:tracePt t="90312" x="7797800" y="2927350"/>
          <p14:tracePt t="90329" x="7810500" y="2927350"/>
          <p14:tracePt t="90345" x="7829550" y="2927350"/>
          <p14:tracePt t="90362" x="7874000" y="2933700"/>
          <p14:tracePt t="90380" x="7905750" y="2940050"/>
          <p14:tracePt t="90395" x="7924800" y="2940050"/>
          <p14:tracePt t="90412" x="7956550" y="2940050"/>
          <p14:tracePt t="90429" x="7969250" y="2946400"/>
          <p14:tracePt t="90445" x="7975600" y="2946400"/>
          <p14:tracePt t="90462" x="7988300" y="2946400"/>
          <p14:tracePt t="90479" x="7994650" y="2952750"/>
          <p14:tracePt t="90495" x="8007350" y="2952750"/>
          <p14:tracePt t="90512" x="8026400" y="2952750"/>
          <p14:tracePt t="90529" x="8039100" y="2959100"/>
          <p14:tracePt t="90545" x="8058150" y="2959100"/>
          <p14:tracePt t="90562" x="8096250" y="2959100"/>
          <p14:tracePt t="90579" x="8115300" y="2959100"/>
          <p14:tracePt t="90595" x="8140700" y="2965450"/>
          <p14:tracePt t="90612" x="8166100" y="2965450"/>
          <p14:tracePt t="90628" x="8191500" y="2965450"/>
          <p14:tracePt t="90645" x="8197850" y="2965450"/>
          <p14:tracePt t="90662" x="8210550" y="2965450"/>
          <p14:tracePt t="90679" x="8216900" y="2965450"/>
          <p14:tracePt t="90695" x="8229600" y="2971800"/>
          <p14:tracePt t="90712" x="8235950" y="2971800"/>
          <p14:tracePt t="90728" x="8242300" y="2971800"/>
          <p14:tracePt t="90745" x="8261350" y="2971800"/>
          <p14:tracePt t="90763" x="8286750" y="2971800"/>
          <p14:tracePt t="90779" x="8312150" y="2978150"/>
          <p14:tracePt t="90796" x="8337550" y="2978150"/>
          <p14:tracePt t="90812" x="8356600" y="2984500"/>
          <p14:tracePt t="90829" x="8375650" y="2984500"/>
          <p14:tracePt t="90845" x="8388350" y="2990850"/>
          <p14:tracePt t="90862" x="8407400" y="2990850"/>
          <p14:tracePt t="90879" x="8420100" y="2990850"/>
          <p14:tracePt t="90895" x="8432800" y="2997200"/>
          <p14:tracePt t="90912" x="8445500" y="3003550"/>
          <p14:tracePt t="90929" x="8458200" y="3009900"/>
          <p14:tracePt t="90945" x="8470900" y="3009900"/>
          <p14:tracePt t="90962" x="8483600" y="3022600"/>
          <p14:tracePt t="90978" x="8496300" y="3028950"/>
          <p14:tracePt t="90996" x="8502650" y="3035300"/>
          <p14:tracePt t="91012" x="8509000" y="3035300"/>
          <p14:tracePt t="91029" x="8515350" y="3041650"/>
          <p14:tracePt t="91045" x="8521700" y="3048000"/>
          <p14:tracePt t="91062" x="8528050" y="3060700"/>
          <p14:tracePt t="91078" x="8534400" y="3060700"/>
          <p14:tracePt t="91095" x="8540750" y="3067050"/>
          <p14:tracePt t="91715" x="8547100" y="3067050"/>
          <p14:tracePt t="91731" x="8547100" y="3073400"/>
          <p14:tracePt t="91747" x="8534400" y="3073400"/>
          <p14:tracePt t="91762" x="8515350" y="3073400"/>
          <p14:tracePt t="91763" x="8470900" y="3073400"/>
          <p14:tracePt t="91779" x="8388350" y="3073400"/>
          <p14:tracePt t="91795" x="8305800" y="3067050"/>
          <p14:tracePt t="91812" x="8140700" y="3048000"/>
          <p14:tracePt t="91829" x="7861300" y="3003550"/>
          <p14:tracePt t="91845" x="7734300" y="2984500"/>
          <p14:tracePt t="91863" x="7416800" y="2933700"/>
          <p14:tracePt t="91878" x="7099300" y="2895600"/>
          <p14:tracePt t="91896" x="6889750" y="2857500"/>
          <p14:tracePt t="91912" x="6756400" y="2838450"/>
          <p14:tracePt t="91929" x="6692900" y="2838450"/>
          <p14:tracePt t="91945" x="6648450" y="2832100"/>
          <p14:tracePt t="91962" x="6597650" y="2819400"/>
          <p14:tracePt t="91979" x="6572250" y="2813050"/>
          <p14:tracePt t="91995" x="6534150" y="2800350"/>
          <p14:tracePt t="92012" x="6489700" y="2781300"/>
          <p14:tracePt t="92029" x="6445250" y="2768600"/>
          <p14:tracePt t="92045" x="6400800" y="2743200"/>
          <p14:tracePt t="92062" x="6369050" y="2730500"/>
          <p14:tracePt t="92078" x="6330950" y="2717800"/>
          <p14:tracePt t="92095" x="6299200" y="2698750"/>
          <p14:tracePt t="92112" x="6280150" y="2686050"/>
          <p14:tracePt t="92129" x="6235700" y="2673350"/>
          <p14:tracePt t="92145" x="6216650" y="2673350"/>
          <p14:tracePt t="92162" x="6197600" y="2673350"/>
          <p14:tracePt t="92340" x="6197600" y="2667000"/>
          <p14:tracePt t="92442" x="6203950" y="2667000"/>
          <p14:tracePt t="92445" x="6210300" y="2667000"/>
          <p14:tracePt t="92461" x="6216650" y="2667000"/>
          <p14:tracePt t="92462" x="6223000" y="2667000"/>
          <p14:tracePt t="92478" x="6229350" y="2667000"/>
          <p14:tracePt t="92494" x="6235700" y="2667000"/>
          <p14:tracePt t="92955" x="6242050" y="2667000"/>
          <p14:tracePt t="92963" x="6248400" y="2667000"/>
          <p14:tracePt t="93019" x="6254750" y="2667000"/>
          <p14:tracePt t="93331" x="6261100" y="2667000"/>
          <p14:tracePt t="93347" x="6267450" y="2667000"/>
          <p14:tracePt t="95739" x="6292850" y="2667000"/>
          <p14:tracePt t="95754" x="6508750" y="2673350"/>
          <p14:tracePt t="95755" x="6648450" y="2698750"/>
          <p14:tracePt t="95763" x="7048500" y="2743200"/>
          <p14:tracePt t="95780" x="7353300" y="2794000"/>
          <p14:tracePt t="95795" x="7639050" y="2825750"/>
          <p14:tracePt t="95812" x="7816850" y="2857500"/>
          <p14:tracePt t="95828" x="7994650" y="2889250"/>
          <p14:tracePt t="95845" x="8140700" y="2901950"/>
          <p14:tracePt t="95862" x="8248650" y="2908300"/>
          <p14:tracePt t="95878" x="8318500" y="2921000"/>
          <p14:tracePt t="95895" x="8375650" y="2933700"/>
          <p14:tracePt t="95912" x="8439150" y="2940050"/>
          <p14:tracePt t="95928" x="8515350" y="2959100"/>
          <p14:tracePt t="95945" x="8604250" y="2984500"/>
          <p14:tracePt t="95962" x="8705850" y="3009900"/>
          <p14:tracePt t="95979" x="8756650" y="3009900"/>
          <p14:tracePt t="95995" x="8763000" y="3009900"/>
          <p14:tracePt t="96012" x="8794750" y="3016250"/>
          <p14:tracePt t="96028" x="8813800" y="3016250"/>
          <p14:tracePt t="96045" x="8826500" y="3016250"/>
          <p14:tracePt t="96061" x="8832850" y="3022600"/>
          <p14:tracePt t="96163" x="8826500" y="3028950"/>
          <p14:tracePt t="96171" x="8826500" y="3035300"/>
          <p14:tracePt t="96174" x="8820150" y="3041650"/>
          <p14:tracePt t="96179" x="8813800" y="3054350"/>
          <p14:tracePt t="96195" x="8794750" y="3073400"/>
          <p14:tracePt t="96212" x="8782050" y="3079750"/>
          <p14:tracePt t="96228" x="8756650" y="3092450"/>
          <p14:tracePt t="96245" x="8724900" y="3105150"/>
          <p14:tracePt t="96262" x="8699500" y="3111500"/>
          <p14:tracePt t="96279" x="8667750" y="3111500"/>
          <p14:tracePt t="96295" x="8655050" y="3111500"/>
          <p14:tracePt t="96312" x="8642350" y="3111500"/>
          <p14:tracePt t="96328" x="8629650" y="3111500"/>
          <p14:tracePt t="96345" x="8616950" y="3111500"/>
          <p14:tracePt t="96362" x="8610600" y="3111500"/>
          <p14:tracePt t="96418" x="8604250" y="3111500"/>
          <p14:tracePt t="96437" x="8591550" y="3111500"/>
          <p14:tracePt t="96467" x="8585200" y="3111500"/>
          <p14:tracePt t="96475" x="8585200" y="3105150"/>
          <p14:tracePt t="96490" x="8572500" y="3105150"/>
          <p14:tracePt t="96514" x="8566150" y="3105150"/>
          <p14:tracePt t="96524" x="8559800" y="3105150"/>
          <p14:tracePt t="96531" x="8553450" y="3105150"/>
          <p14:tracePt t="96555" x="8553450" y="3098800"/>
          <p14:tracePt t="96563" x="8547100" y="3098800"/>
          <p14:tracePt t="96578" x="8540750" y="3098800"/>
          <p14:tracePt t="96579" x="8528050" y="3092450"/>
          <p14:tracePt t="96595" x="8521700" y="3086100"/>
          <p14:tracePt t="96612" x="8515350" y="3079750"/>
          <p14:tracePt t="97115" x="8509000" y="3073400"/>
          <p14:tracePt t="97122" x="8496300" y="3067050"/>
          <p14:tracePt t="97137" x="8470900" y="3054350"/>
          <p14:tracePt t="97146" x="8458200" y="3041650"/>
          <p14:tracePt t="97147" x="8451850" y="3035300"/>
          <p14:tracePt t="97161" x="8426450" y="3022600"/>
          <p14:tracePt t="97219" x="8420100" y="3022600"/>
          <p14:tracePt t="98139" x="8413750" y="3022600"/>
          <p14:tracePt t="98146" x="8401050" y="3067050"/>
          <p14:tracePt t="98146" x="8382000" y="3117850"/>
          <p14:tracePt t="98163" x="8362950" y="3181350"/>
          <p14:tracePt t="98163" x="8318500" y="3333750"/>
          <p14:tracePt t="98179" x="8261350" y="3524250"/>
          <p14:tracePt t="98195" x="8172450" y="3810000"/>
          <p14:tracePt t="98212" x="8096250" y="4089400"/>
          <p14:tracePt t="98229" x="8058150" y="4241800"/>
          <p14:tracePt t="98245" x="8013700" y="4419600"/>
          <p14:tracePt t="98262" x="7950200" y="4616450"/>
          <p14:tracePt t="98278" x="7848600" y="4826000"/>
          <p14:tracePt t="98295" x="7689850" y="5086350"/>
          <p14:tracePt t="98312" x="7467600" y="5410200"/>
          <p14:tracePt t="98328" x="7397750" y="5518150"/>
          <p14:tracePt t="98345" x="7277100" y="5651500"/>
          <p14:tracePt t="98362" x="7226300" y="5695950"/>
          <p14:tracePt t="98378" x="7207250" y="5715000"/>
          <p14:tracePt t="98395" x="7188200" y="5721350"/>
          <p14:tracePt t="98411" x="7150100" y="5734050"/>
          <p14:tracePt t="98428" x="7099300" y="5759450"/>
          <p14:tracePt t="98445" x="7016750" y="5803900"/>
          <p14:tracePt t="98462" x="6927850" y="5854700"/>
          <p14:tracePt t="98478" x="6832600" y="5930900"/>
          <p14:tracePt t="98495" x="6762750" y="6000750"/>
          <p14:tracePt t="98511" x="6711950" y="6064250"/>
          <p14:tracePt t="98528" x="6692900" y="6096000"/>
          <p14:tracePt t="98545" x="6680200" y="6121400"/>
          <p14:tracePt t="98545" x="6667500" y="6140450"/>
          <p14:tracePt t="98563" x="6654800" y="6172200"/>
          <p14:tracePt t="98579" x="6648450" y="6191250"/>
          <p14:tracePt t="98595" x="6642100" y="6203950"/>
          <p14:tracePt t="98612" x="6642100" y="6210300"/>
          <p14:tracePt t="98658" x="6642100" y="6216650"/>
          <p14:tracePt t="98698" x="6635750" y="6216650"/>
          <p14:tracePt t="98706" x="6629400" y="6216650"/>
          <p14:tracePt t="98714" x="6616700" y="6216650"/>
          <p14:tracePt t="98720" x="6610350" y="6216650"/>
          <p14:tracePt t="98727" x="6578600" y="6216650"/>
          <p14:tracePt t="98745" x="6559550" y="6216650"/>
          <p14:tracePt t="98762" x="6496050" y="6191250"/>
          <p14:tracePt t="98779" x="6457950" y="6165850"/>
          <p14:tracePt t="98795" x="6419850" y="6127750"/>
          <p14:tracePt t="98811" x="6381750" y="6096000"/>
          <p14:tracePt t="98828" x="6356350" y="6076950"/>
          <p14:tracePt t="98845" x="6337300" y="6064250"/>
          <p14:tracePt t="98862" x="6324600" y="6057900"/>
          <p14:tracePt t="98878" x="6318250" y="6051550"/>
          <p14:tracePt t="99067" x="6305550" y="6045200"/>
          <p14:tracePt t="99075" x="6305550" y="6038850"/>
          <p14:tracePt t="99078" x="6292850" y="6032500"/>
          <p14:tracePt t="99098" x="6286500" y="6019800"/>
          <p14:tracePt t="99099" x="6280150" y="6019800"/>
          <p14:tracePt t="99130" x="6280150" y="6013450"/>
          <p14:tracePt t="99434" x="6280150" y="6007100"/>
          <p14:tracePt t="99450" x="6286500" y="6000750"/>
          <p14:tracePt t="99460" x="6292850" y="6000750"/>
          <p14:tracePt t="99460" x="6299200" y="6000750"/>
          <p14:tracePt t="99482" x="6305550" y="6000750"/>
          <p14:tracePt t="99506" x="6311900" y="6000750"/>
          <p14:tracePt t="99538" x="6318250" y="5994400"/>
          <p14:tracePt t="99826" x="6337300" y="5994400"/>
          <p14:tracePt t="99837" x="6362700" y="6000750"/>
          <p14:tracePt t="99838" x="6394450" y="6007100"/>
          <p14:tracePt t="99845" x="6413500" y="6013450"/>
          <p14:tracePt t="99861" x="6457950" y="6019800"/>
          <p14:tracePt t="99878" x="6502400" y="6032500"/>
          <p14:tracePt t="99895" x="6527800" y="6045200"/>
          <p14:tracePt t="99912" x="6546850" y="6045200"/>
          <p14:tracePt t="99928" x="6559550" y="6057900"/>
          <p14:tracePt t="99945" x="6565900" y="6057900"/>
          <p14:tracePt t="99962" x="6591300" y="6064250"/>
          <p14:tracePt t="99979" x="6604000" y="6070600"/>
          <p14:tracePt t="99995" x="6629400" y="6076950"/>
          <p14:tracePt t="100011" x="6667500" y="6083300"/>
          <p14:tracePt t="100028" x="6692900" y="6083300"/>
          <p14:tracePt t="100045" x="6731000" y="6089650"/>
          <p14:tracePt t="100061" x="6756400" y="6089650"/>
          <p14:tracePt t="100078" x="6788150" y="6089650"/>
          <p14:tracePt t="100095" x="6826250" y="6096000"/>
          <p14:tracePt t="100112" x="6870700" y="6102350"/>
          <p14:tracePt t="100128" x="6889750" y="6102350"/>
          <p14:tracePt t="100194" x="6908800" y="6102350"/>
          <p14:tracePt t="100201" x="6915150" y="6108700"/>
          <p14:tracePt t="100211" x="6934200" y="6108700"/>
          <p14:tracePt t="100212" x="6959600" y="6115050"/>
          <p14:tracePt t="100228" x="6985000" y="6121400"/>
          <p14:tracePt t="100245" x="7023100" y="6121400"/>
          <p14:tracePt t="100261" x="7054850" y="6121400"/>
          <p14:tracePt t="100278" x="7086600" y="6127750"/>
          <p14:tracePt t="100295" x="7131050" y="6140450"/>
          <p14:tracePt t="100312" x="7188200" y="6146800"/>
          <p14:tracePt t="100328" x="7251700" y="6153150"/>
          <p14:tracePt t="100345" x="7308850" y="6159500"/>
          <p14:tracePt t="100361" x="7385050" y="6172200"/>
          <p14:tracePt t="100379" x="7410450" y="6178550"/>
          <p14:tracePt t="100395" x="7448550" y="6184900"/>
          <p14:tracePt t="100411" x="7480300" y="6197600"/>
          <p14:tracePt t="100428" x="7505700" y="6203950"/>
          <p14:tracePt t="100445" x="7518400" y="6203950"/>
          <p14:tracePt t="100461" x="7588250" y="6210300"/>
          <p14:tracePt t="100478" x="7651750" y="6223000"/>
          <p14:tracePt t="100495" x="7715250" y="6229350"/>
          <p14:tracePt t="100511" x="7766050" y="6242050"/>
          <p14:tracePt t="100528" x="7804150" y="6248400"/>
          <p14:tracePt t="100545" x="7854950" y="6254750"/>
          <p14:tracePt t="100561" x="7950200" y="6261100"/>
          <p14:tracePt t="100579" x="7994650" y="6273800"/>
          <p14:tracePt t="100595" x="8058150" y="6280150"/>
          <p14:tracePt t="100611" x="8102600" y="6286500"/>
          <p14:tracePt t="100628" x="8134350" y="6286500"/>
          <p14:tracePt t="100645" x="8153400" y="6292850"/>
          <p14:tracePt t="100661" x="8172450" y="6299200"/>
          <p14:tracePt t="100678" x="8191500" y="6299200"/>
          <p14:tracePt t="100695" x="8210550" y="6305550"/>
          <p14:tracePt t="100712" x="8229600" y="6305550"/>
          <p14:tracePt t="100729" x="8255000" y="6305550"/>
          <p14:tracePt t="100745" x="8280400" y="6305550"/>
          <p14:tracePt t="100745" x="8286750" y="6305550"/>
          <p14:tracePt t="100763" x="8305800" y="6305550"/>
          <p14:tracePt t="100779" x="8312150" y="6305550"/>
          <p14:tracePt t="100818" x="8318500" y="6305550"/>
          <p14:tracePt t="100834" x="8324850" y="6305550"/>
          <p14:tracePt t="101259" x="8331200" y="6305550"/>
          <p14:tracePt t="101291" x="8337550" y="6305550"/>
          <p14:tracePt t="101355" x="8343900" y="6305550"/>
          <p14:tracePt t="101371" x="8350250" y="6305550"/>
          <p14:tracePt t="101507" x="8343900" y="6305550"/>
          <p14:tracePt t="101515" x="8324850" y="6305550"/>
          <p14:tracePt t="101522" x="8312150" y="6305550"/>
          <p14:tracePt t="101529" x="8299450" y="6305550"/>
          <p14:tracePt t="101546" x="8216900" y="6299200"/>
          <p14:tracePt t="101563" x="8121650" y="6280150"/>
          <p14:tracePt t="101580" x="8064500" y="6273800"/>
          <p14:tracePt t="101596" x="8007350" y="6261100"/>
          <p14:tracePt t="101612" x="7943850" y="6261100"/>
          <p14:tracePt t="101629" x="7874000" y="6254750"/>
          <p14:tracePt t="101646" x="7804150" y="6254750"/>
          <p14:tracePt t="101663" x="7734300" y="6254750"/>
          <p14:tracePt t="101679" x="7658100" y="6248400"/>
          <p14:tracePt t="101696" x="7581900" y="6235700"/>
          <p14:tracePt t="101712" x="7486650" y="6216650"/>
          <p14:tracePt t="101729" x="7416800" y="6197600"/>
          <p14:tracePt t="101746" x="7277100" y="6172200"/>
          <p14:tracePt t="101764" x="7207250" y="6159500"/>
          <p14:tracePt t="101780" x="7162800" y="6159500"/>
          <p14:tracePt t="101796" x="7118350" y="6159500"/>
          <p14:tracePt t="101812" x="7073900" y="6159500"/>
          <p14:tracePt t="101829" x="7023100" y="6159500"/>
          <p14:tracePt t="101846" x="6997700" y="6159500"/>
          <p14:tracePt t="101863" x="6965950" y="6159500"/>
          <p14:tracePt t="101879" x="6921500" y="6159500"/>
          <p14:tracePt t="101896" x="6883400" y="6159500"/>
          <p14:tracePt t="101912" x="6819900" y="6146800"/>
          <p14:tracePt t="101929" x="6781800" y="6134100"/>
          <p14:tracePt t="101946" x="6718300" y="6115050"/>
          <p14:tracePt t="101995" x="6692900" y="6115050"/>
          <p14:tracePt t="102004" x="6673850" y="6108700"/>
          <p14:tracePt t="102011" x="6623050" y="6096000"/>
          <p14:tracePt t="102022" x="6597650" y="6083300"/>
          <p14:tracePt t="102029" x="6553200" y="6083300"/>
          <p14:tracePt t="102046" x="6515100" y="6076950"/>
          <p14:tracePt t="102062" x="6489700" y="6064250"/>
          <p14:tracePt t="102079" x="6477000" y="6064250"/>
          <p14:tracePt t="102096" x="6451600" y="6057900"/>
          <p14:tracePt t="102112" x="6438900" y="6051550"/>
          <p14:tracePt t="102129" x="6419850" y="6045200"/>
          <p14:tracePt t="102146" x="6394450" y="6032500"/>
          <p14:tracePt t="102164" x="6381750" y="6026150"/>
          <p14:tracePt t="102235" x="6375400" y="6019800"/>
          <p14:tracePt t="102243" x="6369050" y="6019800"/>
          <p14:tracePt t="102262" x="6356350" y="6007100"/>
          <p14:tracePt t="102291" x="6350000" y="6007100"/>
          <p14:tracePt t="102331" x="6337300" y="6007100"/>
          <p14:tracePt t="102891" x="6330950" y="6007100"/>
          <p14:tracePt t="102899" x="6330950" y="6000750"/>
          <p14:tracePt t="102913" x="6324600" y="6000750"/>
          <p14:tracePt t="102913" x="6318250" y="5994400"/>
          <p14:tracePt t="103083" x="6311900" y="5994400"/>
          <p14:tracePt t="103091" x="6292850" y="5981700"/>
          <p14:tracePt t="103099" x="6286500" y="5975350"/>
          <p14:tracePt t="103112" x="6280150" y="5975350"/>
          <p14:tracePt t="103129" x="6273800" y="5969000"/>
          <p14:tracePt t="104403" x="6273800" y="5962650"/>
          <p14:tracePt t="104422" x="6280150" y="5962650"/>
          <p14:tracePt t="104435" x="6286500" y="5962650"/>
          <p14:tracePt t="104475" x="6292850" y="5962650"/>
          <p14:tracePt t="104515" x="6299200" y="5962650"/>
          <p14:tracePt t="104643" x="6299200" y="5956300"/>
          <p14:tracePt t="104683" x="6311900" y="5956300"/>
          <p14:tracePt t="104691" x="6318250" y="5956300"/>
          <p14:tracePt t="104692" x="6324600" y="5956300"/>
          <p14:tracePt t="104704" x="6337300" y="5956300"/>
          <p14:tracePt t="104712" x="6362700" y="5962650"/>
          <p14:tracePt t="104730" x="6381750" y="5962650"/>
          <p14:tracePt t="104746" x="6419850" y="5962650"/>
          <p14:tracePt t="104763" x="6438900" y="5969000"/>
          <p14:tracePt t="104779" x="6457950" y="5969000"/>
          <p14:tracePt t="104796" x="6470650" y="5975350"/>
          <p14:tracePt t="104812" x="6489700" y="5975350"/>
          <p14:tracePt t="104829" x="6502400" y="5975350"/>
          <p14:tracePt t="104845" x="6515100" y="5975350"/>
          <p14:tracePt t="104862" x="6527800" y="5975350"/>
          <p14:tracePt t="104878" x="6534150" y="5975350"/>
          <p14:tracePt t="104896" x="6540500" y="5975350"/>
          <p14:tracePt t="104912" x="6546850" y="5975350"/>
          <p14:tracePt t="104929" x="6553200" y="5975350"/>
          <p14:tracePt t="104946" x="6565900" y="5975350"/>
          <p14:tracePt t="105059" x="6572250" y="5975350"/>
          <p14:tracePt t="105067" x="6584950" y="5975350"/>
          <p14:tracePt t="105091" x="6591300" y="5981700"/>
          <p14:tracePt t="105099" x="6597650" y="5981700"/>
          <p14:tracePt t="105112" x="6604000" y="5988050"/>
          <p14:tracePt t="105115" x="6616700" y="5988050"/>
          <p14:tracePt t="105163" x="6623050" y="5988050"/>
          <p14:tracePt t="105171" x="6629400" y="5988050"/>
          <p14:tracePt t="105179" x="6642100" y="5988050"/>
          <p14:tracePt t="105188" x="6648450" y="5988050"/>
          <p14:tracePt t="105195" x="6667500" y="5994400"/>
          <p14:tracePt t="105212" x="6686550" y="6000750"/>
          <p14:tracePt t="105229" x="6718300" y="6013450"/>
          <p14:tracePt t="105245" x="6743700" y="6019800"/>
          <p14:tracePt t="105262" x="6762750" y="6026150"/>
          <p14:tracePt t="105279" x="6781800" y="6032500"/>
          <p14:tracePt t="105295" x="6794500" y="6032500"/>
          <p14:tracePt t="105312" x="6813550" y="6038850"/>
          <p14:tracePt t="105329" x="6819900" y="6038850"/>
          <p14:tracePt t="105443" x="6832600" y="6045200"/>
          <p14:tracePt t="105454" x="6845300" y="6045200"/>
          <p14:tracePt t="105455" x="6864350" y="6045200"/>
          <p14:tracePt t="105462" x="6889750" y="6051550"/>
          <p14:tracePt t="105479" x="6927850" y="6057900"/>
          <p14:tracePt t="105495" x="6953250" y="6064250"/>
          <p14:tracePt t="105512" x="6972300" y="6064250"/>
          <p14:tracePt t="105529" x="6985000" y="6064250"/>
          <p14:tracePt t="105545" x="7016750" y="6070600"/>
          <p14:tracePt t="105562" x="7054850" y="6076950"/>
          <p14:tracePt t="105580" x="7080250" y="6076950"/>
          <p14:tracePt t="105595" x="7105650" y="6083300"/>
          <p14:tracePt t="105613" x="7118350" y="6083300"/>
          <p14:tracePt t="105629" x="7137400" y="6083300"/>
          <p14:tracePt t="105646" x="7156450" y="6089650"/>
          <p14:tracePt t="105662" x="7169150" y="6089650"/>
          <p14:tracePt t="105679" x="7175500" y="6089650"/>
          <p14:tracePt t="105695" x="7181850" y="6089650"/>
          <p14:tracePt t="105712" x="7200900" y="6089650"/>
          <p14:tracePt t="105729" x="7226300" y="6096000"/>
          <p14:tracePt t="105746" x="7239000" y="6096000"/>
          <p14:tracePt t="105746" x="7251700" y="6096000"/>
          <p14:tracePt t="105763" x="7270750" y="6102350"/>
          <p14:tracePt t="105779" x="7289800" y="6102350"/>
          <p14:tracePt t="105795" x="7315200" y="6108700"/>
          <p14:tracePt t="105812" x="7340600" y="6108700"/>
          <p14:tracePt t="105829" x="7378700" y="6121400"/>
          <p14:tracePt t="105846" x="7397750" y="6121400"/>
          <p14:tracePt t="105862" x="7423150" y="6121400"/>
          <p14:tracePt t="105878" x="7435850" y="6121400"/>
          <p14:tracePt t="105895" x="7448550" y="6121400"/>
          <p14:tracePt t="105987" x="7454900" y="6134100"/>
          <p14:tracePt t="105995" x="7454900" y="6153150"/>
          <p14:tracePt t="106003" x="7454900" y="6178550"/>
          <p14:tracePt t="106012" x="7454900" y="6191250"/>
          <p14:tracePt t="106013" x="7461250" y="6216650"/>
          <p14:tracePt t="106029" x="7480300" y="6248400"/>
          <p14:tracePt t="106046" x="7505700" y="6273800"/>
          <p14:tracePt t="106062" x="7518400" y="6286500"/>
          <p14:tracePt t="106079" x="7524750" y="6286500"/>
          <p14:tracePt t="106095" x="7543800" y="6286500"/>
          <p14:tracePt t="106112" x="7556500" y="6286500"/>
          <p14:tracePt t="106129" x="7569200" y="6286500"/>
          <p14:tracePt t="106146" x="7581900" y="6286500"/>
          <p14:tracePt t="106162" x="7588250" y="6286500"/>
          <p14:tracePt t="106283" x="7594600" y="6280150"/>
          <p14:tracePt t="106291" x="7600950" y="6280150"/>
          <p14:tracePt t="106299" x="7600950" y="6273800"/>
          <p14:tracePt t="106312" x="7607300" y="6273800"/>
          <p14:tracePt t="106313" x="7620000" y="6261100"/>
          <p14:tracePt t="106329" x="7620000" y="6254750"/>
          <p14:tracePt t="106346" x="7626350" y="6248400"/>
          <p14:tracePt t="106362" x="7632700" y="6248400"/>
          <p14:tracePt t="106402" x="7639050" y="6248400"/>
          <p14:tracePt t="106498" x="7645400" y="6242050"/>
          <p14:tracePt t="106507" x="7651750" y="6242050"/>
          <p14:tracePt t="106523" x="7651750" y="6235700"/>
          <p14:tracePt t="106531" x="7658100" y="6229350"/>
          <p14:tracePt t="106555" x="7664450" y="6223000"/>
          <p14:tracePt t="106563" x="7670800" y="6216650"/>
          <p14:tracePt t="106723" x="7670800" y="6210300"/>
          <p14:tracePt t="106834" x="7664450" y="6210300"/>
          <p14:tracePt t="106843" x="7645400" y="6210300"/>
          <p14:tracePt t="106851" x="7632700" y="6203950"/>
          <p14:tracePt t="106865" x="7620000" y="6197600"/>
          <p14:tracePt t="106879" x="7600950" y="6197600"/>
          <p14:tracePt t="106895" x="7588250" y="6197600"/>
          <p14:tracePt t="106896" x="7562850" y="6191250"/>
          <p14:tracePt t="106913" x="7537450" y="6191250"/>
          <p14:tracePt t="106929" x="7505700" y="6191250"/>
          <p14:tracePt t="106946" x="7473950" y="6191250"/>
          <p14:tracePt t="106962" x="7454900" y="6191250"/>
          <p14:tracePt t="106979" x="7442200" y="6191250"/>
          <p14:tracePt t="106995" x="7429500" y="6197600"/>
          <p14:tracePt t="107012" x="7423150" y="6197600"/>
          <p14:tracePt t="107029" x="7416800" y="6203950"/>
          <p14:tracePt t="107045" x="7404100" y="6203950"/>
          <p14:tracePt t="107062" x="7391400" y="6210300"/>
          <p14:tracePt t="107079" x="7366000" y="6210300"/>
          <p14:tracePt t="107095" x="7346950" y="6210300"/>
          <p14:tracePt t="107112" x="7327900" y="6216650"/>
          <p14:tracePt t="107129" x="7289800" y="6223000"/>
          <p14:tracePt t="107146" x="7270750" y="6223000"/>
          <p14:tracePt t="107162" x="7226300" y="6229350"/>
          <p14:tracePt t="107179" x="7200900" y="6235700"/>
          <p14:tracePt t="107195" x="7181850" y="6242050"/>
          <p14:tracePt t="107212" x="7150100" y="6242050"/>
          <p14:tracePt t="107229" x="7112000" y="6242050"/>
          <p14:tracePt t="107246" x="7073900" y="6242050"/>
          <p14:tracePt t="107262" x="7035800" y="6242050"/>
          <p14:tracePt t="107279" x="7004050" y="6242050"/>
          <p14:tracePt t="107296" x="6972300" y="6242050"/>
          <p14:tracePt t="107312" x="6965950" y="6242050"/>
          <p14:tracePt t="107329" x="6934200" y="6242050"/>
          <p14:tracePt t="107345" x="6889750" y="6242050"/>
          <p14:tracePt t="107345" x="6864350" y="6242050"/>
          <p14:tracePt t="107363" x="6851650" y="6242050"/>
          <p14:tracePt t="107379" x="6838950" y="6242050"/>
          <p14:tracePt t="107396" x="6794500" y="6242050"/>
          <p14:tracePt t="107412" x="6756400" y="6242050"/>
          <p14:tracePt t="107429" x="6705600" y="6242050"/>
          <p14:tracePt t="107445" x="6661150" y="6242050"/>
          <p14:tracePt t="107462" x="6623050" y="6242050"/>
          <p14:tracePt t="107478" x="6578600" y="6242050"/>
          <p14:tracePt t="107496" x="6546850" y="6235700"/>
          <p14:tracePt t="107512" x="6534150" y="6235700"/>
          <p14:tracePt t="107529" x="6521450" y="6235700"/>
          <p14:tracePt t="107545" x="6496050" y="6235700"/>
          <p14:tracePt t="107545" x="6489700" y="6235700"/>
          <p14:tracePt t="107563" x="6451600" y="6229350"/>
          <p14:tracePt t="107579" x="6432550" y="6229350"/>
          <p14:tracePt t="107596" x="6426200" y="6229350"/>
          <p14:tracePt t="107612" x="6413500" y="6223000"/>
          <p14:tracePt t="107629" x="6407150" y="6216650"/>
          <p14:tracePt t="107645" x="6381750" y="6216650"/>
          <p14:tracePt t="107662" x="6356350" y="6216650"/>
          <p14:tracePt t="107679" x="6330950" y="6216650"/>
          <p14:tracePt t="107696" x="6311900" y="6216650"/>
          <p14:tracePt t="107712" x="6299200" y="6216650"/>
          <p14:tracePt t="107729" x="6292850" y="6216650"/>
          <p14:tracePt t="107875" x="6286500" y="6210300"/>
          <p14:tracePt t="107888" x="6286500" y="6203950"/>
          <p14:tracePt t="107889" x="6286500" y="6191250"/>
          <p14:tracePt t="107895" x="6286500" y="6159500"/>
          <p14:tracePt t="107912" x="6286500" y="6127750"/>
          <p14:tracePt t="107929" x="6273800" y="6070600"/>
          <p14:tracePt t="107945" x="6261100" y="6032500"/>
          <p14:tracePt t="107961" x="6261100" y="6013450"/>
          <p14:tracePt t="107979" x="6261100" y="5994400"/>
          <p14:tracePt t="107996" x="6261100" y="5981700"/>
          <p14:tracePt t="108012" x="6261100" y="5975350"/>
          <p14:tracePt t="108029" x="6261100" y="5969000"/>
          <p14:tracePt t="108243" x="6267450" y="5969000"/>
          <p14:tracePt t="108259" x="6280150" y="5969000"/>
          <p14:tracePt t="108266" x="6292850" y="5969000"/>
          <p14:tracePt t="108279" x="6305550" y="5969000"/>
          <p14:tracePt t="108282" x="6330950" y="5969000"/>
          <p14:tracePt t="108296" x="6369050" y="5975350"/>
          <p14:tracePt t="108312" x="6426200" y="5988050"/>
          <p14:tracePt t="108329" x="6470650" y="6000750"/>
          <p14:tracePt t="108346" x="6591300" y="6026150"/>
          <p14:tracePt t="108363" x="6597650" y="6026150"/>
          <p14:tracePt t="108379" x="6667500" y="6038850"/>
          <p14:tracePt t="108395" x="6731000" y="6057900"/>
          <p14:tracePt t="108412" x="6781800" y="6070600"/>
          <p14:tracePt t="108429" x="6788150" y="6070600"/>
          <p14:tracePt t="108467" x="6819900" y="6076950"/>
          <p14:tracePt t="108467" x="6838950" y="6083300"/>
          <p14:tracePt t="108483" x="6915150" y="6108700"/>
          <p14:tracePt t="108495" x="6972300" y="6121400"/>
          <p14:tracePt t="108512" x="7016750" y="6140450"/>
          <p14:tracePt t="108529" x="7054850" y="6146800"/>
          <p14:tracePt t="108545" x="7105650" y="6159500"/>
          <p14:tracePt t="108563" x="7156450" y="6165850"/>
          <p14:tracePt t="108579" x="7207250" y="6172200"/>
          <p14:tracePt t="108595" x="7264400" y="6178550"/>
          <p14:tracePt t="108612" x="7327900" y="6184900"/>
          <p14:tracePt t="108628" x="7353300" y="6184900"/>
          <p14:tracePt t="108645" x="7391400" y="6184900"/>
          <p14:tracePt t="108662" x="7416800" y="6184900"/>
          <p14:tracePt t="108678" x="7435850" y="6184900"/>
          <p14:tracePt t="108696" x="7454900" y="6184900"/>
          <p14:tracePt t="108712" x="7486650" y="6184900"/>
          <p14:tracePt t="108729" x="7499350" y="6191250"/>
          <p14:tracePt t="108745" x="7512050" y="6191250"/>
          <p14:tracePt t="108745" x="7524750" y="6191250"/>
          <p14:tracePt t="108764" x="7550150" y="6191250"/>
          <p14:tracePt t="108779" x="7588250" y="6191250"/>
          <p14:tracePt t="108795" x="7613650" y="6191250"/>
          <p14:tracePt t="108812" x="7632700" y="6191250"/>
          <p14:tracePt t="108829" x="7651750" y="6191250"/>
          <p14:tracePt t="108845" x="7664450" y="6191250"/>
          <p14:tracePt t="108862" x="7670800" y="6191250"/>
          <p14:tracePt t="108879" x="7677150" y="6191250"/>
          <p14:tracePt t="108895" x="7683500" y="6191250"/>
          <p14:tracePt t="109339" x="7708900" y="6191250"/>
          <p14:tracePt t="109346" x="7753350" y="6191250"/>
          <p14:tracePt t="109355" x="7804150" y="6191250"/>
          <p14:tracePt t="109363" x="7854950" y="6191250"/>
          <p14:tracePt t="109370" x="7924800" y="6191250"/>
          <p14:tracePt t="109379" x="7950200" y="6191250"/>
          <p14:tracePt t="109395" x="7956550" y="6191250"/>
          <p14:tracePt t="109619" x="7962900" y="6191250"/>
          <p14:tracePt t="109627" x="7975600" y="6191250"/>
          <p14:tracePt t="109635" x="8007350" y="6191250"/>
          <p14:tracePt t="109645" x="8058150" y="6191250"/>
          <p14:tracePt t="109662" x="8115300" y="6191250"/>
          <p14:tracePt t="109679" x="8166100" y="6191250"/>
          <p14:tracePt t="109695" x="8229600" y="6191250"/>
          <p14:tracePt t="109712" x="8274050" y="6191250"/>
          <p14:tracePt t="109728" x="8305800" y="6191250"/>
          <p14:tracePt t="109745" x="8350250" y="6191250"/>
          <p14:tracePt t="109762" x="8382000" y="6191250"/>
          <p14:tracePt t="109780" x="8413750" y="6197600"/>
          <p14:tracePt t="109795" x="8439150" y="6203950"/>
          <p14:tracePt t="109812" x="8464550" y="6203950"/>
          <p14:tracePt t="109829" x="8515350" y="6203950"/>
          <p14:tracePt t="109846" x="8553450" y="6203950"/>
          <p14:tracePt t="109862" x="8591550" y="6203950"/>
          <p14:tracePt t="109879" x="8616950" y="6203950"/>
          <p14:tracePt t="109895" x="8642350" y="6203950"/>
          <p14:tracePt t="109912" x="8655050" y="6203950"/>
          <p14:tracePt t="109928" x="8667750" y="6203950"/>
          <p14:tracePt t="110115" x="8674100" y="6203950"/>
          <p14:tracePt t="110123" x="8674100" y="6216650"/>
          <p14:tracePt t="110131" x="8674100" y="6242050"/>
          <p14:tracePt t="110138" x="8674100" y="6254750"/>
          <p14:tracePt t="110145" x="8674100" y="6273800"/>
          <p14:tracePt t="110162" x="8674100" y="6305550"/>
          <p14:tracePt t="110179" x="8674100" y="6324600"/>
          <p14:tracePt t="110195" x="8667750" y="6330950"/>
          <p14:tracePt t="110212" x="8667750" y="6337300"/>
          <p14:tracePt t="110228" x="8667750" y="6343650"/>
          <p14:tracePt t="110275" x="8667750" y="6350000"/>
          <p14:tracePt t="110434" x="8661400" y="6356350"/>
          <p14:tracePt t="110443" x="8655050" y="6356350"/>
          <p14:tracePt t="110451" x="8648700" y="6356350"/>
          <p14:tracePt t="110458" x="8616950" y="6356350"/>
          <p14:tracePt t="110463" x="8547100" y="6350000"/>
          <p14:tracePt t="110478" x="8458200" y="6330950"/>
          <p14:tracePt t="110495" x="8356600" y="6299200"/>
          <p14:tracePt t="110512" x="8255000" y="6267450"/>
          <p14:tracePt t="110528" x="8159750" y="6242050"/>
          <p14:tracePt t="110545" x="8083550" y="6216650"/>
          <p14:tracePt t="110562" x="7994650" y="6197600"/>
          <p14:tracePt t="110579" x="7937500" y="6178550"/>
          <p14:tracePt t="110596" x="7886700" y="6159500"/>
          <p14:tracePt t="110612" x="7848600" y="6153150"/>
          <p14:tracePt t="110629" x="7797800" y="6134100"/>
          <p14:tracePt t="110645" x="7772400" y="6127750"/>
          <p14:tracePt t="110662" x="7759700" y="6121400"/>
          <p14:tracePt t="110678" x="7747000" y="6115050"/>
          <p14:tracePt t="110714" x="7740650" y="6115050"/>
          <p14:tracePt t="110747" x="7734300" y="6115050"/>
          <p14:tracePt t="111490" x="7734300" y="6127750"/>
          <p14:tracePt t="111499" x="7740650" y="6165850"/>
          <p14:tracePt t="111507" x="7747000" y="6191250"/>
          <p14:tracePt t="111522" x="7753350" y="6197600"/>
          <p14:tracePt t="111627" x="7759700" y="6203950"/>
          <p14:tracePt t="111635" x="7766050" y="6203950"/>
          <p14:tracePt t="111658" x="7772400" y="6203950"/>
          <p14:tracePt t="120307" x="7734300" y="6184900"/>
          <p14:tracePt t="120321" x="7613650" y="6127750"/>
          <p14:tracePt t="120323" x="7543800" y="6096000"/>
          <p14:tracePt t="120323" x="7493000" y="6076950"/>
          <p14:tracePt t="120331" x="7429500" y="6051550"/>
          <p14:tracePt t="120345" x="7315200" y="6026150"/>
          <p14:tracePt t="120362" x="7264400" y="6007100"/>
          <p14:tracePt t="120379" x="7245350" y="6007100"/>
          <p14:tracePt t="120419" x="7239000" y="6007100"/>
          <p14:tracePt t="120475" x="7232650" y="6007100"/>
          <p14:tracePt t="120603" x="7226300" y="6007100"/>
          <p14:tracePt t="120613" x="7226300" y="6013450"/>
          <p14:tracePt t="120619" x="7232650" y="6026150"/>
          <p14:tracePt t="120629" x="7232650" y="6032500"/>
          <p14:tracePt t="120645" x="7251700" y="6032500"/>
          <p14:tracePt t="120662" x="7270750" y="6032500"/>
          <p14:tracePt t="120679" x="7296150" y="6032500"/>
          <p14:tracePt t="120696" x="7315200" y="6032500"/>
          <p14:tracePt t="120712" x="7327900" y="6032500"/>
          <p14:tracePt t="120729" x="7340600" y="6032500"/>
          <p14:tracePt t="120745" x="7346950" y="6032500"/>
          <p14:tracePt t="120745" x="7359650" y="6032500"/>
          <p14:tracePt t="120763" x="7366000" y="6032500"/>
          <p14:tracePt t="120779" x="7372350" y="6032500"/>
          <p14:tracePt t="120995" x="7391400" y="6032500"/>
          <p14:tracePt t="120996" x="7442200" y="6032500"/>
          <p14:tracePt t="121012" x="7486650" y="6038850"/>
          <p14:tracePt t="121019" x="7594600" y="6038850"/>
          <p14:tracePt t="121029" x="7702550" y="6038850"/>
          <p14:tracePt t="121046" x="7804150" y="6038850"/>
          <p14:tracePt t="121063" x="7874000" y="6038850"/>
          <p14:tracePt t="121079" x="7912100" y="6038850"/>
          <p14:tracePt t="121096" x="7937500" y="6019800"/>
          <p14:tracePt t="121112" x="7950200" y="5994400"/>
          <p14:tracePt t="121129" x="7950200" y="5949950"/>
          <p14:tracePt t="121146" x="7924800" y="5892800"/>
          <p14:tracePt t="121163" x="7899400" y="5873750"/>
          <p14:tracePt t="121179" x="7842250" y="5854700"/>
          <p14:tracePt t="121196" x="7747000" y="5842000"/>
          <p14:tracePt t="121212" x="7632700" y="5842000"/>
          <p14:tracePt t="121229" x="7473950" y="5873750"/>
          <p14:tracePt t="121246" x="7321550" y="5962650"/>
          <p14:tracePt t="121263" x="7232650" y="6026150"/>
          <p14:tracePt t="121279" x="7200900" y="6064250"/>
          <p14:tracePt t="121296" x="7194550" y="6089650"/>
          <p14:tracePt t="121312" x="7194550" y="6096000"/>
          <p14:tracePt t="121329" x="7194550" y="6102350"/>
          <p14:tracePt t="121345" x="7207250" y="6115050"/>
          <p14:tracePt t="121345" x="7226300" y="6115050"/>
          <p14:tracePt t="121363" x="7283450" y="6115050"/>
          <p14:tracePt t="121379" x="7353300" y="6115050"/>
          <p14:tracePt t="121396" x="7429500" y="6108700"/>
          <p14:tracePt t="121412" x="7493000" y="6089650"/>
          <p14:tracePt t="121429" x="7531100" y="6064250"/>
          <p14:tracePt t="121446" x="7556500" y="6038850"/>
          <p14:tracePt t="121463" x="7569200" y="6032500"/>
          <p14:tracePt t="121479" x="7575550" y="6019800"/>
          <p14:tracePt t="121523" x="7575550" y="6013450"/>
          <p14:tracePt t="121587" x="7556500" y="6013450"/>
          <p14:tracePt t="121595" x="7537450" y="6013450"/>
          <p14:tracePt t="121603" x="7531100" y="6026150"/>
          <p14:tracePt t="121611" x="7499350" y="6064250"/>
          <p14:tracePt t="121629" x="7493000" y="6076950"/>
          <p14:tracePt t="121630" x="7493000" y="6096000"/>
          <p14:tracePt t="121645" x="7493000" y="6108700"/>
          <p14:tracePt t="121662" x="7493000" y="6121400"/>
          <p14:tracePt t="121679" x="7499350" y="6127750"/>
          <p14:tracePt t="121696" x="7512050" y="6127750"/>
          <p14:tracePt t="121712" x="7518400" y="6127750"/>
          <p14:tracePt t="121729" x="7524750" y="6127750"/>
          <p14:tracePt t="121826" x="7512050" y="6127750"/>
          <p14:tracePt t="121834" x="7486650" y="6127750"/>
          <p14:tracePt t="121842" x="7448550" y="6121400"/>
          <p14:tracePt t="121848" x="7346950" y="6121400"/>
          <p14:tracePt t="121862" x="7213600" y="6121400"/>
          <p14:tracePt t="121879" x="7067550" y="6121400"/>
          <p14:tracePt t="121896" x="6959600" y="6140450"/>
          <p14:tracePt t="121912" x="6902450" y="6159500"/>
          <p14:tracePt t="121929" x="6877050" y="6165850"/>
          <p14:tracePt t="121946" x="6864350" y="6178550"/>
          <p14:tracePt t="121963" x="6858000" y="6178550"/>
          <p14:tracePt t="122075" x="6858000" y="6184900"/>
          <p14:tracePt t="122088" x="6870700" y="6184900"/>
          <p14:tracePt t="122088" x="6883400" y="6184900"/>
          <p14:tracePt t="122096" x="6908800" y="6184900"/>
          <p14:tracePt t="122113" x="6953250" y="6178550"/>
          <p14:tracePt t="122129" x="7004050" y="6172200"/>
          <p14:tracePt t="122146" x="7086600" y="6172200"/>
          <p14:tracePt t="122162" x="7213600" y="6172200"/>
          <p14:tracePt t="122179" x="7264400" y="6172200"/>
          <p14:tracePt t="122195" x="7289800" y="6172200"/>
          <p14:tracePt t="122212" x="7296150" y="6172200"/>
          <p14:tracePt t="122229" x="7302500" y="6165850"/>
          <p14:tracePt t="122246" x="7308850" y="6165850"/>
          <p14:tracePt t="122262" x="7327900" y="6165850"/>
          <p14:tracePt t="122279" x="7340600" y="6165850"/>
          <p14:tracePt t="122295" x="7346950" y="6165850"/>
          <p14:tracePt t="122312" x="7359650" y="6165850"/>
          <p14:tracePt t="122329" x="7372350" y="6165850"/>
          <p14:tracePt t="122345" x="7391400" y="6165850"/>
          <p14:tracePt t="122362" x="7397750" y="6165850"/>
          <p14:tracePt t="122435" x="7404100" y="6165850"/>
          <p14:tracePt t="122531" x="7397750" y="6165850"/>
          <p14:tracePt t="122539" x="7391400" y="6165850"/>
          <p14:tracePt t="122555" x="7378700" y="6165850"/>
          <p14:tracePt t="122571" x="7372350" y="6165850"/>
          <p14:tracePt t="122579" x="7359650" y="6165850"/>
          <p14:tracePt t="122580" x="7346950" y="6165850"/>
          <p14:tracePt t="122595" x="7334250" y="6165850"/>
          <p14:tracePt t="122613" x="7308850" y="6172200"/>
          <p14:tracePt t="122629" x="7270750" y="6172200"/>
          <p14:tracePt t="122646" x="7200900" y="6172200"/>
          <p14:tracePt t="122662" x="7099300" y="6172200"/>
          <p14:tracePt t="122679" x="6959600" y="6172200"/>
          <p14:tracePt t="122696" x="6826250" y="6153150"/>
          <p14:tracePt t="122712" x="6661150" y="6121400"/>
          <p14:tracePt t="122729" x="6515100" y="6096000"/>
          <p14:tracePt t="122746" x="6419850" y="6083300"/>
          <p14:tracePt t="122762" x="6299200" y="6083300"/>
          <p14:tracePt t="122779" x="6280150" y="6083300"/>
          <p14:tracePt t="122795" x="6248400" y="6083300"/>
          <p14:tracePt t="122813" x="6229350" y="6083300"/>
          <p14:tracePt t="122829" x="6223000" y="6083300"/>
          <p14:tracePt t="122963" x="6235700" y="6083300"/>
          <p14:tracePt t="122963" x="6267450" y="6083300"/>
          <p14:tracePt t="122978" x="6273800" y="6083300"/>
          <p14:tracePt t="122987" x="6299200" y="6083300"/>
          <p14:tracePt t="122995" x="6356350" y="6083300"/>
          <p14:tracePt t="123004" x="6381750" y="6083300"/>
          <p14:tracePt t="123012" x="6477000" y="6083300"/>
          <p14:tracePt t="123029" x="6559550" y="6083300"/>
          <p14:tracePt t="123046" x="6610350" y="6083300"/>
          <p14:tracePt t="123062" x="6642100" y="6083300"/>
          <p14:tracePt t="123079" x="6654800" y="6083300"/>
          <p14:tracePt t="123219" x="6642100" y="6089650"/>
          <p14:tracePt t="123227" x="6616700" y="6089650"/>
          <p14:tracePt t="123227" x="6578600" y="6089650"/>
          <p14:tracePt t="123235" x="6546850" y="6089650"/>
          <p14:tracePt t="123245" x="6451600" y="6089650"/>
          <p14:tracePt t="123262" x="6394450" y="6089650"/>
          <p14:tracePt t="123279" x="6248400" y="6076950"/>
          <p14:tracePt t="123295" x="5962650" y="6032500"/>
          <p14:tracePt t="123312" x="5759450" y="5988050"/>
          <p14:tracePt t="123329" x="5524500" y="5911850"/>
          <p14:tracePt t="123346" x="5016500" y="5734050"/>
          <p14:tracePt t="123363" x="4521200" y="5480050"/>
          <p14:tracePt t="123379" x="4222750" y="5283200"/>
          <p14:tracePt t="123395" x="4133850" y="5207000"/>
          <p14:tracePt t="123412" x="4127500" y="5194300"/>
          <p14:tracePt t="123429" x="4127500" y="5187950"/>
          <p14:tracePt t="123446" x="4146550" y="5181600"/>
          <p14:tracePt t="123462" x="4171950" y="5175250"/>
          <p14:tracePt t="123479" x="4197350" y="5156200"/>
          <p14:tracePt t="123495" x="4235450" y="5143500"/>
          <p14:tracePt t="123512" x="4279900" y="5130800"/>
          <p14:tracePt t="123529" x="4356100" y="5111750"/>
          <p14:tracePt t="123546" x="4451350" y="5099050"/>
          <p14:tracePt t="123562" x="4686300" y="5099050"/>
          <p14:tracePt t="123579" x="4794250" y="5105400"/>
          <p14:tracePt t="123595" x="4933950" y="5156200"/>
          <p14:tracePt t="123612" x="5137150" y="5238750"/>
          <p14:tracePt t="123629" x="5334000" y="5327650"/>
          <p14:tracePt t="123646" x="5340350" y="5327650"/>
          <p14:tracePt t="123662" x="5391150" y="5359400"/>
          <p14:tracePt t="123679" x="5543550" y="5435600"/>
          <p14:tracePt t="123695" x="5568950" y="5441950"/>
          <p14:tracePt t="123712" x="5588000" y="5461000"/>
          <p14:tracePt t="123729" x="5594350" y="5461000"/>
          <p14:tracePt t="123787" x="5594350" y="5467350"/>
          <p14:tracePt t="123795" x="5594350" y="5486400"/>
          <p14:tracePt t="123805" x="5594350" y="5499100"/>
          <p14:tracePt t="123812" x="5594350" y="5505450"/>
          <p14:tracePt t="123829" x="5588000" y="5511800"/>
          <p14:tracePt t="123845" x="5581650" y="5511800"/>
          <p14:tracePt t="123883" x="5575300" y="5511800"/>
          <p14:tracePt t="123899" x="5568950" y="5511800"/>
          <p14:tracePt t="123915" x="5562600" y="5518150"/>
          <p14:tracePt t="123923" x="5556250" y="5518150"/>
          <p14:tracePt t="123929" x="5549900" y="5518150"/>
          <p14:tracePt t="123945" x="5549900" y="5524500"/>
          <p14:tracePt t="124009" x="5543550" y="5524500"/>
          <p14:tracePt t="124130" x="0" y="0"/>
        </p14:tracePtLst>
        <p14:tracePtLst>
          <p14:tracePt t="139429" x="6280150" y="1758950"/>
          <p14:tracePt t="139986" x="6280150" y="1733550"/>
          <p14:tracePt t="139999" x="6280150" y="1720850"/>
          <p14:tracePt t="140012" x="6280150" y="1708150"/>
          <p14:tracePt t="140012" x="6280150" y="1695450"/>
          <p14:tracePt t="140307" x="6280150" y="1701800"/>
          <p14:tracePt t="140322" x="6280150" y="1727200"/>
          <p14:tracePt t="140323" x="6286500" y="1739900"/>
          <p14:tracePt t="140331" x="6286500" y="1746250"/>
          <p14:tracePt t="140345" x="6286500" y="1771650"/>
          <p14:tracePt t="140363" x="6292850" y="1778000"/>
          <p14:tracePt t="140475" x="6299200" y="1784350"/>
          <p14:tracePt t="140498" x="6305550" y="1784350"/>
          <p14:tracePt t="140514" x="6311900" y="1784350"/>
          <p14:tracePt t="140538" x="6324600" y="1778000"/>
          <p14:tracePt t="140547" x="6330950" y="1771650"/>
          <p14:tracePt t="140547" x="6337300" y="1746250"/>
          <p14:tracePt t="140563" x="6343650" y="1727200"/>
          <p14:tracePt t="140578" x="6350000" y="1701800"/>
          <p14:tracePt t="140596" x="6350000" y="1682750"/>
          <p14:tracePt t="140634" x="6350000" y="1676400"/>
          <p14:tracePt t="140922" x="6343650" y="1682750"/>
          <p14:tracePt t="140947" x="6343650" y="1689100"/>
          <p14:tracePt t="140956" x="6337300" y="1695450"/>
          <p14:tracePt t="140962" x="6337300" y="1701800"/>
          <p14:tracePt t="140987" x="6330950" y="1708150"/>
          <p14:tracePt t="141043" x="6324600" y="1714500"/>
          <p14:tracePt t="142810" x="6324600" y="1727200"/>
          <p14:tracePt t="142821" x="6318250" y="1739900"/>
          <p14:tracePt t="142827" x="6318250" y="1746250"/>
          <p14:tracePt t="142835" x="6318250" y="1765300"/>
          <p14:tracePt t="142874" x="6318250" y="1778000"/>
          <p14:tracePt t="142883" x="6318250" y="1784350"/>
          <p14:tracePt t="142891" x="6318250" y="1797050"/>
          <p14:tracePt t="142901" x="6318250" y="1803400"/>
          <p14:tracePt t="142912" x="6318250" y="1809750"/>
          <p14:tracePt t="151273" x="6311900" y="1828800"/>
          <p14:tracePt t="151281" x="6286500" y="1892300"/>
          <p14:tracePt t="151287" x="6267450" y="1981200"/>
          <p14:tracePt t="151294" x="6216650" y="2216150"/>
          <p14:tracePt t="151311" x="6115050" y="2590800"/>
          <p14:tracePt t="151327" x="5988050" y="3028950"/>
          <p14:tracePt t="151344" x="5930900" y="3232150"/>
          <p14:tracePt t="151361" x="5702300" y="3784600"/>
          <p14:tracePt t="151377" x="5600700" y="4013200"/>
          <p14:tracePt t="151395" x="5537200" y="4171950"/>
          <p14:tracePt t="151412" x="5473700" y="4311650"/>
          <p14:tracePt t="151428" x="5416550" y="4438650"/>
          <p14:tracePt t="151445" x="5365750" y="4533900"/>
          <p14:tracePt t="151462" x="5327650" y="4603750"/>
          <p14:tracePt t="151478" x="5289550" y="4660900"/>
          <p14:tracePt t="151495" x="5264150" y="4711700"/>
          <p14:tracePt t="151512" x="5264150" y="4724400"/>
          <p14:tracePt t="151554" x="5257800" y="4737100"/>
          <p14:tracePt t="151555" x="5251450" y="4762500"/>
          <p14:tracePt t="151563" x="5245100" y="4800600"/>
          <p14:tracePt t="151578" x="5238750" y="4845050"/>
          <p14:tracePt t="151595" x="5238750" y="4876800"/>
          <p14:tracePt t="151612" x="5238750" y="4914900"/>
          <p14:tracePt t="151628" x="5232400" y="4972050"/>
          <p14:tracePt t="151645" x="5232400" y="5029200"/>
          <p14:tracePt t="151662" x="5226050" y="5060950"/>
          <p14:tracePt t="151678" x="5226050" y="5105400"/>
          <p14:tracePt t="151695" x="5219700" y="5137150"/>
          <p14:tracePt t="151712" x="5219700" y="5149850"/>
          <p14:tracePt t="151729" x="5219700" y="5156200"/>
          <p14:tracePt t="151946" x="5232400" y="5149850"/>
          <p14:tracePt t="151946" x="5251450" y="5143500"/>
          <p14:tracePt t="151962" x="5264150" y="5137150"/>
          <p14:tracePt t="151962" x="5302250" y="5099050"/>
          <p14:tracePt t="151978" x="5314950" y="5073650"/>
          <p14:tracePt t="151995" x="5327650" y="5048250"/>
          <p14:tracePt t="152012" x="5327650" y="5016500"/>
          <p14:tracePt t="152028" x="5327650" y="4978400"/>
          <p14:tracePt t="152046" x="5327650" y="4972050"/>
          <p14:tracePt t="152090" x="5321300" y="4953000"/>
          <p14:tracePt t="152098" x="5308600" y="4933950"/>
          <p14:tracePt t="152106" x="5283200" y="4908550"/>
          <p14:tracePt t="152112" x="5232400" y="4857750"/>
          <p14:tracePt t="152128" x="5187950" y="4800600"/>
          <p14:tracePt t="152128" x="5162550" y="4775200"/>
          <p14:tracePt t="152146" x="5099050" y="4724400"/>
          <p14:tracePt t="152162" x="5029200" y="4679950"/>
          <p14:tracePt t="152178" x="4933950" y="4629150"/>
          <p14:tracePt t="152195" x="4826000" y="4552950"/>
          <p14:tracePt t="152212" x="4679950" y="4470400"/>
          <p14:tracePt t="152228" x="4527550" y="4413250"/>
          <p14:tracePt t="152245" x="4381500" y="4368800"/>
          <p14:tracePt t="152261" x="4260850" y="4337050"/>
          <p14:tracePt t="152298" x="4171950" y="4311650"/>
          <p14:tracePt t="152299" x="4051300" y="4298950"/>
          <p14:tracePt t="152312" x="3956050" y="4292600"/>
          <p14:tracePt t="152328" x="3810000" y="4292600"/>
          <p14:tracePt t="152345" x="3454400" y="4292600"/>
          <p14:tracePt t="152362" x="3302000" y="4292600"/>
          <p14:tracePt t="152378" x="3282950" y="4292600"/>
          <p14:tracePt t="152395" x="3194050" y="4292600"/>
          <p14:tracePt t="152412" x="3111500" y="4292600"/>
          <p14:tracePt t="152449" x="3086100" y="4298950"/>
          <p14:tracePt t="152457" x="2978150" y="4311650"/>
          <p14:tracePt t="152465" x="2762250" y="4337050"/>
          <p14:tracePt t="152477" x="2686050" y="4349750"/>
          <p14:tracePt t="152494" x="2552700" y="4368800"/>
          <p14:tracePt t="152511" x="2432050" y="4400550"/>
          <p14:tracePt t="152527" x="2393950" y="4413250"/>
          <p14:tracePt t="152544" x="2330450" y="4432300"/>
          <p14:tracePt t="152561" x="2228850" y="4470400"/>
          <p14:tracePt t="152577" x="2222500" y="4470400"/>
          <p14:tracePt t="152633" x="2209800" y="4483100"/>
          <p14:tracePt t="152641" x="2178050" y="4495800"/>
          <p14:tracePt t="152650" x="2152650" y="4527550"/>
          <p14:tracePt t="152658" x="2139950" y="4540250"/>
          <p14:tracePt t="152666" x="2133600" y="4546600"/>
          <p14:tracePt t="152678" x="2108200" y="4578350"/>
          <p14:tracePt t="152695" x="2070100" y="4616450"/>
          <p14:tracePt t="152712" x="2025650" y="4667250"/>
          <p14:tracePt t="152728" x="1987550" y="4699000"/>
          <p14:tracePt t="152777" x="1981200" y="4705350"/>
          <p14:tracePt t="152786" x="1962150" y="4724400"/>
          <p14:tracePt t="152794" x="1949450" y="4743450"/>
          <p14:tracePt t="152804" x="1949450" y="4749800"/>
          <p14:tracePt t="152812" x="1943100" y="4768850"/>
          <p14:tracePt t="152890" x="1936750" y="4800600"/>
          <p14:tracePt t="152898" x="1936750" y="4806950"/>
          <p14:tracePt t="152911" x="1936750" y="4832350"/>
          <p14:tracePt t="152912" x="1936750" y="4870450"/>
          <p14:tracePt t="152928" x="1936750" y="4933950"/>
          <p14:tracePt t="152947" x="1962150" y="4978400"/>
          <p14:tracePt t="152962" x="1968500" y="5010150"/>
          <p14:tracePt t="153009" x="1981200" y="5010150"/>
          <p14:tracePt t="153017" x="1993900" y="5022850"/>
          <p14:tracePt t="153025" x="2000250" y="5035550"/>
          <p14:tracePt t="153033" x="2032000" y="5054600"/>
          <p14:tracePt t="153044" x="2089150" y="5080000"/>
          <p14:tracePt t="153060" x="2114550" y="5086350"/>
          <p14:tracePt t="153077" x="2209800" y="5118100"/>
          <p14:tracePt t="153094" x="2247900" y="5130800"/>
          <p14:tracePt t="153111" x="2330450" y="5156200"/>
          <p14:tracePt t="153127" x="2451100" y="5181600"/>
          <p14:tracePt t="153144" x="2590800" y="5194300"/>
          <p14:tracePt t="153161" x="2717800" y="5200650"/>
          <p14:tracePt t="153177" x="2762250" y="5200650"/>
          <p14:tracePt t="153194" x="2863850" y="5200650"/>
          <p14:tracePt t="153211" x="2978150" y="5200650"/>
          <p14:tracePt t="153228" x="3060700" y="5187950"/>
          <p14:tracePt t="153245" x="3155950" y="5181600"/>
          <p14:tracePt t="153291" x="3162300" y="5181600"/>
          <p14:tracePt t="153299" x="3213100" y="5181600"/>
          <p14:tracePt t="153305" x="3263900" y="5181600"/>
          <p14:tracePt t="153312" x="3340100" y="5181600"/>
          <p14:tracePt t="153355" x="3371850" y="5175250"/>
          <p14:tracePt t="153363" x="3524250" y="5156200"/>
          <p14:tracePt t="153379" x="3613150" y="5143500"/>
          <p14:tracePt t="153380" x="3657600" y="5143500"/>
          <p14:tracePt t="153396" x="3746500" y="5130800"/>
          <p14:tracePt t="153412" x="3911600" y="5105400"/>
          <p14:tracePt t="153429" x="4044950" y="5086350"/>
          <p14:tracePt t="153446" x="4089400" y="5080000"/>
          <p14:tracePt t="153490" x="4102100" y="5073650"/>
          <p14:tracePt t="153495" x="4127500" y="5060950"/>
          <p14:tracePt t="153505" x="4140200" y="5054600"/>
          <p14:tracePt t="153513" x="4165600" y="5041900"/>
          <p14:tracePt t="153546" x="4171950" y="5035550"/>
          <p14:tracePt t="153546" x="4197350" y="5029200"/>
          <p14:tracePt t="153561" x="4210050" y="5022850"/>
          <p14:tracePt t="153578" x="4229100" y="5016500"/>
          <p14:tracePt t="153595" x="4254500" y="5010150"/>
          <p14:tracePt t="153612" x="4298950" y="4991100"/>
          <p14:tracePt t="153628" x="4349750" y="4965700"/>
          <p14:tracePt t="153645" x="4387850" y="4946650"/>
          <p14:tracePt t="153662" x="4406900" y="4940300"/>
          <p14:tracePt t="153698" x="4413250" y="4927600"/>
          <p14:tracePt t="153699" x="4425950" y="4914900"/>
          <p14:tracePt t="153712" x="4438650" y="4895850"/>
          <p14:tracePt t="153730" x="4445000" y="4883150"/>
          <p14:tracePt t="153746" x="4445000" y="4864100"/>
          <p14:tracePt t="153763" x="4445000" y="4851400"/>
          <p14:tracePt t="153779" x="4419600" y="4826000"/>
          <p14:tracePt t="153796" x="4413250" y="4813300"/>
          <p14:tracePt t="153812" x="4343400" y="4781550"/>
          <p14:tracePt t="153829" x="4222750" y="4730750"/>
          <p14:tracePt t="153846" x="4191000" y="4724400"/>
          <p14:tracePt t="153863" x="4114800" y="4718050"/>
          <p14:tracePt t="153879" x="3911600" y="4686300"/>
          <p14:tracePt t="153922" x="3803650" y="4686300"/>
          <p14:tracePt t="153931" x="3733800" y="4679950"/>
          <p14:tracePt t="153970" x="3657600" y="4673600"/>
          <p14:tracePt t="153978" x="3587750" y="4673600"/>
          <p14:tracePt t="153993" x="3530600" y="4673600"/>
          <p14:tracePt t="153995" x="3384550" y="4673600"/>
          <p14:tracePt t="154011" x="3378200" y="4673600"/>
          <p14:tracePt t="154028" x="3346450" y="4673600"/>
          <p14:tracePt t="154045" x="3219450" y="4673600"/>
          <p14:tracePt t="154091" x="3194050" y="4673600"/>
          <p14:tracePt t="154099" x="3117850" y="4673600"/>
          <p14:tracePt t="154099" x="3067050" y="4673600"/>
          <p14:tracePt t="154113" x="2933700" y="4673600"/>
          <p14:tracePt t="154155" x="2927350" y="4673600"/>
          <p14:tracePt t="154162" x="2857500" y="4673600"/>
          <p14:tracePt t="154163" x="2736850" y="4673600"/>
          <p14:tracePt t="154179" x="2730500" y="4673600"/>
          <p14:tracePt t="154234" x="2686050" y="4673600"/>
          <p14:tracePt t="154242" x="2641600" y="4673600"/>
          <p14:tracePt t="154250" x="2635250" y="4673600"/>
          <p14:tracePt t="154282" x="2616200" y="4673600"/>
          <p14:tracePt t="154314" x="2571750" y="4673600"/>
          <p14:tracePt t="154322" x="2565400" y="4673600"/>
          <p14:tracePt t="154338" x="2533650" y="4673600"/>
          <p14:tracePt t="154346" x="2476500" y="4673600"/>
          <p14:tracePt t="154354" x="2425700" y="4673600"/>
          <p14:tracePt t="154361" x="2419350" y="4673600"/>
          <p14:tracePt t="154403" x="2413000" y="4673600"/>
          <p14:tracePt t="154411" x="2381250" y="4667250"/>
          <p14:tracePt t="154418" x="2330450" y="4667250"/>
          <p14:tracePt t="154429" x="2260600" y="4667250"/>
          <p14:tracePt t="154446" x="2254250" y="4667250"/>
          <p14:tracePt t="154463" x="2197100" y="4686300"/>
          <p14:tracePt t="154479" x="2114550" y="4699000"/>
          <p14:tracePt t="154496" x="2108200" y="4699000"/>
          <p14:tracePt t="154531" x="2101850" y="4699000"/>
          <p14:tracePt t="154532" x="2076450" y="4705350"/>
          <p14:tracePt t="154546" x="1987550" y="4730750"/>
          <p14:tracePt t="154563" x="1930400" y="4749800"/>
          <p14:tracePt t="154578" x="1924050" y="4749800"/>
          <p14:tracePt t="154595" x="1873250" y="4768850"/>
          <p14:tracePt t="154611" x="1809750" y="4781550"/>
          <p14:tracePt t="154628" x="1746250" y="4794250"/>
          <p14:tracePt t="154645" x="1720850" y="4800600"/>
          <p14:tracePt t="154706" x="1695450" y="4806950"/>
          <p14:tracePt t="154714" x="1689100" y="4813300"/>
          <p14:tracePt t="154719" x="1670050" y="4813300"/>
          <p14:tracePt t="154728" x="1612900" y="4826000"/>
          <p14:tracePt t="154746" x="1530350" y="4864100"/>
          <p14:tracePt t="154764" x="1454150" y="4914900"/>
          <p14:tracePt t="154779" x="1384300" y="4972050"/>
          <p14:tracePt t="154796" x="1333500" y="5016500"/>
          <p14:tracePt t="154812" x="1327150" y="5035550"/>
          <p14:tracePt t="154850" x="1327150" y="5092700"/>
          <p14:tracePt t="154862" x="1339850" y="5124450"/>
          <p14:tracePt t="154862" x="1390650" y="5245100"/>
          <p14:tracePt t="154878" x="1428750" y="5302250"/>
          <p14:tracePt t="154895" x="1454150" y="5321300"/>
          <p14:tracePt t="154912" x="1549400" y="5397500"/>
          <p14:tracePt t="154928" x="1682750" y="5486400"/>
          <p14:tracePt t="154945" x="1854200" y="5581650"/>
          <p14:tracePt t="154962" x="2070100" y="5715000"/>
          <p14:tracePt t="154978" x="2374900" y="5810250"/>
          <p14:tracePt t="154995" x="2508250" y="5835650"/>
          <p14:tracePt t="155012" x="2679700" y="5861050"/>
          <p14:tracePt t="155029" x="2882900" y="5880100"/>
          <p14:tracePt t="155046" x="3270250" y="5924550"/>
          <p14:tracePt t="155062" x="3613150" y="5956300"/>
          <p14:tracePt t="155079" x="3962400" y="5975350"/>
          <p14:tracePt t="155096" x="4171950" y="6000750"/>
          <p14:tracePt t="155112" x="4298950" y="6007100"/>
          <p14:tracePt t="155129" x="4470400" y="6007100"/>
          <p14:tracePt t="155146" x="4737100" y="6007100"/>
          <p14:tracePt t="155163" x="4902200" y="6007100"/>
          <p14:tracePt t="155179" x="5029200" y="6007100"/>
          <p14:tracePt t="155196" x="5226050" y="5994400"/>
          <p14:tracePt t="155213" x="5314950" y="5981700"/>
          <p14:tracePt t="155250" x="5359400" y="5969000"/>
          <p14:tracePt t="155258" x="5410200" y="5949950"/>
          <p14:tracePt t="155267" x="5530850" y="5905500"/>
          <p14:tracePt t="155280" x="5651500" y="5854700"/>
          <p14:tracePt t="155296" x="5740400" y="5803900"/>
          <p14:tracePt t="155312" x="5803900" y="5753100"/>
          <p14:tracePt t="155329" x="5867400" y="5695950"/>
          <p14:tracePt t="155346" x="5949950" y="5543550"/>
          <p14:tracePt t="155362" x="5975350" y="5480050"/>
          <p14:tracePt t="155403" x="5975350" y="5467350"/>
          <p14:tracePt t="155411" x="5975350" y="5365750"/>
          <p14:tracePt t="155421" x="5975350" y="5314950"/>
          <p14:tracePt t="155429" x="5962650" y="5238750"/>
          <p14:tracePt t="155446" x="5930900" y="5162550"/>
          <p14:tracePt t="155462" x="5867400" y="5054600"/>
          <p14:tracePt t="155479" x="5822950" y="4991100"/>
          <p14:tracePt t="155496" x="5816600" y="4991100"/>
          <p14:tracePt t="155512" x="5676900" y="4895850"/>
          <p14:tracePt t="155529" x="5632450" y="4876800"/>
          <p14:tracePt t="155546" x="5511800" y="4826000"/>
          <p14:tracePt t="155562" x="5416550" y="4806950"/>
          <p14:tracePt t="155579" x="5295900" y="4787900"/>
          <p14:tracePt t="155596" x="5162550" y="4775200"/>
          <p14:tracePt t="155612" x="5080000" y="4756150"/>
          <p14:tracePt t="155629" x="5010150" y="4749800"/>
          <p14:tracePt t="155646" x="4743450" y="4711700"/>
          <p14:tracePt t="155662" x="4718050" y="4711700"/>
          <p14:tracePt t="155679" x="4521200" y="4711700"/>
          <p14:tracePt t="155723" x="4362450" y="4711700"/>
          <p14:tracePt t="155731" x="4330700" y="4711700"/>
          <p14:tracePt t="155747" x="4248150" y="4711700"/>
          <p14:tracePt t="155748" x="4159250" y="4711700"/>
          <p14:tracePt t="155762" x="3975100" y="4711700"/>
          <p14:tracePt t="155779" x="3581400" y="4699000"/>
          <p14:tracePt t="155826" x="3530600" y="4699000"/>
          <p14:tracePt t="155834" x="3441700" y="4699000"/>
          <p14:tracePt t="155867" x="3340100" y="4699000"/>
          <p14:tracePt t="155867" x="3282950" y="4699000"/>
          <p14:tracePt t="155891" x="3238500" y="4699000"/>
          <p14:tracePt t="155899" x="3155950" y="4699000"/>
          <p14:tracePt t="155907" x="3092450" y="4699000"/>
          <p14:tracePt t="155912" x="3073400" y="4699000"/>
          <p14:tracePt t="155929" x="3067050" y="4699000"/>
          <p14:tracePt t="155946" x="2882900" y="4699000"/>
          <p14:tracePt t="155964" x="2844800" y="4699000"/>
          <p14:tracePt t="155979" x="2838450" y="4699000"/>
          <p14:tracePt t="155996" x="2724150" y="4699000"/>
          <p14:tracePt t="156013" x="2673350" y="4699000"/>
          <p14:tracePt t="156029" x="2667000" y="4699000"/>
          <p14:tracePt t="156046" x="2546350" y="4699000"/>
          <p14:tracePt t="156062" x="2406650" y="4705350"/>
          <p14:tracePt t="156079" x="2279650" y="4718050"/>
          <p14:tracePt t="156096" x="2178050" y="4718050"/>
          <p14:tracePt t="156113" x="2114550" y="4724400"/>
          <p14:tracePt t="156155" x="2108200" y="4730750"/>
          <p14:tracePt t="156171" x="2057400" y="4730750"/>
          <p14:tracePt t="156172" x="2019300" y="4730750"/>
          <p14:tracePt t="156179" x="1962150" y="4743450"/>
          <p14:tracePt t="156196" x="1924050" y="4749800"/>
          <p14:tracePt t="156213" x="1898650" y="4756150"/>
          <p14:tracePt t="156229" x="1873250" y="4762500"/>
          <p14:tracePt t="156246" x="1847850" y="4768850"/>
          <p14:tracePt t="156262" x="1828800" y="4781550"/>
          <p14:tracePt t="156279" x="1784350" y="4787900"/>
          <p14:tracePt t="156295" x="1746250" y="4813300"/>
          <p14:tracePt t="156313" x="1676400" y="4838700"/>
          <p14:tracePt t="156329" x="1606550" y="4870450"/>
          <p14:tracePt t="156346" x="1530350" y="4889500"/>
          <p14:tracePt t="156363" x="1498600" y="4902200"/>
          <p14:tracePt t="156379" x="1460500" y="4914900"/>
          <p14:tracePt t="156396" x="1441450" y="4927600"/>
          <p14:tracePt t="156412" x="1403350" y="4940300"/>
          <p14:tracePt t="156429" x="1352550" y="4959350"/>
          <p14:tracePt t="156446" x="1308100" y="4978400"/>
          <p14:tracePt t="156463" x="1244600" y="5010150"/>
          <p14:tracePt t="156479" x="1193800" y="5035550"/>
          <p14:tracePt t="156496" x="1136650" y="5073650"/>
          <p14:tracePt t="156513" x="1092200" y="5111750"/>
          <p14:tracePt t="156529" x="1060450" y="5143500"/>
          <p14:tracePt t="156546" x="1022350" y="5219700"/>
          <p14:tracePt t="156563" x="990600" y="5302250"/>
          <p14:tracePt t="156579" x="990600" y="5441950"/>
          <p14:tracePt t="156596" x="990600" y="5600700"/>
          <p14:tracePt t="156612" x="1035050" y="5753100"/>
          <p14:tracePt t="156629" x="1079500" y="5861050"/>
          <p14:tracePt t="156646" x="1155700" y="5969000"/>
          <p14:tracePt t="156662" x="1225550" y="6032500"/>
          <p14:tracePt t="156679" x="1276350" y="6064250"/>
          <p14:tracePt t="156696" x="1384300" y="6102350"/>
          <p14:tracePt t="156713" x="1543050" y="6127750"/>
          <p14:tracePt t="156729" x="1739900" y="6159500"/>
          <p14:tracePt t="156746" x="1936750" y="6172200"/>
          <p14:tracePt t="156762" x="2063750" y="6191250"/>
          <p14:tracePt t="156779" x="2317750" y="6197600"/>
          <p14:tracePt t="156796" x="2368550" y="6197600"/>
          <p14:tracePt t="156812" x="2571750" y="6197600"/>
          <p14:tracePt t="156850" x="2641600" y="6197600"/>
          <p14:tracePt t="156862" x="2762250" y="6191250"/>
          <p14:tracePt t="156864" x="3028950" y="6191250"/>
          <p14:tracePt t="156879" x="3060700" y="6191250"/>
          <p14:tracePt t="156896" x="3098800" y="6191250"/>
          <p14:tracePt t="156912" x="3295650" y="6191250"/>
          <p14:tracePt t="156930" x="3448050" y="6191250"/>
          <p14:tracePt t="156946" x="3517900" y="6191250"/>
          <p14:tracePt t="156963" x="3625850" y="6197600"/>
          <p14:tracePt t="156980" x="3752850" y="6197600"/>
          <p14:tracePt t="156996" x="3810000" y="6191250"/>
          <p14:tracePt t="157013" x="3854450" y="6178550"/>
          <p14:tracePt t="157050" x="3879850" y="6159500"/>
          <p14:tracePt t="157074" x="3886200" y="6146800"/>
          <p14:tracePt t="157083" x="3937000" y="6127750"/>
          <p14:tracePt t="157090" x="3956050" y="6127750"/>
          <p14:tracePt t="157096" x="4241800" y="6045200"/>
          <p14:tracePt t="157112" x="4597400" y="5949950"/>
          <p14:tracePt t="157129" x="4705350" y="5918200"/>
          <p14:tracePt t="157146" x="4908550" y="5867400"/>
          <p14:tracePt t="157266" x="4908550" y="5861050"/>
          <p14:tracePt t="157275" x="4933950" y="5835650"/>
          <p14:tracePt t="157282" x="4965700" y="5803900"/>
          <p14:tracePt t="157290" x="5003800" y="5772150"/>
          <p14:tracePt t="157295" x="5035550" y="5740400"/>
          <p14:tracePt t="157330" x="5048250" y="5734050"/>
          <p14:tracePt t="157346" x="5073650" y="5689600"/>
          <p14:tracePt t="157346" x="5099050" y="5645150"/>
          <p14:tracePt t="157363" x="5118100" y="5607050"/>
          <p14:tracePt t="157466" x="5118100" y="5581650"/>
          <p14:tracePt t="157476" x="5099050" y="5530850"/>
          <p14:tracePt t="157483" x="5092700" y="5518150"/>
          <p14:tracePt t="157483" x="5067300" y="5473700"/>
          <p14:tracePt t="157499" x="5054600" y="5448300"/>
          <p14:tracePt t="157499" x="5029200" y="5397500"/>
          <p14:tracePt t="157512" x="4959350" y="5327650"/>
          <p14:tracePt t="157547" x="4921250" y="5295900"/>
          <p14:tracePt t="157547" x="4737100" y="5187950"/>
          <p14:tracePt t="157563" x="4641850" y="5149850"/>
          <p14:tracePt t="157603" x="4629150" y="5143500"/>
          <p14:tracePt t="157611" x="4413250" y="5099050"/>
          <p14:tracePt t="157622" x="4292600" y="5080000"/>
          <p14:tracePt t="157629" x="4089400" y="5041900"/>
          <p14:tracePt t="157646" x="3867150" y="5010150"/>
          <p14:tracePt t="157662" x="3854450" y="5010150"/>
          <p14:tracePt t="157679" x="3727450" y="4997450"/>
          <p14:tracePt t="157696" x="3689350" y="4984750"/>
          <p14:tracePt t="157730" x="3619500" y="4978400"/>
          <p14:tracePt t="157731" x="3441700" y="4959350"/>
          <p14:tracePt t="157746" x="3225800" y="4946650"/>
          <p14:tracePt t="157763" x="3003550" y="4933950"/>
          <p14:tracePt t="157779" x="2914650" y="4933950"/>
          <p14:tracePt t="157796" x="2800350" y="4946650"/>
          <p14:tracePt t="157812" x="2762250" y="4946650"/>
          <p14:tracePt t="157953" x="2755900" y="4946650"/>
          <p14:tracePt t="157962" x="2743200" y="4953000"/>
          <p14:tracePt t="157971" x="2736850" y="4965700"/>
          <p14:tracePt t="157978" x="2698750" y="4991100"/>
          <p14:tracePt t="157995" x="2686050" y="4997450"/>
          <p14:tracePt t="157996" x="2667000" y="5003800"/>
          <p14:tracePt t="158012" x="2616200" y="5041900"/>
          <p14:tracePt t="158029" x="2540000" y="5080000"/>
          <p14:tracePt t="158046" x="2476500" y="5105400"/>
          <p14:tracePt t="158062" x="2432050" y="5137150"/>
          <p14:tracePt t="158079" x="2393950" y="5156200"/>
          <p14:tracePt t="158096" x="2374900" y="5175250"/>
          <p14:tracePt t="158112" x="2343150" y="5194300"/>
          <p14:tracePt t="158129" x="2317750" y="5219700"/>
          <p14:tracePt t="158145" x="2266950" y="5270500"/>
          <p14:tracePt t="158163" x="2241550" y="5308600"/>
          <p14:tracePt t="158179" x="2209800" y="5353050"/>
          <p14:tracePt t="158195" x="2190750" y="5403850"/>
          <p14:tracePt t="158212" x="2184400" y="5441950"/>
          <p14:tracePt t="158229" x="2178050" y="5473700"/>
          <p14:tracePt t="158268" x="2184400" y="5486400"/>
          <p14:tracePt t="158291" x="2197100" y="5499100"/>
          <p14:tracePt t="158298" x="2209800" y="5499100"/>
          <p14:tracePt t="158306" x="2235200" y="5530850"/>
          <p14:tracePt t="158314" x="2305050" y="5556250"/>
          <p14:tracePt t="158329" x="2349500" y="5575300"/>
          <p14:tracePt t="158346" x="2419350" y="5613400"/>
          <p14:tracePt t="158363" x="2495550" y="5638800"/>
          <p14:tracePt t="158379" x="2571750" y="5657850"/>
          <p14:tracePt t="158396" x="2654300" y="5683250"/>
          <p14:tracePt t="158412" x="2686050" y="5689600"/>
          <p14:tracePt t="158429" x="2736850" y="5695950"/>
          <p14:tracePt t="158446" x="2800350" y="5702300"/>
          <p14:tracePt t="158507" x="2838450" y="5702300"/>
          <p14:tracePt t="158513" x="2921000" y="5689600"/>
          <p14:tracePt t="158529" x="3054350" y="5676900"/>
          <p14:tracePt t="158530" x="3086100" y="5670550"/>
          <p14:tracePt t="158545" x="3270250" y="5664200"/>
          <p14:tracePt t="158586" x="3352800" y="5657850"/>
          <p14:tracePt t="158595" x="3505200" y="5657850"/>
          <p14:tracePt t="158605" x="3575050" y="5657850"/>
          <p14:tracePt t="158613" x="3702050" y="5657850"/>
          <p14:tracePt t="158629" x="3733800" y="5657850"/>
          <p14:tracePt t="159330" x="3879850" y="5683250"/>
          <p14:tracePt t="159355" x="4006850" y="5721350"/>
          <p14:tracePt t="159378" x="4032250" y="5727700"/>
          <p14:tracePt t="159387" x="4184650" y="5772150"/>
          <p14:tracePt t="159395" x="4203700" y="5772150"/>
          <p14:tracePt t="159412" x="4216400" y="5772150"/>
          <p14:tracePt t="159413" x="4445000" y="5822950"/>
          <p14:tracePt t="159429" x="4610100" y="5842000"/>
          <p14:tracePt t="159446" x="4616450" y="5842000"/>
          <p14:tracePt t="159462" x="4705350" y="5842000"/>
          <p14:tracePt t="159479" x="4806950" y="5842000"/>
          <p14:tracePt t="159495" x="4889500" y="5842000"/>
          <p14:tracePt t="159513" x="4965700" y="5848350"/>
          <p14:tracePt t="159529" x="5048250" y="5848350"/>
          <p14:tracePt t="159587" x="5054600" y="5848350"/>
          <p14:tracePt t="159595" x="5143500" y="5854700"/>
          <p14:tracePt t="159605" x="5207000" y="5854700"/>
          <p14:tracePt t="159612" x="5257800" y="5861050"/>
          <p14:tracePt t="159650" x="5270500" y="5867400"/>
          <p14:tracePt t="159651" x="5353050" y="5873750"/>
          <p14:tracePt t="159666" x="5422900" y="5892800"/>
          <p14:tracePt t="159679" x="5537200" y="5905500"/>
          <p14:tracePt t="159696" x="5638800" y="5918200"/>
          <p14:tracePt t="159712" x="5657850" y="5924550"/>
          <p14:tracePt t="159729" x="5816600" y="5949950"/>
          <p14:tracePt t="159746" x="5905500" y="5969000"/>
          <p14:tracePt t="159763" x="5988050" y="5975350"/>
          <p14:tracePt t="160027" x="5988050" y="5981700"/>
          <p14:tracePt t="160038" x="6013450" y="5981700"/>
          <p14:tracePt t="160039" x="6070600" y="5994400"/>
          <p14:tracePt t="160046" x="6191250" y="6019800"/>
          <p14:tracePt t="160063" x="6267450" y="6038850"/>
          <p14:tracePt t="160079" x="6273800" y="6038850"/>
          <p14:tracePt t="160096" x="6324600" y="6057900"/>
          <p14:tracePt t="160112" x="6343650" y="6057900"/>
          <p14:tracePt t="160129" x="6369050" y="6064250"/>
          <p14:tracePt t="160146" x="6375400" y="6070600"/>
          <p14:tracePt t="160522" x="6375400" y="6057900"/>
          <p14:tracePt t="160530" x="6375400" y="6045200"/>
          <p14:tracePt t="160531" x="6356350" y="6013450"/>
          <p14:tracePt t="160547" x="6343650" y="6000750"/>
          <p14:tracePt t="160563" x="6337300" y="5988050"/>
          <p14:tracePt t="160579" x="6337300" y="5981700"/>
          <p14:tracePt t="160930" x="6350000" y="5981700"/>
          <p14:tracePt t="160939" x="6388100" y="5981700"/>
          <p14:tracePt t="160947" x="6394450" y="5981700"/>
          <p14:tracePt t="160962" x="6400800" y="5975350"/>
          <p14:tracePt t="160963" x="6477000" y="5975350"/>
          <p14:tracePt t="160979" x="6553200" y="5988050"/>
          <p14:tracePt t="160996" x="6616700" y="5994400"/>
          <p14:tracePt t="161012" x="6731000" y="6013450"/>
          <p14:tracePt t="161030" x="6858000" y="6032500"/>
          <p14:tracePt t="161046" x="7010400" y="6051550"/>
          <p14:tracePt t="161062" x="7150100" y="6096000"/>
          <p14:tracePt t="161079" x="7283450" y="6140450"/>
          <p14:tracePt t="161095" x="7378700" y="6165850"/>
          <p14:tracePt t="161112" x="7423150" y="6184900"/>
          <p14:tracePt t="161129" x="7454900" y="6191250"/>
          <p14:tracePt t="161145" x="7493000" y="6197600"/>
          <p14:tracePt t="161163" x="7524750" y="6197600"/>
          <p14:tracePt t="161179" x="7556500" y="6203950"/>
          <p14:tracePt t="161196" x="7594600" y="6216650"/>
          <p14:tracePt t="161212" x="7607300" y="6223000"/>
          <p14:tracePt t="161229" x="7639050" y="6235700"/>
          <p14:tracePt t="161246" x="7664450" y="6242050"/>
          <p14:tracePt t="161262" x="7696200" y="6248400"/>
          <p14:tracePt t="161279" x="7734300" y="6267450"/>
          <p14:tracePt t="161295" x="7772400" y="6273800"/>
          <p14:tracePt t="161312" x="7797800" y="6286500"/>
          <p14:tracePt t="161329" x="7816850" y="6286500"/>
          <p14:tracePt t="161345" x="7829550" y="6286500"/>
          <p14:tracePt t="161363" x="7835900" y="6286500"/>
          <p14:tracePt t="161379" x="7848600" y="6286500"/>
          <p14:tracePt t="161396" x="7854950" y="6286500"/>
          <p14:tracePt t="161562" x="7842250" y="6286500"/>
          <p14:tracePt t="161570" x="7816850" y="6286500"/>
          <p14:tracePt t="161578" x="7747000" y="6286500"/>
          <p14:tracePt t="161588" x="7715250" y="6286500"/>
          <p14:tracePt t="161595" x="7588250" y="6286500"/>
          <p14:tracePt t="161612" x="7435850" y="6273800"/>
          <p14:tracePt t="161629" x="7283450" y="6254750"/>
          <p14:tracePt t="161645" x="7156450" y="6229350"/>
          <p14:tracePt t="161662" x="7080250" y="6216650"/>
          <p14:tracePt t="161698" x="7073900" y="6216650"/>
          <p14:tracePt t="161712" x="7048500" y="6216650"/>
          <p14:tracePt t="161713" x="7016750" y="6216650"/>
          <p14:tracePt t="161729" x="6985000" y="6216650"/>
          <p14:tracePt t="161745" x="6946900" y="6216650"/>
          <p14:tracePt t="161763" x="6908800" y="6216650"/>
          <p14:tracePt t="161779" x="6902450" y="6216650"/>
          <p14:tracePt t="161818" x="6883400" y="6216650"/>
          <p14:tracePt t="161819" x="6858000" y="6216650"/>
          <p14:tracePt t="161835" x="6813550" y="6216650"/>
          <p14:tracePt t="161847" x="6762750" y="6216650"/>
          <p14:tracePt t="161862" x="6724650" y="6216650"/>
          <p14:tracePt t="161879" x="6699250" y="6216650"/>
          <p14:tracePt t="161922" x="6686550" y="6216650"/>
          <p14:tracePt t="161938" x="6680200" y="6216650"/>
          <p14:tracePt t="161946" x="6642100" y="6210300"/>
          <p14:tracePt t="161962" x="6610350" y="6203950"/>
          <p14:tracePt t="161963" x="6559550" y="6197600"/>
          <p14:tracePt t="161979" x="6540500" y="6197600"/>
          <p14:tracePt t="161995" x="6502400" y="6191250"/>
          <p14:tracePt t="162012" x="6483350" y="6191250"/>
          <p14:tracePt t="162029" x="6477000" y="6191250"/>
          <p14:tracePt t="162046" x="6470650" y="6191250"/>
          <p14:tracePt t="162235" x="6477000" y="6191250"/>
          <p14:tracePt t="162250" x="6508750" y="6191250"/>
          <p14:tracePt t="162258" x="6559550" y="6191250"/>
          <p14:tracePt t="162266" x="6743700" y="6191250"/>
          <p14:tracePt t="162279" x="7048500" y="6191250"/>
          <p14:tracePt t="162295" x="7391400" y="6172200"/>
          <p14:tracePt t="162312" x="7658100" y="6172200"/>
          <p14:tracePt t="162329" x="7810500" y="6172200"/>
          <p14:tracePt t="162329" x="7829550" y="6172200"/>
          <p14:tracePt t="162394" x="7842250" y="6172200"/>
          <p14:tracePt t="162403" x="7880350" y="6172200"/>
          <p14:tracePt t="162412" x="7912100" y="6172200"/>
          <p14:tracePt t="162413" x="8020050" y="6172200"/>
          <p14:tracePt t="162429" x="8108950" y="6172200"/>
          <p14:tracePt t="162446" x="8178800" y="6172200"/>
          <p14:tracePt t="162462" x="8223250" y="6172200"/>
          <p14:tracePt t="162479" x="8248650" y="6165850"/>
          <p14:tracePt t="162495" x="8255000" y="6165850"/>
          <p14:tracePt t="162512" x="8267700" y="6165850"/>
          <p14:tracePt t="162529" x="8280400" y="6165850"/>
          <p14:tracePt t="162529" x="8286750" y="6165850"/>
          <p14:tracePt t="162547" x="8305800" y="6165850"/>
          <p14:tracePt t="162563" x="8318500" y="6165850"/>
          <p14:tracePt t="162579" x="8324850" y="6165850"/>
          <p14:tracePt t="162746" x="8331200" y="6165850"/>
          <p14:tracePt t="162754" x="8343900" y="6165850"/>
          <p14:tracePt t="162763" x="8369300" y="6165850"/>
          <p14:tracePt t="162771" x="8375650" y="6165850"/>
          <p14:tracePt t="162779" x="8413750" y="6165850"/>
          <p14:tracePt t="162795" x="8439150" y="6172200"/>
          <p14:tracePt t="162812" x="8458200" y="6172200"/>
          <p14:tracePt t="162829" x="8470900" y="6172200"/>
          <p14:tracePt t="162846" x="8477250" y="6172200"/>
          <p14:tracePt t="162906" x="8489950" y="6172200"/>
          <p14:tracePt t="162922" x="8496300" y="6172200"/>
          <p14:tracePt t="162938" x="8502650" y="6172200"/>
          <p14:tracePt t="162945" x="8509000" y="6172200"/>
          <p14:tracePt t="162946" x="8528050" y="6172200"/>
          <p14:tracePt t="163090" x="8515350" y="6172200"/>
          <p14:tracePt t="163098" x="8489950" y="6172200"/>
          <p14:tracePt t="163112" x="8445500" y="6184900"/>
          <p14:tracePt t="163113" x="8350250" y="6197600"/>
          <p14:tracePt t="163129" x="8242300" y="6210300"/>
          <p14:tracePt t="163129" x="8191500" y="6210300"/>
          <p14:tracePt t="163146" x="8102600" y="6210300"/>
          <p14:tracePt t="163163" x="8032750" y="6210300"/>
          <p14:tracePt t="163179" x="7994650" y="6210300"/>
          <p14:tracePt t="163218" x="7988300" y="6210300"/>
          <p14:tracePt t="163226" x="7981950" y="6210300"/>
          <p14:tracePt t="163232" x="7962900" y="6210300"/>
          <p14:tracePt t="163245" x="7956550" y="6210300"/>
          <p14:tracePt t="163262" x="7943850" y="6210300"/>
          <p14:tracePt t="163279" x="7937500" y="6210300"/>
          <p14:tracePt t="163295" x="7924800" y="6210300"/>
          <p14:tracePt t="163312" x="7918450" y="6210300"/>
          <p14:tracePt t="163329" x="7899400" y="6210300"/>
          <p14:tracePt t="163329" x="7893050" y="6210300"/>
          <p14:tracePt t="163347" x="7880350" y="6210300"/>
          <p14:tracePt t="163490" x="7899400" y="6210300"/>
          <p14:tracePt t="163505" x="7918450" y="6210300"/>
          <p14:tracePt t="163505" x="7937500" y="6210300"/>
          <p14:tracePt t="163512" x="7981950" y="6210300"/>
          <p14:tracePt t="163529" x="8007350" y="6210300"/>
          <p14:tracePt t="163546" x="8070850" y="6216650"/>
          <p14:tracePt t="163564" x="8128000" y="6223000"/>
          <p14:tracePt t="163579" x="8166100" y="6235700"/>
          <p14:tracePt t="163596" x="8204200" y="6242050"/>
          <p14:tracePt t="163612" x="8235950" y="6242050"/>
          <p14:tracePt t="163629" x="8261350" y="6248400"/>
          <p14:tracePt t="163645" x="8286750" y="6254750"/>
          <p14:tracePt t="163662" x="8305800" y="6261100"/>
          <p14:tracePt t="163679" x="8343900" y="6280150"/>
          <p14:tracePt t="163695" x="8369300" y="6280150"/>
          <p14:tracePt t="163712" x="8388350" y="6292850"/>
          <p14:tracePt t="163729" x="8407400" y="6299200"/>
          <p14:tracePt t="163745" x="8432800" y="6311900"/>
          <p14:tracePt t="163763" x="8458200" y="6318250"/>
          <p14:tracePt t="163779" x="8477250" y="6324600"/>
          <p14:tracePt t="163795" x="8515350" y="6330950"/>
          <p14:tracePt t="163812" x="8534400" y="6337300"/>
          <p14:tracePt t="163829" x="8547100" y="6337300"/>
          <p14:tracePt t="164018" x="8553450" y="6337300"/>
          <p14:tracePt t="164028" x="8553450" y="6324600"/>
          <p14:tracePt t="164029" x="8553450" y="6305550"/>
          <p14:tracePt t="164045" x="8553450" y="6292850"/>
          <p14:tracePt t="164062" x="8547100" y="6280150"/>
          <p14:tracePt t="164079" x="8547100" y="6273800"/>
          <p14:tracePt t="164122" x="8540750" y="6267450"/>
          <p14:tracePt t="164138" x="8534400" y="6261100"/>
          <p14:tracePt t="164146" x="8521700" y="6254750"/>
          <p14:tracePt t="164170" x="8515350" y="6254750"/>
          <p14:tracePt t="164186" x="8509000" y="6254750"/>
          <p14:tracePt t="164202" x="8509000" y="6248400"/>
          <p14:tracePt t="164220" x="8502650" y="6242050"/>
          <p14:tracePt t="164222" x="8496300" y="6242050"/>
          <p14:tracePt t="164228" x="8489950" y="6235700"/>
          <p14:tracePt t="164266" x="8483600" y="6229350"/>
          <p14:tracePt t="164434" x="8470900" y="6229350"/>
          <p14:tracePt t="164442" x="8451850" y="6229350"/>
          <p14:tracePt t="164450" x="8407400" y="6229350"/>
          <p14:tracePt t="164462" x="8312150" y="6248400"/>
          <p14:tracePt t="164479" x="8197850" y="6261100"/>
          <p14:tracePt t="164495" x="8070850" y="6261100"/>
          <p14:tracePt t="164511" x="7943850" y="6261100"/>
          <p14:tracePt t="164529" x="7867650" y="6261100"/>
          <p14:tracePt t="164545" x="7766050" y="6261100"/>
          <p14:tracePt t="164563" x="7696200" y="6261100"/>
          <p14:tracePt t="164579" x="7632700" y="6261100"/>
          <p14:tracePt t="164595" x="7620000" y="6261100"/>
          <p14:tracePt t="164612" x="7607300" y="6267450"/>
          <p14:tracePt t="165122" x="7588250" y="6267450"/>
          <p14:tracePt t="165130" x="7512050" y="6267450"/>
          <p14:tracePt t="165146" x="7442200" y="6261100"/>
          <p14:tracePt t="165147" x="7283450" y="6223000"/>
          <p14:tracePt t="165163" x="7226300" y="6210300"/>
          <p14:tracePt t="165202" x="7194550" y="6210300"/>
          <p14:tracePt t="165210" x="7143750" y="6216650"/>
          <p14:tracePt t="165212" x="7067550" y="6229350"/>
          <p14:tracePt t="165228" x="7016750" y="6242050"/>
          <p14:tracePt t="165246" x="7010400" y="6254750"/>
          <p14:tracePt t="165262" x="7004050" y="6254750"/>
          <p14:tracePt t="165279" x="6991350" y="6254750"/>
          <p14:tracePt t="165362" x="6985000" y="6254750"/>
          <p14:tracePt t="165370" x="6965950" y="6254750"/>
          <p14:tracePt t="165377" x="6921500" y="6254750"/>
          <p14:tracePt t="165395" x="6883400" y="6248400"/>
          <p14:tracePt t="165396" x="6769100" y="6210300"/>
          <p14:tracePt t="165412" x="6680200" y="6184900"/>
          <p14:tracePt t="165428" x="6604000" y="6165850"/>
          <p14:tracePt t="165445" x="6464300" y="6146800"/>
          <p14:tracePt t="165462" x="6375400" y="6146800"/>
          <p14:tracePt t="165478" x="6159500" y="6146800"/>
          <p14:tracePt t="165495" x="6064250" y="6159500"/>
          <p14:tracePt t="165512" x="5740400" y="6184900"/>
          <p14:tracePt t="165529" x="5607050" y="6197600"/>
          <p14:tracePt t="165545" x="5473700" y="6210300"/>
          <p14:tracePt t="165586" x="5461000" y="6210300"/>
          <p14:tracePt t="165594" x="5429250" y="6210300"/>
          <p14:tracePt t="165605" x="5422900" y="6216650"/>
          <p14:tracePt t="165612" x="5391150" y="6210300"/>
          <p14:tracePt t="165628" x="5359400" y="6197600"/>
          <p14:tracePt t="165645" x="5334000" y="6178550"/>
          <p14:tracePt t="165662" x="5327650" y="6153150"/>
          <p14:tracePt t="165679" x="5327650" y="6121400"/>
          <p14:tracePt t="165695" x="5327650" y="6096000"/>
          <p14:tracePt t="165770" x="5327650" y="6076950"/>
          <p14:tracePt t="165778" x="5327650" y="6064250"/>
          <p14:tracePt t="165779" x="5327650" y="6045200"/>
          <p14:tracePt t="165795" x="5321300" y="6038850"/>
          <p14:tracePt t="165796" x="5308600" y="6013450"/>
          <p14:tracePt t="165812" x="5276850" y="5988050"/>
          <p14:tracePt t="165828" x="5245100" y="5969000"/>
          <p14:tracePt t="165890" x="5207000" y="5962650"/>
          <p14:tracePt t="165904" x="5156200" y="5956300"/>
          <p14:tracePt t="165904" x="5092700" y="5949950"/>
          <p14:tracePt t="165914" x="5022850" y="5937250"/>
          <p14:tracePt t="165915" x="5016500" y="5937250"/>
          <p14:tracePt t="165946" x="4965700" y="5924550"/>
          <p14:tracePt t="165947" x="4826000" y="5905500"/>
          <p14:tracePt t="165962" x="4635500" y="5880100"/>
          <p14:tracePt t="165979" x="4489450" y="5861050"/>
          <p14:tracePt t="165995" x="4387850" y="5848350"/>
          <p14:tracePt t="166012" x="4375150" y="5848350"/>
          <p14:tracePt t="16664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Nephrotic Syndrome, Liver Disease and Ascitis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Lower protein in blood</a:t>
            </a:r>
          </a:p>
          <a:p>
            <a:pPr lvl="1"/>
            <a:r>
              <a:rPr lang="en-US"/>
              <a:t>Hypoproteinemia</a:t>
            </a:r>
          </a:p>
          <a:p>
            <a:r>
              <a:rPr lang="en-US"/>
              <a:t>Several causes</a:t>
            </a:r>
          </a:p>
          <a:p>
            <a:pPr lvl="1"/>
            <a:r>
              <a:rPr lang="en-US"/>
              <a:t>Nephrons leaking proteins</a:t>
            </a:r>
          </a:p>
          <a:p>
            <a:pPr lvl="1"/>
            <a:r>
              <a:rPr lang="en-US"/>
              <a:t>Liver malfunction</a:t>
            </a:r>
          </a:p>
          <a:p>
            <a:pPr lvl="1"/>
            <a:r>
              <a:rPr lang="en-US"/>
              <a:t>Ascitis (blocking of 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     veins in the liver)</a:t>
            </a:r>
          </a:p>
          <a:p>
            <a:pPr lvl="1"/>
            <a:endParaRPr lang="en-US"/>
          </a:p>
        </p:txBody>
      </p:sp>
      <p:pic>
        <p:nvPicPr>
          <p:cNvPr id="59396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988" y="1462088"/>
            <a:ext cx="3008312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6661150" y="2492375"/>
            <a:ext cx="2212975" cy="5429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6719888" y="5891213"/>
            <a:ext cx="2212975" cy="411162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12"/>
    </mc:Choice>
    <mc:Fallback xmlns="">
      <p:transition spd="slow" advTm="10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70" x="825500" y="2241550"/>
          <p14:tracePt t="14862" x="0" y="0"/>
        </p14:tracePtLst>
        <p14:tracePtLst>
          <p14:tracePt t="15049" x="825500" y="2241550"/>
          <p14:tracePt t="15190" x="0" y="0"/>
        </p14:tracePtLst>
        <p14:tracePtLst>
          <p14:tracePt t="15435" x="831850" y="2317750"/>
          <p14:tracePt t="15556" x="0" y="0"/>
        </p14:tracePtLst>
        <p14:tracePtLst>
          <p14:tracePt t="15721" x="831850" y="2317750"/>
          <p14:tracePt t="15854" x="0" y="0"/>
        </p14:tracePtLst>
        <p14:tracePtLst>
          <p14:tracePt t="31897" x="3232150" y="1568450"/>
          <p14:tracePt t="32087" x="3238500" y="1568450"/>
          <p14:tracePt t="32095" x="3251200" y="1568450"/>
          <p14:tracePt t="32103" x="3282950" y="1568450"/>
          <p14:tracePt t="32111" x="3314700" y="1568450"/>
          <p14:tracePt t="32117" x="3448050" y="1568450"/>
          <p14:tracePt t="32131" x="3473450" y="1568450"/>
          <p14:tracePt t="32148" x="3752850" y="1644650"/>
          <p14:tracePt t="32165" x="4152900" y="1714500"/>
          <p14:tracePt t="32181" x="5105400" y="1854200"/>
          <p14:tracePt t="32198" x="6280150" y="1968500"/>
          <p14:tracePt t="32214" x="7696200" y="2051050"/>
          <p14:tracePt t="32232" x="8451850" y="2063750"/>
          <p14:tracePt t="32248" x="8985250" y="2057400"/>
          <p14:tracePt t="32264" x="9137650" y="2012950"/>
          <p14:tracePt t="32281" x="9137650" y="1981200"/>
          <p14:tracePt t="32298" x="9137650" y="1968500"/>
          <p14:tracePt t="32343" x="9137650" y="1962150"/>
          <p14:tracePt t="32360" x="9137650" y="1955800"/>
          <p14:tracePt t="32389" x="9137650" y="1949450"/>
          <p14:tracePt t="32400" x="9137650" y="1943100"/>
          <p14:tracePt t="32401" x="9137650" y="1936750"/>
          <p14:tracePt t="32415" x="9137650" y="1879600"/>
          <p14:tracePt t="32433" x="9137650" y="1822450"/>
          <p14:tracePt t="32449" x="9105900" y="1752600"/>
          <p14:tracePt t="32465" x="9061450" y="1695450"/>
          <p14:tracePt t="32482" x="9010650" y="1644650"/>
          <p14:tracePt t="32498" x="8909050" y="1612900"/>
          <p14:tracePt t="32515" x="8737600" y="1587500"/>
          <p14:tracePt t="32532" x="8553450" y="1587500"/>
          <p14:tracePt t="32549" x="8388350" y="1587500"/>
          <p14:tracePt t="32565" x="8248650" y="1619250"/>
          <p14:tracePt t="32582" x="8115300" y="1631950"/>
          <p14:tracePt t="32599" x="8001000" y="1651000"/>
          <p14:tracePt t="32615" x="7867650" y="1670050"/>
          <p14:tracePt t="32633" x="7854950" y="1670050"/>
          <p14:tracePt t="32649" x="7740650" y="1676400"/>
          <p14:tracePt t="32665" x="7594600" y="1682750"/>
          <p14:tracePt t="32682" x="7480300" y="1682750"/>
          <p14:tracePt t="32699" x="7454900" y="1689100"/>
          <p14:tracePt t="32716" x="7435850" y="1689100"/>
          <p14:tracePt t="32732" x="7423150" y="1689100"/>
          <p14:tracePt t="32776" x="7423150" y="1701800"/>
          <p14:tracePt t="32784" x="7429500" y="1727200"/>
          <p14:tracePt t="32785" x="7448550" y="1765300"/>
          <p14:tracePt t="32799" x="7505700" y="1860550"/>
          <p14:tracePt t="32815" x="7639050" y="2000250"/>
          <p14:tracePt t="32833" x="7804150" y="2101850"/>
          <p14:tracePt t="32849" x="8013700" y="2184400"/>
          <p14:tracePt t="32866" x="8242300" y="2254250"/>
          <p14:tracePt t="32882" x="8318500" y="2273300"/>
          <p14:tracePt t="32899" x="8458200" y="2292350"/>
          <p14:tracePt t="32916" x="8578850" y="2292350"/>
          <p14:tracePt t="32932" x="8661400" y="2266950"/>
          <p14:tracePt t="32949" x="8718550" y="2216150"/>
          <p14:tracePt t="32965" x="8737600" y="2152650"/>
          <p14:tracePt t="32982" x="8743950" y="2095500"/>
          <p14:tracePt t="32999" x="8743950" y="2038350"/>
          <p14:tracePt t="33015" x="8731250" y="2019300"/>
          <p14:tracePt t="33033" x="8667750" y="1968500"/>
          <p14:tracePt t="33049" x="8547100" y="1911350"/>
          <p14:tracePt t="33065" x="8540750" y="1911350"/>
          <p14:tracePt t="33082" x="8369300" y="1866900"/>
          <p14:tracePt t="33099" x="8293100" y="1847850"/>
          <p14:tracePt t="33116" x="8191500" y="1828800"/>
          <p14:tracePt t="33132" x="8108950" y="1809750"/>
          <p14:tracePt t="33149" x="8070850" y="1809750"/>
          <p14:tracePt t="33165" x="8051800" y="1809750"/>
          <p14:tracePt t="33182" x="8026400" y="1816100"/>
          <p14:tracePt t="33199" x="8001000" y="1841500"/>
          <p14:tracePt t="33216" x="7969250" y="1898650"/>
          <p14:tracePt t="33233" x="7950200" y="1930400"/>
          <p14:tracePt t="33248" x="7931150" y="1968500"/>
          <p14:tracePt t="33265" x="7924800" y="2000250"/>
          <p14:tracePt t="33282" x="7918450" y="2032000"/>
          <p14:tracePt t="33299" x="7918450" y="2051050"/>
          <p14:tracePt t="33316" x="7918450" y="2082800"/>
          <p14:tracePt t="33332" x="7918450" y="2101850"/>
          <p14:tracePt t="33348" x="7924800" y="2133600"/>
          <p14:tracePt t="33366" x="7937500" y="2152650"/>
          <p14:tracePt t="33382" x="7969250" y="2159000"/>
          <p14:tracePt t="33399" x="8026400" y="2184400"/>
          <p14:tracePt t="33415" x="8134350" y="2190750"/>
          <p14:tracePt t="33433" x="8204200" y="2190750"/>
          <p14:tracePt t="33449" x="8261350" y="2190750"/>
          <p14:tracePt t="33465" x="8293100" y="2184400"/>
          <p14:tracePt t="33482" x="8324850" y="2159000"/>
          <p14:tracePt t="33499" x="8337550" y="2146300"/>
          <p14:tracePt t="33544" x="8337550" y="2139950"/>
          <p14:tracePt t="33552" x="8337550" y="2127250"/>
          <p14:tracePt t="33560" x="8337550" y="2108200"/>
          <p14:tracePt t="33568" x="8324850" y="2070100"/>
          <p14:tracePt t="33582" x="8312150" y="2038350"/>
          <p14:tracePt t="33599" x="8286750" y="2006600"/>
          <p14:tracePt t="33616" x="8280400" y="1993900"/>
          <p14:tracePt t="33632" x="8242300" y="1987550"/>
          <p14:tracePt t="33649" x="8140700" y="1949450"/>
          <p14:tracePt t="33665" x="8051800" y="1943100"/>
          <p14:tracePt t="33682" x="7962900" y="1930400"/>
          <p14:tracePt t="33699" x="7905750" y="1924050"/>
          <p14:tracePt t="33715" x="7848600" y="1924050"/>
          <p14:tracePt t="33732" x="7842250" y="1924050"/>
          <p14:tracePt t="33749" x="7810500" y="1943100"/>
          <p14:tracePt t="33765" x="7778750" y="1955800"/>
          <p14:tracePt t="33782" x="7753350" y="1987550"/>
          <p14:tracePt t="33799" x="7747000" y="2019300"/>
          <p14:tracePt t="33816" x="7747000" y="2070100"/>
          <p14:tracePt t="33833" x="7747000" y="2089150"/>
          <p14:tracePt t="33849" x="7766050" y="2114550"/>
          <p14:tracePt t="33866" x="7816850" y="2133600"/>
          <p14:tracePt t="33882" x="7905750" y="2152650"/>
          <p14:tracePt t="33899" x="8026400" y="2159000"/>
          <p14:tracePt t="33915" x="8121650" y="2159000"/>
          <p14:tracePt t="33932" x="8197850" y="2146300"/>
          <p14:tracePt t="33949" x="8210550" y="2127250"/>
          <p14:tracePt t="33965" x="8242300" y="2070100"/>
          <p14:tracePt t="33982" x="8255000" y="2012950"/>
          <p14:tracePt t="33999" x="8261350" y="1968500"/>
          <p14:tracePt t="34015" x="8261350" y="1924050"/>
          <p14:tracePt t="34033" x="8255000" y="1892300"/>
          <p14:tracePt t="34049" x="8242300" y="1873250"/>
          <p14:tracePt t="34066" x="8223250" y="1854200"/>
          <p14:tracePt t="34082" x="8216900" y="1854200"/>
          <p14:tracePt t="34120" x="8197850" y="1854200"/>
          <p14:tracePt t="34129" x="8185150" y="1854200"/>
          <p14:tracePt t="34132" x="8153400" y="1854200"/>
          <p14:tracePt t="34149" x="8115300" y="1866900"/>
          <p14:tracePt t="34166" x="8070850" y="1879600"/>
          <p14:tracePt t="34182" x="8032750" y="1892300"/>
          <p14:tracePt t="34199" x="8007350" y="1898650"/>
          <p14:tracePt t="34215" x="7975600" y="1917700"/>
          <p14:tracePt t="34232" x="7962900" y="1936750"/>
          <p14:tracePt t="34249" x="7956550" y="1943100"/>
          <p14:tracePt t="34266" x="7956550" y="1962150"/>
          <p14:tracePt t="34282" x="7950200" y="1974850"/>
          <p14:tracePt t="34299" x="7943850" y="1993900"/>
          <p14:tracePt t="34315" x="7943850" y="2012950"/>
          <p14:tracePt t="34332" x="7943850" y="2032000"/>
          <p14:tracePt t="34349" x="7950200" y="2051050"/>
          <p14:tracePt t="34365" x="7962900" y="2057400"/>
          <p14:tracePt t="34382" x="7975600" y="2076450"/>
          <p14:tracePt t="34399" x="8007350" y="2095500"/>
          <p14:tracePt t="34415" x="8077200" y="2114550"/>
          <p14:tracePt t="34433" x="8115300" y="2114550"/>
          <p14:tracePt t="34449" x="8140700" y="2114550"/>
          <p14:tracePt t="34466" x="8153400" y="2114550"/>
          <p14:tracePt t="34482" x="8159750" y="2114550"/>
          <p14:tracePt t="34544" x="8166100" y="2108200"/>
          <p14:tracePt t="34920" x="8159750" y="2108200"/>
          <p14:tracePt t="34928" x="8083550" y="2101850"/>
          <p14:tracePt t="34936" x="7950200" y="2082800"/>
          <p14:tracePt t="34944" x="7823200" y="2082800"/>
          <p14:tracePt t="34952" x="7600950" y="2051050"/>
          <p14:tracePt t="34965" x="7404100" y="2012950"/>
          <p14:tracePt t="34982" x="7391400" y="2012950"/>
          <p14:tracePt t="34999" x="7219950" y="1968500"/>
          <p14:tracePt t="35015" x="7080250" y="1930400"/>
          <p14:tracePt t="35032" x="7054850" y="1924050"/>
          <p14:tracePt t="35160" x="7042150" y="1924050"/>
          <p14:tracePt t="35168" x="7023100" y="1905000"/>
          <p14:tracePt t="35177" x="7004050" y="1898650"/>
          <p14:tracePt t="35184" x="6959600" y="1854200"/>
          <p14:tracePt t="35199" x="6915150" y="1816100"/>
          <p14:tracePt t="35215" x="6908800" y="1809750"/>
          <p14:tracePt t="35232" x="6896100" y="1803400"/>
          <p14:tracePt t="35249" x="6877050" y="1797050"/>
          <p14:tracePt t="35265" x="6864350" y="1784350"/>
          <p14:tracePt t="35282" x="6851650" y="1784350"/>
          <p14:tracePt t="35299" x="6826250" y="1771650"/>
          <p14:tracePt t="35315" x="6800850" y="1771650"/>
          <p14:tracePt t="35332" x="6781800" y="1771650"/>
          <p14:tracePt t="35348" x="6769100" y="1765300"/>
          <p14:tracePt t="35456" x="6756400" y="1765300"/>
          <p14:tracePt t="35464" x="6750050" y="1765300"/>
          <p14:tracePt t="35475" x="6737350" y="1765300"/>
          <p14:tracePt t="35481" x="6686550" y="1765300"/>
          <p14:tracePt t="35491" x="6673850" y="1765300"/>
          <p14:tracePt t="35499" x="6661150" y="1765300"/>
          <p14:tracePt t="35681" x="6667500" y="1765300"/>
          <p14:tracePt t="35682" x="6699250" y="1771650"/>
          <p14:tracePt t="35698" x="6724650" y="1778000"/>
          <p14:tracePt t="35699" x="6807200" y="1797050"/>
          <p14:tracePt t="35715" x="6896100" y="1809750"/>
          <p14:tracePt t="35732" x="6978650" y="1828800"/>
          <p14:tracePt t="35768" x="7004050" y="1828800"/>
          <p14:tracePt t="35769" x="7042150" y="1841500"/>
          <p14:tracePt t="35782" x="7099300" y="1847850"/>
          <p14:tracePt t="35798" x="7150100" y="1854200"/>
          <p14:tracePt t="35798" x="7181850" y="1860550"/>
          <p14:tracePt t="35817" x="7239000" y="1866900"/>
          <p14:tracePt t="35833" x="7308850" y="1879600"/>
          <p14:tracePt t="35849" x="7391400" y="1892300"/>
          <p14:tracePt t="35865" x="7505700" y="1911350"/>
          <p14:tracePt t="35882" x="7613650" y="1936750"/>
          <p14:tracePt t="35899" x="7696200" y="1949450"/>
          <p14:tracePt t="35915" x="7734300" y="1955800"/>
          <p14:tracePt t="35932" x="7759700" y="1968500"/>
          <p14:tracePt t="35949" x="7810500" y="1981200"/>
          <p14:tracePt t="35965" x="7861300" y="2000250"/>
          <p14:tracePt t="35982" x="7937500" y="2019300"/>
          <p14:tracePt t="35999" x="7943850" y="2019300"/>
          <p14:tracePt t="36032" x="7956550" y="2019300"/>
          <p14:tracePt t="36033" x="8039100" y="2044700"/>
          <p14:tracePt t="36049" x="8128000" y="2063750"/>
          <p14:tracePt t="36065" x="8185150" y="2082800"/>
          <p14:tracePt t="36082" x="8242300" y="2101850"/>
          <p14:tracePt t="36098" x="8305800" y="2114550"/>
          <p14:tracePt t="36115" x="8362950" y="2127250"/>
          <p14:tracePt t="36132" x="8382000" y="2127250"/>
          <p14:tracePt t="36149" x="8439150" y="2139950"/>
          <p14:tracePt t="36165" x="8483600" y="2139950"/>
          <p14:tracePt t="36182" x="8509000" y="2146300"/>
          <p14:tracePt t="36198" x="8528050" y="2146300"/>
          <p14:tracePt t="36215" x="8559800" y="2146300"/>
          <p14:tracePt t="36232" x="8566150" y="2146300"/>
          <p14:tracePt t="36344" x="8572500" y="2152650"/>
          <p14:tracePt t="36352" x="8572500" y="2171700"/>
          <p14:tracePt t="36361" x="8572500" y="2190750"/>
          <p14:tracePt t="36368" x="8572500" y="2222500"/>
          <p14:tracePt t="36368" x="8572500" y="2266950"/>
          <p14:tracePt t="36384" x="8572500" y="2317750"/>
          <p14:tracePt t="36385" x="8572500" y="2381250"/>
          <p14:tracePt t="36399" x="8572500" y="2489200"/>
          <p14:tracePt t="36399" x="8572500" y="2546350"/>
          <p14:tracePt t="36432" x="8591550" y="2641600"/>
          <p14:tracePt t="36448" x="8616950" y="2736850"/>
          <p14:tracePt t="36449" x="8636000" y="2774950"/>
          <p14:tracePt t="36488" x="8642350" y="2781300"/>
          <p14:tracePt t="36552" x="8648700" y="2781300"/>
          <p14:tracePt t="36576" x="8655050" y="2781300"/>
          <p14:tracePt t="36593" x="8661400" y="2781300"/>
          <p14:tracePt t="36608" x="8667750" y="2781300"/>
          <p14:tracePt t="36616" x="8674100" y="2781300"/>
          <p14:tracePt t="36617" x="8680450" y="2781300"/>
          <p14:tracePt t="36633" x="8705850" y="2781300"/>
          <p14:tracePt t="36649" x="8737600" y="2781300"/>
          <p14:tracePt t="36665" x="8763000" y="2755900"/>
          <p14:tracePt t="36682" x="8769350" y="2755900"/>
          <p14:tracePt t="36698" x="8775700" y="2743200"/>
          <p14:tracePt t="36715" x="8775700" y="2736850"/>
          <p14:tracePt t="36732" x="8782050" y="2724150"/>
          <p14:tracePt t="36749" x="8782050" y="2698750"/>
          <p14:tracePt t="36765" x="8782050" y="2686050"/>
          <p14:tracePt t="36782" x="8782050" y="2667000"/>
          <p14:tracePt t="36798" x="8782050" y="2654300"/>
          <p14:tracePt t="36815" x="8782050" y="2641600"/>
          <p14:tracePt t="36833" x="8775700" y="2628900"/>
          <p14:tracePt t="36849" x="8769350" y="2622550"/>
          <p14:tracePt t="36865" x="8769350" y="2616200"/>
          <p14:tracePt t="36882" x="8763000" y="2609850"/>
          <p14:tracePt t="36898" x="8750300" y="2597150"/>
          <p14:tracePt t="36916" x="8737600" y="2590800"/>
          <p14:tracePt t="36932" x="8724900" y="2584450"/>
          <p14:tracePt t="36949" x="8705850" y="2578100"/>
          <p14:tracePt t="36965" x="8686800" y="2565400"/>
          <p14:tracePt t="36982" x="8655050" y="2552700"/>
          <p14:tracePt t="36998" x="8623300" y="2540000"/>
          <p14:tracePt t="37015" x="8591550" y="2533650"/>
          <p14:tracePt t="37032" x="8553450" y="2527300"/>
          <p14:tracePt t="37049" x="8528050" y="2527300"/>
          <p14:tracePt t="37065" x="8496300" y="2527300"/>
          <p14:tracePt t="37082" x="8458200" y="2527300"/>
          <p14:tracePt t="37098" x="8432800" y="2527300"/>
          <p14:tracePt t="37115" x="8413750" y="2527300"/>
          <p14:tracePt t="37132" x="8388350" y="2527300"/>
          <p14:tracePt t="37148" x="8369300" y="2533650"/>
          <p14:tracePt t="37165" x="8350250" y="2540000"/>
          <p14:tracePt t="37182" x="8343900" y="2546350"/>
          <p14:tracePt t="37198" x="8324850" y="2559050"/>
          <p14:tracePt t="37215" x="8299450" y="2578100"/>
          <p14:tracePt t="37232" x="8293100" y="2590800"/>
          <p14:tracePt t="37248" x="8286750" y="2616200"/>
          <p14:tracePt t="37265" x="8286750" y="2641600"/>
          <p14:tracePt t="37282" x="8286750" y="2660650"/>
          <p14:tracePt t="37392" x="8286750" y="2667000"/>
          <p14:tracePt t="37399" x="8293100" y="2673350"/>
          <p14:tracePt t="37415" x="8324850" y="2692400"/>
          <p14:tracePt t="37416" x="8350250" y="2711450"/>
          <p14:tracePt t="37432" x="8388350" y="2736850"/>
          <p14:tracePt t="37448" x="8426450" y="2749550"/>
          <p14:tracePt t="37464" x="8483600" y="2762250"/>
          <p14:tracePt t="37482" x="8509000" y="2768600"/>
          <p14:tracePt t="37520" x="8521700" y="2768600"/>
          <p14:tracePt t="37528" x="8547100" y="2755900"/>
          <p14:tracePt t="37532" x="8597900" y="2730500"/>
          <p14:tracePt t="37548" x="8636000" y="2717800"/>
          <p14:tracePt t="37565" x="8667750" y="2692400"/>
          <p14:tracePt t="37582" x="8693150" y="2679700"/>
          <p14:tracePt t="37599" x="8705850" y="2660650"/>
          <p14:tracePt t="37615" x="8724900" y="2641600"/>
          <p14:tracePt t="37632" x="8737600" y="2622550"/>
          <p14:tracePt t="37648" x="8743950" y="2616200"/>
          <p14:tracePt t="37665" x="8743950" y="2609850"/>
          <p14:tracePt t="37682" x="8750300" y="2597150"/>
          <p14:tracePt t="37699" x="8750300" y="2590800"/>
          <p14:tracePt t="37715" x="8750300" y="2584450"/>
          <p14:tracePt t="37732" x="8756650" y="2571750"/>
          <p14:tracePt t="37748" x="8756650" y="2559050"/>
          <p14:tracePt t="37765" x="8756650" y="2540000"/>
          <p14:tracePt t="37782" x="8756650" y="2520950"/>
          <p14:tracePt t="37799" x="8756650" y="2501900"/>
          <p14:tracePt t="37815" x="8743950" y="2470150"/>
          <p14:tracePt t="37833" x="8718550" y="2451100"/>
          <p14:tracePt t="37848" x="8693150" y="2438400"/>
          <p14:tracePt t="37865" x="8661400" y="2432050"/>
          <p14:tracePt t="37882" x="8610600" y="2432050"/>
          <p14:tracePt t="37899" x="8578850" y="2432050"/>
          <p14:tracePt t="37944" x="8572500" y="2432050"/>
          <p14:tracePt t="37958" x="8559800" y="2432050"/>
          <p14:tracePt t="37958" x="8534400" y="2444750"/>
          <p14:tracePt t="37968" x="8515350" y="2451100"/>
          <p14:tracePt t="37969" x="8489950" y="2463800"/>
          <p14:tracePt t="37982" x="8439150" y="2495550"/>
          <p14:tracePt t="37999" x="8394700" y="2527300"/>
          <p14:tracePt t="38015" x="8356600" y="2565400"/>
          <p14:tracePt t="38033" x="8337550" y="2584450"/>
          <p14:tracePt t="38048" x="8324850" y="2609850"/>
          <p14:tracePt t="38065" x="8318500" y="2628900"/>
          <p14:tracePt t="38082" x="8312150" y="2679700"/>
          <p14:tracePt t="38099" x="8312150" y="2698750"/>
          <p14:tracePt t="38115" x="8312150" y="2730500"/>
          <p14:tracePt t="38132" x="8312150" y="2755900"/>
          <p14:tracePt t="38208" x="8312150" y="2768600"/>
          <p14:tracePt t="38216" x="8331200" y="2787650"/>
          <p14:tracePt t="38224" x="8337550" y="2787650"/>
          <p14:tracePt t="38232" x="8362950" y="2806700"/>
          <p14:tracePt t="38248" x="8369300" y="2813050"/>
          <p14:tracePt t="38265" x="8388350" y="2813050"/>
          <p14:tracePt t="38282" x="8420100" y="2813050"/>
          <p14:tracePt t="38299" x="8464550" y="2813050"/>
          <p14:tracePt t="38315" x="8515350" y="2787650"/>
          <p14:tracePt t="38332" x="8559800" y="2768600"/>
          <p14:tracePt t="38348" x="8585200" y="2749550"/>
          <p14:tracePt t="38365" x="8610600" y="2730500"/>
          <p14:tracePt t="38382" x="8629650" y="2705100"/>
          <p14:tracePt t="38399" x="8655050" y="2686050"/>
          <p14:tracePt t="38415" x="8674100" y="2667000"/>
          <p14:tracePt t="38433" x="8686800" y="2641600"/>
          <p14:tracePt t="38448" x="8705850" y="2609850"/>
          <p14:tracePt t="38465" x="8712200" y="2578100"/>
          <p14:tracePt t="38482" x="8718550" y="2546350"/>
          <p14:tracePt t="38498" x="8724900" y="2508250"/>
          <p14:tracePt t="38515" x="8724900" y="2470150"/>
          <p14:tracePt t="38532" x="8724900" y="2444750"/>
          <p14:tracePt t="38549" x="8718550" y="2425700"/>
          <p14:tracePt t="38565" x="8712200" y="2406650"/>
          <p14:tracePt t="38582" x="8699500" y="2400300"/>
          <p14:tracePt t="38598" x="8693150" y="2393950"/>
          <p14:tracePt t="38640" x="8686800" y="2393950"/>
          <p14:tracePt t="38648" x="8680450" y="2393950"/>
          <p14:tracePt t="38658" x="8680450" y="2387600"/>
          <p14:tracePt t="38712" x="8674100" y="2387600"/>
          <p14:tracePt t="38736" x="8661400" y="2387600"/>
          <p14:tracePt t="38744" x="8661400" y="2393950"/>
          <p14:tracePt t="38744" x="8655050" y="2393950"/>
          <p14:tracePt t="38760" x="8648700" y="2393950"/>
          <p14:tracePt t="38776" x="8642350" y="2400300"/>
          <p14:tracePt t="38784" x="8629650" y="2406650"/>
          <p14:tracePt t="38785" x="8616950" y="2419350"/>
          <p14:tracePt t="38798" x="8572500" y="2451100"/>
          <p14:tracePt t="38815" x="8528050" y="2476500"/>
          <p14:tracePt t="38833" x="8509000" y="2489200"/>
          <p14:tracePt t="38849" x="8489950" y="2514600"/>
          <p14:tracePt t="38865" x="8470900" y="2533650"/>
          <p14:tracePt t="38882" x="8458200" y="2565400"/>
          <p14:tracePt t="38898" x="8451850" y="2578100"/>
          <p14:tracePt t="38915" x="8451850" y="2590800"/>
          <p14:tracePt t="38932" x="8451850" y="2603500"/>
          <p14:tracePt t="38949" x="8451850" y="2609850"/>
          <p14:tracePt t="38965" x="8458200" y="2622550"/>
          <p14:tracePt t="39016" x="8464550" y="2628900"/>
          <p14:tracePt t="39032" x="8470900" y="2635250"/>
          <p14:tracePt t="39047" x="8470900" y="2641600"/>
          <p14:tracePt t="39065" x="8477250" y="2641600"/>
          <p14:tracePt t="39088" x="8489950" y="2647950"/>
          <p14:tracePt t="39104" x="8496300" y="2654300"/>
          <p14:tracePt t="39112" x="8502650" y="2654300"/>
          <p14:tracePt t="39115" x="8515350" y="2660650"/>
          <p14:tracePt t="39384" x="8534400" y="2679700"/>
          <p14:tracePt t="39392" x="8559800" y="2692400"/>
          <p14:tracePt t="39400" x="8597900" y="2717800"/>
          <p14:tracePt t="39416" x="8629650" y="2730500"/>
          <p14:tracePt t="39417" x="8667750" y="2736850"/>
          <p14:tracePt t="39432" x="8705850" y="2743200"/>
          <p14:tracePt t="39449" x="8718550" y="2743200"/>
          <p14:tracePt t="39465" x="8743950" y="2730500"/>
          <p14:tracePt t="39482" x="8775700" y="2686050"/>
          <p14:tracePt t="39498" x="8801100" y="2641600"/>
          <p14:tracePt t="39515" x="8813800" y="2616200"/>
          <p14:tracePt t="39552" x="8820150" y="2609850"/>
          <p14:tracePt t="39568" x="8826500" y="2603500"/>
          <p14:tracePt t="39736" x="8820150" y="2603500"/>
          <p14:tracePt t="39745" x="8807450" y="2603500"/>
          <p14:tracePt t="39752" x="8794750" y="2603500"/>
          <p14:tracePt t="39765" x="8763000" y="2609850"/>
          <p14:tracePt t="39767" x="8661400" y="2641600"/>
          <p14:tracePt t="39782" x="8489950" y="2686050"/>
          <p14:tracePt t="39798" x="8432800" y="2698750"/>
          <p14:tracePt t="39815" x="8293100" y="2686050"/>
          <p14:tracePt t="39832" x="8128000" y="2654300"/>
          <p14:tracePt t="39849" x="8007350" y="2622550"/>
          <p14:tracePt t="39865" x="7912100" y="2603500"/>
          <p14:tracePt t="39882" x="7905750" y="2597150"/>
          <p14:tracePt t="39898" x="7899400" y="2597150"/>
          <p14:tracePt t="39960" x="7893050" y="2590800"/>
          <p14:tracePt t="39968" x="7861300" y="2590800"/>
          <p14:tracePt t="39982" x="7842250" y="2590800"/>
          <p14:tracePt t="39982" x="7747000" y="2584450"/>
          <p14:tracePt t="39998" x="7664450" y="2578100"/>
          <p14:tracePt t="40040" x="7658100" y="2578100"/>
          <p14:tracePt t="40048" x="7613650" y="2571750"/>
          <p14:tracePt t="40049" x="7537450" y="2559050"/>
          <p14:tracePt t="40065" x="7442200" y="2552700"/>
          <p14:tracePt t="40082" x="7397750" y="2552700"/>
          <p14:tracePt t="40120" x="7372350" y="2552700"/>
          <p14:tracePt t="40120" x="7308850" y="2552700"/>
          <p14:tracePt t="40136" x="7213600" y="2546350"/>
          <p14:tracePt t="40148" x="7150100" y="2546350"/>
          <p14:tracePt t="40165" x="7137400" y="2546350"/>
          <p14:tracePt t="40216" x="7131050" y="2540000"/>
          <p14:tracePt t="40256" x="7124700" y="2540000"/>
          <p14:tracePt t="40263" x="7118350" y="2533650"/>
          <p14:tracePt t="40282" x="7105650" y="2527300"/>
          <p14:tracePt t="40282" x="7080250" y="2520950"/>
          <p14:tracePt t="40299" x="7061200" y="2514600"/>
          <p14:tracePt t="40315" x="7042150" y="2514600"/>
          <p14:tracePt t="40332" x="7004050" y="2514600"/>
          <p14:tracePt t="40348" x="6965950" y="2514600"/>
          <p14:tracePt t="40365" x="6946900" y="2514600"/>
          <p14:tracePt t="40416" x="6934200" y="2514600"/>
          <p14:tracePt t="40424" x="6896100" y="2514600"/>
          <p14:tracePt t="40432" x="6819900" y="2508250"/>
          <p14:tracePt t="40441" x="6800850" y="2508250"/>
          <p14:tracePt t="40448" x="6794500" y="2508250"/>
          <p14:tracePt t="40808" x="6788150" y="2508250"/>
          <p14:tracePt t="40824" x="6781800" y="2508250"/>
          <p14:tracePt t="40944" x="6781800" y="2514600"/>
          <p14:tracePt t="40952" x="6794500" y="2520950"/>
          <p14:tracePt t="40960" x="6800850" y="2533650"/>
          <p14:tracePt t="40965" x="6813550" y="2540000"/>
          <p14:tracePt t="40982" x="6870700" y="2559050"/>
          <p14:tracePt t="40998" x="6953250" y="2590800"/>
          <p14:tracePt t="41015" x="6991350" y="2597150"/>
          <p14:tracePt t="41032" x="7035800" y="2616200"/>
          <p14:tracePt t="41048" x="7086600" y="2622550"/>
          <p14:tracePt t="41065" x="7124700" y="2628900"/>
          <p14:tracePt t="41081" x="7131050" y="2628900"/>
          <p14:tracePt t="41098" x="7143750" y="2628900"/>
          <p14:tracePt t="41115" x="7169150" y="2635250"/>
          <p14:tracePt t="41132" x="7194550" y="2641600"/>
          <p14:tracePt t="41148" x="7207250" y="2647950"/>
          <p14:tracePt t="41165" x="7226300" y="2647950"/>
          <p14:tracePt t="41181" x="7264400" y="2647950"/>
          <p14:tracePt t="41199" x="7302500" y="2667000"/>
          <p14:tracePt t="41215" x="7359650" y="2679700"/>
          <p14:tracePt t="41232" x="7366000" y="2679700"/>
          <p14:tracePt t="41288" x="7378700" y="2686050"/>
          <p14:tracePt t="41296" x="7397750" y="2692400"/>
          <p14:tracePt t="41304" x="7404100" y="2692400"/>
          <p14:tracePt t="41312" x="7423150" y="2698750"/>
          <p14:tracePt t="41320" x="7454900" y="2711450"/>
          <p14:tracePt t="41332" x="7480300" y="2717800"/>
          <p14:tracePt t="41348" x="7518400" y="2730500"/>
          <p14:tracePt t="41365" x="7575550" y="2743200"/>
          <p14:tracePt t="41381" x="7613650" y="2755900"/>
          <p14:tracePt t="41398" x="7658100" y="2768600"/>
          <p14:tracePt t="41415" x="7677150" y="2774950"/>
          <p14:tracePt t="41432" x="7696200" y="2781300"/>
          <p14:tracePt t="41448" x="7715250" y="2787650"/>
          <p14:tracePt t="41465" x="7753350" y="2787650"/>
          <p14:tracePt t="41482" x="7759700" y="2787650"/>
          <p14:tracePt t="41544" x="7766050" y="2787650"/>
          <p14:tracePt t="41557" x="7778750" y="2794000"/>
          <p14:tracePt t="41558" x="7797800" y="2800350"/>
          <p14:tracePt t="41565" x="7810500" y="2806700"/>
          <p14:tracePt t="41582" x="7823200" y="2813050"/>
          <p14:tracePt t="41598" x="7835900" y="2819400"/>
          <p14:tracePt t="41615" x="7854950" y="2819400"/>
          <p14:tracePt t="41633" x="7867650" y="2819400"/>
          <p14:tracePt t="41648" x="7880350" y="2825750"/>
          <p14:tracePt t="41665" x="7905750" y="2832100"/>
          <p14:tracePt t="41681" x="7918450" y="2838450"/>
          <p14:tracePt t="41698" x="7956550" y="2844800"/>
          <p14:tracePt t="41715" x="7994650" y="2851150"/>
          <p14:tracePt t="41732" x="8026400" y="2857500"/>
          <p14:tracePt t="41784" x="8039100" y="2857500"/>
          <p14:tracePt t="41792" x="8051800" y="2863850"/>
          <p14:tracePt t="41800" x="8064500" y="2870200"/>
          <p14:tracePt t="41800" x="8083550" y="2876550"/>
          <p14:tracePt t="41815" x="8147050" y="2889250"/>
          <p14:tracePt t="41833" x="8185150" y="2901950"/>
          <p14:tracePt t="41848" x="8223250" y="2914650"/>
          <p14:tracePt t="41865" x="8255000" y="2921000"/>
          <p14:tracePt t="41914" x="8267700" y="2927350"/>
          <p14:tracePt t="41927" x="8280400" y="2933700"/>
          <p14:tracePt t="41936" x="8293100" y="2933700"/>
          <p14:tracePt t="41948" x="8299450" y="2933700"/>
          <p14:tracePt t="41952" x="8324850" y="2940050"/>
          <p14:tracePt t="41965" x="8356600" y="2946400"/>
          <p14:tracePt t="42056" x="8369300" y="2946400"/>
          <p14:tracePt t="42064" x="8388350" y="2946400"/>
          <p14:tracePt t="42072" x="8401050" y="2952750"/>
          <p14:tracePt t="42080" x="8426450" y="2952750"/>
          <p14:tracePt t="42091" x="8439150" y="2952750"/>
          <p14:tracePt t="42098" x="8464550" y="2959100"/>
          <p14:tracePt t="42115" x="8477250" y="2959100"/>
          <p14:tracePt t="42132" x="8496300" y="2959100"/>
          <p14:tracePt t="42148" x="8521700" y="2971800"/>
          <p14:tracePt t="42165" x="8547100" y="2971800"/>
          <p14:tracePt t="42181" x="8578850" y="2978150"/>
          <p14:tracePt t="42198" x="8591550" y="2984500"/>
          <p14:tracePt t="42215" x="8616950" y="2984500"/>
          <p14:tracePt t="42233" x="8636000" y="2984500"/>
          <p14:tracePt t="42248" x="8642350" y="2984500"/>
          <p14:tracePt t="42265" x="8655050" y="2990850"/>
          <p14:tracePt t="42281" x="8674100" y="2997200"/>
          <p14:tracePt t="42298" x="8699500" y="3003550"/>
          <p14:tracePt t="42316" x="8718550" y="3009900"/>
          <p14:tracePt t="42331" x="8743950" y="3016250"/>
          <p14:tracePt t="42349" x="8763000" y="3016250"/>
          <p14:tracePt t="42365" x="8782050" y="3022600"/>
          <p14:tracePt t="42382" x="8801100" y="3028950"/>
          <p14:tracePt t="42398" x="8807450" y="3028950"/>
          <p14:tracePt t="42415" x="8826500" y="3041650"/>
          <p14:tracePt t="42431" x="8845550" y="3048000"/>
          <p14:tracePt t="42448" x="8851900" y="3054350"/>
          <p14:tracePt t="42464" x="8864600" y="3054350"/>
          <p14:tracePt t="42480" x="8870950" y="3060700"/>
          <p14:tracePt t="42497" x="8877300" y="3060700"/>
          <p14:tracePt t="42514" x="8890000" y="3067050"/>
          <p14:tracePt t="42530" x="8896350" y="3067050"/>
          <p14:tracePt t="42547" x="8902700" y="3073400"/>
          <p14:tracePt t="42564" x="8915400" y="3073400"/>
          <p14:tracePt t="42582" x="8921750" y="3073400"/>
          <p14:tracePt t="42631" x="8928100" y="3073400"/>
          <p14:tracePt t="42672" x="8934450" y="3079750"/>
          <p14:tracePt t="42912" x="8928100" y="3079750"/>
          <p14:tracePt t="42919" x="8896350" y="3073400"/>
          <p14:tracePt t="42932" x="8877300" y="3067050"/>
          <p14:tracePt t="42936" x="8794750" y="3041650"/>
          <p14:tracePt t="42948" x="8705850" y="3009900"/>
          <p14:tracePt t="42965" x="8616950" y="2984500"/>
          <p14:tracePt t="42982" x="8585200" y="2984500"/>
          <p14:tracePt t="42999" x="8528050" y="2959100"/>
          <p14:tracePt t="42999" x="8489950" y="2952750"/>
          <p14:tracePt t="43031" x="8420100" y="2940050"/>
          <p14:tracePt t="43032" x="8337550" y="2921000"/>
          <p14:tracePt t="43048" x="8255000" y="2914650"/>
          <p14:tracePt t="43064" x="8248650" y="2914650"/>
          <p14:tracePt t="43111" x="8223250" y="2908300"/>
          <p14:tracePt t="43119" x="8191500" y="2901950"/>
          <p14:tracePt t="43127" x="8172450" y="2895600"/>
          <p14:tracePt t="43135" x="8115300" y="2889250"/>
          <p14:tracePt t="43147" x="8108950" y="2889250"/>
          <p14:tracePt t="43164" x="8096250" y="2889250"/>
          <p14:tracePt t="43180" x="8020050" y="2876550"/>
          <p14:tracePt t="43197" x="7956550" y="2863850"/>
          <p14:tracePt t="43214" x="7861300" y="2844800"/>
          <p14:tracePt t="43256" x="7842250" y="2838450"/>
          <p14:tracePt t="43263" x="7810500" y="2819400"/>
          <p14:tracePt t="43271" x="7740650" y="2794000"/>
          <p14:tracePt t="43281" x="7664450" y="2774950"/>
          <p14:tracePt t="43298" x="7581900" y="2749550"/>
          <p14:tracePt t="43359" x="7562850" y="2749550"/>
          <p14:tracePt t="43367" x="7524750" y="2717800"/>
          <p14:tracePt t="43374" x="7467600" y="2698750"/>
          <p14:tracePt t="43381" x="7353300" y="2667000"/>
          <p14:tracePt t="43398" x="7200900" y="2628900"/>
          <p14:tracePt t="43398" x="7137400" y="2616200"/>
          <p14:tracePt t="43416" x="7105650" y="2603500"/>
          <p14:tracePt t="43432" x="7092950" y="2597150"/>
          <p14:tracePt t="43448" x="6997700" y="2565400"/>
          <p14:tracePt t="43465" x="6921500" y="2546350"/>
          <p14:tracePt t="43481" x="6908800" y="2546350"/>
          <p14:tracePt t="43536" x="6902450" y="2546350"/>
          <p14:tracePt t="43544" x="6889750" y="2546350"/>
          <p14:tracePt t="43568" x="6877050" y="2540000"/>
          <p14:tracePt t="43576" x="6858000" y="2533650"/>
          <p14:tracePt t="43592" x="6845300" y="2533650"/>
          <p14:tracePt t="43599" x="6832600" y="2533650"/>
          <p14:tracePt t="43602" x="6819900" y="2533650"/>
          <p14:tracePt t="43615" x="6807200" y="2533650"/>
          <p14:tracePt t="43631" x="6781800" y="2527300"/>
          <p14:tracePt t="43647" x="6769100" y="2527300"/>
          <p14:tracePt t="43664" x="6743700" y="2527300"/>
          <p14:tracePt t="43680" x="6724650" y="2527300"/>
          <p14:tracePt t="43697" x="6705600" y="2527300"/>
          <p14:tracePt t="44247" x="6724650" y="2527300"/>
          <p14:tracePt t="44257" x="6737350" y="2533650"/>
          <p14:tracePt t="44262" x="6750050" y="2540000"/>
          <p14:tracePt t="44264" x="6781800" y="2546350"/>
          <p14:tracePt t="44280" x="6807200" y="2552700"/>
          <p14:tracePt t="44297" x="6832600" y="2559050"/>
          <p14:tracePt t="44315" x="6851650" y="2571750"/>
          <p14:tracePt t="44331" x="6870700" y="2571750"/>
          <p14:tracePt t="44416" x="6896100" y="2578100"/>
          <p14:tracePt t="44423" x="6908800" y="2578100"/>
          <p14:tracePt t="44431" x="6927850" y="2584450"/>
          <p14:tracePt t="44432" x="6978650" y="2590800"/>
          <p14:tracePt t="44448" x="7023100" y="2597150"/>
          <p14:tracePt t="44465" x="7067550" y="2609850"/>
          <p14:tracePt t="44481" x="7099300" y="2616200"/>
          <p14:tracePt t="44498" x="7112000" y="2628900"/>
          <p14:tracePt t="44515" x="7150100" y="2647950"/>
          <p14:tracePt t="44531" x="7194550" y="2660650"/>
          <p14:tracePt t="44548" x="7245350" y="2673350"/>
          <p14:tracePt t="44564" x="7296150" y="2679700"/>
          <p14:tracePt t="44580" x="7353300" y="2686050"/>
          <p14:tracePt t="44597" x="7410450" y="2692400"/>
          <p14:tracePt t="44614" x="7416800" y="2698750"/>
          <p14:tracePt t="44631" x="7480300" y="2705100"/>
          <p14:tracePt t="44647" x="7531100" y="2717800"/>
          <p14:tracePt t="44664" x="7588250" y="2730500"/>
          <p14:tracePt t="44680" x="7620000" y="2736850"/>
          <p14:tracePt t="44697" x="7658100" y="2755900"/>
          <p14:tracePt t="44715" x="7683500" y="2762250"/>
          <p14:tracePt t="44731" x="7740650" y="2787650"/>
          <p14:tracePt t="44748" x="7816850" y="2813050"/>
          <p14:tracePt t="44765" x="7874000" y="2825750"/>
          <p14:tracePt t="44839" x="7893050" y="2825750"/>
          <p14:tracePt t="44855" x="7899400" y="2825750"/>
          <p14:tracePt t="44863" x="7905750" y="2825750"/>
          <p14:tracePt t="44871" x="7918450" y="2825750"/>
          <p14:tracePt t="44879" x="7924800" y="2825750"/>
          <p14:tracePt t="44887" x="7950200" y="2832100"/>
          <p14:tracePt t="44897" x="7988300" y="2838450"/>
          <p14:tracePt t="44914" x="8013700" y="2844800"/>
          <p14:tracePt t="44930" x="8039100" y="2844800"/>
          <p14:tracePt t="44947" x="8051800" y="2844800"/>
          <p14:tracePt t="45047" x="8058150" y="2851150"/>
          <p14:tracePt t="45057" x="8077200" y="2857500"/>
          <p14:tracePt t="45057" x="8083550" y="2857500"/>
          <p14:tracePt t="45065" x="8121650" y="2876550"/>
          <p14:tracePt t="45081" x="8147050" y="2876550"/>
          <p14:tracePt t="45098" x="8166100" y="2882900"/>
          <p14:tracePt t="45115" x="8197850" y="2895600"/>
          <p14:tracePt t="45132" x="8242300" y="2901950"/>
          <p14:tracePt t="45148" x="8299450" y="2921000"/>
          <p14:tracePt t="45165" x="8350250" y="2933700"/>
          <p14:tracePt t="45181" x="8401050" y="2933700"/>
          <p14:tracePt t="45198" x="8413750" y="2933700"/>
          <p14:tracePt t="45214" x="8426450" y="2940050"/>
          <p14:tracePt t="45255" x="8432800" y="2940050"/>
          <p14:tracePt t="45263" x="8445500" y="2940050"/>
          <p14:tracePt t="45271" x="8458200" y="2940050"/>
          <p14:tracePt t="45285" x="8496300" y="2952750"/>
          <p14:tracePt t="45297" x="8502650" y="2952750"/>
          <p14:tracePt t="45314" x="8540750" y="2959100"/>
          <p14:tracePt t="45330" x="8578850" y="2959100"/>
          <p14:tracePt t="45347" x="8604250" y="2965450"/>
          <p14:tracePt t="45365" x="8636000" y="2971800"/>
          <p14:tracePt t="45381" x="8655050" y="2978150"/>
          <p14:tracePt t="45398" x="8686800" y="2984500"/>
          <p14:tracePt t="45415" x="8705850" y="2984500"/>
          <p14:tracePt t="45432" x="8718550" y="2984500"/>
          <p14:tracePt t="45448" x="8750300" y="2997200"/>
          <p14:tracePt t="45464" x="8794750" y="3009900"/>
          <p14:tracePt t="45480" x="8858250" y="3022600"/>
          <p14:tracePt t="45497" x="8997950" y="3054350"/>
          <p14:tracePt t="45514" x="9137650" y="3073400"/>
          <p14:tracePt t="45530" x="9137650" y="3092450"/>
          <p14:tracePt t="45547" x="9137650" y="3098800"/>
          <p14:tracePt t="45583" x="9137650" y="3105150"/>
          <p14:tracePt t="46143" x="9131300" y="3111500"/>
          <p14:tracePt t="46159" x="9118600" y="3111500"/>
          <p14:tracePt t="46167" x="9112250" y="3111500"/>
          <p14:tracePt t="46175" x="9105900" y="3111500"/>
          <p14:tracePt t="46180" x="9086850" y="3111500"/>
          <p14:tracePt t="46197" x="9067800" y="3111500"/>
          <p14:tracePt t="46197" x="9055100" y="3105150"/>
          <p14:tracePt t="46216" x="9036050" y="3105150"/>
          <p14:tracePt t="46232" x="9017000" y="3098800"/>
          <p14:tracePt t="46248" x="8997950" y="3098800"/>
          <p14:tracePt t="46264" x="8978900" y="3098800"/>
          <p14:tracePt t="46281" x="8953500" y="3086100"/>
          <p14:tracePt t="46298" x="8928100" y="3079750"/>
          <p14:tracePt t="46315" x="8902700" y="3073400"/>
          <p14:tracePt t="46331" x="8877300" y="3067050"/>
          <p14:tracePt t="46348" x="8851900" y="3067050"/>
          <p14:tracePt t="46364" x="8826500" y="3060700"/>
          <p14:tracePt t="46381" x="8807450" y="3054350"/>
          <p14:tracePt t="46398" x="8782050" y="3054350"/>
          <p14:tracePt t="46415" x="8756650" y="3048000"/>
          <p14:tracePt t="46432" x="8737600" y="3048000"/>
          <p14:tracePt t="46448" x="8718550" y="3035300"/>
          <p14:tracePt t="46464" x="8705850" y="3035300"/>
          <p14:tracePt t="46481" x="8693150" y="3035300"/>
          <p14:tracePt t="46498" x="8674100" y="3028950"/>
          <p14:tracePt t="46515" x="8655050" y="3022600"/>
          <p14:tracePt t="46531" x="8636000" y="3022600"/>
          <p14:tracePt t="46548" x="8604250" y="3022600"/>
          <p14:tracePt t="46564" x="8566150" y="3022600"/>
          <p14:tracePt t="46581" x="8528050" y="3022600"/>
          <p14:tracePt t="46597" x="8496300" y="3022600"/>
          <p14:tracePt t="46614" x="8458200" y="3022600"/>
          <p14:tracePt t="46630" x="8420100" y="3016250"/>
          <p14:tracePt t="46647" x="8401050" y="3009900"/>
          <p14:tracePt t="46664" x="8388350" y="3009900"/>
          <p14:tracePt t="46719" x="8388350" y="3003550"/>
          <p14:tracePt t="46735" x="8382000" y="2997200"/>
          <p14:tracePt t="46737" x="8375650" y="2997200"/>
          <p14:tracePt t="46747" x="8350250" y="2990850"/>
          <p14:tracePt t="46764" x="8331200" y="2984500"/>
          <p14:tracePt t="46781" x="8305800" y="2978150"/>
          <p14:tracePt t="46798" x="8274050" y="2965450"/>
          <p14:tracePt t="46815" x="8229600" y="2946400"/>
          <p14:tracePt t="46832" x="8191500" y="2933700"/>
          <p14:tracePt t="46848" x="8134350" y="2921000"/>
          <p14:tracePt t="46864" x="8070850" y="2914650"/>
          <p14:tracePt t="46881" x="7975600" y="2901950"/>
          <p14:tracePt t="46898" x="7867650" y="2876550"/>
          <p14:tracePt t="46915" x="7816850" y="2870200"/>
          <p14:tracePt t="46931" x="7797800" y="2870200"/>
          <p14:tracePt t="46948" x="7651750" y="2838450"/>
          <p14:tracePt t="46964" x="7550150" y="2832100"/>
          <p14:tracePt t="46981" x="7537450" y="2825750"/>
          <p14:tracePt t="46998" x="7531100" y="2825750"/>
          <p14:tracePt t="47015" x="7486650" y="2825750"/>
          <p14:tracePt t="47032" x="7423150" y="2825750"/>
          <p14:tracePt t="47049" x="7366000" y="2832100"/>
          <p14:tracePt t="47065" x="7327900" y="2838450"/>
          <p14:tracePt t="47119" x="7308850" y="2838450"/>
          <p14:tracePt t="47127" x="7296150" y="2838450"/>
          <p14:tracePt t="47133" x="7289800" y="2838450"/>
          <p14:tracePt t="47147" x="7283450" y="2838450"/>
          <p14:tracePt t="47183" x="7270750" y="2838450"/>
          <p14:tracePt t="47191" x="7239000" y="2825750"/>
          <p14:tracePt t="47206" x="7213600" y="2819400"/>
          <p14:tracePt t="47206" x="7194550" y="2819400"/>
          <p14:tracePt t="47213" x="7143750" y="2813050"/>
          <p14:tracePt t="47230" x="7105650" y="2806700"/>
          <p14:tracePt t="47247" x="7080250" y="2794000"/>
          <p14:tracePt t="47263" x="7023100" y="2781300"/>
          <p14:tracePt t="47281" x="6997700" y="2768600"/>
          <p14:tracePt t="47299" x="6972300" y="2762250"/>
          <p14:tracePt t="47314" x="6921500" y="2724150"/>
          <p14:tracePt t="47332" x="6845300" y="2679700"/>
          <p14:tracePt t="47348" x="6807200" y="2660650"/>
          <p14:tracePt t="47365" x="6788150" y="2647950"/>
          <p14:tracePt t="47381" x="6731000" y="2609850"/>
          <p14:tracePt t="47398" x="6673850" y="2590800"/>
          <p14:tracePt t="47414" x="6654800" y="2578100"/>
          <p14:tracePt t="47679" x="6654800" y="2584450"/>
          <p14:tracePt t="47694" x="6654800" y="2590800"/>
          <p14:tracePt t="47696" x="6654800" y="2597150"/>
          <p14:tracePt t="47714" x="6654800" y="2609850"/>
          <p14:tracePt t="47731" x="6654800" y="2622550"/>
          <p14:tracePt t="47748" x="6654800" y="2628900"/>
          <p14:tracePt t="47765" x="6654800" y="2635250"/>
          <p14:tracePt t="47781" x="6654800" y="2641600"/>
          <p14:tracePt t="47839" x="6661150" y="2647950"/>
          <p14:tracePt t="47855" x="6661150" y="2654300"/>
          <p14:tracePt t="47871" x="6667500" y="2660650"/>
          <p14:tracePt t="47911" x="6667500" y="2667000"/>
          <p14:tracePt t="48208" x="6667500" y="2673350"/>
          <p14:tracePt t="48239" x="6673850" y="2673350"/>
          <p14:tracePt t="48271" x="6680200" y="2673350"/>
          <p14:tracePt t="48303" x="6692900" y="2673350"/>
          <p14:tracePt t="48311" x="6699250" y="2673350"/>
          <p14:tracePt t="48319" x="6705600" y="2673350"/>
          <p14:tracePt t="48330" x="6731000" y="2673350"/>
          <p14:tracePt t="48331" x="6775450" y="2673350"/>
          <p14:tracePt t="48347" x="6800850" y="2673350"/>
          <p14:tracePt t="48415" x="6826250" y="2673350"/>
          <p14:tracePt t="48423" x="6858000" y="2686050"/>
          <p14:tracePt t="48431" x="6883400" y="2686050"/>
          <p14:tracePt t="48431" x="6940550" y="2698750"/>
          <p14:tracePt t="48447" x="6991350" y="2717800"/>
          <p14:tracePt t="48464" x="7048500" y="2730500"/>
          <p14:tracePt t="48481" x="7105650" y="2749550"/>
          <p14:tracePt t="48497" x="7150100" y="2762250"/>
          <p14:tracePt t="48514" x="7219950" y="2781300"/>
          <p14:tracePt t="48530" x="7258050" y="2787650"/>
          <p14:tracePt t="48547" x="7308850" y="2800350"/>
          <p14:tracePt t="48564" x="7366000" y="2819400"/>
          <p14:tracePt t="48581" x="7385050" y="2819400"/>
          <p14:tracePt t="48615" x="7385050" y="2825750"/>
          <p14:tracePt t="48615" x="7429500" y="2838450"/>
          <p14:tracePt t="48632" x="7473950" y="2863850"/>
          <p14:tracePt t="48648" x="7531100" y="2876550"/>
          <p14:tracePt t="48664" x="7569200" y="2895600"/>
          <p14:tracePt t="48719" x="7581900" y="2895600"/>
          <p14:tracePt t="48727" x="7613650" y="2908300"/>
          <p14:tracePt t="48736" x="7651750" y="2914650"/>
          <p14:tracePt t="48743" x="7689850" y="2927350"/>
          <p14:tracePt t="48750" x="7747000" y="2946400"/>
          <p14:tracePt t="48764" x="7766050" y="2946400"/>
          <p14:tracePt t="48807" x="7778750" y="2952750"/>
          <p14:tracePt t="48816" x="7804150" y="2959100"/>
          <p14:tracePt t="48831" x="7810500" y="2959100"/>
          <p14:tracePt t="48832" x="7816850" y="2959100"/>
          <p14:tracePt t="48848" x="7829550" y="2965450"/>
          <p14:tracePt t="48864" x="7854950" y="2971800"/>
          <p14:tracePt t="48881" x="7912100" y="2978150"/>
          <p14:tracePt t="48898" x="7956550" y="2984500"/>
          <p14:tracePt t="48915" x="7994650" y="2990850"/>
          <p14:tracePt t="48931" x="8013700" y="2997200"/>
          <p14:tracePt t="48949" x="8039100" y="2997200"/>
          <p14:tracePt t="48964" x="8064500" y="3003550"/>
          <p14:tracePt t="48982" x="8108950" y="3016250"/>
          <p14:tracePt t="48998" x="8166100" y="3016250"/>
          <p14:tracePt t="49016" x="8210550" y="3022600"/>
          <p14:tracePt t="49032" x="8280400" y="3035300"/>
          <p14:tracePt t="49048" x="8318500" y="3041650"/>
          <p14:tracePt t="49064" x="8362950" y="3048000"/>
          <p14:tracePt t="49082" x="8420100" y="3060700"/>
          <p14:tracePt t="49098" x="8451850" y="3060700"/>
          <p14:tracePt t="49115" x="8483600" y="3060700"/>
          <p14:tracePt t="49131" x="8521700" y="3079750"/>
          <p14:tracePt t="49148" x="8553450" y="3079750"/>
          <p14:tracePt t="49191" x="8572500" y="3086100"/>
          <p14:tracePt t="49207" x="8591550" y="3086100"/>
          <p14:tracePt t="49215" x="8610600" y="3086100"/>
          <p14:tracePt t="49216" x="8642350" y="3092450"/>
          <p14:tracePt t="49232" x="8667750" y="3098800"/>
          <p14:tracePt t="49248" x="8699500" y="3098800"/>
          <p14:tracePt t="49265" x="8731250" y="3105150"/>
          <p14:tracePt t="49281" x="8750300" y="3105150"/>
          <p14:tracePt t="49298" x="8769350" y="3111500"/>
          <p14:tracePt t="49335" x="8775700" y="3111500"/>
          <p14:tracePt t="49336" x="8775700" y="3117850"/>
          <p14:tracePt t="49349" x="8788400" y="3117850"/>
          <p14:tracePt t="49365" x="8794750" y="3117850"/>
          <p14:tracePt t="49503" x="8801100" y="3124200"/>
          <p14:tracePt t="49640" x="8794750" y="3124200"/>
          <p14:tracePt t="49663" x="8756650" y="3111500"/>
          <p14:tracePt t="49671" x="8655050" y="3092450"/>
          <p14:tracePt t="49675" x="8515350" y="3060700"/>
          <p14:tracePt t="49681" x="8286750" y="3003550"/>
          <p14:tracePt t="49698" x="8064500" y="2933700"/>
          <p14:tracePt t="49715" x="8013700" y="2921000"/>
          <p14:tracePt t="49731" x="7886700" y="2895600"/>
          <p14:tracePt t="49748" x="7791450" y="2863850"/>
          <p14:tracePt t="49765" x="7708900" y="2838450"/>
          <p14:tracePt t="49815" x="7677150" y="2832100"/>
          <p14:tracePt t="49824" x="7639050" y="2813050"/>
          <p14:tracePt t="49832" x="7594600" y="2800350"/>
          <p14:tracePt t="49864" x="7575550" y="2794000"/>
          <p14:tracePt t="49864" x="7550150" y="2794000"/>
          <p14:tracePt t="49879" x="7524750" y="2787650"/>
          <p14:tracePt t="49887" x="7493000" y="2781300"/>
          <p14:tracePt t="49895" x="7461250" y="2768600"/>
          <p14:tracePt t="49904" x="7404100" y="2749550"/>
          <p14:tracePt t="49915" x="7353300" y="2736850"/>
          <p14:tracePt t="49932" x="7334250" y="2736850"/>
          <p14:tracePt t="49968" x="7321550" y="2724150"/>
          <p14:tracePt t="49969" x="7302500" y="2724150"/>
          <p14:tracePt t="49982" x="7264400" y="2711450"/>
          <p14:tracePt t="49999" x="7226300" y="2692400"/>
          <p14:tracePt t="49999" x="7194550" y="2673350"/>
          <p14:tracePt t="50017" x="7143750" y="2647950"/>
          <p14:tracePt t="50033" x="7124700" y="2635250"/>
          <p14:tracePt t="50049" x="7073900" y="2609850"/>
          <p14:tracePt t="50065" x="6997700" y="2565400"/>
          <p14:tracePt t="50082" x="6915150" y="2533650"/>
          <p14:tracePt t="50099" x="6870700" y="2514600"/>
          <p14:tracePt t="50136" x="6864350" y="2508250"/>
          <p14:tracePt t="50137" x="6858000" y="2508250"/>
          <p14:tracePt t="50149" x="6838950" y="2495550"/>
          <p14:tracePt t="50165" x="6819900" y="2495550"/>
          <p14:tracePt t="50182" x="6800850" y="2489200"/>
          <p14:tracePt t="50199" x="6775450" y="2482850"/>
          <p14:tracePt t="50216" x="6743700" y="2482850"/>
          <p14:tracePt t="50233" x="6718300" y="2482850"/>
          <p14:tracePt t="50249" x="6692900" y="2482850"/>
          <p14:tracePt t="50265" x="6673850" y="2482850"/>
          <p14:tracePt t="50282" x="6654800" y="2482850"/>
          <p14:tracePt t="50299" x="6642100" y="2482850"/>
          <p14:tracePt t="50528" x="6648450" y="2482850"/>
          <p14:tracePt t="50532" x="6654800" y="2482850"/>
          <p14:tracePt t="50549" x="6673850" y="2489200"/>
          <p14:tracePt t="50550" x="6699250" y="2501900"/>
          <p14:tracePt t="50566" x="6737350" y="2508250"/>
          <p14:tracePt t="50582" x="6800850" y="2527300"/>
          <p14:tracePt t="50599" x="6877050" y="2546350"/>
          <p14:tracePt t="50615" x="6927850" y="2559050"/>
          <p14:tracePt t="50632" x="7023100" y="2584450"/>
          <p14:tracePt t="50649" x="7112000" y="2609850"/>
          <p14:tracePt t="50666" x="7143750" y="2622550"/>
          <p14:tracePt t="50704" x="7169150" y="2628900"/>
          <p14:tracePt t="50712" x="7188200" y="2635250"/>
          <p14:tracePt t="50720" x="7232650" y="2647950"/>
          <p14:tracePt t="50732" x="7277100" y="2660650"/>
          <p14:tracePt t="50792" x="7283450" y="2660650"/>
          <p14:tracePt t="50800" x="7315200" y="2673350"/>
          <p14:tracePt t="50815" x="7340600" y="2673350"/>
          <p14:tracePt t="50816" x="7391400" y="2692400"/>
          <p14:tracePt t="50831" x="7493000" y="2724150"/>
          <p14:tracePt t="50848" x="7499350" y="2724150"/>
          <p14:tracePt t="50888" x="7518400" y="2730500"/>
          <p14:tracePt t="50899" x="7562850" y="2743200"/>
          <p14:tracePt t="50899" x="7639050" y="2762250"/>
          <p14:tracePt t="50915" x="7696200" y="2781300"/>
          <p14:tracePt t="50932" x="7753350" y="2800350"/>
          <p14:tracePt t="50949" x="7810500" y="2813050"/>
          <p14:tracePt t="50966" x="7874000" y="2825750"/>
          <p14:tracePt t="50982" x="7899400" y="2825750"/>
          <p14:tracePt t="51016" x="7918450" y="2832100"/>
          <p14:tracePt t="51017" x="7937500" y="2838450"/>
          <p14:tracePt t="51032" x="7975600" y="2851150"/>
          <p14:tracePt t="51049" x="8032750" y="2876550"/>
          <p14:tracePt t="51066" x="8121650" y="2901950"/>
          <p14:tracePt t="51082" x="8210550" y="2927350"/>
          <p14:tracePt t="51099" x="8293100" y="2946400"/>
          <p14:tracePt t="51116" x="8350250" y="2959100"/>
          <p14:tracePt t="51132" x="8388350" y="2965450"/>
          <p14:tracePt t="51149" x="8420100" y="2971800"/>
          <p14:tracePt t="51200" x="8426450" y="2971800"/>
          <p14:tracePt t="51216" x="8432800" y="2971800"/>
          <p14:tracePt t="51257" x="8439150" y="2971800"/>
          <p14:tracePt t="51336" x="8445500" y="2971800"/>
          <p14:tracePt t="51377" x="8451850" y="2971800"/>
          <p14:tracePt t="51392" x="8458200" y="2971800"/>
          <p14:tracePt t="51400" x="8464550" y="2971800"/>
          <p14:tracePt t="51401" x="8470900" y="2971800"/>
          <p14:tracePt t="51415" x="8509000" y="2971800"/>
          <p14:tracePt t="51433" x="8534400" y="2971800"/>
          <p14:tracePt t="51449" x="8559800" y="2971800"/>
          <p14:tracePt t="51465" x="8578850" y="2978150"/>
          <p14:tracePt t="51482" x="8585200" y="2978150"/>
          <p14:tracePt t="52152" x="8585200" y="2984500"/>
          <p14:tracePt t="52168" x="8578850" y="2990850"/>
          <p14:tracePt t="52176" x="8559800" y="3009900"/>
          <p14:tracePt t="52183" x="8553450" y="3022600"/>
          <p14:tracePt t="52216" x="8553450" y="3048000"/>
          <p14:tracePt t="52217" x="8534400" y="3111500"/>
          <p14:tracePt t="52232" x="8528050" y="3162300"/>
          <p14:tracePt t="52233" x="8509000" y="3333750"/>
          <p14:tracePt t="52249" x="8496300" y="3448050"/>
          <p14:tracePt t="52265" x="8496300" y="3467100"/>
          <p14:tracePt t="52282" x="8496300" y="3759200"/>
          <p14:tracePt t="52299" x="8496300" y="4057650"/>
          <p14:tracePt t="52315" x="8534400" y="4597400"/>
          <p14:tracePt t="52332" x="8534400" y="4762500"/>
          <p14:tracePt t="52349" x="8559800" y="4883150"/>
          <p14:tracePt t="52365" x="8572500" y="4965700"/>
          <p14:tracePt t="52383" x="8572500" y="5016500"/>
          <p14:tracePt t="52399" x="8572500" y="5041900"/>
          <p14:tracePt t="52415" x="8559800" y="5060950"/>
          <p14:tracePt t="52433" x="8559800" y="5073650"/>
          <p14:tracePt t="52449" x="8559800" y="5092700"/>
          <p14:tracePt t="52465" x="8553450" y="5118100"/>
          <p14:tracePt t="52482" x="8547100" y="5149850"/>
          <p14:tracePt t="52499" x="8534400" y="5181600"/>
          <p14:tracePt t="52516" x="8515350" y="5232400"/>
          <p14:tracePt t="52532" x="8502650" y="5276850"/>
          <p14:tracePt t="52549" x="8483600" y="5340350"/>
          <p14:tracePt t="52565" x="8458200" y="5429250"/>
          <p14:tracePt t="52582" x="8413750" y="5524500"/>
          <p14:tracePt t="52599" x="8350250" y="5619750"/>
          <p14:tracePt t="52615" x="8267700" y="5772150"/>
          <p14:tracePt t="52633" x="8185150" y="5861050"/>
          <p14:tracePt t="52649" x="8108950" y="5918200"/>
          <p14:tracePt t="52665" x="8026400" y="5943600"/>
          <p14:tracePt t="52682" x="7956550" y="5962650"/>
          <p14:tracePt t="52699" x="7899400" y="6070600"/>
          <p14:tracePt t="52715" x="7867650" y="6254750"/>
          <p14:tracePt t="52732" x="7835900" y="6318250"/>
          <p14:tracePt t="52749" x="7778750" y="6381750"/>
          <p14:tracePt t="52765" x="7715250" y="6464300"/>
          <p14:tracePt t="52782" x="7645400" y="6540500"/>
          <p14:tracePt t="52798" x="7645400" y="6546850"/>
          <p14:tracePt t="52798" x="7639050" y="6546850"/>
          <p14:tracePt t="52817" x="7632700" y="6546850"/>
          <p14:tracePt t="52832" x="7613650" y="6546850"/>
          <p14:tracePt t="52849" x="7562850" y="6546850"/>
          <p14:tracePt t="52865" x="7486650" y="6546850"/>
          <p14:tracePt t="52882" x="7391400" y="6546850"/>
          <p14:tracePt t="52898" x="7283450" y="6546850"/>
          <p14:tracePt t="52916" x="7188200" y="6521450"/>
          <p14:tracePt t="52932" x="7086600" y="6477000"/>
          <p14:tracePt t="52949" x="6991350" y="6413500"/>
          <p14:tracePt t="52965" x="6902450" y="6337300"/>
          <p14:tracePt t="52982" x="6819900" y="6267450"/>
          <p14:tracePt t="52998" x="6769100" y="6197600"/>
          <p14:tracePt t="52998" x="6750050" y="6159500"/>
          <p14:tracePt t="53017" x="6743700" y="6108700"/>
          <p14:tracePt t="53096" x="6743700" y="6102350"/>
          <p14:tracePt t="53104" x="6743700" y="6096000"/>
          <p14:tracePt t="53108" x="6743700" y="6089650"/>
          <p14:tracePt t="53160" x="6743700" y="6083300"/>
          <p14:tracePt t="53168" x="6743700" y="6076950"/>
          <p14:tracePt t="53184" x="6743700" y="6070600"/>
          <p14:tracePt t="53185" x="6743700" y="6064250"/>
          <p14:tracePt t="53199" x="6743700" y="6045200"/>
          <p14:tracePt t="53199" x="6731000" y="6032500"/>
          <p14:tracePt t="53216" x="6711950" y="6007100"/>
          <p14:tracePt t="53232" x="6699250" y="6000750"/>
          <p14:tracePt t="53249" x="6686550" y="5981700"/>
          <p14:tracePt t="53266" x="6686550" y="5975350"/>
          <p14:tracePt t="53600" x="6692900" y="5975350"/>
          <p14:tracePt t="53616" x="6699250" y="5975350"/>
          <p14:tracePt t="53624" x="6705600" y="5969000"/>
          <p14:tracePt t="53632" x="6705600" y="5962650"/>
          <p14:tracePt t="53800" x="6705600" y="5956300"/>
          <p14:tracePt t="53816" x="6711950" y="5956300"/>
          <p14:tracePt t="53848" x="6718300" y="5949950"/>
          <p14:tracePt t="54040" x="6718300" y="5943600"/>
          <p14:tracePt t="54048" x="6724650" y="5930900"/>
          <p14:tracePt t="54072" x="6731000" y="5924550"/>
          <p14:tracePt t="54097" x="6731000" y="5918200"/>
          <p14:tracePt t="54320" x="6731000" y="5911850"/>
          <p14:tracePt t="55632" x="6737350" y="5911850"/>
          <p14:tracePt t="59327" x="6750050" y="5911850"/>
          <p14:tracePt t="59340" x="6775450" y="5918200"/>
          <p14:tracePt t="59340" x="6788150" y="5918200"/>
          <p14:tracePt t="59351" x="6794500" y="5918200"/>
          <p14:tracePt t="59351" x="6800850" y="5918200"/>
          <p14:tracePt t="59364" x="6807200" y="5924550"/>
          <p14:tracePt t="59381" x="6813550" y="5924550"/>
          <p14:tracePt t="59439" x="6819900" y="5924550"/>
          <p14:tracePt t="59463" x="6826250" y="5924550"/>
          <p14:tracePt t="59479" x="6832600" y="5924550"/>
          <p14:tracePt t="59495" x="6838950" y="5924550"/>
          <p14:tracePt t="59511" x="6851650" y="5930900"/>
          <p14:tracePt t="59519" x="6870700" y="5937250"/>
          <p14:tracePt t="59530" x="6883400" y="5943600"/>
          <p14:tracePt t="59547" x="6896100" y="5943600"/>
          <p14:tracePt t="59548" x="6908800" y="5949950"/>
          <p14:tracePt t="59564" x="6915150" y="5949950"/>
          <p14:tracePt t="59581" x="6934200" y="5956300"/>
          <p14:tracePt t="59597" x="6953250" y="5962650"/>
          <p14:tracePt t="59597" x="6965950" y="5969000"/>
          <p14:tracePt t="59615" x="6991350" y="5969000"/>
          <p14:tracePt t="59631" x="7023100" y="5969000"/>
          <p14:tracePt t="59647" x="7054850" y="5975350"/>
          <p14:tracePt t="59664" x="7099300" y="5975350"/>
          <p14:tracePt t="59681" x="7118350" y="5975350"/>
          <p14:tracePt t="59697" x="7124700" y="5975350"/>
          <p14:tracePt t="59743" x="7137400" y="5975350"/>
          <p14:tracePt t="59751" x="7156450" y="5975350"/>
          <p14:tracePt t="59764" x="7162800" y="5975350"/>
          <p14:tracePt t="59766" x="7194550" y="5975350"/>
          <p14:tracePt t="59780" x="7226300" y="5975350"/>
          <p14:tracePt t="59797" x="7258050" y="5975350"/>
          <p14:tracePt t="59814" x="7302500" y="5975350"/>
          <p14:tracePt t="59831" x="7334250" y="5969000"/>
          <p14:tracePt t="59847" x="7366000" y="5962650"/>
          <p14:tracePt t="59864" x="7391400" y="5962650"/>
          <p14:tracePt t="59880" x="7410450" y="5962650"/>
          <p14:tracePt t="59897" x="7442200" y="5962650"/>
          <p14:tracePt t="59914" x="7467600" y="5962650"/>
          <p14:tracePt t="59930" x="7473950" y="5962650"/>
          <p14:tracePt t="59991" x="7480300" y="5969000"/>
          <p14:tracePt t="59999" x="7518400" y="5975350"/>
          <p14:tracePt t="60015" x="7531100" y="5981700"/>
          <p14:tracePt t="60015" x="7562850" y="5988050"/>
          <p14:tracePt t="60031" x="7594600" y="5988050"/>
          <p14:tracePt t="60048" x="7626350" y="6000750"/>
          <p14:tracePt t="60064" x="7651750" y="6013450"/>
          <p14:tracePt t="60081" x="7670800" y="6013450"/>
          <p14:tracePt t="60097" x="7740650" y="6038850"/>
          <p14:tracePt t="60114" x="7810500" y="6051550"/>
          <p14:tracePt t="60130" x="7874000" y="6057900"/>
          <p14:tracePt t="60183" x="7880350" y="6057900"/>
          <p14:tracePt t="60191" x="7918450" y="6057900"/>
          <p14:tracePt t="60199" x="7975600" y="6070600"/>
          <p14:tracePt t="60215" x="8007350" y="6076950"/>
          <p14:tracePt t="60215" x="8064500" y="6083300"/>
          <p14:tracePt t="60231" x="8115300" y="6096000"/>
          <p14:tracePt t="60247" x="8159750" y="6096000"/>
          <p14:tracePt t="60264" x="8191500" y="6102350"/>
          <p14:tracePt t="60281" x="8229600" y="6108700"/>
          <p14:tracePt t="60297" x="8280400" y="6121400"/>
          <p14:tracePt t="60314" x="8331200" y="6134100"/>
          <p14:tracePt t="60330" x="8394700" y="6153150"/>
          <p14:tracePt t="60347" x="8451850" y="6172200"/>
          <p14:tracePt t="60364" x="8502650" y="6184900"/>
          <p14:tracePt t="60381" x="8540750" y="6191250"/>
          <p14:tracePt t="60397" x="8547100" y="6191250"/>
          <p14:tracePt t="60414" x="8610600" y="6203950"/>
          <p14:tracePt t="60432" x="8648700" y="6210300"/>
          <p14:tracePt t="60447" x="8674100" y="6210300"/>
          <p14:tracePt t="60465" x="8699500" y="6210300"/>
          <p14:tracePt t="60480" x="8718550" y="6216650"/>
          <p14:tracePt t="60498" x="8743950" y="6223000"/>
          <p14:tracePt t="60514" x="8756650" y="6229350"/>
          <p14:tracePt t="60575" x="8769350" y="6229350"/>
          <p14:tracePt t="60582" x="8782050" y="6235700"/>
          <p14:tracePt t="60590" x="8794750" y="6242050"/>
          <p14:tracePt t="60597" x="8807450" y="6242050"/>
          <p14:tracePt t="60614" x="8826500" y="6242050"/>
          <p14:tracePt t="60631" x="8845550" y="6248400"/>
          <p14:tracePt t="60647" x="8851900" y="6248400"/>
          <p14:tracePt t="61326" x="8858250" y="6254750"/>
          <p14:tracePt t="61334" x="8864600" y="6267450"/>
          <p14:tracePt t="61342" x="8883650" y="6292850"/>
          <p14:tracePt t="61350" x="8909050" y="6330950"/>
          <p14:tracePt t="61364" x="8953500" y="6350000"/>
          <p14:tracePt t="61380" x="8991600" y="6362700"/>
          <p14:tracePt t="61397" x="9010650" y="6369050"/>
          <p14:tracePt t="61414" x="9017000" y="6369050"/>
          <p14:tracePt t="61430" x="9023350" y="6369050"/>
          <p14:tracePt t="61471" x="9029700" y="6369050"/>
          <p14:tracePt t="61502" x="9036050" y="6369050"/>
          <p14:tracePt t="61766" x="9029700" y="6369050"/>
          <p14:tracePt t="61775" x="9023350" y="6369050"/>
          <p14:tracePt t="61783" x="8997950" y="6356350"/>
          <p14:tracePt t="61798" x="8985250" y="6356350"/>
          <p14:tracePt t="61799" x="8972550" y="6356350"/>
          <p14:tracePt t="61814" x="8940800" y="6356350"/>
          <p14:tracePt t="61832" x="8921750" y="6350000"/>
          <p14:tracePt t="61847" x="8877300" y="6343650"/>
          <p14:tracePt t="61864" x="8839200" y="6337300"/>
          <p14:tracePt t="61880" x="8788400" y="6330950"/>
          <p14:tracePt t="61897" x="8724900" y="6318250"/>
          <p14:tracePt t="61914" x="8642350" y="6318250"/>
          <p14:tracePt t="61930" x="8547100" y="6305550"/>
          <p14:tracePt t="61947" x="8439150" y="6299200"/>
          <p14:tracePt t="61964" x="8331200" y="6286500"/>
          <p14:tracePt t="61980" x="8242300" y="6273800"/>
          <p14:tracePt t="61997" x="8204200" y="6267450"/>
          <p14:tracePt t="62014" x="8172450" y="6261100"/>
          <p14:tracePt t="62031" x="8108950" y="6248400"/>
          <p14:tracePt t="62047" x="8045450" y="6242050"/>
          <p14:tracePt t="62064" x="8026400" y="6242050"/>
          <p14:tracePt t="62110" x="8013700" y="6235700"/>
          <p14:tracePt t="62122" x="7994650" y="6229350"/>
          <p14:tracePt t="62122" x="7975600" y="6223000"/>
          <p14:tracePt t="62130" x="7924800" y="6216650"/>
          <p14:tracePt t="62148" x="7867650" y="6203950"/>
          <p14:tracePt t="62164" x="7823200" y="6184900"/>
          <p14:tracePt t="62181" x="7778750" y="6165850"/>
          <p14:tracePt t="62197" x="7721600" y="6153150"/>
          <p14:tracePt t="62197" x="7683500" y="6134100"/>
          <p14:tracePt t="62215" x="7588250" y="6096000"/>
          <p14:tracePt t="62231" x="7499350" y="6051550"/>
          <p14:tracePt t="62247" x="7410450" y="6019800"/>
          <p14:tracePt t="62264" x="7385050" y="6013450"/>
          <p14:tracePt t="62281" x="7327900" y="5981700"/>
          <p14:tracePt t="62297" x="7296150" y="5969000"/>
          <p14:tracePt t="62314" x="7277100" y="5962650"/>
          <p14:tracePt t="62330" x="7264400" y="5962650"/>
          <p14:tracePt t="62347" x="7239000" y="5962650"/>
          <p14:tracePt t="62364" x="7213600" y="5949950"/>
          <p14:tracePt t="62381" x="7194550" y="5949950"/>
          <p14:tracePt t="62397" x="7181850" y="5949950"/>
          <p14:tracePt t="62414" x="7169150" y="5943600"/>
          <p14:tracePt t="62431" x="7156450" y="5943600"/>
          <p14:tracePt t="62447" x="7143750" y="5943600"/>
          <p14:tracePt t="62464" x="7131050" y="5943600"/>
          <p14:tracePt t="62481" x="7118350" y="5943600"/>
          <p14:tracePt t="62542" x="7112000" y="5943600"/>
          <p14:tracePt t="62566" x="7105650" y="5943600"/>
          <p14:tracePt t="62574" x="7099300" y="5943600"/>
          <p14:tracePt t="62582" x="7092950" y="5943600"/>
          <p14:tracePt t="62599" x="7080250" y="5956300"/>
          <p14:tracePt t="62614" x="7067550" y="5962650"/>
          <p14:tracePt t="62615" x="7042150" y="5969000"/>
          <p14:tracePt t="62631" x="7010400" y="5981700"/>
          <p14:tracePt t="62647" x="6978650" y="5988050"/>
          <p14:tracePt t="62664" x="6946900" y="5988050"/>
          <p14:tracePt t="62681" x="6915150" y="5988050"/>
          <p14:tracePt t="62697" x="6902450" y="5988050"/>
          <p14:tracePt t="62714" x="6883400" y="5988050"/>
          <p14:tracePt t="62730" x="6870700" y="5988050"/>
          <p14:tracePt t="62747" x="6858000" y="5988050"/>
          <p14:tracePt t="62764" x="6838950" y="5981700"/>
          <p14:tracePt t="62781" x="6819900" y="5981700"/>
          <p14:tracePt t="62797" x="6794500" y="5981700"/>
          <p14:tracePt t="62815" x="6775450" y="5981700"/>
          <p14:tracePt t="62831" x="6750050" y="5981700"/>
          <p14:tracePt t="62847" x="6731000" y="5981700"/>
          <p14:tracePt t="63079" x="6731000" y="5975350"/>
          <p14:tracePt t="63086" x="6762750" y="5988050"/>
          <p14:tracePt t="63095" x="6807200" y="6007100"/>
          <p14:tracePt t="63102" x="6940550" y="6038850"/>
          <p14:tracePt t="63114" x="7080250" y="6045200"/>
          <p14:tracePt t="63131" x="7181850" y="6045200"/>
          <p14:tracePt t="63147" x="7258050" y="6026150"/>
          <p14:tracePt t="63164" x="7283450" y="6007100"/>
          <p14:tracePt t="63181" x="7321550" y="5975350"/>
          <p14:tracePt t="63197" x="7366000" y="5937250"/>
          <p14:tracePt t="63215" x="7378700" y="5924550"/>
          <p14:tracePt t="63231" x="7385050" y="5918200"/>
          <p14:tracePt t="63446" x="7378700" y="5911850"/>
          <p14:tracePt t="63456" x="7353300" y="5918200"/>
          <p14:tracePt t="63462" x="7264400" y="5937250"/>
          <p14:tracePt t="63480" x="7258050" y="5937250"/>
          <p14:tracePt t="63518" x="7239000" y="5949950"/>
          <p14:tracePt t="63539" x="7226300" y="5962650"/>
          <p14:tracePt t="63550" x="7219950" y="5969000"/>
          <p14:tracePt t="63559" x="7213600" y="5975350"/>
          <p14:tracePt t="63559" x="7207250" y="5981700"/>
          <p14:tracePt t="63567" x="7207250" y="5988050"/>
          <p14:tracePt t="63580" x="7200900" y="6000750"/>
          <p14:tracePt t="63597" x="7194550" y="6013450"/>
          <p14:tracePt t="63597" x="7194550" y="6019800"/>
          <p14:tracePt t="63615" x="7194550" y="6026150"/>
          <p14:tracePt t="63655" x="7194550" y="6032500"/>
          <p14:tracePt t="63662" x="7194550" y="6051550"/>
          <p14:tracePt t="63680" x="7200900" y="6064250"/>
          <p14:tracePt t="63681" x="7213600" y="6089650"/>
          <p14:tracePt t="63697" x="7226300" y="6102350"/>
          <p14:tracePt t="63714" x="7232650" y="6102350"/>
          <p14:tracePt t="63730" x="7251700" y="6115050"/>
          <p14:tracePt t="63747" x="7264400" y="6115050"/>
          <p14:tracePt t="63764" x="7283450" y="6127750"/>
          <p14:tracePt t="63780" x="7327900" y="6140450"/>
          <p14:tracePt t="63780" x="7353300" y="6140450"/>
          <p14:tracePt t="63799" x="7378700" y="6140450"/>
          <p14:tracePt t="63814" x="7442200" y="6140450"/>
          <p14:tracePt t="63832" x="7467600" y="6127750"/>
          <p14:tracePt t="63847" x="7467600" y="6108700"/>
          <p14:tracePt t="63864" x="7467600" y="6102350"/>
          <p14:tracePt t="63918" x="7467600" y="6096000"/>
          <p14:tracePt t="63926" x="7467600" y="6089650"/>
          <p14:tracePt t="63929" x="7454900" y="6076950"/>
          <p14:tracePt t="63947" x="7448550" y="6076950"/>
          <p14:tracePt t="63948" x="7435850" y="6076950"/>
          <p14:tracePt t="63964" x="7385050" y="6070600"/>
          <p14:tracePt t="63980" x="7315200" y="6070600"/>
          <p14:tracePt t="63997" x="7232650" y="6070600"/>
          <p14:tracePt t="64014" x="7131050" y="6108700"/>
          <p14:tracePt t="64031" x="7092950" y="6134100"/>
          <p14:tracePt t="64047" x="7061200" y="6159500"/>
          <p14:tracePt t="64064" x="7035800" y="6178550"/>
          <p14:tracePt t="64081" x="7023100" y="6197600"/>
          <p14:tracePt t="64098" x="7016750" y="6216650"/>
          <p14:tracePt t="64114" x="7016750" y="6242050"/>
          <p14:tracePt t="64131" x="7016750" y="6254750"/>
          <p14:tracePt t="64147" x="7016750" y="6261100"/>
          <p14:tracePt t="64164" x="7016750" y="6280150"/>
          <p14:tracePt t="64180" x="7023100" y="6286500"/>
          <p14:tracePt t="64196" x="7054850" y="6286500"/>
          <p14:tracePt t="64214" x="7105650" y="6286500"/>
          <p14:tracePt t="64231" x="7143750" y="6280150"/>
          <p14:tracePt t="64247" x="7150100" y="6280150"/>
          <p14:tracePt t="64264" x="7150100" y="6273800"/>
          <p14:tracePt t="64281" x="7150100" y="6267450"/>
          <p14:tracePt t="64298" x="7150100" y="6248400"/>
          <p14:tracePt t="64314" x="7150100" y="6216650"/>
          <p14:tracePt t="64331" x="7150100" y="6203950"/>
          <p14:tracePt t="64347" x="7150100" y="6191250"/>
          <p14:tracePt t="64364" x="7143750" y="6178550"/>
          <p14:tracePt t="64381" x="7131050" y="6165850"/>
          <p14:tracePt t="64398" x="7080250" y="6140450"/>
          <p14:tracePt t="64415" x="6997700" y="6121400"/>
          <p14:tracePt t="64431" x="6915150" y="6115050"/>
          <p14:tracePt t="64447" x="6826250" y="6115050"/>
          <p14:tracePt t="64464" x="6813550" y="6115050"/>
          <p14:tracePt t="64480" x="6807200" y="6115050"/>
          <p14:tracePt t="64551" x="6807200" y="6121400"/>
          <p14:tracePt t="64566" x="6813550" y="6140450"/>
          <p14:tracePt t="64576" x="6813550" y="6146800"/>
          <p14:tracePt t="64582" x="6826250" y="6165850"/>
          <p14:tracePt t="64597" x="6889750" y="6235700"/>
          <p14:tracePt t="64598" x="6946900" y="6267450"/>
          <p14:tracePt t="64598" x="7004050" y="6286500"/>
          <p14:tracePt t="64614" x="7143750" y="6318250"/>
          <p14:tracePt t="64631" x="7296150" y="6330950"/>
          <p14:tracePt t="64647" x="7410450" y="6324600"/>
          <p14:tracePt t="64664" x="7467600" y="6280150"/>
          <p14:tracePt t="64680" x="7486650" y="6229350"/>
          <p14:tracePt t="64697" x="7499350" y="6178550"/>
          <p14:tracePt t="64714" x="7499350" y="6159500"/>
          <p14:tracePt t="64782" x="7499350" y="6153150"/>
          <p14:tracePt t="64790" x="7493000" y="6146800"/>
          <p14:tracePt t="64798" x="7480300" y="6140450"/>
          <p14:tracePt t="64799" x="7454900" y="6127750"/>
          <p14:tracePt t="64814" x="7340600" y="6102350"/>
          <p14:tracePt t="64831" x="7270750" y="6089650"/>
          <p14:tracePt t="64847" x="7207250" y="6089650"/>
          <p14:tracePt t="64864" x="7156450" y="6089650"/>
          <p14:tracePt t="64880" x="7124700" y="6115050"/>
          <p14:tracePt t="64897" x="7105650" y="6127750"/>
          <p14:tracePt t="64913" x="7099300" y="6140450"/>
          <p14:tracePt t="64930" x="7086600" y="6159500"/>
          <p14:tracePt t="64947" x="7086600" y="6165850"/>
          <p14:tracePt t="64982" x="7086600" y="6178550"/>
          <p14:tracePt t="64998" x="7086600" y="6184900"/>
          <p14:tracePt t="65038" x="7092950" y="6184900"/>
          <p14:tracePt t="65046" x="7099300" y="6191250"/>
          <p14:tracePt t="65055" x="7105650" y="6191250"/>
          <p14:tracePt t="65056" x="7131050" y="6191250"/>
          <p14:tracePt t="65063" x="7188200" y="6191250"/>
          <p14:tracePt t="65080" x="7258050" y="6178550"/>
          <p14:tracePt t="65097" x="7308850" y="6159500"/>
          <p14:tracePt t="65113" x="7327900" y="6134100"/>
          <p14:tracePt t="65130" x="7334250" y="6096000"/>
          <p14:tracePt t="65147" x="7334250" y="6057900"/>
          <p14:tracePt t="65164" x="7334250" y="6032500"/>
          <p14:tracePt t="65180" x="7321550" y="6007100"/>
          <p14:tracePt t="65197" x="7283450" y="5969000"/>
          <p14:tracePt t="65213" x="7200900" y="5943600"/>
          <p14:tracePt t="65231" x="7118350" y="5930900"/>
          <p14:tracePt t="65247" x="7042150" y="5930900"/>
          <p14:tracePt t="65326" x="7029450" y="5937250"/>
          <p14:tracePt t="65335" x="7029450" y="5949950"/>
          <p14:tracePt t="65342" x="7029450" y="5975350"/>
          <p14:tracePt t="65348" x="7029450" y="6019800"/>
          <p14:tracePt t="65363" x="7042150" y="6057900"/>
          <p14:tracePt t="65380" x="7061200" y="6083300"/>
          <p14:tracePt t="65397" x="7080250" y="6108700"/>
          <p14:tracePt t="65413" x="7118350" y="6121400"/>
          <p14:tracePt t="65463" x="7143750" y="6121400"/>
          <p14:tracePt t="65478" x="7156450" y="6121400"/>
          <p14:tracePt t="65481" x="7175500" y="6115050"/>
          <p14:tracePt t="65497" x="7194550" y="6096000"/>
          <p14:tracePt t="65514" x="7200900" y="6083300"/>
          <p14:tracePt t="65531" x="7207250" y="6083300"/>
          <p14:tracePt t="65614" x="7207250" y="6076950"/>
          <p14:tracePt t="65615" x="7251700" y="6076950"/>
          <p14:tracePt t="65631" x="7321550" y="6083300"/>
          <p14:tracePt t="65632" x="7664450" y="6178550"/>
          <p14:tracePt t="65648" x="8013700" y="6254750"/>
          <p14:tracePt t="65664" x="8445500" y="6356350"/>
          <p14:tracePt t="65681" x="8750300" y="6407150"/>
          <p14:tracePt t="65697" x="8775700" y="6407150"/>
          <p14:tracePt t="65750" x="8775700" y="6394450"/>
          <p14:tracePt t="65758" x="8782050" y="6381750"/>
          <p14:tracePt t="65766" x="8782050" y="6375400"/>
          <p14:tracePt t="65774" x="8782050" y="6369050"/>
          <p14:tracePt t="65780" x="8782050" y="6350000"/>
          <p14:tracePt t="65797" x="8782050" y="6330950"/>
          <p14:tracePt t="65797" x="8782050" y="6318250"/>
          <p14:tracePt t="65815" x="8782050" y="6305550"/>
          <p14:tracePt t="65831" x="8782050" y="6286500"/>
          <p14:tracePt t="65847" x="8782050" y="6261100"/>
          <p14:tracePt t="65863" x="8782050" y="6242050"/>
          <p14:tracePt t="65880" x="8782050" y="6235700"/>
          <p14:tracePt t="65939" x="8782050" y="6229350"/>
          <p14:tracePt t="65966" x="8782050" y="6223000"/>
          <p14:tracePt t="65974" x="8782050" y="6216650"/>
          <p14:tracePt t="65990" x="8775700" y="6203950"/>
          <p14:tracePt t="66006" x="8763000" y="6191250"/>
          <p14:tracePt t="66022" x="8750300" y="6184900"/>
          <p14:tracePt t="66030" x="8737600" y="6172200"/>
          <p14:tracePt t="66038" x="8712200" y="6159500"/>
          <p14:tracePt t="66047" x="8705850" y="6153150"/>
          <p14:tracePt t="66134" x="8693150" y="6153150"/>
          <p14:tracePt t="66143" x="8693150" y="6172200"/>
          <p14:tracePt t="66149" x="8686800" y="6184900"/>
          <p14:tracePt t="66163" x="8686800" y="6203950"/>
          <p14:tracePt t="66166" x="8686800" y="6235700"/>
          <p14:tracePt t="66180" x="8686800" y="6254750"/>
          <p14:tracePt t="66197" x="8693150" y="6261100"/>
          <p14:tracePt t="66214" x="8705850" y="6261100"/>
          <p14:tracePt t="66231" x="8743950" y="6261100"/>
          <p14:tracePt t="66247" x="8775700" y="6261100"/>
          <p14:tracePt t="66263" x="8801100" y="6261100"/>
          <p14:tracePt t="66280" x="8813800" y="6261100"/>
          <p14:tracePt t="66297" x="8826500" y="6254750"/>
          <p14:tracePt t="66314" x="8832850" y="6254750"/>
          <p14:tracePt t="66359" x="8839200" y="6242050"/>
          <p14:tracePt t="66374" x="8839200" y="6229350"/>
          <p14:tracePt t="66382" x="8839200" y="6223000"/>
          <p14:tracePt t="66383" x="8839200" y="6210300"/>
          <p14:tracePt t="66400" x="8826500" y="6197600"/>
          <p14:tracePt t="66415" x="8820150" y="6184900"/>
          <p14:tracePt t="66430" x="8813800" y="6184900"/>
          <p14:tracePt t="66447" x="8807450" y="6184900"/>
          <p14:tracePt t="66886" x="8807450" y="6191250"/>
          <p14:tracePt t="66894" x="8801100" y="6191250"/>
          <p14:tracePt t="66913" x="8801100" y="6197600"/>
          <p14:tracePt t="66914" x="8801100" y="6203950"/>
          <p14:tracePt t="66930" x="8794750" y="6210300"/>
          <p14:tracePt t="67118" x="8788400" y="6210300"/>
          <p14:tracePt t="67126" x="8782050" y="6210300"/>
          <p14:tracePt t="67142" x="8775700" y="6216650"/>
          <p14:tracePt t="67150" x="8769350" y="6216650"/>
          <p14:tracePt t="67158" x="8763000" y="6223000"/>
          <p14:tracePt t="67164" x="8750300" y="6229350"/>
          <p14:tracePt t="67180" x="8737600" y="6242050"/>
          <p14:tracePt t="67197" x="8737600" y="6248400"/>
          <p14:tracePt t="67214" x="8731250" y="6261100"/>
          <p14:tracePt t="67472" x="8724900" y="6261100"/>
          <p14:tracePt t="67480" x="8712200" y="6261100"/>
          <p14:tracePt t="67488" x="8604250" y="6261100"/>
          <p14:tracePt t="67499" x="8515350" y="6254750"/>
          <p14:tracePt t="67515" x="8070850" y="6191250"/>
          <p14:tracePt t="67532" x="7753350" y="6140450"/>
          <p14:tracePt t="67549" x="7067550" y="6051550"/>
          <p14:tracePt t="67566" x="6451600" y="5962650"/>
          <p14:tracePt t="67582" x="6115050" y="5911850"/>
          <p14:tracePt t="67599" x="5791200" y="5867400"/>
          <p14:tracePt t="67615" x="5384800" y="5791200"/>
          <p14:tracePt t="67633" x="5283200" y="5784850"/>
          <p14:tracePt t="67649" x="5251450" y="5784850"/>
          <p14:tracePt t="67666" x="5245100" y="5784850"/>
          <p14:tracePt t="67682" x="5238750" y="5784850"/>
          <p14:tracePt t="67856" x="5245100" y="5784850"/>
          <p14:tracePt t="67864" x="5251450" y="5784850"/>
          <p14:tracePt t="67880" x="5257800" y="5784850"/>
          <p14:tracePt t="67920" x="5270500" y="5784850"/>
          <p14:tracePt t="67928" x="5270500" y="5791200"/>
          <p14:tracePt t="67936" x="5276850" y="5791200"/>
          <p14:tracePt t="67944" x="5276850" y="5797550"/>
          <p14:tracePt t="67952" x="5289550" y="5810250"/>
          <p14:tracePt t="67984" x="5289550" y="5835650"/>
          <p14:tracePt t="67985" x="5289550" y="5848350"/>
          <p14:tracePt t="67999" x="5302250" y="5867400"/>
          <p14:tracePt t="68015" x="5308600" y="5892800"/>
          <p14:tracePt t="73128" x="5308600" y="5829300"/>
          <p14:tracePt t="73136" x="5308600" y="5759450"/>
          <p14:tracePt t="73148" x="5283200" y="5556250"/>
          <p14:tracePt t="73148" x="5143500" y="5099050"/>
          <p14:tracePt t="73164" x="5092700" y="4965700"/>
          <p14:tracePt t="73182" x="4953000" y="4711700"/>
          <p14:tracePt t="73199" x="4781550" y="4464050"/>
          <p14:tracePt t="73216" x="4641850" y="4318000"/>
          <p14:tracePt t="73232" x="4559300" y="4248150"/>
          <p14:tracePt t="73249" x="4470400" y="4191000"/>
          <p14:tracePt t="73296" x="4445000" y="4184650"/>
          <p14:tracePt t="73304" x="4438650" y="4165600"/>
          <p14:tracePt t="73304" x="4425950" y="4159250"/>
          <p14:tracePt t="73315" x="4406900" y="4159250"/>
          <p14:tracePt t="73332" x="4387850" y="4152900"/>
          <p14:tracePt t="73349" x="4368800" y="4146550"/>
          <p14:tracePt t="73365" x="4337050" y="4127500"/>
          <p14:tracePt t="73382" x="4298950" y="4095750"/>
          <p14:tracePt t="73398" x="4248150" y="4057650"/>
          <p14:tracePt t="73415" x="4229100" y="4032250"/>
          <p14:tracePt t="73432" x="4133850" y="3924300"/>
          <p14:tracePt t="73448" x="3981450" y="3810000"/>
          <p14:tracePt t="73465" x="3790950" y="3708400"/>
          <p14:tracePt t="73482" x="3663950" y="3670300"/>
          <p14:tracePt t="73498" x="3632200" y="3663950"/>
          <p14:tracePt t="73515" x="3549650" y="3663950"/>
          <p14:tracePt t="73532" x="3289300" y="3651250"/>
          <p14:tracePt t="73548" x="3162300" y="3644900"/>
          <p14:tracePt t="73565" x="3035300" y="3638550"/>
          <p14:tracePt t="73582" x="3028950" y="3638550"/>
          <p14:tracePt t="73599" x="2882900" y="3683000"/>
          <p14:tracePt t="73616" x="2851150" y="3695700"/>
          <p14:tracePt t="73656" x="2832100" y="3721100"/>
          <p14:tracePt t="73664" x="2825750" y="3778250"/>
          <p14:tracePt t="73682" x="2813050" y="3810000"/>
          <p14:tracePt t="73683" x="2806700" y="3867150"/>
          <p14:tracePt t="73699" x="2800350" y="3886200"/>
          <p14:tracePt t="73880" x="2781300" y="3879850"/>
          <p14:tracePt t="73888" x="2762250" y="3873500"/>
          <p14:tracePt t="73896" x="2743200" y="3860800"/>
          <p14:tracePt t="73899" x="2679700" y="3841750"/>
          <p14:tracePt t="73915" x="2616200" y="3841750"/>
          <p14:tracePt t="73932" x="2514600" y="3841750"/>
          <p14:tracePt t="73949" x="2387600" y="3860800"/>
          <p14:tracePt t="73965" x="2298700" y="3886200"/>
          <p14:tracePt t="73982" x="2235200" y="3917950"/>
          <p14:tracePt t="74016" x="2209800" y="3930650"/>
          <p14:tracePt t="74016" x="2108200" y="3987800"/>
          <p14:tracePt t="74032" x="2057400" y="4025900"/>
          <p14:tracePt t="74049" x="2044700" y="4038600"/>
          <p14:tracePt t="74065" x="2038350" y="4057650"/>
          <p14:tracePt t="74082" x="2032000" y="4076700"/>
          <p14:tracePt t="74099" x="2032000" y="4095750"/>
          <p14:tracePt t="74115" x="2032000" y="4114800"/>
          <p14:tracePt t="74132" x="2032000" y="4133850"/>
          <p14:tracePt t="74149" x="2032000" y="4140200"/>
          <p14:tracePt t="74165" x="2032000" y="4146550"/>
          <p14:tracePt t="74207" x="2038350" y="4152900"/>
          <p14:tracePt t="74216" x="2057400" y="4159250"/>
          <p14:tracePt t="74224" x="2063750" y="4159250"/>
          <p14:tracePt t="74232" x="2089150" y="4165600"/>
          <p14:tracePt t="74249" x="2120900" y="4171950"/>
          <p14:tracePt t="74266" x="2178050" y="4171950"/>
          <p14:tracePt t="74282" x="2222500" y="4171950"/>
          <p14:tracePt t="74299" x="2266950" y="4171950"/>
          <p14:tracePt t="74315" x="2286000" y="4171950"/>
          <p14:tracePt t="74332" x="2311400" y="4171950"/>
          <p14:tracePt t="74348" x="2330450" y="4165600"/>
          <p14:tracePt t="74366" x="2343150" y="4165600"/>
          <p14:tracePt t="74382" x="2355850" y="4165600"/>
          <p14:tracePt t="74399" x="2362200" y="4159250"/>
          <p14:tracePt t="74415" x="2368550" y="4159250"/>
          <p14:tracePt t="74432" x="2368550" y="4152900"/>
          <p14:tracePt t="75640" x="2381250" y="4140200"/>
          <p14:tracePt t="75648" x="2400300" y="4114800"/>
          <p14:tracePt t="75649" x="2438400" y="4044950"/>
          <p14:tracePt t="75665" x="2495550" y="3943350"/>
          <p14:tracePt t="75682" x="2501900" y="3917950"/>
          <p14:tracePt t="75698" x="2565400" y="3759200"/>
          <p14:tracePt t="75715" x="2597150" y="3625850"/>
          <p14:tracePt t="75732" x="2616200" y="3587750"/>
          <p14:tracePt t="75776" x="2622550" y="3568700"/>
          <p14:tracePt t="75784" x="2622550" y="3517900"/>
          <p14:tracePt t="75784" x="2635250" y="3460750"/>
          <p14:tracePt t="75798" x="2641600" y="3397250"/>
          <p14:tracePt t="75816" x="2641600" y="3371850"/>
          <p14:tracePt t="75832" x="2641600" y="3365500"/>
          <p14:tracePt t="75927" x="2628900" y="3365500"/>
          <p14:tracePt t="75935" x="2609850" y="3397250"/>
          <p14:tracePt t="75942" x="2584450" y="3429000"/>
          <p14:tracePt t="75949" x="2527300" y="3536950"/>
          <p14:tracePt t="75965" x="2489200" y="3644900"/>
          <p14:tracePt t="75983" x="2470150" y="3752850"/>
          <p14:tracePt t="76000" x="2470150" y="3854450"/>
          <p14:tracePt t="76016" x="2470150" y="3962400"/>
          <p14:tracePt t="76032" x="2470150" y="4038600"/>
          <p14:tracePt t="76049" x="2470150" y="4044950"/>
          <p14:tracePt t="76065" x="2470150" y="4083050"/>
          <p14:tracePt t="76082" x="2470150" y="4133850"/>
          <p14:tracePt t="76098" x="2470150" y="4165600"/>
          <p14:tracePt t="76115" x="2470150" y="4191000"/>
          <p14:tracePt t="76132" x="2470150" y="4210050"/>
          <p14:tracePt t="76149" x="2470150" y="4222750"/>
          <p14:tracePt t="76165" x="2470150" y="4248150"/>
          <p14:tracePt t="76182" x="2476500" y="4267200"/>
          <p14:tracePt t="76198" x="2482850" y="4292600"/>
          <p14:tracePt t="76236" x="2489200" y="4298950"/>
          <p14:tracePt t="76808" x="2495550" y="4279900"/>
          <p14:tracePt t="76816" x="2508250" y="4241800"/>
          <p14:tracePt t="76831" x="2508250" y="4235450"/>
          <p14:tracePt t="76848" x="2514600" y="4222750"/>
          <p14:tracePt t="76849" x="2540000" y="4197350"/>
          <p14:tracePt t="76865" x="2546350" y="4184650"/>
          <p14:tracePt t="76882" x="2552700" y="4171950"/>
          <p14:tracePt t="76898" x="2559050" y="4171950"/>
          <p14:tracePt t="77055" x="2571750" y="4159250"/>
          <p14:tracePt t="77063" x="2578100" y="4146550"/>
          <p14:tracePt t="77065" x="2590800" y="4140200"/>
          <p14:tracePt t="81407" x="2590800" y="4159250"/>
          <p14:tracePt t="81415" x="2578100" y="4210050"/>
          <p14:tracePt t="81421" x="2578100" y="4222750"/>
          <p14:tracePt t="81432" x="2578100" y="4235450"/>
          <p14:tracePt t="81463" x="2578100" y="4241800"/>
          <p14:tracePt t="81471" x="2565400" y="4279900"/>
          <p14:tracePt t="81479" x="2559050" y="4311650"/>
          <p14:tracePt t="81498" x="2552700" y="4356100"/>
          <p14:tracePt t="81499" x="2552700" y="4387850"/>
          <p14:tracePt t="81515" x="2546350" y="4387850"/>
          <p14:tracePt t="81639" x="2546350" y="4394200"/>
          <p14:tracePt t="81655" x="2546350" y="4400550"/>
          <p14:tracePt t="81663" x="2546350" y="4406900"/>
          <p14:tracePt t="81671" x="2546350" y="4413250"/>
          <p14:tracePt t="81679" x="2546350" y="4419600"/>
          <p14:tracePt t="81684" x="2546350" y="4438650"/>
          <p14:tracePt t="81727" x="2546350" y="4457700"/>
          <p14:tracePt t="81735" x="2546350" y="4470400"/>
          <p14:tracePt t="81743" x="2546350" y="4483100"/>
          <p14:tracePt t="81750" x="2546350" y="4495800"/>
          <p14:tracePt t="81764" x="2546350" y="4514850"/>
          <p14:tracePt t="81781" x="2546350" y="4521200"/>
          <p14:tracePt t="81798" x="2546350" y="4527550"/>
          <p14:tracePt t="81815" x="2546350" y="4533900"/>
          <p14:tracePt t="81831" x="2546350" y="4540250"/>
          <p14:tracePt t="81848" x="2546350" y="4546600"/>
          <p14:tracePt t="81865" x="2546350" y="4552950"/>
          <p14:tracePt t="81881" x="2546350" y="4559300"/>
          <p14:tracePt t="81898" x="2546350" y="4565650"/>
          <p14:tracePt t="81915" x="2546350" y="4572000"/>
          <p14:tracePt t="81931" x="2540000" y="4578350"/>
          <p14:tracePt t="81948" x="2540000" y="4584700"/>
          <p14:tracePt t="81965" x="2540000" y="4591050"/>
          <p14:tracePt t="81999" x="2540000" y="4597400"/>
          <p14:tracePt t="82023" x="2540000" y="4603750"/>
          <p14:tracePt t="82031" x="2540000" y="4616450"/>
          <p14:tracePt t="82040" x="2540000" y="4622800"/>
          <p14:tracePt t="82048" x="2540000" y="4629150"/>
          <p14:tracePt t="82065" x="2540000" y="4635500"/>
          <p14:tracePt t="82082" x="2540000" y="4648200"/>
          <p14:tracePt t="82127" x="2540000" y="4654550"/>
          <p14:tracePt t="82159" x="2540000" y="4660900"/>
          <p14:tracePt t="82183" x="2540000" y="4667250"/>
          <p14:tracePt t="82199" x="2540000" y="4673600"/>
          <p14:tracePt t="82248" x="2540000" y="4679950"/>
          <p14:tracePt t="88160" x="2540000" y="4724400"/>
          <p14:tracePt t="88168" x="2540000" y="4800600"/>
          <p14:tracePt t="88176" x="2540000" y="4883150"/>
          <p14:tracePt t="88184" x="2584450" y="5041900"/>
          <p14:tracePt t="88199" x="2609850" y="5137150"/>
          <p14:tracePt t="88215" x="2635250" y="5226050"/>
          <p14:tracePt t="88352" x="2635250" y="5232400"/>
          <p14:tracePt t="88360" x="2635250" y="5238750"/>
          <p14:tracePt t="90064" x="2635250" y="5245100"/>
          <p14:tracePt t="90074" x="2679700" y="5245100"/>
          <p14:tracePt t="90075" x="2730500" y="5238750"/>
          <p14:tracePt t="90082" x="2876550" y="5232400"/>
          <p14:tracePt t="90098" x="3219450" y="5232400"/>
          <p14:tracePt t="90115" x="3625850" y="5232400"/>
          <p14:tracePt t="90133" x="4032250" y="5219700"/>
          <p14:tracePt t="90149" x="4298950" y="5194300"/>
          <p14:tracePt t="90166" x="4438650" y="5175250"/>
          <p14:tracePt t="90182" x="4552950" y="5149850"/>
          <p14:tracePt t="90199" x="4597400" y="5149850"/>
          <p14:tracePt t="90840" x="4597400" y="5143500"/>
          <p14:tracePt t="90848" x="4540250" y="5143500"/>
          <p14:tracePt t="90858" x="4495800" y="5143500"/>
          <p14:tracePt t="90865" x="4400550" y="5156200"/>
          <p14:tracePt t="90882" x="4311650" y="5175250"/>
          <p14:tracePt t="90899" x="4171950" y="5207000"/>
          <p14:tracePt t="90915" x="3968750" y="5232400"/>
          <p14:tracePt t="90932" x="3746500" y="5270500"/>
          <p14:tracePt t="90948" x="3435350" y="5314950"/>
          <p14:tracePt t="90966" x="3251200" y="5340350"/>
          <p14:tracePt t="90982" x="3054350" y="5397500"/>
          <p14:tracePt t="90999" x="2876550" y="5441950"/>
          <p14:tracePt t="91016" x="2781300" y="5473700"/>
          <p14:tracePt t="91032" x="2717800" y="5499100"/>
          <p14:tracePt t="91048" x="2692400" y="5505450"/>
          <p14:tracePt t="91065" x="2673350" y="5524500"/>
          <p14:tracePt t="91082" x="2660650" y="5530850"/>
          <p14:tracePt t="91099" x="2647950" y="5537200"/>
          <p14:tracePt t="91115" x="2647950" y="5543550"/>
          <p14:tracePt t="91584" x="2654300" y="5543550"/>
          <p14:tracePt t="91591" x="2673350" y="5556250"/>
          <p14:tracePt t="91599" x="2711450" y="5568950"/>
          <p14:tracePt t="91600" x="2800350" y="5594350"/>
          <p14:tracePt t="91616" x="2876550" y="5600700"/>
          <p14:tracePt t="91632" x="2965450" y="5619750"/>
          <p14:tracePt t="91649" x="3073400" y="5626100"/>
          <p14:tracePt t="91665" x="3187700" y="5645150"/>
          <p14:tracePt t="91682" x="3302000" y="5645150"/>
          <p14:tracePt t="91699" x="3384550" y="5645150"/>
          <p14:tracePt t="91715" x="3448050" y="5645150"/>
          <p14:tracePt t="91732" x="3492500" y="5645150"/>
          <p14:tracePt t="91748" x="3517900" y="5645150"/>
          <p14:tracePt t="91765" x="3543300" y="5645150"/>
          <p14:tracePt t="91782" x="3581400" y="5645150"/>
          <p14:tracePt t="91798" x="3638550" y="5645150"/>
          <p14:tracePt t="91817" x="3644900" y="5645150"/>
          <p14:tracePt t="91896" x="3651250" y="5645150"/>
          <p14:tracePt t="91904" x="3670300" y="5645150"/>
          <p14:tracePt t="91912" x="3689350" y="5651500"/>
          <p14:tracePt t="91915" x="3752850" y="5664200"/>
          <p14:tracePt t="91932" x="3816350" y="5670550"/>
          <p14:tracePt t="91949" x="3867150" y="5676900"/>
          <p14:tracePt t="91965" x="3898900" y="5676900"/>
          <p14:tracePt t="91982" x="3943350" y="5683250"/>
          <p14:tracePt t="91998" x="4000500" y="5695950"/>
          <p14:tracePt t="92016" x="4019550" y="5702300"/>
          <p14:tracePt t="92032" x="4038600" y="5708650"/>
          <p14:tracePt t="92049" x="4057650" y="5708650"/>
          <p14:tracePt t="92088" x="4064000" y="5708650"/>
          <p14:tracePt t="92107" x="4070350" y="5708650"/>
          <p14:tracePt t="92128" x="4076700" y="5708650"/>
          <p14:tracePt t="95416" x="4083050" y="5708650"/>
          <p14:tracePt t="95416" x="4095750" y="5708650"/>
          <p14:tracePt t="95425" x="4121150" y="5619750"/>
          <p14:tracePt t="95432" x="4133850" y="5454650"/>
          <p14:tracePt t="95449" x="4152900" y="5327650"/>
          <p14:tracePt t="95465" x="4159250" y="5283200"/>
          <p14:tracePt t="95482" x="4165600" y="5270500"/>
          <p14:tracePt t="95616" x="4159250" y="5270500"/>
          <p14:tracePt t="95616" x="4152900" y="5270500"/>
          <p14:tracePt t="95632" x="4140200" y="5270500"/>
          <p14:tracePt t="95640" x="4133850" y="5384800"/>
          <p14:tracePt t="95649" x="4133850" y="5549900"/>
          <p14:tracePt t="95665" x="4152900" y="5708650"/>
          <p14:tracePt t="95682" x="4203700" y="5835650"/>
          <p14:tracePt t="95699" x="4241800" y="5918200"/>
          <p14:tracePt t="95716" x="4241800" y="5943600"/>
          <p14:tracePt t="95732" x="4248150" y="5943600"/>
          <p14:tracePt t="96375" x="4248150" y="5937250"/>
          <p14:tracePt t="96383" x="4260850" y="5873750"/>
          <p14:tracePt t="96399" x="4273550" y="5797550"/>
          <p14:tracePt t="96415" x="4279900" y="5759450"/>
          <p14:tracePt t="96416" x="4298950" y="5683250"/>
          <p14:tracePt t="96432" x="4318000" y="5613400"/>
          <p14:tracePt t="96448" x="4349750" y="5505450"/>
          <p14:tracePt t="96465" x="4394200" y="5359400"/>
          <p14:tracePt t="96482" x="4451350" y="5207000"/>
          <p14:tracePt t="96498" x="4533900" y="4883150"/>
          <p14:tracePt t="96515" x="4629150" y="4502150"/>
          <p14:tracePt t="96532" x="4660900" y="4362450"/>
          <p14:tracePt t="96549" x="4699000" y="4089400"/>
          <p14:tracePt t="96565" x="4711700" y="4019550"/>
          <p14:tracePt t="96582" x="4711700" y="3886200"/>
          <p14:tracePt t="96598" x="4711700" y="3803650"/>
          <p14:tracePt t="96687" x="4711700" y="3797300"/>
          <p14:tracePt t="96695" x="4705350" y="3797300"/>
          <p14:tracePt t="96699" x="4654550" y="3841750"/>
          <p14:tracePt t="96715" x="4654550" y="3848100"/>
          <p14:tracePt t="96731" x="4559300" y="4165600"/>
          <p14:tracePt t="96748" x="4489450" y="4578350"/>
          <p14:tracePt t="96766" x="4406900" y="5124450"/>
          <p14:tracePt t="96781" x="4413250" y="5816600"/>
          <p14:tracePt t="96800" x="4495800" y="6089650"/>
          <p14:tracePt t="96816" x="4559300" y="6197600"/>
          <p14:tracePt t="96832" x="4584700" y="6223000"/>
          <p14:tracePt t="96848" x="4591050" y="6229350"/>
          <p14:tracePt t="96865" x="4610100" y="6229350"/>
          <p14:tracePt t="96881" x="4654550" y="6229350"/>
          <p14:tracePt t="96898" x="4756150" y="6159500"/>
          <p14:tracePt t="96915" x="4908550" y="5930900"/>
          <p14:tracePt t="96932" x="5054600" y="5708650"/>
          <p14:tracePt t="96948" x="5143500" y="5543550"/>
          <p14:tracePt t="96965" x="5340350" y="5016500"/>
          <p14:tracePt t="96981" x="5378450" y="4718050"/>
          <p14:tracePt t="96998" x="5384800" y="4019550"/>
          <p14:tracePt t="97016" x="5359400" y="3911600"/>
          <p14:tracePt t="97032" x="5353050" y="3905250"/>
          <p14:tracePt t="97048" x="5302250" y="3816350"/>
          <p14:tracePt t="97065" x="5283200" y="3797300"/>
          <p14:tracePt t="97081" x="5194300" y="3727450"/>
          <p14:tracePt t="97098" x="5118100" y="3689350"/>
          <p14:tracePt t="97115" x="5111750" y="3689350"/>
          <p14:tracePt t="97151" x="5054600" y="3689350"/>
          <p14:tracePt t="97152" x="4959350" y="3683000"/>
          <p14:tracePt t="97165" x="4889500" y="3676650"/>
          <p14:tracePt t="97181" x="4883150" y="3676650"/>
          <p14:tracePt t="97198" x="4591050" y="3606800"/>
          <p14:tracePt t="97216" x="4489450" y="3594100"/>
          <p14:tracePt t="97232" x="4419600" y="3575050"/>
          <p14:tracePt t="97248" x="4311650" y="3530600"/>
          <p14:tracePt t="97265" x="4197350" y="3492500"/>
          <p14:tracePt t="97281" x="4057650" y="3454400"/>
          <p14:tracePt t="97298" x="4051300" y="3448050"/>
          <p14:tracePt t="97315" x="3943350" y="3416300"/>
          <p14:tracePt t="97332" x="3778250" y="3371850"/>
          <p14:tracePt t="97348" x="3619500" y="3346450"/>
          <p14:tracePt t="97365" x="3543300" y="3327400"/>
          <p14:tracePt t="97382" x="3441700" y="3308350"/>
          <p14:tracePt t="97398" x="3257550" y="3257550"/>
          <p14:tracePt t="97416" x="3130550" y="3238500"/>
          <p14:tracePt t="97432" x="3016250" y="3213100"/>
          <p14:tracePt t="97448" x="2908300" y="3168650"/>
          <p14:tracePt t="97465" x="2641600" y="3098800"/>
          <p14:tracePt t="97481" x="2368550" y="3003550"/>
          <p14:tracePt t="97499" x="2082800" y="2921000"/>
          <p14:tracePt t="97515" x="1828800" y="2838450"/>
          <p14:tracePt t="97532" x="1651000" y="2787650"/>
          <p14:tracePt t="97548" x="1485900" y="2736850"/>
          <p14:tracePt t="97565" x="1409700" y="2705100"/>
          <p14:tracePt t="97582" x="1365250" y="2686050"/>
          <p14:tracePt t="97582" x="1346200" y="2679700"/>
          <p14:tracePt t="97599" x="1333500" y="2679700"/>
          <p14:tracePt t="97616" x="1327150" y="2679700"/>
          <p14:tracePt t="97632" x="1308100" y="2679700"/>
          <p14:tracePt t="97648" x="1289050" y="2673350"/>
          <p14:tracePt t="97665" x="1263650" y="2673350"/>
          <p14:tracePt t="97681" x="1244600" y="2673350"/>
          <p14:tracePt t="97698" x="1231900" y="2673350"/>
          <p14:tracePt t="97715" x="1212850" y="2673350"/>
          <p14:tracePt t="97732" x="1193800" y="2673350"/>
          <p14:tracePt t="97748" x="1162050" y="2673350"/>
          <p14:tracePt t="97766" x="1130300" y="2673350"/>
          <p14:tracePt t="97781" x="1104900" y="2673350"/>
          <p14:tracePt t="97798" x="1098550" y="2673350"/>
          <p14:tracePt t="97903" x="1117600" y="2673350"/>
          <p14:tracePt t="97911" x="1155700" y="2673350"/>
          <p14:tracePt t="97919" x="1219200" y="2698750"/>
          <p14:tracePt t="97924" x="1289050" y="2724150"/>
          <p14:tracePt t="97932" x="1530350" y="2787650"/>
          <p14:tracePt t="97948" x="1860550" y="2857500"/>
          <p14:tracePt t="97965" x="2178050" y="2908300"/>
          <p14:tracePt t="97981" x="2413000" y="2940050"/>
          <p14:tracePt t="97998" x="2584450" y="2971800"/>
          <p14:tracePt t="98015" x="2635250" y="2971800"/>
          <p14:tracePt t="98031" x="2654300" y="2971800"/>
          <p14:tracePt t="98048" x="2660650" y="2971800"/>
          <p14:tracePt t="98271" x="2660650" y="2978150"/>
          <p14:tracePt t="98279" x="2628900" y="2997200"/>
          <p14:tracePt t="98283" x="2546350" y="3028950"/>
          <p14:tracePt t="98298" x="2463800" y="3048000"/>
          <p14:tracePt t="98299" x="2419350" y="3060700"/>
          <p14:tracePt t="98315" x="2286000" y="3060700"/>
          <p14:tracePt t="98331" x="2159000" y="3060700"/>
          <p14:tracePt t="98348" x="2133600" y="3060700"/>
          <p14:tracePt t="98365" x="2127250" y="3060700"/>
          <p14:tracePt t="98463" x="2120900" y="3060700"/>
          <p14:tracePt t="98471" x="2114550" y="3060700"/>
          <p14:tracePt t="98479" x="2101850" y="3060700"/>
          <p14:tracePt t="98482" x="2089150" y="3060700"/>
          <p14:tracePt t="98498" x="2070100" y="3060700"/>
          <p14:tracePt t="98515" x="2044700" y="3060700"/>
          <p14:tracePt t="98531" x="2032000" y="3060700"/>
          <p14:tracePt t="98548" x="2006600" y="3060700"/>
          <p14:tracePt t="98565" x="2000250" y="3054350"/>
          <p14:tracePt t="99343" x="2032000" y="3054350"/>
          <p14:tracePt t="99351" x="2101850" y="3054350"/>
          <p14:tracePt t="99359" x="2165350" y="3054350"/>
          <p14:tracePt t="99375" x="2470150" y="3054350"/>
          <p14:tracePt t="99383" x="2635250" y="3054350"/>
          <p14:tracePt t="99384" x="2647950" y="3048000"/>
          <p14:tracePt t="99398" x="3124200" y="3048000"/>
          <p14:tracePt t="99416" x="3390900" y="3041650"/>
          <p14:tracePt t="99431" x="3594100" y="3041650"/>
          <p14:tracePt t="99448" x="3644900" y="3041650"/>
          <p14:tracePt t="99465" x="3746500" y="3028950"/>
          <p14:tracePt t="99482" x="3848100" y="3016250"/>
          <p14:tracePt t="99498" x="3956050" y="3016250"/>
          <p14:tracePt t="99515" x="4057650" y="3016250"/>
          <p14:tracePt t="99531" x="4152900" y="3016250"/>
          <p14:tracePt t="99548" x="4216400" y="3016250"/>
          <p14:tracePt t="99565" x="4241800" y="3016250"/>
          <p14:tracePt t="99582" x="4254500" y="3016250"/>
          <p14:tracePt t="99598" x="4279900" y="3016250"/>
          <p14:tracePt t="99616" x="4292600" y="3016250"/>
          <p14:tracePt t="99631" x="4305300" y="3016250"/>
          <p14:tracePt t="99648" x="4324350" y="3016250"/>
          <p14:tracePt t="99665" x="4343400" y="3016250"/>
          <p14:tracePt t="99681" x="4356100" y="3016250"/>
          <p14:tracePt t="99698" x="4375150" y="3016250"/>
          <p14:tracePt t="99715" x="4381500" y="3016250"/>
          <p14:tracePt t="99731" x="4394200" y="3016250"/>
          <p14:tracePt t="99748" x="4400550" y="3016250"/>
          <p14:tracePt t="99765" x="4406900" y="3016250"/>
          <p14:tracePt t="10047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Edema of Inflammatory Reactions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Steps</a:t>
            </a:r>
          </a:p>
          <a:p>
            <a:pPr lvl="1"/>
            <a:r>
              <a:rPr lang="en-US"/>
              <a:t>Vasodilation</a:t>
            </a:r>
          </a:p>
          <a:p>
            <a:pPr lvl="1"/>
            <a:r>
              <a:rPr lang="en-US"/>
              <a:t>Fluid exodation (plasma)</a:t>
            </a:r>
          </a:p>
          <a:p>
            <a:pPr lvl="1"/>
            <a:r>
              <a:rPr lang="en-US"/>
              <a:t>Cellular migration</a:t>
            </a:r>
          </a:p>
          <a:p>
            <a:r>
              <a:rPr lang="en-US"/>
              <a:t>Rise in osmotic pressure</a:t>
            </a:r>
          </a:p>
          <a:p>
            <a:pPr>
              <a:buFont typeface="Wingdings" pitchFamily="2" charset="2"/>
              <a:buNone/>
            </a:pPr>
            <a:r>
              <a:rPr lang="en-US"/>
              <a:t>    in extracellular space</a:t>
            </a:r>
          </a:p>
        </p:txBody>
      </p:sp>
      <p:pic>
        <p:nvPicPr>
          <p:cNvPr id="60420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988" y="1462088"/>
            <a:ext cx="3008312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6732588" y="5208588"/>
            <a:ext cx="2212975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6713538" y="6275388"/>
            <a:ext cx="2212975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48"/>
    </mc:Choice>
    <mc:Fallback xmlns="">
      <p:transition spd="slow" advTm="15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06" x="1250950" y="2857500"/>
          <p14:tracePt t="16117" x="1257300" y="2857500"/>
          <p14:tracePt t="16125" x="1257300" y="2876550"/>
          <p14:tracePt t="16133" x="1257300" y="2889250"/>
          <p14:tracePt t="16139" x="1263650" y="2908300"/>
          <p14:tracePt t="16155" x="1263650" y="2921000"/>
          <p14:tracePt t="16172" x="1263650" y="2933700"/>
          <p14:tracePt t="21007" x="1270000" y="2940050"/>
          <p14:tracePt t="21015" x="1276350" y="2921000"/>
          <p14:tracePt t="21024" x="1282700" y="2908300"/>
          <p14:tracePt t="21025" x="1295400" y="2863850"/>
          <p14:tracePt t="21040" x="1301750" y="2838450"/>
          <p14:tracePt t="21057" x="1308100" y="2832100"/>
          <p14:tracePt t="21074" x="1314450" y="2819400"/>
          <p14:tracePt t="21479" x="1314450" y="2825750"/>
          <p14:tracePt t="21486" x="1314450" y="2832100"/>
          <p14:tracePt t="21495" x="1314450" y="2844800"/>
          <p14:tracePt t="21510" x="1314450" y="2851150"/>
          <p14:tracePt t="21516" x="1314450" y="2863850"/>
          <p14:tracePt t="21525" x="1314450" y="2870200"/>
          <p14:tracePt t="22446" x="1314450" y="2876550"/>
          <p14:tracePt t="22577" x="0" y="0"/>
        </p14:tracePtLst>
        <p14:tracePtLst>
          <p14:tracePt t="22742" x="1314450" y="2876550"/>
          <p14:tracePt t="22907" x="0" y="0"/>
        </p14:tracePtLst>
        <p14:tracePtLst>
          <p14:tracePt t="23202" x="1314450" y="2876550"/>
          <p14:tracePt t="23369" x="0" y="0"/>
        </p14:tracePtLst>
        <p14:tracePtLst>
          <p14:tracePt t="28363" x="1295400" y="3117850"/>
          <p14:tracePt t="28549" x="0" y="0"/>
        </p14:tracePtLst>
        <p14:tracePtLst>
          <p14:tracePt t="28880" x="1270000" y="3200400"/>
          <p14:tracePt t="28902" x="1270000" y="3206750"/>
          <p14:tracePt t="29013" x="0" y="0"/>
        </p14:tracePtLst>
        <p14:tracePtLst>
          <p14:tracePt t="29276" x="1250950" y="3302000"/>
          <p14:tracePt t="29394" x="0" y="0"/>
        </p14:tracePtLst>
        <p14:tracePtLst>
          <p14:tracePt t="29573" x="1250950" y="3302000"/>
          <p14:tracePt t="29701" x="0" y="0"/>
        </p14:tracePtLst>
        <p14:tracePtLst>
          <p14:tracePt t="46304" x="1219200" y="3302000"/>
          <p14:tracePt t="46756" x="1225550" y="3321050"/>
          <p14:tracePt t="46765" x="1231900" y="3340100"/>
          <p14:tracePt t="46766" x="1231900" y="3352800"/>
          <p14:tracePt t="46773" x="1244600" y="3371850"/>
          <p14:tracePt t="46789" x="1250950" y="3384550"/>
          <p14:tracePt t="46806" x="1257300" y="3403600"/>
          <p14:tracePt t="46822" x="1263650" y="3416300"/>
          <p14:tracePt t="46860" x="1263650" y="3422650"/>
          <p14:tracePt t="47349" x="1263650" y="3429000"/>
          <p14:tracePt t="47354" x="1257300" y="3422650"/>
          <p14:tracePt t="47373" x="1250950" y="3416300"/>
          <p14:tracePt t="47374" x="1238250" y="3403600"/>
          <p14:tracePt t="47390" x="1225550" y="3390900"/>
          <p14:tracePt t="47406" x="1212850" y="3378200"/>
          <p14:tracePt t="47423" x="1200150" y="3359150"/>
          <p14:tracePt t="47439" x="1193800" y="3333750"/>
          <p14:tracePt t="47456" x="1193800" y="3314700"/>
          <p14:tracePt t="47472" x="1187450" y="3308350"/>
          <p14:tracePt t="47821" x="1187450" y="3314700"/>
          <p14:tracePt t="47837" x="1187450" y="3321050"/>
          <p14:tracePt t="47853" x="1187450" y="3327400"/>
          <p14:tracePt t="47869" x="1187450" y="3333750"/>
          <p14:tracePt t="47893" x="1187450" y="3340100"/>
          <p14:tracePt t="48469" x="1187450" y="3346450"/>
          <p14:tracePt t="48485" x="1187450" y="3359150"/>
          <p14:tracePt t="48501" x="1187450" y="3365500"/>
          <p14:tracePt t="48509" x="1187450" y="3378200"/>
          <p14:tracePt t="48522" x="1193800" y="3378200"/>
          <p14:tracePt t="48523" x="1200150" y="3397250"/>
          <p14:tracePt t="48565" x="1200150" y="3403600"/>
          <p14:tracePt t="49253" x="1200150" y="3397250"/>
          <p14:tracePt t="49261" x="1193800" y="3390900"/>
          <p14:tracePt t="49276" x="1193800" y="3384550"/>
          <p14:tracePt t="49289" x="1193800" y="3378200"/>
          <p14:tracePt t="49325" x="1193800" y="3371850"/>
          <p14:tracePt t="59845" x="1212850" y="3371850"/>
          <p14:tracePt t="59853" x="1225550" y="3371850"/>
          <p14:tracePt t="59861" x="1238250" y="3371850"/>
          <p14:tracePt t="70504" x="0" y="0"/>
        </p14:tracePtLst>
        <p14:tracePtLst>
          <p14:tracePt t="70788" x="1238250" y="3371850"/>
          <p14:tracePt t="70965" x="0" y="0"/>
        </p14:tracePtLst>
        <p14:tracePtLst>
          <p14:tracePt t="71183" x="1238250" y="3371850"/>
          <p14:tracePt t="71372" x="0" y="0"/>
        </p14:tracePtLst>
        <p14:tracePtLst>
          <p14:tracePt t="71512" x="1238250" y="3371850"/>
          <p14:tracePt t="77238" x="1231900" y="3371850"/>
          <p14:tracePt t="77245" x="1219200" y="3384550"/>
          <p14:tracePt t="77245" x="1206500" y="3397250"/>
          <p14:tracePt t="77262" x="1181100" y="3422650"/>
          <p14:tracePt t="77270" x="1155700" y="3441700"/>
          <p14:tracePt t="77278" x="1149350" y="3460750"/>
          <p14:tracePt t="77318" x="1149350" y="3467100"/>
          <p14:tracePt t="77326" x="1149350" y="3473450"/>
          <p14:tracePt t="77326" x="1149350" y="3479800"/>
          <p14:tracePt t="77340" x="1149350" y="3486150"/>
          <p14:tracePt t="77357" x="1149350" y="3505200"/>
          <p14:tracePt t="77374" x="1155700" y="3511550"/>
          <p14:tracePt t="77390" x="1162050" y="3530600"/>
          <p14:tracePt t="77407" x="1162050" y="3549650"/>
          <p14:tracePt t="77424" x="1168400" y="3568700"/>
          <p14:tracePt t="77440" x="1174750" y="3594100"/>
          <p14:tracePt t="77457" x="1174750" y="3613150"/>
          <p14:tracePt t="77474" x="1181100" y="3638550"/>
          <p14:tracePt t="77491" x="1187450" y="3657600"/>
          <p14:tracePt t="77507" x="1187450" y="3663950"/>
          <p14:tracePt t="77524" x="1187450" y="3676650"/>
          <p14:tracePt t="77540" x="1187450" y="3683000"/>
          <p14:tracePt t="77557" x="1193800" y="3708400"/>
          <p14:tracePt t="77574" x="1193800" y="3740150"/>
          <p14:tracePt t="77591" x="1200150" y="3752850"/>
          <p14:tracePt t="77607" x="1200150" y="3778250"/>
          <p14:tracePt t="77624" x="1200150" y="3797300"/>
          <p14:tracePt t="77640" x="1206500" y="3816350"/>
          <p14:tracePt t="77657" x="1206500" y="3822700"/>
          <p14:tracePt t="77674" x="1206500" y="3835400"/>
          <p14:tracePt t="77691" x="1212850" y="3841750"/>
          <p14:tracePt t="77707" x="1212850" y="3854450"/>
          <p14:tracePt t="77724" x="1219200" y="3860800"/>
          <p14:tracePt t="77740" x="1225550" y="3873500"/>
          <p14:tracePt t="77740" x="1225550" y="3886200"/>
          <p14:tracePt t="77758" x="1238250" y="3898900"/>
          <p14:tracePt t="77774" x="1238250" y="3911600"/>
          <p14:tracePt t="77790" x="1244600" y="3911600"/>
          <p14:tracePt t="77830" x="1244600" y="3917950"/>
          <p14:tracePt t="80654" x="1257300" y="3867150"/>
          <p14:tracePt t="80662" x="1276350" y="3829050"/>
          <p14:tracePt t="80670" x="1295400" y="3778250"/>
          <p14:tracePt t="80678" x="1346200" y="3702050"/>
          <p14:tracePt t="80690" x="1377950" y="3638550"/>
          <p14:tracePt t="80707" x="1397000" y="3619500"/>
          <p14:tracePt t="80724" x="1397000" y="3606800"/>
          <p14:tracePt t="80878" x="1397000" y="3613150"/>
          <p14:tracePt t="80884" x="1384300" y="3632200"/>
          <p14:tracePt t="80894" x="1358900" y="3670300"/>
          <p14:tracePt t="80894" x="1346200" y="3702050"/>
          <p14:tracePt t="80910" x="1320800" y="3778250"/>
          <p14:tracePt t="80924" x="1301750" y="3835400"/>
          <p14:tracePt t="80940" x="1295400" y="3873500"/>
          <p14:tracePt t="80940" x="1282700" y="3898900"/>
          <p14:tracePt t="80958" x="1282700" y="3917950"/>
          <p14:tracePt t="80974" x="1276350" y="3937000"/>
          <p14:tracePt t="80991" x="1276350" y="3949700"/>
          <p14:tracePt t="81007" x="1270000" y="3956050"/>
          <p14:tracePt t="81024" x="1270000" y="3962400"/>
          <p14:tracePt t="81040" x="1270000" y="3968750"/>
          <p14:tracePt t="81382" x="1263650" y="3968750"/>
          <p14:tracePt t="81389" x="1263650" y="3956050"/>
          <p14:tracePt t="81398" x="1263650" y="3943350"/>
          <p14:tracePt t="81406" x="1263650" y="3930650"/>
          <p14:tracePt t="81423" x="1263650" y="3924300"/>
          <p14:tracePt t="81424" x="1257300" y="3905250"/>
          <p14:tracePt t="81470" x="1257300" y="3898900"/>
          <p14:tracePt t="81486" x="1250950" y="3898900"/>
          <p14:tracePt t="82662" x="1250950" y="3886200"/>
          <p14:tracePt t="82669" x="1250950" y="3835400"/>
          <p14:tracePt t="82677" x="1250950" y="3816350"/>
          <p14:tracePt t="82686" x="1250950" y="3803650"/>
          <p14:tracePt t="82694" x="1257300" y="3771900"/>
          <p14:tracePt t="82950" x="1257300" y="3765550"/>
          <p14:tracePt t="82957" x="1263650" y="3765550"/>
          <p14:tracePt t="82974" x="1263650" y="3778250"/>
          <p14:tracePt t="82974" x="1263650" y="3790950"/>
          <p14:tracePt t="82992" x="1263650" y="3803650"/>
          <p14:tracePt t="83029" x="1263650" y="3810000"/>
          <p14:tracePt t="83029" x="1270000" y="3810000"/>
          <p14:tracePt t="83056" x="1270000" y="3816350"/>
          <p14:tracePt t="83182" x="1276350" y="3822700"/>
          <p14:tracePt t="83438" x="1276350" y="3829050"/>
          <p14:tracePt t="83446" x="1276350" y="3835400"/>
          <p14:tracePt t="83457" x="1276350" y="3848100"/>
          <p14:tracePt t="83477" x="1276350" y="3860800"/>
          <p14:tracePt t="83498" x="1276350" y="3867150"/>
          <p14:tracePt t="83499" x="1276350" y="3873500"/>
          <p14:tracePt t="83507" x="1276350" y="3879850"/>
          <p14:tracePt t="83541" x="1276350" y="3886200"/>
          <p14:tracePt t="96670" x="1282700" y="3886200"/>
          <p14:tracePt t="96683" x="1333500" y="3873500"/>
          <p14:tracePt t="96686" x="1365250" y="3860800"/>
          <p14:tracePt t="96690" x="1460500" y="3829050"/>
          <p14:tracePt t="96707" x="1511300" y="3816350"/>
          <p14:tracePt t="96724" x="1536700" y="3810000"/>
          <p14:tracePt t="96740" x="1549400" y="3803650"/>
          <p14:tracePt t="96740" x="1562100" y="3803650"/>
          <p14:tracePt t="96758" x="1612900" y="3778250"/>
          <p14:tracePt t="96774" x="1695450" y="3740150"/>
          <p14:tracePt t="96791" x="1847850" y="3683000"/>
          <p14:tracePt t="96807" x="2089150" y="3619500"/>
          <p14:tracePt t="96824" x="2311400" y="3505200"/>
          <p14:tracePt t="96840" x="2470150" y="3409950"/>
          <p14:tracePt t="96857" x="2647950" y="3276600"/>
          <p14:tracePt t="96874" x="2844800" y="3117850"/>
          <p14:tracePt t="96890" x="2921000" y="3009900"/>
          <p14:tracePt t="96907" x="2997200" y="2895600"/>
          <p14:tracePt t="96924" x="3048000" y="2762250"/>
          <p14:tracePt t="96940" x="3079750" y="2584450"/>
          <p14:tracePt t="96958" x="3086100" y="2476500"/>
          <p14:tracePt t="96974" x="3086100" y="2400300"/>
          <p14:tracePt t="96990" x="3079750" y="2330450"/>
          <p14:tracePt t="97007" x="3048000" y="2273300"/>
          <p14:tracePt t="97024" x="3035300" y="2247900"/>
          <p14:tracePt t="97040" x="3016250" y="2235200"/>
          <p14:tracePt t="97057" x="3009900" y="2222500"/>
          <p14:tracePt t="97074" x="2978150" y="2209800"/>
          <p14:tracePt t="97090" x="2927350" y="2203450"/>
          <p14:tracePt t="97107" x="2876550" y="2197100"/>
          <p14:tracePt t="97124" x="2762250" y="2197100"/>
          <p14:tracePt t="97140" x="2616200" y="2216150"/>
          <p14:tracePt t="97157" x="2400300" y="2279650"/>
          <p14:tracePt t="97174" x="2266950" y="2336800"/>
          <p14:tracePt t="97191" x="2139950" y="2406650"/>
          <p14:tracePt t="97206" x="2038350" y="2482850"/>
          <p14:tracePt t="97223" x="1943100" y="2571750"/>
          <p14:tracePt t="97240" x="1879600" y="2660650"/>
          <p14:tracePt t="97257" x="1835150" y="2762250"/>
          <p14:tracePt t="97274" x="1809750" y="2870200"/>
          <p14:tracePt t="97290" x="1797050" y="2965450"/>
          <p14:tracePt t="97307" x="1797050" y="3060700"/>
          <p14:tracePt t="97324" x="1797050" y="3130550"/>
          <p14:tracePt t="97340" x="1822450" y="3194050"/>
          <p14:tracePt t="97357" x="1860550" y="3263900"/>
          <p14:tracePt t="97375" x="1898650" y="3308350"/>
          <p14:tracePt t="97390" x="1930400" y="3340100"/>
          <p14:tracePt t="97407" x="1981200" y="3371850"/>
          <p14:tracePt t="97424" x="2038350" y="3384550"/>
          <p14:tracePt t="97440" x="2127250" y="3397250"/>
          <p14:tracePt t="97457" x="2203450" y="3397250"/>
          <p14:tracePt t="97474" x="2209800" y="3397250"/>
          <p14:tracePt t="97490" x="2254250" y="3390900"/>
          <p14:tracePt t="97507" x="2311400" y="3371850"/>
          <p14:tracePt t="97524" x="2349500" y="3359150"/>
          <p14:tracePt t="97540" x="2381250" y="3327400"/>
          <p14:tracePt t="97540" x="2387600" y="3321050"/>
          <p14:tracePt t="97614" x="2393950" y="3314700"/>
          <p14:tracePt t="97622" x="2393950" y="3295650"/>
          <p14:tracePt t="97630" x="2393950" y="3276600"/>
          <p14:tracePt t="97638" x="2393950" y="3263900"/>
          <p14:tracePt t="97646" x="2393950" y="3244850"/>
          <p14:tracePt t="97657" x="2393950" y="3225800"/>
          <p14:tracePt t="97673" x="2393950" y="3219450"/>
          <p14:tracePt t="97690" x="2381250" y="3206750"/>
          <p14:tracePt t="97707" x="2374900" y="3194050"/>
          <p14:tracePt t="97724" x="2362200" y="3181350"/>
          <p14:tracePt t="97740" x="2349500" y="3168650"/>
          <p14:tracePt t="97758" x="2324100" y="3155950"/>
          <p14:tracePt t="97774" x="2292350" y="3149600"/>
          <p14:tracePt t="97790" x="2260600" y="3149600"/>
          <p14:tracePt t="97807" x="2241550" y="3143250"/>
          <p14:tracePt t="97854" x="2235200" y="3143250"/>
          <p14:tracePt t="97862" x="2216150" y="3149600"/>
          <p14:tracePt t="97870" x="2203450" y="3155950"/>
          <p14:tracePt t="97878" x="2184400" y="3168650"/>
          <p14:tracePt t="97890" x="2171700" y="3181350"/>
          <p14:tracePt t="97907" x="2165350" y="3187700"/>
          <p14:tracePt t="97966" x="2159000" y="3194050"/>
          <p14:tracePt t="98910" x="2152650" y="3206750"/>
          <p14:tracePt t="98918" x="2127250" y="3225800"/>
          <p14:tracePt t="98925" x="2089150" y="3263900"/>
          <p14:tracePt t="98934" x="2063750" y="3282950"/>
          <p14:tracePt t="98940" x="1993900" y="3352800"/>
          <p14:tracePt t="98957" x="1885950" y="3454400"/>
          <p14:tracePt t="98974" x="1784350" y="3575050"/>
          <p14:tracePt t="98990" x="1714500" y="3733800"/>
          <p14:tracePt t="99007" x="1644650" y="3873500"/>
          <p14:tracePt t="99023" x="1606550" y="4013200"/>
          <p14:tracePt t="99040" x="1574800" y="4146550"/>
          <p14:tracePt t="99057" x="1574800" y="4235450"/>
          <p14:tracePt t="99074" x="1581150" y="4298950"/>
          <p14:tracePt t="99090" x="1600200" y="4324350"/>
          <p14:tracePt t="99107" x="1612900" y="4343400"/>
          <p14:tracePt t="99123" x="1619250" y="4343400"/>
          <p14:tracePt t="99140" x="1625600" y="4343400"/>
          <p14:tracePt t="99189" x="1631950" y="4349750"/>
          <p14:tracePt t="99349" x="1638300" y="4349750"/>
          <p14:tracePt t="99526" x="1644650" y="4362450"/>
          <p14:tracePt t="99534" x="1644650" y="4387850"/>
          <p14:tracePt t="99541" x="1644650" y="4432300"/>
          <p14:tracePt t="99542" x="1638300" y="4483100"/>
          <p14:tracePt t="99557" x="1638300" y="4622800"/>
          <p14:tracePt t="99574" x="1663700" y="4699000"/>
          <p14:tracePt t="99590" x="1701800" y="4775200"/>
          <p14:tracePt t="99607" x="1765300" y="4876800"/>
          <p14:tracePt t="99623" x="1835150" y="4953000"/>
          <p14:tracePt t="99640" x="1892300" y="4997450"/>
          <p14:tracePt t="99657" x="1955800" y="5016500"/>
          <p14:tracePt t="99673" x="2012950" y="5035550"/>
          <p14:tracePt t="99690" x="2076450" y="5048250"/>
          <p14:tracePt t="99707" x="2127250" y="5054600"/>
          <p14:tracePt t="99723" x="2159000" y="5060950"/>
          <p14:tracePt t="99740" x="2178050" y="5060950"/>
          <p14:tracePt t="99757" x="2190750" y="5060950"/>
          <p14:tracePt t="99774" x="2197100" y="5060950"/>
          <p14:tracePt t="99790" x="2216150" y="5054600"/>
          <p14:tracePt t="99807" x="2228850" y="5054600"/>
          <p14:tracePt t="99823" x="2235200" y="5054600"/>
          <p14:tracePt t="99840" x="2241550" y="5054600"/>
          <p14:tracePt t="99877" x="2247900" y="5048250"/>
          <p14:tracePt t="99878" x="2254250" y="5048250"/>
          <p14:tracePt t="100029" x="2260600" y="5048250"/>
          <p14:tracePt t="100037" x="2292350" y="5048250"/>
          <p14:tracePt t="100053" x="2298700" y="5035550"/>
          <p14:tracePt t="100057" x="2336800" y="5010150"/>
          <p14:tracePt t="100073" x="2362200" y="4984750"/>
          <p14:tracePt t="100090" x="2368550" y="4965700"/>
          <p14:tracePt t="100107" x="2374900" y="4927600"/>
          <p14:tracePt t="100124" x="2374900" y="4902200"/>
          <p14:tracePt t="100140" x="2374900" y="4883150"/>
          <p14:tracePt t="100140" x="2368550" y="4876800"/>
          <p14:tracePt t="100158" x="2343150" y="4857750"/>
          <p14:tracePt t="100174" x="2292350" y="4838700"/>
          <p14:tracePt t="100190" x="2190750" y="4813300"/>
          <p14:tracePt t="100207" x="2070100" y="4800600"/>
          <p14:tracePt t="100224" x="1955800" y="4794250"/>
          <p14:tracePt t="100240" x="1854200" y="4794250"/>
          <p14:tracePt t="100257" x="1835150" y="4794250"/>
          <p14:tracePt t="100273" x="1803400" y="4794250"/>
          <p14:tracePt t="100291" x="1778000" y="4806950"/>
          <p14:tracePt t="100307" x="1765300" y="4806950"/>
          <p14:tracePt t="100324" x="1758950" y="4819650"/>
          <p14:tracePt t="100405" x="1758950" y="4826000"/>
          <p14:tracePt t="100429" x="1765300" y="4826000"/>
          <p14:tracePt t="100439" x="1778000" y="4826000"/>
          <p14:tracePt t="100446" x="1809750" y="4826000"/>
          <p14:tracePt t="100457" x="1835150" y="4826000"/>
          <p14:tracePt t="100473" x="1860550" y="4826000"/>
          <p14:tracePt t="100490" x="1866900" y="4806950"/>
          <p14:tracePt t="100526" x="1866900" y="4787900"/>
          <p14:tracePt t="100540" x="1847850" y="4749800"/>
          <p14:tracePt t="100557" x="1816100" y="4679950"/>
          <p14:tracePt t="100558" x="1758950" y="4603750"/>
          <p14:tracePt t="100574" x="1708150" y="4540250"/>
          <p14:tracePt t="100590" x="1631950" y="4464050"/>
          <p14:tracePt t="100607" x="1536700" y="4419600"/>
          <p14:tracePt t="100625" x="1454150" y="4381500"/>
          <p14:tracePt t="100640" x="1352550" y="4362450"/>
          <p14:tracePt t="100657" x="1276350" y="4362450"/>
          <p14:tracePt t="100673" x="1193800" y="4368800"/>
          <p14:tracePt t="100690" x="1136650" y="4400550"/>
          <p14:tracePt t="100707" x="1079500" y="4464050"/>
          <p14:tracePt t="100724" x="1060450" y="4527550"/>
          <p14:tracePt t="100740" x="1054100" y="4578350"/>
          <p14:tracePt t="100740" x="1054100" y="4597400"/>
          <p14:tracePt t="100757" x="1066800" y="4641850"/>
          <p14:tracePt t="100774" x="1079500" y="4667250"/>
          <p14:tracePt t="100790" x="1092200" y="4673600"/>
          <p14:tracePt t="100829" x="1098550" y="4673600"/>
          <p14:tracePt t="100837" x="1098550" y="4679950"/>
          <p14:tracePt t="100848" x="1104900" y="4686300"/>
          <p14:tracePt t="100857" x="1123950" y="4686300"/>
          <p14:tracePt t="100873" x="1149350" y="4686300"/>
          <p14:tracePt t="100890" x="1187450" y="4686300"/>
          <p14:tracePt t="100907" x="1206500" y="4686300"/>
          <p14:tracePt t="100924" x="1219200" y="4679950"/>
          <p14:tracePt t="100940" x="1219200" y="4667250"/>
          <p14:tracePt t="100940" x="1219200" y="4654550"/>
          <p14:tracePt t="100958" x="1219200" y="4635500"/>
          <p14:tracePt t="100974" x="1206500" y="4629150"/>
          <p14:tracePt t="100990" x="1206500" y="4622800"/>
          <p14:tracePt t="101007" x="1200150" y="4622800"/>
          <p14:tracePt t="101053" x="1193800" y="4622800"/>
          <p14:tracePt t="101061" x="1174750" y="4622800"/>
          <p14:tracePt t="101069" x="1155700" y="4622800"/>
          <p14:tracePt t="101077" x="1123950" y="4622800"/>
          <p14:tracePt t="101090" x="1098550" y="4622800"/>
          <p14:tracePt t="101107" x="1085850" y="4629150"/>
          <p14:tracePt t="101149" x="1079500" y="4629150"/>
          <p14:tracePt t="101157" x="1073150" y="4641850"/>
          <p14:tracePt t="101229" x="1079500" y="4648200"/>
          <p14:tracePt t="101238" x="1085850" y="4648200"/>
          <p14:tracePt t="101257" x="1117600" y="4654550"/>
          <p14:tracePt t="101257" x="1155700" y="4667250"/>
          <p14:tracePt t="101273" x="1206500" y="4673600"/>
          <p14:tracePt t="101290" x="1244600" y="4679950"/>
          <p14:tracePt t="101307" x="1270000" y="4679950"/>
          <p14:tracePt t="101323" x="1276350" y="4679950"/>
          <p14:tracePt t="101645" x="1320800" y="4699000"/>
          <p14:tracePt t="101653" x="1390650" y="4737100"/>
          <p14:tracePt t="101661" x="1498600" y="4781550"/>
          <p14:tracePt t="101669" x="1644650" y="4845050"/>
          <p14:tracePt t="101673" x="2032000" y="5022850"/>
          <p14:tracePt t="101690" x="2482850" y="5207000"/>
          <p14:tracePt t="101707" x="2990850" y="5410200"/>
          <p14:tracePt t="101723" x="3308350" y="5543550"/>
          <p14:tracePt t="101740" x="3752850" y="5727700"/>
          <p14:tracePt t="101757" x="4343400" y="5930900"/>
          <p14:tracePt t="101774" x="4699000" y="6032500"/>
          <p14:tracePt t="101790" x="4813300" y="6057900"/>
          <p14:tracePt t="101807" x="5048250" y="6083300"/>
          <p14:tracePt t="101823" x="5219700" y="6083300"/>
          <p14:tracePt t="101840" x="5353050" y="6083300"/>
          <p14:tracePt t="101857" x="5416550" y="6083300"/>
          <p14:tracePt t="101873" x="5441950" y="6070600"/>
          <p14:tracePt t="101890" x="5448300" y="6064250"/>
          <p14:tracePt t="101907" x="5467350" y="6057900"/>
          <p14:tracePt t="101923" x="5492750" y="6045200"/>
          <p14:tracePt t="101940" x="5524500" y="6019800"/>
          <p14:tracePt t="101957" x="5562600" y="5969000"/>
          <p14:tracePt t="101974" x="5568950" y="5905500"/>
          <p14:tracePt t="101990" x="5568950" y="5892800"/>
          <p14:tracePt t="102037" x="5537200" y="5829300"/>
          <p14:tracePt t="102038" x="5492750" y="5778500"/>
          <p14:tracePt t="102049" x="5441950" y="5721350"/>
          <p14:tracePt t="102057" x="5270500" y="5575300"/>
          <p14:tracePt t="102074" x="5073650" y="5448300"/>
          <p14:tracePt t="102090" x="4940300" y="5365750"/>
          <p14:tracePt t="102107" x="4781550" y="5283200"/>
          <p14:tracePt t="102124" x="4711700" y="5251450"/>
          <p14:tracePt t="102140" x="4699000" y="5245100"/>
          <p14:tracePt t="102157" x="4635500" y="5219700"/>
          <p14:tracePt t="102174" x="4610100" y="5207000"/>
          <p14:tracePt t="102214" x="4603750" y="5207000"/>
          <p14:tracePt t="102430" x="4610100" y="5207000"/>
          <p14:tracePt t="102437" x="4673600" y="5207000"/>
          <p14:tracePt t="102445" x="4724400" y="5232400"/>
          <p14:tracePt t="102453" x="4762500" y="5251450"/>
          <p14:tracePt t="102461" x="5022850" y="5384800"/>
          <p14:tracePt t="102473" x="5588000" y="5657850"/>
          <p14:tracePt t="102490" x="6121400" y="5918200"/>
          <p14:tracePt t="102507" x="6381750" y="6045200"/>
          <p14:tracePt t="102524" x="6584950" y="6159500"/>
          <p14:tracePt t="102541" x="6616700" y="6178550"/>
          <p14:tracePt t="102557" x="6648450" y="6191250"/>
          <p14:tracePt t="102575" x="6654800" y="6191250"/>
          <p14:tracePt t="102590" x="6661150" y="6191250"/>
          <p14:tracePt t="102607" x="6661150" y="6197600"/>
          <p14:tracePt t="102623" x="6667500" y="6203950"/>
          <p14:tracePt t="102640" x="6673850" y="6210300"/>
          <p14:tracePt t="102657" x="6699250" y="6223000"/>
          <p14:tracePt t="102673" x="6711950" y="6229350"/>
          <p14:tracePt t="102690" x="6737350" y="6242050"/>
          <p14:tracePt t="102707" x="6769100" y="6254750"/>
          <p14:tracePt t="102723" x="6813550" y="6280150"/>
          <p14:tracePt t="102740" x="6858000" y="6292850"/>
          <p14:tracePt t="102757" x="6959600" y="6305550"/>
          <p14:tracePt t="102774" x="7004050" y="6305550"/>
          <p14:tracePt t="102790" x="7042150" y="6305550"/>
          <p14:tracePt t="102807" x="7048500" y="6305550"/>
          <p14:tracePt t="103046" x="7035800" y="6311900"/>
          <p14:tracePt t="103053" x="7016750" y="6318250"/>
          <p14:tracePt t="103058" x="6991350" y="6318250"/>
          <p14:tracePt t="103073" x="6978650" y="6318250"/>
          <p14:tracePt t="103090" x="6953250" y="6318250"/>
          <p14:tracePt t="103107" x="6934200" y="6318250"/>
          <p14:tracePt t="103123" x="6908800" y="6318250"/>
          <p14:tracePt t="103140" x="6889750" y="6318250"/>
          <p14:tracePt t="103140" x="6877050" y="6318250"/>
          <p14:tracePt t="103158" x="6864350" y="6318250"/>
          <p14:tracePt t="103174" x="6851650" y="6318250"/>
          <p14:tracePt t="103191" x="6838950" y="6318250"/>
          <p14:tracePt t="103207" x="6832600" y="6311900"/>
          <p14:tracePt t="103224" x="6826250" y="6311900"/>
          <p14:tracePt t="103240" x="6807200" y="6305550"/>
          <p14:tracePt t="103257" x="6800850" y="6305550"/>
          <p14:tracePt t="103301" x="6794500" y="6305550"/>
          <p14:tracePt t="103332" x="6781800" y="6305550"/>
          <p14:tracePt t="103341" x="6775450" y="6305550"/>
          <p14:tracePt t="103357" x="6769100" y="6305550"/>
          <p14:tracePt t="103358" x="6756400" y="6305550"/>
          <p14:tracePt t="103373" x="6750050" y="6305550"/>
          <p14:tracePt t="103533" x="6743700" y="6311900"/>
          <p14:tracePt t="103966" x="6756400" y="6311900"/>
          <p14:tracePt t="103973" x="6953250" y="6191250"/>
          <p14:tracePt t="103983" x="7016750" y="6153150"/>
          <p14:tracePt t="103990" x="7315200" y="5937250"/>
          <p14:tracePt t="104006" x="7537450" y="5759450"/>
          <p14:tracePt t="104023" x="7937500" y="5429250"/>
          <p14:tracePt t="104040" x="8318500" y="5118100"/>
          <p14:tracePt t="104057" x="8547100" y="4933950"/>
          <p14:tracePt t="104073" x="8591550" y="4889500"/>
          <p14:tracePt t="104090" x="8623300" y="4857750"/>
          <p14:tracePt t="104107" x="8629650" y="4851400"/>
          <p14:tracePt t="104123" x="8636000" y="4845050"/>
          <p14:tracePt t="104349" x="8623300" y="4845050"/>
          <p14:tracePt t="104357" x="8597900" y="4870450"/>
          <p14:tracePt t="104366" x="8572500" y="4895850"/>
          <p14:tracePt t="104378" x="8566150" y="4908550"/>
          <p14:tracePt t="104390" x="8534400" y="4933950"/>
          <p14:tracePt t="104391" x="8483600" y="4997450"/>
          <p14:tracePt t="104407" x="8426450" y="5060950"/>
          <p14:tracePt t="104423" x="8388350" y="5092700"/>
          <p14:tracePt t="104440" x="8369300" y="5105400"/>
          <p14:tracePt t="104457" x="8350250" y="5111750"/>
          <p14:tracePt t="104473" x="8324850" y="5111750"/>
          <p14:tracePt t="104490" x="8255000" y="5111750"/>
          <p14:tracePt t="104506" x="8140700" y="5080000"/>
          <p14:tracePt t="104523" x="7937500" y="4984750"/>
          <p14:tracePt t="104540" x="7677150" y="4870450"/>
          <p14:tracePt t="104540" x="7562850" y="4826000"/>
          <p14:tracePt t="104558" x="7366000" y="4762500"/>
          <p14:tracePt t="104573" x="7258050" y="4737100"/>
          <p14:tracePt t="104590" x="7226300" y="4730750"/>
          <p14:tracePt t="104606" x="7200900" y="4724400"/>
          <p14:tracePt t="104623" x="7162800" y="4730750"/>
          <p14:tracePt t="104641" x="7118350" y="4762500"/>
          <p14:tracePt t="104658" x="7042150" y="4832350"/>
          <p14:tracePt t="104674" x="6978650" y="4914900"/>
          <p14:tracePt t="104692" x="6959600" y="4965700"/>
          <p14:tracePt t="104740" x="6959600" y="4991100"/>
          <p14:tracePt t="104750" x="6991350" y="5022850"/>
          <p14:tracePt t="104758" x="7023100" y="5048250"/>
          <p14:tracePt t="104759" x="7143750" y="5092700"/>
          <p14:tracePt t="104774" x="7277100" y="5130800"/>
          <p14:tracePt t="104791" x="7467600" y="5149850"/>
          <p14:tracePt t="104808" x="7493000" y="5149850"/>
          <p14:tracePt t="104824" x="7594600" y="5149850"/>
          <p14:tracePt t="104842" x="7607300" y="5149850"/>
          <p14:tracePt t="104857" x="7632700" y="5149850"/>
          <p14:tracePt t="104875" x="7658100" y="5143500"/>
          <p14:tracePt t="104891" x="7670800" y="5137150"/>
          <p14:tracePt t="105014" x="7645400" y="5130800"/>
          <p14:tracePt t="105023" x="7537450" y="5124450"/>
          <p14:tracePt t="105033" x="7518400" y="5124450"/>
          <p14:tracePt t="105062" x="7505700" y="5124450"/>
          <p14:tracePt t="105071" x="7467600" y="5143500"/>
          <p14:tracePt t="105074" x="7397750" y="5200650"/>
          <p14:tracePt t="105091" x="7353300" y="5245100"/>
          <p14:tracePt t="105108" x="7334250" y="5276850"/>
          <p14:tracePt t="105124" x="7334250" y="5302250"/>
          <p14:tracePt t="105141" x="7334250" y="5314950"/>
          <p14:tracePt t="105157" x="7359650" y="5334000"/>
          <p14:tracePt t="105175" x="7385050" y="5346700"/>
          <p14:tracePt t="105191" x="7429500" y="5346700"/>
          <p14:tracePt t="105208" x="7480300" y="5353050"/>
          <p14:tracePt t="105224" x="7562850" y="5353050"/>
          <p14:tracePt t="105241" x="7639050" y="5334000"/>
          <p14:tracePt t="105257" x="7651750" y="5327650"/>
          <p14:tracePt t="105274" x="7696200" y="5283200"/>
          <p14:tracePt t="105291" x="7702550" y="5257800"/>
          <p14:tracePt t="105308" x="7702550" y="5219700"/>
          <p14:tracePt t="105324" x="7702550" y="5175250"/>
          <p14:tracePt t="105341" x="7664450" y="5137150"/>
          <p14:tracePt t="105357" x="7588250" y="5086350"/>
          <p14:tracePt t="105375" x="7486650" y="5067300"/>
          <p14:tracePt t="105391" x="7378700" y="5054600"/>
          <p14:tracePt t="105408" x="7327900" y="5054600"/>
          <p14:tracePt t="105424" x="7264400" y="5080000"/>
          <p14:tracePt t="105440" x="7245350" y="5105400"/>
          <p14:tracePt t="105457" x="7245350" y="5137150"/>
          <p14:tracePt t="105474" x="7245350" y="5162550"/>
          <p14:tracePt t="105491" x="7283450" y="5200650"/>
          <p14:tracePt t="105508" x="7404100" y="5238750"/>
          <p14:tracePt t="105524" x="7569200" y="5245100"/>
          <p14:tracePt t="105541" x="7734300" y="5232400"/>
          <p14:tracePt t="105557" x="7924800" y="5143500"/>
          <p14:tracePt t="105575" x="7994650" y="5092700"/>
          <p14:tracePt t="105591" x="8001000" y="5060950"/>
          <p14:tracePt t="105608" x="8001000" y="5035550"/>
          <p14:tracePt t="105624" x="7969250" y="5003800"/>
          <p14:tracePt t="105641" x="7918450" y="4984750"/>
          <p14:tracePt t="105657" x="7854950" y="4972050"/>
          <p14:tracePt t="105694" x="7816850" y="4984750"/>
          <p14:tracePt t="105695" x="7778750" y="5003800"/>
          <p14:tracePt t="105707" x="7689850" y="5067300"/>
          <p14:tracePt t="105724" x="7664450" y="5086350"/>
          <p14:tracePt t="105741" x="7664450" y="5105400"/>
          <p14:tracePt t="105757" x="7683500" y="5130800"/>
          <p14:tracePt t="105775" x="7727950" y="5156200"/>
          <p14:tracePt t="105791" x="7804150" y="5168900"/>
          <p14:tracePt t="105808" x="7880350" y="5168900"/>
          <p14:tracePt t="105824" x="7962900" y="5162550"/>
          <p14:tracePt t="105841" x="8039100" y="5111750"/>
          <p14:tracePt t="105857" x="8089900" y="5067300"/>
          <p14:tracePt t="105874" x="8096250" y="5010150"/>
          <p14:tracePt t="105891" x="8096250" y="4978400"/>
          <p14:tracePt t="105908" x="8096250" y="4940300"/>
          <p14:tracePt t="105924" x="8058150" y="4895850"/>
          <p14:tracePt t="105941" x="8039100" y="4889500"/>
          <p14:tracePt t="105957" x="7880350" y="4838700"/>
          <p14:tracePt t="105974" x="7626350" y="4800600"/>
          <p14:tracePt t="105991" x="7454900" y="4775200"/>
          <p14:tracePt t="106007" x="7283450" y="4756150"/>
          <p14:tracePt t="106024" x="7162800" y="4756150"/>
          <p14:tracePt t="106041" x="7092950" y="4756150"/>
          <p14:tracePt t="106057" x="7080250" y="4756150"/>
          <p14:tracePt t="106102" x="7080250" y="4800600"/>
          <p14:tracePt t="106110" x="7080250" y="4845050"/>
          <p14:tracePt t="106118" x="7086600" y="4914900"/>
          <p14:tracePt t="106126" x="7137400" y="5029200"/>
          <p14:tracePt t="106141" x="7232650" y="5143500"/>
          <p14:tracePt t="106157" x="7410450" y="5238750"/>
          <p14:tracePt t="106175" x="7524750" y="5257800"/>
          <p14:tracePt t="106191" x="7639050" y="5257800"/>
          <p14:tracePt t="106208" x="7740650" y="5200650"/>
          <p14:tracePt t="106224" x="7778750" y="5168900"/>
          <p14:tracePt t="106241" x="7785100" y="5143500"/>
          <p14:tracePt t="106257" x="7797800" y="5067300"/>
          <p14:tracePt t="106274" x="7804150" y="4991100"/>
          <p14:tracePt t="106291" x="7791450" y="4933950"/>
          <p14:tracePt t="106307" x="7727950" y="4870450"/>
          <p14:tracePt t="106324" x="7670800" y="4838700"/>
          <p14:tracePt t="106341" x="7518400" y="4806950"/>
          <p14:tracePt t="106357" x="7213600" y="4806950"/>
          <p14:tracePt t="106374" x="6915150" y="4870450"/>
          <p14:tracePt t="106391" x="6858000" y="4889500"/>
          <p14:tracePt t="106407" x="6775450" y="4927600"/>
          <p14:tracePt t="106424" x="6737350" y="4965700"/>
          <p14:tracePt t="106441" x="6724650" y="5022850"/>
          <p14:tracePt t="106458" x="6724650" y="5092700"/>
          <p14:tracePt t="106474" x="6724650" y="5162550"/>
          <p14:tracePt t="106492" x="6781800" y="5257800"/>
          <p14:tracePt t="106507" x="6858000" y="5353050"/>
          <p14:tracePt t="106524" x="6946900" y="5429250"/>
          <p14:tracePt t="106541" x="7200900" y="5492750"/>
          <p14:tracePt t="106559" x="7454900" y="5505450"/>
          <p14:tracePt t="106574" x="7632700" y="5441950"/>
          <p14:tracePt t="106591" x="7747000" y="5314950"/>
          <p14:tracePt t="106607" x="7766050" y="5257800"/>
          <p14:tracePt t="106624" x="7772400" y="5137150"/>
          <p14:tracePt t="106641" x="7766050" y="5029200"/>
          <p14:tracePt t="106658" x="7721600" y="4946650"/>
          <p14:tracePt t="106674" x="7683500" y="4921250"/>
          <p14:tracePt t="106691" x="7620000" y="4889500"/>
          <p14:tracePt t="106708" x="7493000" y="4889500"/>
          <p14:tracePt t="106724" x="7473950" y="4895850"/>
          <p14:tracePt t="106741" x="7315200" y="4965700"/>
          <p14:tracePt t="106758" x="7258050" y="5022850"/>
          <p14:tracePt t="106774" x="7245350" y="5067300"/>
          <p14:tracePt t="106814" x="7251700" y="5092700"/>
          <p14:tracePt t="106824" x="7270750" y="5124450"/>
          <p14:tracePt t="106825" x="7302500" y="5168900"/>
          <p14:tracePt t="106841" x="7366000" y="5226050"/>
          <p14:tracePt t="106858" x="7454900" y="5283200"/>
          <p14:tracePt t="106874" x="7531100" y="5314950"/>
          <p14:tracePt t="106891" x="7613650" y="5340350"/>
          <p14:tracePt t="106907" x="7689850" y="5346700"/>
          <p14:tracePt t="106924" x="7734300" y="5346700"/>
          <p14:tracePt t="106990" x="7740650" y="5346700"/>
          <p14:tracePt t="107006" x="7740650" y="5340350"/>
          <p14:tracePt t="107014" x="7747000" y="5340350"/>
          <p14:tracePt t="107024" x="7747000" y="5334000"/>
          <p14:tracePt t="107025" x="7747000" y="5327650"/>
          <p14:tracePt t="112742" x="7727950" y="5283200"/>
          <p14:tracePt t="112750" x="7727950" y="5276850"/>
          <p14:tracePt t="112766" x="7721600" y="5270500"/>
          <p14:tracePt t="112767" x="7696200" y="5232400"/>
          <p14:tracePt t="112774" x="7658100" y="5181600"/>
          <p14:tracePt t="112790" x="7632700" y="5143500"/>
          <p14:tracePt t="112807" x="7620000" y="5137150"/>
          <p14:tracePt t="112824" x="7620000" y="5124450"/>
          <p14:tracePt t="113246" x="7632700" y="5130800"/>
          <p14:tracePt t="113265" x="7639050" y="5137150"/>
          <p14:tracePt t="113266" x="7645400" y="5143500"/>
          <p14:tracePt t="113274" x="7670800" y="5149850"/>
          <p14:tracePt t="113290" x="7702550" y="5156200"/>
          <p14:tracePt t="113308" x="7753350" y="5156200"/>
          <p14:tracePt t="113324" x="7810500" y="5156200"/>
          <p14:tracePt t="113340" x="7861300" y="5137150"/>
          <p14:tracePt t="114158" x="7867650" y="5137150"/>
          <p14:tracePt t="114190" x="7893050" y="5137150"/>
          <p14:tracePt t="114199" x="7943850" y="5137150"/>
          <p14:tracePt t="114205" x="7956550" y="5137150"/>
          <p14:tracePt t="114205" x="7981950" y="5137150"/>
          <p14:tracePt t="114214" x="8001000" y="5130800"/>
          <p14:tracePt t="114223" x="8051800" y="5130800"/>
          <p14:tracePt t="114240" x="8077200" y="5124450"/>
          <p14:tracePt t="114257" x="8089900" y="5124450"/>
          <p14:tracePt t="114274" x="8096250" y="5124450"/>
          <p14:tracePt t="114290" x="8108950" y="5118100"/>
          <p14:tracePt t="114307" x="8115300" y="5118100"/>
          <p14:tracePt t="117422" x="8108950" y="5118100"/>
          <p14:tracePt t="117453" x="8102600" y="5118100"/>
          <p14:tracePt t="117469" x="8096250" y="5118100"/>
          <p14:tracePt t="117477" x="8089900" y="5118100"/>
          <p14:tracePt t="117490" x="8089900" y="5124450"/>
          <p14:tracePt t="117490" x="8083550" y="5124450"/>
          <p14:tracePt t="117542" x="8070850" y="5130800"/>
          <p14:tracePt t="117557" x="8070850" y="5137150"/>
          <p14:tracePt t="117574" x="8058150" y="5137150"/>
          <p14:tracePt t="117589" x="8058150" y="5143500"/>
          <p14:tracePt t="117613" x="8051800" y="5143500"/>
          <p14:tracePt t="117638" x="8045450" y="5149850"/>
          <p14:tracePt t="117640" x="8039100" y="5149850"/>
          <p14:tracePt t="117990" x="8102600" y="5143500"/>
          <p14:tracePt t="117998" x="8172450" y="5130800"/>
          <p14:tracePt t="118005" x="8216900" y="5130800"/>
          <p14:tracePt t="118029" x="8255000" y="5124450"/>
          <p14:tracePt t="118037" x="8274050" y="5111750"/>
          <p14:tracePt t="118041" x="8312150" y="5105400"/>
          <p14:tracePt t="118057" x="8331200" y="5092700"/>
          <p14:tracePt t="118074" x="8343900" y="5086350"/>
          <p14:tracePt t="118318" x="8362950" y="5086350"/>
          <p14:tracePt t="118333" x="8382000" y="5086350"/>
          <p14:tracePt t="118342" x="8401050" y="5086350"/>
          <p14:tracePt t="118342" x="8432800" y="5086350"/>
          <p14:tracePt t="118358" x="8464550" y="5086350"/>
          <p14:tracePt t="118414" x="8477250" y="5086350"/>
          <p14:tracePt t="118422" x="8489950" y="5086350"/>
          <p14:tracePt t="118429" x="8515350" y="5086350"/>
          <p14:tracePt t="118441" x="8534400" y="5080000"/>
          <p14:tracePt t="118457" x="8559800" y="5080000"/>
          <p14:tracePt t="118474" x="8572500" y="5080000"/>
          <p14:tracePt t="118598" x="8585200" y="5073650"/>
          <p14:tracePt t="118629" x="8585200" y="5067300"/>
          <p14:tracePt t="118646" x="8585200" y="5060950"/>
          <p14:tracePt t="118661" x="8585200" y="5054600"/>
          <p14:tracePt t="118668" x="8585200" y="5048250"/>
          <p14:tracePt t="118673" x="8585200" y="5035550"/>
          <p14:tracePt t="118690" x="8585200" y="5022850"/>
          <p14:tracePt t="118707" x="8585200" y="4997450"/>
          <p14:tracePt t="118723" x="8585200" y="4972050"/>
          <p14:tracePt t="118740" x="8566150" y="4940300"/>
          <p14:tracePt t="118757" x="8559800" y="4933950"/>
          <p14:tracePt t="118774" x="8547100" y="4927600"/>
          <p14:tracePt t="118790" x="8540750" y="4914900"/>
          <p14:tracePt t="118807" x="8521700" y="4895850"/>
          <p14:tracePt t="118823" x="8483600" y="4889500"/>
          <p14:tracePt t="118840" x="8470900" y="4883150"/>
          <p14:tracePt t="118877" x="8458200" y="4883150"/>
          <p14:tracePt t="118878" x="8439150" y="4883150"/>
          <p14:tracePt t="118918" x="8432800" y="4883150"/>
          <p14:tracePt t="118926" x="8413750" y="4889500"/>
          <p14:tracePt t="118926" x="8388350" y="4921250"/>
          <p14:tracePt t="118941" x="8362950" y="4953000"/>
          <p14:tracePt t="118942" x="8331200" y="5029200"/>
          <p14:tracePt t="118957" x="8318500" y="5060950"/>
          <p14:tracePt t="119069" x="8324850" y="5060950"/>
          <p14:tracePt t="119077" x="8356600" y="5067300"/>
          <p14:tracePt t="119085" x="8401050" y="5073650"/>
          <p14:tracePt t="119093" x="8451850" y="5073650"/>
          <p14:tracePt t="119099" x="8496300" y="5073650"/>
          <p14:tracePt t="119107" x="8585200" y="5073650"/>
          <p14:tracePt t="119123" x="8655050" y="5073650"/>
          <p14:tracePt t="119140" x="8699500" y="5073650"/>
          <p14:tracePt t="119222" x="8699500" y="5054600"/>
          <p14:tracePt t="119237" x="8705850" y="5035550"/>
          <p14:tracePt t="119245" x="8712200" y="5016500"/>
          <p14:tracePt t="119254" x="8712200" y="5003800"/>
          <p14:tracePt t="119261" x="8718550" y="4978400"/>
          <p14:tracePt t="119273" x="8718550" y="4972050"/>
          <p14:tracePt t="119290" x="8718550" y="4965700"/>
          <p14:tracePt t="119307" x="8718550" y="4959350"/>
          <p14:tracePt t="119323" x="8718550" y="4940300"/>
          <p14:tracePt t="119340" x="8674100" y="4908550"/>
          <p14:tracePt t="119358" x="8597900" y="4870450"/>
          <p14:tracePt t="119374" x="8591550" y="4870450"/>
          <p14:tracePt t="119391" x="8528050" y="4838700"/>
          <p14:tracePt t="119407" x="8509000" y="4832350"/>
          <p14:tracePt t="119423" x="8483600" y="4832350"/>
          <p14:tracePt t="119440" x="8470900" y="4832350"/>
          <p14:tracePt t="119457" x="8445500" y="4832350"/>
          <p14:tracePt t="119474" x="8426450" y="4845050"/>
          <p14:tracePt t="119490" x="8388350" y="4870450"/>
          <p14:tracePt t="119507" x="8350250" y="4908550"/>
          <p14:tracePt t="119524" x="8318500" y="4984750"/>
          <p14:tracePt t="119540" x="8312150" y="5035550"/>
          <p14:tracePt t="119621" x="8331200" y="5041900"/>
          <p14:tracePt t="119632" x="8343900" y="5054600"/>
          <p14:tracePt t="119633" x="8356600" y="5054600"/>
          <p14:tracePt t="119640" x="8407400" y="5054600"/>
          <p14:tracePt t="119657" x="8489950" y="5054600"/>
          <p14:tracePt t="119673" x="8578850" y="5054600"/>
          <p14:tracePt t="119690" x="8629650" y="5054600"/>
          <p14:tracePt t="119749" x="8648700" y="5054600"/>
          <p14:tracePt t="119749" x="8667750" y="5048250"/>
          <p14:tracePt t="119757" x="8680450" y="5041900"/>
          <p14:tracePt t="119773" x="8699500" y="5029200"/>
          <p14:tracePt t="119774" x="8743950" y="5010150"/>
          <p14:tracePt t="119791" x="8788400" y="4972050"/>
          <p14:tracePt t="119807" x="8813800" y="4946650"/>
          <p14:tracePt t="119824" x="8820150" y="4946650"/>
          <p14:tracePt t="119925" x="8820150" y="4940300"/>
          <p14:tracePt t="119942" x="8813800" y="4933950"/>
          <p14:tracePt t="119949" x="8794750" y="4921250"/>
          <p14:tracePt t="119955" x="8763000" y="4914900"/>
          <p14:tracePt t="119989" x="8756650" y="4914900"/>
          <p14:tracePt t="119990" x="8743950" y="4914900"/>
          <p14:tracePt t="120007" x="8731250" y="4914900"/>
          <p14:tracePt t="120008" x="8699500" y="4914900"/>
          <p14:tracePt t="120024" x="8667750" y="4921250"/>
          <p14:tracePt t="120040" x="8636000" y="4933950"/>
          <p14:tracePt t="120057" x="8623300" y="4946650"/>
          <p14:tracePt t="120149" x="8616950" y="4946650"/>
          <p14:tracePt t="120157" x="8610600" y="4965700"/>
          <p14:tracePt t="120158" x="8604250" y="4978400"/>
          <p14:tracePt t="120173" x="8604250" y="4997450"/>
          <p14:tracePt t="120190" x="8604250" y="5010150"/>
          <p14:tracePt t="120207" x="8604250" y="5022850"/>
          <p14:tracePt t="120224" x="8610600" y="5041900"/>
          <p14:tracePt t="120240" x="8629650" y="5060950"/>
          <p14:tracePt t="120257" x="8648700" y="5073650"/>
          <p14:tracePt t="120273" x="8686800" y="5086350"/>
          <p14:tracePt t="120290" x="8718550" y="5099050"/>
          <p14:tracePt t="120341" x="8743950" y="5099050"/>
          <p14:tracePt t="120349" x="8756650" y="5099050"/>
          <p14:tracePt t="120357" x="8763000" y="5099050"/>
          <p14:tracePt t="120389" x="8775700" y="5099050"/>
          <p14:tracePt t="120397" x="8788400" y="5099050"/>
          <p14:tracePt t="120407" x="8801100" y="5086350"/>
          <p14:tracePt t="120407" x="8820150" y="5060950"/>
          <p14:tracePt t="120424" x="8832850" y="5022850"/>
          <p14:tracePt t="120440" x="8839200" y="4978400"/>
          <p14:tracePt t="120457" x="8839200" y="4953000"/>
          <p14:tracePt t="120501" x="8820150" y="4927600"/>
          <p14:tracePt t="120509" x="8782050" y="4902200"/>
          <p14:tracePt t="120523" x="8731250" y="4883150"/>
          <p14:tracePt t="120524" x="8629650" y="4832350"/>
          <p14:tracePt t="120540" x="8547100" y="4813300"/>
          <p14:tracePt t="120558" x="8528050" y="4806950"/>
          <p14:tracePt t="120573" x="8509000" y="4806950"/>
          <p14:tracePt t="120590" x="8496300" y="4806950"/>
          <p14:tracePt t="120629" x="8489950" y="4813300"/>
          <p14:tracePt t="120637" x="8470900" y="4832350"/>
          <p14:tracePt t="120645" x="8445500" y="4857750"/>
          <p14:tracePt t="120657" x="8420100" y="4908550"/>
          <p14:tracePt t="120673" x="8401050" y="4965700"/>
          <p14:tracePt t="120690" x="8394700" y="5003800"/>
          <p14:tracePt t="120742" x="8394700" y="5010150"/>
          <p14:tracePt t="120749" x="8394700" y="5022850"/>
          <p14:tracePt t="120757" x="8394700" y="5041900"/>
          <p14:tracePt t="120758" x="8401050" y="5060950"/>
          <p14:tracePt t="120773" x="8407400" y="5080000"/>
          <p14:tracePt t="120790" x="8420100" y="5092700"/>
          <p14:tracePt t="120807" x="8432800" y="5099050"/>
          <p14:tracePt t="120824" x="8470900" y="5105400"/>
          <p14:tracePt t="120840" x="8521700" y="5105400"/>
          <p14:tracePt t="120857" x="8566150" y="5105400"/>
          <p14:tracePt t="120873" x="8572500" y="5105400"/>
          <p14:tracePt t="120981" x="8585200" y="5099050"/>
          <p14:tracePt t="120989" x="8604250" y="5092700"/>
          <p14:tracePt t="120999" x="8623300" y="5086350"/>
          <p14:tracePt t="121005" x="8629650" y="5073650"/>
          <p14:tracePt t="121023" x="8655050" y="5054600"/>
          <p14:tracePt t="121024" x="8674100" y="5035550"/>
          <p14:tracePt t="121040" x="8686800" y="5022850"/>
          <p14:tracePt t="121057" x="8693150" y="5010150"/>
          <p14:tracePt t="121189" x="8693150" y="5003800"/>
          <p14:tracePt t="121197" x="8693150" y="4997450"/>
          <p14:tracePt t="121205" x="8686800" y="4984750"/>
          <p14:tracePt t="121223" x="8680450" y="4984750"/>
          <p14:tracePt t="121269" x="8674100" y="4984750"/>
          <p14:tracePt t="121309" x="8667750" y="4984750"/>
          <p14:tracePt t="121325" x="8655050" y="4991100"/>
          <p14:tracePt t="121333" x="8655050" y="4997450"/>
          <p14:tracePt t="121341" x="8648700" y="5010150"/>
          <p14:tracePt t="121342" x="8636000" y="5035550"/>
          <p14:tracePt t="121358" x="8623300" y="5073650"/>
          <p14:tracePt t="121374" x="8623300" y="5105400"/>
          <p14:tracePt t="121390" x="8623300" y="5124450"/>
          <p14:tracePt t="121407" x="8629650" y="5137150"/>
          <p14:tracePt t="121424" x="8636000" y="5143500"/>
          <p14:tracePt t="121440" x="8642350" y="5149850"/>
          <p14:tracePt t="121457" x="8661400" y="5162550"/>
          <p14:tracePt t="121473" x="8686800" y="5168900"/>
          <p14:tracePt t="121490" x="8712200" y="5168900"/>
          <p14:tracePt t="121507" x="8743950" y="5168900"/>
          <p14:tracePt t="121523" x="8769350" y="5168900"/>
          <p14:tracePt t="121540" x="8788400" y="5162550"/>
          <p14:tracePt t="121581" x="8788400" y="5156200"/>
          <p14:tracePt t="121589" x="8807450" y="5105400"/>
          <p14:tracePt t="121599" x="8813800" y="5073650"/>
          <p14:tracePt t="121607" x="8820150" y="5010150"/>
          <p14:tracePt t="121623" x="8820150" y="4984750"/>
          <p14:tracePt t="121941" x="8826500" y="4984750"/>
          <p14:tracePt t="122342" x="8851900" y="4984750"/>
          <p14:tracePt t="122350" x="8858250" y="4984750"/>
          <p14:tracePt t="122358" x="8883650" y="4978400"/>
          <p14:tracePt t="122374" x="8909050" y="4978400"/>
          <p14:tracePt t="122375" x="8959850" y="4965700"/>
          <p14:tracePt t="122391" x="8991600" y="4965700"/>
          <p14:tracePt t="122408" x="9029700" y="4959350"/>
          <p14:tracePt t="122424" x="9036050" y="4959350"/>
          <p14:tracePt t="122442" x="9055100" y="4959350"/>
          <p14:tracePt t="122458" x="9067800" y="4953000"/>
          <p14:tracePt t="122475" x="9074150" y="4953000"/>
          <p14:tracePt t="122491" x="9086850" y="4946650"/>
          <p14:tracePt t="122508" x="9093200" y="4946650"/>
          <p14:tracePt t="122524" x="9105900" y="4946650"/>
          <p14:tracePt t="122541" x="9105900" y="4940300"/>
          <p14:tracePt t="122558" x="9093200" y="4914900"/>
          <p14:tracePt t="122574" x="9029700" y="4889500"/>
          <p14:tracePt t="122591" x="8991600" y="4883150"/>
          <p14:tracePt t="122608" x="8940800" y="4870450"/>
          <p14:tracePt t="122624" x="8915400" y="4857750"/>
          <p14:tracePt t="122641" x="8896350" y="4857750"/>
          <p14:tracePt t="122657" x="8890000" y="4857750"/>
          <p14:tracePt t="122674" x="8877300" y="4857750"/>
          <p14:tracePt t="122691" x="8870950" y="4857750"/>
          <p14:tracePt t="122708" x="8851900" y="4857750"/>
          <p14:tracePt t="122724" x="8845550" y="4857750"/>
          <p14:tracePt t="122741" x="8826500" y="4864100"/>
          <p14:tracePt t="122758" x="8807450" y="4876800"/>
          <p14:tracePt t="122774" x="8794750" y="4889500"/>
          <p14:tracePt t="122791" x="8775700" y="4895850"/>
          <p14:tracePt t="122808" x="8769350" y="4895850"/>
          <p14:tracePt t="122824" x="8763000" y="4902200"/>
          <p14:tracePt t="122841" x="8750300" y="4914900"/>
          <p14:tracePt t="122857" x="8731250" y="4940300"/>
          <p14:tracePt t="122874" x="8712200" y="4959350"/>
          <p14:tracePt t="122891" x="8712200" y="4965700"/>
          <p14:tracePt t="122982" x="8705850" y="4972050"/>
          <p14:tracePt t="122990" x="8705850" y="4978400"/>
          <p14:tracePt t="123094" x="8712200" y="4978400"/>
          <p14:tracePt t="123102" x="8731250" y="4984750"/>
          <p14:tracePt t="123110" x="8743950" y="4991100"/>
          <p14:tracePt t="123118" x="8756650" y="4991100"/>
          <p14:tracePt t="123124" x="8788400" y="4991100"/>
          <p14:tracePt t="123141" x="8851900" y="4991100"/>
          <p14:tracePt t="123159" x="8883650" y="4991100"/>
          <p14:tracePt t="123174" x="8915400" y="4978400"/>
          <p14:tracePt t="123191" x="8947150" y="4959350"/>
          <p14:tracePt t="123207" x="8978900" y="4933950"/>
          <p14:tracePt t="123224" x="8991600" y="4921250"/>
          <p14:tracePt t="123241" x="8991600" y="4914900"/>
          <p14:tracePt t="123258" x="8997950" y="4889500"/>
          <p14:tracePt t="123274" x="8997950" y="4851400"/>
          <p14:tracePt t="123291" x="8991600" y="4768850"/>
          <p14:tracePt t="123307" x="8934450" y="4673600"/>
          <p14:tracePt t="123324" x="8877300" y="4603750"/>
          <p14:tracePt t="123341" x="8782050" y="4552950"/>
          <p14:tracePt t="123359" x="8724900" y="4527550"/>
          <p14:tracePt t="123374" x="8667750" y="4521200"/>
          <p14:tracePt t="123422" x="8648700" y="4521200"/>
          <p14:tracePt t="123430" x="8616950" y="4533900"/>
          <p14:tracePt t="123437" x="8591550" y="4552950"/>
          <p14:tracePt t="123457" x="8502650" y="4616450"/>
          <p14:tracePt t="123459" x="8496300" y="4616450"/>
          <p14:tracePt t="123474" x="8477250" y="4635500"/>
          <p14:tracePt t="123491" x="8432800" y="4679950"/>
          <p14:tracePt t="123507" x="8401050" y="4730750"/>
          <p14:tracePt t="123524" x="8369300" y="4806950"/>
          <p14:tracePt t="123541" x="8369300" y="4813300"/>
          <p14:tracePt t="123558" x="8375650" y="4870450"/>
          <p14:tracePt t="123574" x="8451850" y="4997450"/>
          <p14:tracePt t="123591" x="8509000" y="5086350"/>
          <p14:tracePt t="123607" x="8597900" y="5175250"/>
          <p14:tracePt t="123624" x="8610600" y="5187950"/>
          <p14:tracePt t="123670" x="8648700" y="5200650"/>
          <p14:tracePt t="123678" x="8686800" y="5207000"/>
          <p14:tracePt t="123691" x="8731250" y="5213350"/>
          <p14:tracePt t="123691" x="8807450" y="5213350"/>
          <p14:tracePt t="123707" x="8890000" y="5213350"/>
          <p14:tracePt t="123724" x="8940800" y="5194300"/>
          <p14:tracePt t="123741" x="9004300" y="5124450"/>
          <p14:tracePt t="123759" x="9023350" y="5060950"/>
          <p14:tracePt t="123774" x="9023350" y="4991100"/>
          <p14:tracePt t="123791" x="9023350" y="4953000"/>
          <p14:tracePt t="123807" x="9010650" y="4927600"/>
          <p14:tracePt t="123824" x="8978900" y="4864100"/>
          <p14:tracePt t="123841" x="8934450" y="4819650"/>
          <p14:tracePt t="123858" x="8864600" y="4775200"/>
          <p14:tracePt t="123874" x="8794750" y="4749800"/>
          <p14:tracePt t="123891" x="8737600" y="4730750"/>
          <p14:tracePt t="123907" x="8705850" y="4724400"/>
          <p14:tracePt t="123950" x="8680450" y="4724400"/>
          <p14:tracePt t="123951" x="8674100" y="4730750"/>
          <p14:tracePt t="123958" x="8648700" y="4749800"/>
          <p14:tracePt t="123974" x="8610600" y="4781550"/>
          <p14:tracePt t="123991" x="8578850" y="4832350"/>
          <p14:tracePt t="124007" x="8547100" y="4876800"/>
          <p14:tracePt t="124070" x="8547100" y="4889500"/>
          <p14:tracePt t="124078" x="8547100" y="4902200"/>
          <p14:tracePt t="124091" x="8547100" y="4921250"/>
          <p14:tracePt t="124091" x="8547100" y="4940300"/>
          <p14:tracePt t="124107" x="8553450" y="4965700"/>
          <p14:tracePt t="124124" x="8553450" y="4972050"/>
          <p14:tracePt t="124238" x="8559800" y="4978400"/>
          <p14:tracePt t="124646" x="8578850" y="4997450"/>
          <p14:tracePt t="124654" x="8597900" y="5035550"/>
          <p14:tracePt t="124667" x="8623300" y="5067300"/>
          <p14:tracePt t="124674" x="8636000" y="5080000"/>
          <p14:tracePt t="124684" x="8655050" y="5086350"/>
          <p14:tracePt t="124691" x="8705850" y="5111750"/>
          <p14:tracePt t="124708" x="8743950" y="5118100"/>
          <p14:tracePt t="124724" x="8775700" y="5118100"/>
          <p14:tracePt t="124741" x="8826500" y="5118100"/>
          <p14:tracePt t="124758" x="8864600" y="5092700"/>
          <p14:tracePt t="124774" x="8896350" y="5073650"/>
          <p14:tracePt t="124791" x="8915400" y="5054600"/>
          <p14:tracePt t="124808" x="8928100" y="5041900"/>
          <p14:tracePt t="124824" x="8940800" y="5029200"/>
          <p14:tracePt t="124841" x="8953500" y="5010150"/>
          <p14:tracePt t="124857" x="8959850" y="4978400"/>
          <p14:tracePt t="124874" x="8959850" y="4953000"/>
          <p14:tracePt t="124891" x="8959850" y="4908550"/>
          <p14:tracePt t="124908" x="8959850" y="4902200"/>
          <p14:tracePt t="124924" x="8959850" y="4895850"/>
          <p14:tracePt t="124941" x="8959850" y="4889500"/>
          <p14:tracePt t="124958" x="8940800" y="4864100"/>
          <p14:tracePt t="124974" x="8915400" y="4838700"/>
          <p14:tracePt t="124991" x="8858250" y="4819650"/>
          <p14:tracePt t="125008" x="8794750" y="4806950"/>
          <p14:tracePt t="125024" x="8712200" y="4794250"/>
          <p14:tracePt t="125041" x="8636000" y="4794250"/>
          <p14:tracePt t="125057" x="8566150" y="4794250"/>
          <p14:tracePt t="125074" x="8547100" y="4794250"/>
          <p14:tracePt t="125091" x="8528050" y="4794250"/>
          <p14:tracePt t="125108" x="8502650" y="4806950"/>
          <p14:tracePt t="125124" x="8445500" y="4826000"/>
          <p14:tracePt t="125141" x="8375650" y="4864100"/>
          <p14:tracePt t="125158" x="8369300" y="4870450"/>
          <p14:tracePt t="125174" x="8356600" y="4889500"/>
          <p14:tracePt t="125191" x="8343900" y="4902200"/>
          <p14:tracePt t="125208" x="8331200" y="4927600"/>
          <p14:tracePt t="125224" x="8312150" y="4972050"/>
          <p14:tracePt t="125241" x="8312150" y="5003800"/>
          <p14:tracePt t="125257" x="8312150" y="5054600"/>
          <p14:tracePt t="125294" x="8312150" y="5067300"/>
          <p14:tracePt t="125294" x="8312150" y="5073650"/>
          <p14:tracePt t="125307" x="8324850" y="5105400"/>
          <p14:tracePt t="125324" x="8337550" y="5124450"/>
          <p14:tracePt t="125341" x="8375650" y="5156200"/>
          <p14:tracePt t="125358" x="8407400" y="5175250"/>
          <p14:tracePt t="125374" x="8451850" y="5200650"/>
          <p14:tracePt t="125391" x="8477250" y="5213350"/>
          <p14:tracePt t="125408" x="8483600" y="5219700"/>
          <p14:tracePt t="125424" x="8534400" y="5245100"/>
          <p14:tracePt t="125441" x="8585200" y="5257800"/>
          <p14:tracePt t="125457" x="8648700" y="5270500"/>
          <p14:tracePt t="125475" x="8693150" y="5270500"/>
          <p14:tracePt t="125491" x="8737600" y="5270500"/>
          <p14:tracePt t="125508" x="8756650" y="5264150"/>
          <p14:tracePt t="125524" x="8782050" y="5257800"/>
          <p14:tracePt t="125541" x="8794750" y="5238750"/>
          <p14:tracePt t="125558" x="8807450" y="5232400"/>
          <p14:tracePt t="125574" x="8807450" y="5219700"/>
          <p14:tracePt t="125614" x="8813800" y="5219700"/>
          <p14:tracePt t="125622" x="8813800" y="5213350"/>
          <p14:tracePt t="125678" x="8813800" y="5207000"/>
          <p14:tracePt t="125686" x="8813800" y="5200650"/>
          <p14:tracePt t="125710" x="8813800" y="5194300"/>
          <p14:tracePt t="126310" x="8813800" y="5187950"/>
          <p14:tracePt t="126374" x="8801100" y="5181600"/>
          <p14:tracePt t="126383" x="8763000" y="5168900"/>
          <p14:tracePt t="126389" x="8674100" y="5149850"/>
          <p14:tracePt t="126401" x="8623300" y="5130800"/>
          <p14:tracePt t="126407" x="8528050" y="5111750"/>
          <p14:tracePt t="126424" x="8496300" y="5105400"/>
          <p14:tracePt t="126441" x="8420100" y="5092700"/>
          <p14:tracePt t="126458" x="8369300" y="5086350"/>
          <p14:tracePt t="126474" x="8318500" y="5080000"/>
          <p14:tracePt t="126492" x="8274050" y="5080000"/>
          <p14:tracePt t="126507" x="8235950" y="5080000"/>
          <p14:tracePt t="126524" x="8229600" y="5080000"/>
          <p14:tracePt t="126566" x="8223250" y="5080000"/>
          <p14:tracePt t="126574" x="8147050" y="5080000"/>
          <p14:tracePt t="126590" x="8096250" y="5086350"/>
          <p14:tracePt t="126591" x="8070850" y="5086350"/>
          <p14:tracePt t="126607" x="8039100" y="5092700"/>
          <p14:tracePt t="126624" x="7994650" y="5099050"/>
          <p14:tracePt t="126641" x="7956550" y="5111750"/>
          <p14:tracePt t="126658" x="7918450" y="5111750"/>
          <p14:tracePt t="126674" x="7912100" y="5111750"/>
          <p14:tracePt t="126750" x="7905750" y="5111750"/>
          <p14:tracePt t="126782" x="7899400" y="5111750"/>
          <p14:tracePt t="126789" x="7893050" y="5111750"/>
          <p14:tracePt t="126790" x="7886700" y="5111750"/>
          <p14:tracePt t="126807" x="7880350" y="5111750"/>
          <p14:tracePt t="126808" x="7861300" y="5111750"/>
          <p14:tracePt t="126824" x="7835900" y="5111750"/>
          <p14:tracePt t="126841" x="7816850" y="5111750"/>
          <p14:tracePt t="126858" x="7791450" y="5111750"/>
          <p14:tracePt t="126874" x="7766050" y="5111750"/>
          <p14:tracePt t="126891" x="7740650" y="5111750"/>
          <p14:tracePt t="126907" x="7708900" y="5105400"/>
          <p14:tracePt t="126924" x="7683500" y="5099050"/>
          <p14:tracePt t="126941" x="7632700" y="5080000"/>
          <p14:tracePt t="126958" x="7613650" y="5073650"/>
          <p14:tracePt t="127142" x="7600950" y="5073650"/>
          <p14:tracePt t="127142" x="7588250" y="5073650"/>
          <p14:tracePt t="127158" x="7575550" y="5073650"/>
          <p14:tracePt t="127166" x="7569200" y="5073650"/>
          <p14:tracePt t="127174" x="7550150" y="5073650"/>
          <p14:tracePt t="127326" x="7543800" y="5080000"/>
          <p14:tracePt t="127342" x="7543800" y="5086350"/>
          <p14:tracePt t="127366" x="7537450" y="5092700"/>
          <p14:tracePt t="127374" x="7524750" y="5118100"/>
          <p14:tracePt t="127383" x="7518400" y="5124450"/>
          <p14:tracePt t="127390" x="7512050" y="5143500"/>
          <p14:tracePt t="127407" x="7505700" y="5156200"/>
          <p14:tracePt t="127424" x="7499350" y="5168900"/>
          <p14:tracePt t="127441" x="7493000" y="5175250"/>
          <p14:tracePt t="127458" x="7486650" y="5181600"/>
          <p14:tracePt t="127474" x="7480300" y="5194300"/>
          <p14:tracePt t="127491" x="7480300" y="5200650"/>
          <p14:tracePt t="127508" x="7473950" y="5213350"/>
          <p14:tracePt t="127524" x="7467600" y="5219700"/>
          <p14:tracePt t="127541" x="7461250" y="5232400"/>
          <p14:tracePt t="127558" x="7461250" y="5238750"/>
          <p14:tracePt t="127606" x="7461250" y="5245100"/>
          <p14:tracePt t="127622" x="7461250" y="5251450"/>
          <p14:tracePt t="127630" x="7454900" y="5251450"/>
          <p14:tracePt t="127643" x="7454900" y="5257800"/>
          <p14:tracePt t="127702" x="7454900" y="5264150"/>
          <p14:tracePt t="127958" x="7448550" y="5264150"/>
          <p14:tracePt t="127966" x="7435850" y="5264150"/>
          <p14:tracePt t="127973" x="7416800" y="5251450"/>
          <p14:tracePt t="127990" x="7404100" y="5251450"/>
          <p14:tracePt t="127991" x="7385050" y="5251450"/>
          <p14:tracePt t="128008" x="7366000" y="5251450"/>
          <p14:tracePt t="128024" x="7340600" y="5245100"/>
          <p14:tracePt t="128041" x="7308850" y="5238750"/>
          <p14:tracePt t="128057" x="7283450" y="5232400"/>
          <p14:tracePt t="128074" x="7251700" y="5232400"/>
          <p14:tracePt t="128090" x="7213600" y="5226050"/>
          <p14:tracePt t="128107" x="7194550" y="5219700"/>
          <p14:tracePt t="128124" x="7188200" y="5213350"/>
          <p14:tracePt t="128141" x="7137400" y="5200650"/>
          <p14:tracePt t="128158" x="7112000" y="5194300"/>
          <p14:tracePt t="128174" x="7092950" y="5194300"/>
          <p14:tracePt t="128541" x="7105650" y="5194300"/>
          <p14:tracePt t="128558" x="7124700" y="5194300"/>
          <p14:tracePt t="128567" x="7131050" y="5194300"/>
          <p14:tracePt t="128574" x="7137400" y="5194300"/>
          <p14:tracePt t="128590" x="7175500" y="5200650"/>
          <p14:tracePt t="128591" x="7200900" y="5200650"/>
          <p14:tracePt t="128607" x="7213600" y="5200650"/>
          <p14:tracePt t="128624" x="7226300" y="5207000"/>
          <p14:tracePt t="128641" x="7232650" y="5207000"/>
          <p14:tracePt t="128657" x="7251700" y="5213350"/>
          <p14:tracePt t="128674" x="7258050" y="5213350"/>
          <p14:tracePt t="128690" x="7270750" y="5213350"/>
          <p14:tracePt t="128707" x="7289800" y="5213350"/>
          <p14:tracePt t="128724" x="7302500" y="5219700"/>
          <p14:tracePt t="128741" x="7321550" y="5226050"/>
          <p14:tracePt t="128758" x="7340600" y="5226050"/>
          <p14:tracePt t="128774" x="7346950" y="5226050"/>
          <p14:tracePt t="128790" x="7372350" y="5226050"/>
          <p14:tracePt t="128846" x="7378700" y="5226050"/>
          <p14:tracePt t="128854" x="7385050" y="5226050"/>
          <p14:tracePt t="128862" x="7397750" y="5226050"/>
          <p14:tracePt t="128874" x="7404100" y="5232400"/>
          <p14:tracePt t="128890" x="7410450" y="5232400"/>
          <p14:tracePt t="128907" x="7423150" y="5232400"/>
          <p14:tracePt t="128924" x="7435850" y="5232400"/>
          <p14:tracePt t="128941" x="7454900" y="5232400"/>
          <p14:tracePt t="128957" x="7461250" y="5232400"/>
          <p14:tracePt t="128974" x="7467600" y="5232400"/>
          <p14:tracePt t="129110" x="7473950" y="5232400"/>
          <p14:tracePt t="129126" x="7486650" y="5232400"/>
          <p14:tracePt t="129142" x="7493000" y="5232400"/>
          <p14:tracePt t="129142" x="7499350" y="5232400"/>
          <p14:tracePt t="129654" x="7512050" y="5232400"/>
          <p14:tracePt t="129666" x="7524750" y="5232400"/>
          <p14:tracePt t="129674" x="7537450" y="5238750"/>
          <p14:tracePt t="129675" x="7588250" y="5245100"/>
          <p14:tracePt t="129691" x="7600950" y="5245100"/>
          <p14:tracePt t="129734" x="7607300" y="5245100"/>
          <p14:tracePt t="129742" x="7613650" y="5245100"/>
          <p14:tracePt t="129901" x="7607300" y="5245100"/>
          <p14:tracePt t="129990" x="7600950" y="5245100"/>
          <p14:tracePt t="129990" x="7581900" y="5245100"/>
          <p14:tracePt t="130007" x="7562850" y="5245100"/>
          <p14:tracePt t="130008" x="7512050" y="5245100"/>
          <p14:tracePt t="130462" x="7505700" y="5245100"/>
          <p14:tracePt t="130470" x="7499350" y="5245100"/>
          <p14:tracePt t="130477" x="7486650" y="5245100"/>
          <p14:tracePt t="130490" x="7467600" y="5245100"/>
          <p14:tracePt t="130491" x="7448550" y="5238750"/>
          <p14:tracePt t="130507" x="7442200" y="5238750"/>
          <p14:tracePt t="135030" x="7435850" y="5238750"/>
          <p14:tracePt t="135038" x="7423150" y="5226050"/>
          <p14:tracePt t="135039" x="7397750" y="5181600"/>
          <p14:tracePt t="135057" x="7372350" y="5118100"/>
          <p14:tracePt t="135074" x="7359650" y="5086350"/>
          <p14:tracePt t="135090" x="7359650" y="5073650"/>
          <p14:tracePt t="135107" x="7359650" y="5067300"/>
          <p14:tracePt t="135285" x="7359650" y="5054600"/>
          <p14:tracePt t="135293" x="7359650" y="5048250"/>
          <p14:tracePt t="135429" x="7353300" y="5048250"/>
          <p14:tracePt t="135437" x="7334250" y="5073650"/>
          <p14:tracePt t="135445" x="7321550" y="5105400"/>
          <p14:tracePt t="135453" x="7308850" y="5137150"/>
          <p14:tracePt t="135461" x="7289800" y="5194300"/>
          <p14:tracePt t="135474" x="7283450" y="5232400"/>
          <p14:tracePt t="135490" x="7277100" y="5257800"/>
          <p14:tracePt t="135885" x="7264400" y="5270500"/>
          <p14:tracePt t="135893" x="7239000" y="5314950"/>
          <p14:tracePt t="135900" x="7194550" y="5365750"/>
          <p14:tracePt t="135907" x="7118350" y="5492750"/>
          <p14:tracePt t="135924" x="7105650" y="5511800"/>
          <p14:tracePt t="135924" x="7092950" y="5575300"/>
          <p14:tracePt t="135941" x="7054850" y="5683250"/>
          <p14:tracePt t="135957" x="7042150" y="5772150"/>
          <p14:tracePt t="135974" x="7029450" y="5842000"/>
          <p14:tracePt t="135990" x="7029450" y="5880100"/>
          <p14:tracePt t="136007" x="7029450" y="5892800"/>
          <p14:tracePt t="136023" x="7029450" y="5905500"/>
          <p14:tracePt t="136040" x="7029450" y="5911850"/>
          <p14:tracePt t="136057" x="7029450" y="5918200"/>
          <p14:tracePt t="136073" x="7023100" y="5937250"/>
          <p14:tracePt t="136090" x="7010400" y="5962650"/>
          <p14:tracePt t="136107" x="6997700" y="5988050"/>
          <p14:tracePt t="136124" x="6978650" y="6013450"/>
          <p14:tracePt t="136140" x="6978650" y="6026150"/>
          <p14:tracePt t="136157" x="6972300" y="6032500"/>
          <p14:tracePt t="136221" x="6965950" y="6038850"/>
          <p14:tracePt t="136237" x="6959600" y="6038850"/>
          <p14:tracePt t="136245" x="6959600" y="6045200"/>
          <p14:tracePt t="136265" x="6953250" y="6045200"/>
          <p14:tracePt t="136277" x="6946900" y="6045200"/>
          <p14:tracePt t="136285" x="6940550" y="6045200"/>
          <p14:tracePt t="136290" x="6902450" y="6045200"/>
          <p14:tracePt t="136306" x="6864350" y="6045200"/>
          <p14:tracePt t="136323" x="6800850" y="6038850"/>
          <p14:tracePt t="136340" x="6711950" y="6026150"/>
          <p14:tracePt t="136358" x="6661150" y="6013450"/>
          <p14:tracePt t="136373" x="6629400" y="6013450"/>
          <p14:tracePt t="136390" x="6623050" y="6013450"/>
          <p14:tracePt t="136445" x="6616700" y="6013450"/>
          <p14:tracePt t="136621" x="6610350" y="6000750"/>
          <p14:tracePt t="136636" x="6610350" y="5994400"/>
          <p14:tracePt t="136644" x="6604000" y="5988050"/>
          <p14:tracePt t="136660" x="6597650" y="5981700"/>
          <p14:tracePt t="136668" x="6597650" y="5975350"/>
          <p14:tracePt t="136853" x="6597650" y="5969000"/>
          <p14:tracePt t="136869" x="6604000" y="5969000"/>
          <p14:tracePt t="136877" x="6610350" y="5969000"/>
          <p14:tracePt t="136884" x="6623050" y="5969000"/>
          <p14:tracePt t="136890" x="6635750" y="5969000"/>
          <p14:tracePt t="136906" x="6642100" y="5969000"/>
          <p14:tracePt t="137540" x="6648450" y="5969000"/>
          <p14:tracePt t="137544" x="6654800" y="5969000"/>
          <p14:tracePt t="137557" x="6661150" y="5969000"/>
          <p14:tracePt t="137557" x="6673850" y="5969000"/>
          <p14:tracePt t="137572" x="6699250" y="5969000"/>
          <p14:tracePt t="137589" x="6718300" y="5975350"/>
          <p14:tracePt t="137606" x="6731000" y="5975350"/>
          <p14:tracePt t="137623" x="6737350" y="5981700"/>
          <p14:tracePt t="137639" x="6756400" y="5994400"/>
          <p14:tracePt t="137656" x="6788150" y="6000750"/>
          <p14:tracePt t="137673" x="6807200" y="6007100"/>
          <p14:tracePt t="137690" x="6838950" y="6019800"/>
          <p14:tracePt t="137707" x="6851650" y="6019800"/>
          <p14:tracePt t="137724" x="6864350" y="6019800"/>
          <p14:tracePt t="137740" x="6870700" y="6019800"/>
          <p14:tracePt t="137757" x="6877050" y="6019800"/>
          <p14:tracePt t="137773" x="6883400" y="6019800"/>
          <p14:tracePt t="137790" x="6889750" y="6019800"/>
          <p14:tracePt t="137837" x="6896100" y="6019800"/>
          <p14:tracePt t="138172" x="6902450" y="6026150"/>
          <p14:tracePt t="138188" x="6908800" y="6026150"/>
          <p14:tracePt t="138228" x="6915150" y="6026150"/>
          <p14:tracePt t="138245" x="6921500" y="6026150"/>
          <p14:tracePt t="138253" x="6927850" y="6026150"/>
          <p14:tracePt t="138261" x="6934200" y="6032500"/>
          <p14:tracePt t="138269" x="6940550" y="6038850"/>
          <p14:tracePt t="138273" x="6946900" y="6038850"/>
          <p14:tracePt t="138289" x="6959600" y="6038850"/>
          <p14:tracePt t="138307" x="6972300" y="6045200"/>
          <p14:tracePt t="138323" x="6997700" y="6045200"/>
          <p14:tracePt t="138340" x="7016750" y="6051550"/>
          <p14:tracePt t="138356" x="7067550" y="6064250"/>
          <p14:tracePt t="138374" x="7092950" y="6070600"/>
          <p14:tracePt t="138390" x="7112000" y="6070600"/>
          <p14:tracePt t="138407" x="7131050" y="6076950"/>
          <p14:tracePt t="138423" x="7143750" y="6076950"/>
          <p14:tracePt t="138440" x="7156450" y="6083300"/>
          <p14:tracePt t="138457" x="7175500" y="6083300"/>
          <p14:tracePt t="138474" x="7194550" y="6083300"/>
          <p14:tracePt t="138490" x="7219950" y="6089650"/>
          <p14:tracePt t="138507" x="7226300" y="6089650"/>
          <p14:tracePt t="138523" x="7232650" y="6096000"/>
          <p14:tracePt t="138540" x="7245350" y="6096000"/>
          <p14:tracePt t="138557" x="7264400" y="6102350"/>
          <p14:tracePt t="138573" x="7270750" y="6102350"/>
          <p14:tracePt t="138589" x="7289800" y="6102350"/>
          <p14:tracePt t="138606" x="7296150" y="6102350"/>
          <p14:tracePt t="138622" x="7302500" y="6108700"/>
          <p14:tracePt t="138639" x="7315200" y="6108700"/>
          <p14:tracePt t="138656" x="7327900" y="6115050"/>
          <p14:tracePt t="138672" x="7340600" y="6115050"/>
          <p14:tracePt t="138689" x="7346950" y="6115050"/>
          <p14:tracePt t="138706" x="7372350" y="6127750"/>
          <p14:tracePt t="138722" x="7385050" y="6127750"/>
          <p14:tracePt t="138739" x="7416800" y="6140450"/>
          <p14:tracePt t="138757" x="7423150" y="6146800"/>
          <p14:tracePt t="138773" x="7435850" y="6146800"/>
          <p14:tracePt t="138790" x="7442200" y="6153150"/>
          <p14:tracePt t="138807" x="7448550" y="6153150"/>
          <p14:tracePt t="138823" x="7454900" y="6153150"/>
          <p14:tracePt t="138840" x="7461250" y="6153150"/>
          <p14:tracePt t="138857" x="7480300" y="6159500"/>
          <p14:tracePt t="138874" x="7499350" y="6165850"/>
          <p14:tracePt t="138890" x="7518400" y="6172200"/>
          <p14:tracePt t="138907" x="7531100" y="6178550"/>
          <p14:tracePt t="138923" x="7537450" y="6178550"/>
          <p14:tracePt t="138940" x="7550150" y="6178550"/>
          <p14:tracePt t="138957" x="7562850" y="6184900"/>
          <p14:tracePt t="138973" x="7581900" y="6191250"/>
          <p14:tracePt t="138990" x="7594600" y="6191250"/>
          <p14:tracePt t="139007" x="7607300" y="6191250"/>
          <p14:tracePt t="139023" x="7613650" y="6191250"/>
          <p14:tracePt t="139040" x="7626350" y="6191250"/>
          <p14:tracePt t="139056" x="7632700" y="6191250"/>
          <p14:tracePt t="139073" x="7645400" y="6191250"/>
          <p14:tracePt t="139089" x="7651750" y="6191250"/>
          <p14:tracePt t="139106" x="7658100" y="6191250"/>
          <p14:tracePt t="139122" x="7670800" y="6197600"/>
          <p14:tracePt t="139156" x="7677150" y="6197600"/>
          <p14:tracePt t="139157" x="7689850" y="6197600"/>
          <p14:tracePt t="139173" x="7702550" y="6203950"/>
          <p14:tracePt t="139189" x="7721600" y="6203950"/>
          <p14:tracePt t="139229" x="7727950" y="6210300"/>
          <p14:tracePt t="139253" x="7740650" y="6210300"/>
          <p14:tracePt t="139269" x="7747000" y="6210300"/>
          <p14:tracePt t="139277" x="7753350" y="6210300"/>
          <p14:tracePt t="139285" x="7753350" y="6216650"/>
          <p14:tracePt t="139292" x="7759700" y="6216650"/>
          <p14:tracePt t="139307" x="7766050" y="6216650"/>
          <p14:tracePt t="139364" x="7772400" y="6216650"/>
          <p14:tracePt t="139436" x="7785100" y="6216650"/>
          <p14:tracePt t="139460" x="7791450" y="6216650"/>
          <p14:tracePt t="139476" x="7797800" y="6216650"/>
          <p14:tracePt t="139489" x="7804150" y="6223000"/>
          <p14:tracePt t="139516" x="7810500" y="6223000"/>
          <p14:tracePt t="139556" x="7816850" y="6223000"/>
          <p14:tracePt t="139556" x="7823200" y="6223000"/>
          <p14:tracePt t="139566" x="7829550" y="6223000"/>
          <p14:tracePt t="139573" x="7835900" y="6223000"/>
          <p14:tracePt t="139798" x="7842250" y="6223000"/>
          <p14:tracePt t="139806" x="7854950" y="6223000"/>
          <p14:tracePt t="139830" x="7861300" y="6223000"/>
          <p14:tracePt t="139846" x="7867650" y="6229350"/>
          <p14:tracePt t="139862" x="7874000" y="6229350"/>
          <p14:tracePt t="139893" x="7880350" y="6235700"/>
          <p14:tracePt t="139973" x="7886700" y="6235700"/>
          <p14:tracePt t="139981" x="7893050" y="6235700"/>
          <p14:tracePt t="139997" x="7899400" y="6235700"/>
          <p14:tracePt t="140005" x="7905750" y="6235700"/>
          <p14:tracePt t="140013" x="7912100" y="6235700"/>
          <p14:tracePt t="140023" x="7918450" y="6242050"/>
          <p14:tracePt t="140040" x="7924800" y="6242050"/>
          <p14:tracePt t="140057" x="7931150" y="6242050"/>
          <p14:tracePt t="140073" x="7943850" y="6242050"/>
          <p14:tracePt t="140091" x="7950200" y="6242050"/>
          <p14:tracePt t="140108" x="7956550" y="6248400"/>
          <p14:tracePt t="140124" x="7969250" y="6248400"/>
          <p14:tracePt t="140141" x="7988300" y="6248400"/>
          <p14:tracePt t="140182" x="7994650" y="6248400"/>
          <p14:tracePt t="140213" x="8007350" y="6254750"/>
          <p14:tracePt t="140229" x="8013700" y="6254750"/>
          <p14:tracePt t="140237" x="8020050" y="6254750"/>
          <p14:tracePt t="140249" x="8026400" y="6254750"/>
          <p14:tracePt t="140261" x="8032750" y="6254750"/>
          <p14:tracePt t="140285" x="8039100" y="6254750"/>
          <p14:tracePt t="140309" x="8045450" y="6254750"/>
          <p14:tracePt t="140414" x="8051800" y="6254750"/>
          <p14:tracePt t="140493" x="8051800" y="6261100"/>
          <p14:tracePt t="140509" x="8064500" y="6261100"/>
          <p14:tracePt t="140525" x="8070850" y="6261100"/>
          <p14:tracePt t="140533" x="8077200" y="6261100"/>
          <p14:tracePt t="140541" x="8083550" y="6261100"/>
          <p14:tracePt t="140557" x="8089900" y="6267450"/>
          <p14:tracePt t="140573" x="8102600" y="6267450"/>
          <p14:tracePt t="140590" x="8108950" y="6273800"/>
          <p14:tracePt t="140607" x="8121650" y="6273800"/>
          <p14:tracePt t="140623" x="8147050" y="6273800"/>
          <p14:tracePt t="140640" x="8172450" y="6273800"/>
          <p14:tracePt t="140658" x="8204200" y="6286500"/>
          <p14:tracePt t="140674" x="8223250" y="6292850"/>
          <p14:tracePt t="140692" x="8242300" y="6292850"/>
          <p14:tracePt t="140707" x="8248650" y="6292850"/>
          <p14:tracePt t="140724" x="8255000" y="6299200"/>
          <p14:tracePt t="140741" x="8293100" y="6318250"/>
          <p14:tracePt t="140774" x="8299450" y="6318250"/>
          <p14:tracePt t="140775" x="8312150" y="6324600"/>
          <p14:tracePt t="140791" x="8362950" y="6330950"/>
          <p14:tracePt t="140807" x="8413750" y="6337300"/>
          <p14:tracePt t="140824" x="8458200" y="6350000"/>
          <p14:tracePt t="140841" x="8483600" y="6350000"/>
          <p14:tracePt t="140858" x="8502650" y="6356350"/>
          <p14:tracePt t="140874" x="8515350" y="6356350"/>
          <p14:tracePt t="140918" x="8521700" y="6356350"/>
          <p14:tracePt t="140997" x="8528050" y="6362700"/>
          <p14:tracePt t="141005" x="8540750" y="6362700"/>
          <p14:tracePt t="141023" x="8572500" y="6369050"/>
          <p14:tracePt t="141023" x="8604250" y="6375400"/>
          <p14:tracePt t="141040" x="8648700" y="6388100"/>
          <p14:tracePt t="141057" x="8680450" y="6394450"/>
          <p14:tracePt t="141073" x="8712200" y="6400800"/>
          <p14:tracePt t="141090" x="8724900" y="6400800"/>
          <p14:tracePt t="141107" x="8750300" y="6407150"/>
          <p14:tracePt t="141123" x="8769350" y="6407150"/>
          <p14:tracePt t="141140" x="8801100" y="6413500"/>
          <p14:tracePt t="141158" x="8807450" y="6413500"/>
          <p14:tracePt t="141174" x="8813800" y="6413500"/>
          <p14:tracePt t="141222" x="8820150" y="6413500"/>
          <p14:tracePt t="141230" x="8826500" y="6413500"/>
          <p14:tracePt t="141253" x="8839200" y="6413500"/>
          <p14:tracePt t="141262" x="8845550" y="6413500"/>
          <p14:tracePt t="141270" x="8851900" y="6419850"/>
          <p14:tracePt t="141274" x="8877300" y="6419850"/>
          <p14:tracePt t="141290" x="8896350" y="6426200"/>
          <p14:tracePt t="141365" x="8902700" y="6426200"/>
          <p14:tracePt t="141957" x="8877300" y="6426200"/>
          <p14:tracePt t="141974" x="8788400" y="6419850"/>
          <p14:tracePt t="141982" x="8655050" y="6413500"/>
          <p14:tracePt t="141990" x="8375650" y="6381750"/>
          <p14:tracePt t="142001" x="8242300" y="6375400"/>
          <p14:tracePt t="142007" x="7956550" y="6330950"/>
          <p14:tracePt t="142024" x="7842250" y="6318250"/>
          <p14:tracePt t="142041" x="7740650" y="6318250"/>
          <p14:tracePt t="142058" x="7632700" y="6318250"/>
          <p14:tracePt t="142074" x="7537450" y="6318250"/>
          <p14:tracePt t="142091" x="7454900" y="6318250"/>
          <p14:tracePt t="142108" x="7391400" y="6318250"/>
          <p14:tracePt t="142124" x="7334250" y="6318250"/>
          <p14:tracePt t="142141" x="7264400" y="6318250"/>
          <p14:tracePt t="142158" x="7232650" y="6318250"/>
          <p14:tracePt t="142206" x="7226300" y="6318250"/>
          <p14:tracePt t="142217" x="7207250" y="6318250"/>
          <p14:tracePt t="142224" x="7188200" y="6318250"/>
          <p14:tracePt t="142225" x="7156450" y="6318250"/>
          <p14:tracePt t="142241" x="7124700" y="6311900"/>
          <p14:tracePt t="142257" x="7099300" y="6305550"/>
          <p14:tracePt t="142274" x="7067550" y="6305550"/>
          <p14:tracePt t="142291" x="7048500" y="6305550"/>
          <p14:tracePt t="142382" x="7042150" y="6305550"/>
          <p14:tracePt t="142390" x="7035800" y="6305550"/>
          <p14:tracePt t="142566" x="7023100" y="6299200"/>
          <p14:tracePt t="142574" x="7016750" y="6299200"/>
          <p14:tracePt t="142582" x="6997700" y="6292850"/>
          <p14:tracePt t="142591" x="6972300" y="6292850"/>
          <p14:tracePt t="142593" x="6934200" y="6286500"/>
          <p14:tracePt t="142607" x="6896100" y="6286500"/>
          <p14:tracePt t="142624" x="6877050" y="6286500"/>
          <p14:tracePt t="142641" x="6851650" y="6286500"/>
          <p14:tracePt t="142657" x="6832600" y="6286500"/>
          <p14:tracePt t="142674" x="6807200" y="6286500"/>
          <p14:tracePt t="142691" x="6781800" y="6286500"/>
          <p14:tracePt t="142707" x="6756400" y="6286500"/>
          <p14:tracePt t="142725" x="6724650" y="6286500"/>
          <p14:tracePt t="142742" x="6699250" y="6286500"/>
          <p14:tracePt t="143374" x="6711950" y="6286500"/>
          <p14:tracePt t="143389" x="6718300" y="6286500"/>
          <p14:tracePt t="143390" x="6737350" y="6286500"/>
          <p14:tracePt t="143407" x="6743700" y="6286500"/>
          <p14:tracePt t="143408" x="6756400" y="6286500"/>
          <p14:tracePt t="143424" x="6775450" y="6286500"/>
          <p14:tracePt t="143440" x="6800850" y="6286500"/>
          <p14:tracePt t="143457" x="6813550" y="6286500"/>
          <p14:tracePt t="143474" x="6832600" y="6280150"/>
          <p14:tracePt t="143491" x="6851650" y="6280150"/>
          <p14:tracePt t="143507" x="6877050" y="6280150"/>
          <p14:tracePt t="143524" x="6902450" y="6280150"/>
          <p14:tracePt t="143541" x="6946900" y="6280150"/>
          <p14:tracePt t="143558" x="6978650" y="6280150"/>
          <p14:tracePt t="143574" x="7010400" y="6280150"/>
          <p14:tracePt t="143591" x="7042150" y="6280150"/>
          <p14:tracePt t="143678" x="7048500" y="6280150"/>
          <p14:tracePt t="143686" x="7061200" y="6280150"/>
          <p14:tracePt t="143694" x="7080250" y="6280150"/>
          <p14:tracePt t="143702" x="7086600" y="6280150"/>
          <p14:tracePt t="143710" x="7099300" y="6280150"/>
          <p14:tracePt t="143724" x="7118350" y="6280150"/>
          <p14:tracePt t="143724" x="7124700" y="6280150"/>
          <p14:tracePt t="143742" x="7137400" y="6280150"/>
          <p14:tracePt t="143758" x="7156450" y="6280150"/>
          <p14:tracePt t="143774" x="7169150" y="6280150"/>
          <p14:tracePt t="143813" x="7175500" y="6280150"/>
          <p14:tracePt t="143814" x="7188200" y="6280150"/>
          <p14:tracePt t="143824" x="7200900" y="6280150"/>
          <p14:tracePt t="143878" x="7207250" y="6280150"/>
          <p14:tracePt t="143885" x="7213600" y="6280150"/>
          <p14:tracePt t="143894" x="7219950" y="6280150"/>
          <p14:tracePt t="143909" x="7226300" y="6280150"/>
          <p14:tracePt t="143924" x="7239000" y="6280150"/>
          <p14:tracePt t="143925" x="7258050" y="6280150"/>
          <p14:tracePt t="143941" x="7302500" y="6280150"/>
          <p14:tracePt t="143958" x="7327900" y="6280150"/>
          <p14:tracePt t="143974" x="7353300" y="6286500"/>
          <p14:tracePt t="143991" x="7385050" y="6292850"/>
          <p14:tracePt t="144007" x="7423150" y="6299200"/>
          <p14:tracePt t="144024" x="7461250" y="6299200"/>
          <p14:tracePt t="144041" x="7499350" y="6305550"/>
          <p14:tracePt t="144057" x="7524750" y="6305550"/>
          <p14:tracePt t="144074" x="7562850" y="6305550"/>
          <p14:tracePt t="144091" x="7588250" y="6305550"/>
          <p14:tracePt t="144107" x="7613650" y="6305550"/>
          <p14:tracePt t="144124" x="7645400" y="6305550"/>
          <p14:tracePt t="144141" x="7702550" y="6305550"/>
          <p14:tracePt t="144158" x="7785100" y="6305550"/>
          <p14:tracePt t="144174" x="7816850" y="6305550"/>
          <p14:tracePt t="144213" x="7835900" y="6305550"/>
          <p14:tracePt t="144214" x="7848600" y="6305550"/>
          <p14:tracePt t="144224" x="7886700" y="6305550"/>
          <p14:tracePt t="144241" x="7912100" y="6305550"/>
          <p14:tracePt t="144258" x="7931150" y="6305550"/>
          <p14:tracePt t="144274" x="7950200" y="6305550"/>
          <p14:tracePt t="144291" x="7969250" y="6305550"/>
          <p14:tracePt t="144307" x="7981950" y="6305550"/>
          <p14:tracePt t="144324" x="8001000" y="6305550"/>
          <p14:tracePt t="144341" x="8007350" y="6305550"/>
          <p14:tracePt t="144413" x="8020050" y="6305550"/>
          <p14:tracePt t="144422" x="8026400" y="6305550"/>
          <p14:tracePt t="144433" x="8032750" y="6305550"/>
          <p14:tracePt t="144438" x="8039100" y="6305550"/>
          <p14:tracePt t="144441" x="8051800" y="6305550"/>
          <p14:tracePt t="144457" x="8083550" y="6305550"/>
          <p14:tracePt t="144475" x="8108950" y="6305550"/>
          <p14:tracePt t="144491" x="8147050" y="6305550"/>
          <p14:tracePt t="144508" x="8185150" y="6305550"/>
          <p14:tracePt t="144524" x="8223250" y="6305550"/>
          <p14:tracePt t="144541" x="8261350" y="6305550"/>
          <p14:tracePt t="144558" x="8293100" y="6305550"/>
          <p14:tracePt t="144575" x="8324850" y="6305550"/>
          <p14:tracePt t="144591" x="8362950" y="6305550"/>
          <p14:tracePt t="144607" x="8413750" y="6305550"/>
          <p14:tracePt t="144624" x="8458200" y="6305550"/>
          <p14:tracePt t="144641" x="8509000" y="6311900"/>
          <p14:tracePt t="144657" x="8547100" y="6311900"/>
          <p14:tracePt t="144674" x="8553450" y="6311900"/>
          <p14:tracePt t="144709" x="8566150" y="6311900"/>
          <p14:tracePt t="144710" x="8578850" y="6311900"/>
          <p14:tracePt t="144724" x="8604250" y="6318250"/>
          <p14:tracePt t="144724" x="8616950" y="6318250"/>
          <p14:tracePt t="144742" x="8655050" y="6324600"/>
          <p14:tracePt t="144758" x="8712200" y="6330950"/>
          <p14:tracePt t="144774" x="8763000" y="6337300"/>
          <p14:tracePt t="144791" x="8801100" y="6343650"/>
          <p14:tracePt t="144808" x="8839200" y="6350000"/>
          <p14:tracePt t="144824" x="8870950" y="6356350"/>
          <p14:tracePt t="144841" x="8883650" y="6356350"/>
          <p14:tracePt t="144857" x="8909050" y="6356350"/>
          <p14:tracePt t="144874" x="8915400" y="6356350"/>
          <p14:tracePt t="144908" x="8921750" y="6356350"/>
          <p14:tracePt t="144966" x="8928100" y="6356350"/>
          <p14:tracePt t="144981" x="8934450" y="6356350"/>
          <p14:tracePt t="145533" x="8928100" y="6356350"/>
          <p14:tracePt t="145542" x="8915400" y="6356350"/>
          <p14:tracePt t="145551" x="8890000" y="6356350"/>
          <p14:tracePt t="145558" x="8775700" y="6343650"/>
          <p14:tracePt t="145576" x="8699500" y="6343650"/>
          <p14:tracePt t="145577" x="8496300" y="6343650"/>
          <p14:tracePt t="145590" x="8324850" y="6324600"/>
          <p14:tracePt t="145607" x="8083550" y="6292850"/>
          <p14:tracePt t="145623" x="7899400" y="6254750"/>
          <p14:tracePt t="145640" x="7734300" y="6229350"/>
          <p14:tracePt t="145657" x="7639050" y="6203950"/>
          <p14:tracePt t="145673" x="7581900" y="6184900"/>
          <p14:tracePt t="145691" x="7569200" y="6184900"/>
          <p14:tracePt t="145707" x="7569200" y="6178550"/>
          <p14:tracePt t="145782" x="7575550" y="6178550"/>
          <p14:tracePt t="145790" x="7588250" y="6178550"/>
          <p14:tracePt t="145829" x="7594600" y="6178550"/>
          <p14:tracePt t="145845" x="7600950" y="6178550"/>
          <p14:tracePt t="145878" x="7607300" y="6178550"/>
          <p14:tracePt t="145886" x="7613650" y="6178550"/>
          <p14:tracePt t="145886" x="7632700" y="6178550"/>
          <p14:tracePt t="145901" x="7639050" y="6184900"/>
          <p14:tracePt t="145909" x="7651750" y="6184900"/>
          <p14:tracePt t="145917" x="7664450" y="6191250"/>
          <p14:tracePt t="145925" x="7696200" y="6197600"/>
          <p14:tracePt t="145940" x="7740650" y="6210300"/>
          <p14:tracePt t="145982" x="7766050" y="6210300"/>
          <p14:tracePt t="145990" x="7791450" y="6223000"/>
          <p14:tracePt t="146000" x="7797800" y="6223000"/>
          <p14:tracePt t="146007" x="7804150" y="6223000"/>
          <p14:tracePt t="146092" x="7810500" y="6223000"/>
          <p14:tracePt t="146101" x="7816850" y="6223000"/>
          <p14:tracePt t="146109" x="7823200" y="6223000"/>
          <p14:tracePt t="146117" x="7829550" y="6223000"/>
          <p14:tracePt t="146124" x="7867650" y="6229350"/>
          <p14:tracePt t="146141" x="7937500" y="6254750"/>
          <p14:tracePt t="146159" x="7988300" y="6261100"/>
          <p14:tracePt t="146174" x="8026400" y="6273800"/>
          <p14:tracePt t="146191" x="8039100" y="6273800"/>
          <p14:tracePt t="146207" x="8045450" y="6273800"/>
          <p14:tracePt t="146270" x="8058150" y="6273800"/>
          <p14:tracePt t="146293" x="8070850" y="6273800"/>
          <p14:tracePt t="146301" x="8077200" y="6273800"/>
          <p14:tracePt t="146309" x="8083550" y="6273800"/>
          <p14:tracePt t="146317" x="8089900" y="6273800"/>
          <p14:tracePt t="146542" x="8089900" y="6267450"/>
          <p14:tracePt t="146549" x="8083550" y="6261100"/>
          <p14:tracePt t="146558" x="8058150" y="6248400"/>
          <p14:tracePt t="146558" x="8001000" y="6235700"/>
          <p14:tracePt t="146574" x="7943850" y="6223000"/>
          <p14:tracePt t="146591" x="7854950" y="6197600"/>
          <p14:tracePt t="146607" x="7753350" y="6165850"/>
          <p14:tracePt t="146624" x="7639050" y="6146800"/>
          <p14:tracePt t="146641" x="7556500" y="6127750"/>
          <p14:tracePt t="146658" x="7442200" y="6108700"/>
          <p14:tracePt t="146674" x="7315200" y="6070600"/>
          <p14:tracePt t="146691" x="7277100" y="6057900"/>
          <p14:tracePt t="146707" x="7232650" y="6051550"/>
          <p14:tracePt t="146724" x="7169150" y="6026150"/>
          <p14:tracePt t="146740" x="7067550" y="6000750"/>
          <p14:tracePt t="146758" x="7042150" y="6000750"/>
          <p14:tracePt t="146805" x="7029450" y="5994400"/>
          <p14:tracePt t="146813" x="7023100" y="5994400"/>
          <p14:tracePt t="146824" x="7016750" y="5994400"/>
          <p14:tracePt t="146825" x="6997700" y="5988050"/>
          <p14:tracePt t="146878" x="6991350" y="5988050"/>
          <p14:tracePt t="146886" x="6972300" y="5988050"/>
          <p14:tracePt t="146910" x="6965950" y="5981700"/>
          <p14:tracePt t="146918" x="6953250" y="5981700"/>
          <p14:tracePt t="146925" x="6946900" y="5981700"/>
          <p14:tracePt t="146926" x="6934200" y="5975350"/>
          <p14:tracePt t="146941" x="6915150" y="5975350"/>
          <p14:tracePt t="146958" x="6908800" y="5969000"/>
          <p14:tracePt t="146974" x="6889750" y="5969000"/>
          <p14:tracePt t="147021" x="6877050" y="5969000"/>
          <p14:tracePt t="147030" x="6858000" y="5962650"/>
          <p14:tracePt t="147038" x="6851650" y="5962650"/>
          <p14:tracePt t="147046" x="6826250" y="5956300"/>
          <p14:tracePt t="147076" x="6813550" y="5956300"/>
          <p14:tracePt t="147118" x="6807200" y="5956300"/>
          <p14:tracePt t="147133" x="6794500" y="5949950"/>
          <p14:tracePt t="147141" x="6775450" y="5943600"/>
          <p14:tracePt t="147150" x="6762750" y="5937250"/>
          <p14:tracePt t="147157" x="6724650" y="5930900"/>
          <p14:tracePt t="147174" x="6686550" y="5911850"/>
          <p14:tracePt t="147191" x="6667500" y="5911850"/>
          <p14:tracePt t="147207" x="6661150" y="5905500"/>
          <p14:tracePt t="147357" x="6661150" y="5911850"/>
          <p14:tracePt t="147365" x="6661150" y="5924550"/>
          <p14:tracePt t="147373" x="6661150" y="5956300"/>
          <p14:tracePt t="147383" x="6667500" y="5969000"/>
          <p14:tracePt t="147391" x="6667500" y="6000750"/>
          <p14:tracePt t="147407" x="6667500" y="6019800"/>
          <p14:tracePt t="147424" x="6667500" y="6038850"/>
          <p14:tracePt t="147440" x="6667500" y="6051550"/>
          <p14:tracePt t="147502" x="6667500" y="6064250"/>
          <p14:tracePt t="147525" x="6667500" y="6076950"/>
          <p14:tracePt t="147534" x="6667500" y="6089650"/>
          <p14:tracePt t="147542" x="6673850" y="6102350"/>
          <p14:tracePt t="147558" x="6673850" y="6115050"/>
          <p14:tracePt t="147558" x="6673850" y="6121400"/>
          <p14:tracePt t="147574" x="6680200" y="6134100"/>
          <p14:tracePt t="147590" x="6680200" y="6140450"/>
          <p14:tracePt t="147607" x="6680200" y="6146800"/>
          <p14:tracePt t="147624" x="6680200" y="6153150"/>
          <p14:tracePt t="147781" x="6686550" y="6153150"/>
          <p14:tracePt t="147789" x="6686550" y="6159500"/>
          <p14:tracePt t="147805" x="6686550" y="6165850"/>
          <p14:tracePt t="147808" x="6686550" y="6172200"/>
          <p14:tracePt t="147824" x="6686550" y="6178550"/>
          <p14:tracePt t="147841" x="6686550" y="6184900"/>
          <p14:tracePt t="147950" x="6686550" y="6191250"/>
          <p14:tracePt t="147966" x="6686550" y="6203950"/>
          <p14:tracePt t="148037" x="6686550" y="6210300"/>
          <p14:tracePt t="148054" x="6686550" y="6216650"/>
          <p14:tracePt t="148062" x="6686550" y="6223000"/>
          <p14:tracePt t="148086" x="6686550" y="6229350"/>
          <p14:tracePt t="148094" x="6680200" y="6235700"/>
          <p14:tracePt t="148109" x="6680200" y="6242050"/>
          <p14:tracePt t="148110" x="6680200" y="6248400"/>
          <p14:tracePt t="148124" x="6680200" y="6254750"/>
          <p14:tracePt t="148124" x="6680200" y="6261100"/>
          <p14:tracePt t="148142" x="6680200" y="6267450"/>
          <p14:tracePt t="148197" x="6680200" y="6273800"/>
          <p14:tracePt t="148309" x="6680200" y="6280150"/>
          <p14:tracePt t="148318" x="6686550" y="6280150"/>
          <p14:tracePt t="148333" x="6692900" y="6280150"/>
          <p14:tracePt t="148341" x="6711950" y="6280150"/>
          <p14:tracePt t="148342" x="6750050" y="6280150"/>
          <p14:tracePt t="148358" x="6781800" y="6280150"/>
          <p14:tracePt t="148398" x="6794500" y="6280150"/>
          <p14:tracePt t="148401" x="6819900" y="6280150"/>
          <p14:tracePt t="148407" x="6902450" y="6280150"/>
          <p14:tracePt t="148424" x="6946900" y="6280150"/>
          <p14:tracePt t="148441" x="6985000" y="6280150"/>
          <p14:tracePt t="148457" x="7016750" y="6280150"/>
          <p14:tracePt t="148474" x="7035800" y="6280150"/>
          <p14:tracePt t="148490" x="7061200" y="6280150"/>
          <p14:tracePt t="148507" x="7092950" y="6286500"/>
          <p14:tracePt t="148524" x="7137400" y="6292850"/>
          <p14:tracePt t="148542" x="7175500" y="6292850"/>
          <p14:tracePt t="148557" x="7239000" y="6299200"/>
          <p14:tracePt t="148574" x="7308850" y="6305550"/>
          <p14:tracePt t="148590" x="7378700" y="6305550"/>
          <p14:tracePt t="148607" x="7442200" y="6305550"/>
          <p14:tracePt t="148624" x="7512050" y="6305550"/>
          <p14:tracePt t="148641" x="7588250" y="6305550"/>
          <p14:tracePt t="148657" x="7664450" y="6318250"/>
          <p14:tracePt t="148674" x="7715250" y="6324600"/>
          <p14:tracePt t="148690" x="7766050" y="6330950"/>
          <p14:tracePt t="148707" x="7810500" y="6343650"/>
          <p14:tracePt t="148724" x="7880350" y="6350000"/>
          <p14:tracePt t="148724" x="7912100" y="6356350"/>
          <p14:tracePt t="148741" x="7924800" y="6356350"/>
          <p14:tracePt t="148757" x="7950200" y="6362700"/>
          <p14:tracePt t="148774" x="7962900" y="6369050"/>
          <p14:tracePt t="148790" x="7962900" y="6375400"/>
          <p14:tracePt t="148981" x="7975600" y="6375400"/>
          <p14:tracePt t="148989" x="8026400" y="6362700"/>
          <p14:tracePt t="149007" x="8064500" y="6356350"/>
          <p14:tracePt t="149008" x="8134350" y="6350000"/>
          <p14:tracePt t="149024" x="8172450" y="6343650"/>
          <p14:tracePt t="149070" x="8185150" y="6343650"/>
          <p14:tracePt t="149078" x="8191500" y="6343650"/>
          <p14:tracePt t="149085" x="8204200" y="6343650"/>
          <p14:tracePt t="149094" x="8216900" y="6343650"/>
          <p14:tracePt t="149245" x="8223250" y="6337300"/>
          <p14:tracePt t="149374" x="8223250" y="6330950"/>
          <p14:tracePt t="149406" x="8223250" y="6324600"/>
          <p14:tracePt t="149438" x="8223250" y="6318250"/>
          <p14:tracePt t="149454" x="8229600" y="6311900"/>
          <p14:tracePt t="149457" x="8242300" y="6305550"/>
          <p14:tracePt t="149474" x="8261350" y="6305550"/>
          <p14:tracePt t="149502" x="8261350" y="6299200"/>
          <p14:tracePt t="149518" x="8267700" y="6299200"/>
          <p14:tracePt t="149541" x="8274050" y="6299200"/>
          <p14:tracePt t="149556" x="8280400" y="6299200"/>
          <p14:tracePt t="149597" x="8286750" y="6299200"/>
          <p14:tracePt t="149617" x="8299450" y="6299200"/>
          <p14:tracePt t="149632" x="8305800" y="6299200"/>
          <p14:tracePt t="149633" x="8318500" y="6299200"/>
          <p14:tracePt t="149640" x="8350250" y="6299200"/>
          <p14:tracePt t="149657" x="8382000" y="6299200"/>
          <p14:tracePt t="149674" x="8420100" y="6299200"/>
          <p14:tracePt t="149691" x="8464550" y="6305550"/>
          <p14:tracePt t="149707" x="8515350" y="6324600"/>
          <p14:tracePt t="149749" x="8521700" y="6324600"/>
          <p14:tracePt t="149766" x="8540750" y="6324600"/>
          <p14:tracePt t="149773" x="8591550" y="6330950"/>
          <p14:tracePt t="149790" x="8616950" y="6330950"/>
          <p14:tracePt t="149791" x="8667750" y="6337300"/>
          <p14:tracePt t="149807" x="8705850" y="6337300"/>
          <p14:tracePt t="149824" x="8731250" y="6343650"/>
          <p14:tracePt t="149840" x="8750300" y="6343650"/>
          <p14:tracePt t="149857" x="8756650" y="6343650"/>
          <p14:tracePt t="149901" x="8763000" y="6343650"/>
          <p14:tracePt t="149925" x="8775700" y="6343650"/>
          <p14:tracePt t="149942" x="8788400" y="6343650"/>
          <p14:tracePt t="149949" x="8794750" y="6343650"/>
          <p14:tracePt t="149957" x="8801100" y="6343650"/>
          <p14:tracePt t="149958" x="8820150" y="6343650"/>
          <p14:tracePt t="149974" x="8832850" y="6343650"/>
          <p14:tracePt t="149991" x="8858250" y="6343650"/>
          <p14:tracePt t="150007" x="8877300" y="6343650"/>
          <p14:tracePt t="150024" x="8896350" y="6343650"/>
          <p14:tracePt t="150142" x="8902700" y="6343650"/>
          <p14:tracePt t="150149" x="8902700" y="6356350"/>
          <p14:tracePt t="150157" x="8909050" y="6375400"/>
          <p14:tracePt t="150158" x="8921750" y="6413500"/>
          <p14:tracePt t="150174" x="8928100" y="6451600"/>
          <p14:tracePt t="150191" x="8947150" y="6477000"/>
          <p14:tracePt t="150207" x="8947150" y="6489700"/>
          <p14:tracePt t="150224" x="8953500" y="6496050"/>
          <p14:tracePt t="150365" x="8928100" y="6489700"/>
          <p14:tracePt t="150373" x="8851900" y="6457950"/>
          <p14:tracePt t="150383" x="8788400" y="6432550"/>
          <p14:tracePt t="150390" x="8674100" y="6381750"/>
          <p14:tracePt t="150407" x="8566150" y="6324600"/>
          <p14:tracePt t="150424" x="8509000" y="6305550"/>
          <p14:tracePt t="150440" x="8470900" y="6286500"/>
          <p14:tracePt t="150457" x="8451850" y="6280150"/>
          <p14:tracePt t="150474" x="8432800" y="6273800"/>
          <p14:tracePt t="150491" x="8407400" y="6267450"/>
          <p14:tracePt t="150507" x="8394700" y="6267450"/>
          <p14:tracePt t="150524" x="8369300" y="6267450"/>
          <p14:tracePt t="150540" x="8350250" y="6267450"/>
          <p14:tracePt t="150558" x="8343900" y="6267450"/>
          <p14:tracePt t="150597" x="8337550" y="6267450"/>
          <p14:tracePt t="150877" x="8369300" y="6273800"/>
          <p14:tracePt t="150885" x="8394700" y="6299200"/>
          <p14:tracePt t="150893" x="8432800" y="6311900"/>
          <p14:tracePt t="150902" x="8458200" y="6318250"/>
          <p14:tracePt t="150902" x="8496300" y="6324600"/>
          <p14:tracePt t="150909" x="8528050" y="6337300"/>
          <p14:tracePt t="150924" x="8553450" y="6337300"/>
          <p14:tracePt t="151005" x="8559800" y="6337300"/>
          <p14:tracePt t="151015" x="8559800" y="6330950"/>
          <p14:tracePt t="151016" x="8566150" y="6330950"/>
          <p14:tracePt t="151061" x="8572500" y="6324600"/>
          <p14:tracePt t="151069" x="8578850" y="6324600"/>
          <p14:tracePt t="151082" x="8585200" y="6311900"/>
          <p14:tracePt t="151083" x="8591550" y="6311900"/>
          <p14:tracePt t="151090" x="8610600" y="6292850"/>
          <p14:tracePt t="151107" x="8629650" y="6273800"/>
          <p14:tracePt t="151124" x="8629650" y="6261100"/>
          <p14:tracePt t="151142" x="8629650" y="6254750"/>
          <p14:tracePt t="151158" x="8610600" y="6235700"/>
          <p14:tracePt t="151174" x="8502650" y="6210300"/>
          <p14:tracePt t="151190" x="8350250" y="6197600"/>
          <p14:tracePt t="151207" x="8020050" y="6172200"/>
          <p14:tracePt t="151224" x="7556500" y="6159500"/>
          <p14:tracePt t="151241" x="7258050" y="6159500"/>
          <p14:tracePt t="151257" x="7073900" y="6184900"/>
          <p14:tracePt t="151274" x="6934200" y="6210300"/>
          <p14:tracePt t="151290" x="6851650" y="6223000"/>
          <p14:tracePt t="151307" x="6832600" y="6223000"/>
          <p14:tracePt t="151324" x="6819900" y="6223000"/>
          <p14:tracePt t="151373" x="6813550" y="6223000"/>
          <p14:tracePt t="151374" x="6807200" y="6216650"/>
          <p14:tracePt t="151390" x="6794500" y="6210300"/>
          <p14:tracePt t="151391" x="6762750" y="6178550"/>
          <p14:tracePt t="151407" x="6724650" y="6146800"/>
          <p14:tracePt t="151424" x="6661150" y="6115050"/>
          <p14:tracePt t="151441" x="6610350" y="6096000"/>
          <p14:tracePt t="151457" x="6584950" y="6083300"/>
          <p14:tracePt t="151473" x="6578600" y="6083300"/>
          <p14:tracePt t="151557" x="6610350" y="6083300"/>
          <p14:tracePt t="151565" x="6673850" y="6083300"/>
          <p14:tracePt t="151573" x="6750050" y="6083300"/>
          <p14:tracePt t="151574" x="6946900" y="6083300"/>
          <p14:tracePt t="151591" x="7239000" y="6102350"/>
          <p14:tracePt t="151607" x="7677150" y="6159500"/>
          <p14:tracePt t="151623" x="7867650" y="6172200"/>
          <p14:tracePt t="151640" x="7969250" y="6178550"/>
          <p14:tracePt t="151657" x="7994650" y="6178550"/>
          <p14:tracePt t="151773" x="7975600" y="6178550"/>
          <p14:tracePt t="151782" x="7956550" y="6178550"/>
          <p14:tracePt t="151789" x="7861300" y="6159500"/>
          <p14:tracePt t="151799" x="7842250" y="6146800"/>
          <p14:tracePt t="151807" x="7702550" y="6127750"/>
          <p14:tracePt t="151824" x="7435850" y="6102350"/>
          <p14:tracePt t="151841" x="7302500" y="6089650"/>
          <p14:tracePt t="151857" x="7162800" y="6089650"/>
          <p14:tracePt t="151874" x="7099300" y="6089650"/>
          <p14:tracePt t="151890" x="7073900" y="6102350"/>
          <p14:tracePt t="151929" x="7061200" y="6108700"/>
          <p14:tracePt t="151949" x="7054850" y="6115050"/>
          <p14:tracePt t="151981" x="7048500" y="6115050"/>
          <p14:tracePt t="152021" x="7054850" y="6115050"/>
          <p14:tracePt t="152029" x="7067550" y="6115050"/>
          <p14:tracePt t="152033" x="7080250" y="6115050"/>
          <p14:tracePt t="152040" x="7150100" y="6127750"/>
          <p14:tracePt t="152057" x="7232650" y="6134100"/>
          <p14:tracePt t="152074" x="7334250" y="6140450"/>
          <p14:tracePt t="152090" x="7346950" y="6140450"/>
          <p14:tracePt t="152107" x="7353300" y="6140450"/>
          <p14:tracePt t="152124" x="7353300" y="6134100"/>
          <p14:tracePt t="152140" x="7315200" y="6115050"/>
          <p14:tracePt t="152181" x="7277100" y="6108700"/>
          <p14:tracePt t="152189" x="7162800" y="6108700"/>
          <p14:tracePt t="152207" x="7048500" y="6108700"/>
          <p14:tracePt t="152208" x="6851650" y="6108700"/>
          <p14:tracePt t="152224" x="6800850" y="6134100"/>
          <p14:tracePt t="152240" x="6756400" y="6153150"/>
          <p14:tracePt t="152257" x="6743700" y="6172200"/>
          <p14:tracePt t="152274" x="6750050" y="6197600"/>
          <p14:tracePt t="152290" x="6781800" y="6223000"/>
          <p14:tracePt t="152307" x="6826250" y="6229350"/>
          <p14:tracePt t="152324" x="6908800" y="6235700"/>
          <p14:tracePt t="152341" x="7048500" y="6235700"/>
          <p14:tracePt t="152358" x="7156450" y="6235700"/>
          <p14:tracePt t="152374" x="7226300" y="6235700"/>
          <p14:tracePt t="152390" x="7239000" y="6235700"/>
          <p14:tracePt t="152407" x="7251700" y="6223000"/>
          <p14:tracePt t="152424" x="7258050" y="6216650"/>
          <p14:tracePt t="152440" x="7251700" y="6191250"/>
          <p14:tracePt t="152457" x="7239000" y="6178550"/>
          <p14:tracePt t="152474" x="7219950" y="6159500"/>
          <p14:tracePt t="152490" x="7188200" y="6153150"/>
          <p14:tracePt t="152507" x="7156450" y="6140450"/>
          <p14:tracePt t="152524" x="7118350" y="6140450"/>
          <p14:tracePt t="152524" x="7086600" y="6146800"/>
          <p14:tracePt t="152542" x="7016750" y="6172200"/>
          <p14:tracePt t="152557" x="6972300" y="6191250"/>
          <p14:tracePt t="152574" x="6959600" y="6210300"/>
          <p14:tracePt t="152621" x="6959600" y="6216650"/>
          <p14:tracePt t="152625" x="6965950" y="6216650"/>
          <p14:tracePt t="152640" x="6972300" y="6223000"/>
          <p14:tracePt t="152641" x="7010400" y="6223000"/>
          <p14:tracePt t="152657" x="7042150" y="6223000"/>
          <p14:tracePt t="152674" x="7067550" y="6223000"/>
          <p14:tracePt t="152690" x="7073900" y="6216650"/>
          <p14:tracePt t="152789" x="7073900" y="6210300"/>
          <p14:tracePt t="152800" x="7061200" y="6203950"/>
          <p14:tracePt t="152800" x="7029450" y="6203950"/>
          <p14:tracePt t="152807" x="6978650" y="6197600"/>
          <p14:tracePt t="152824" x="6915150" y="6197600"/>
          <p14:tracePt t="152840" x="6889750" y="6197600"/>
          <p14:tracePt t="152857" x="6858000" y="6203950"/>
          <p14:tracePt t="152873" x="6851650" y="6210300"/>
          <p14:tracePt t="152949" x="6883400" y="6216650"/>
          <p14:tracePt t="152957" x="6940550" y="6223000"/>
          <p14:tracePt t="152958" x="7086600" y="6229350"/>
          <p14:tracePt t="152974" x="7258050" y="6229350"/>
          <p14:tracePt t="152991" x="7448550" y="6229350"/>
          <p14:tracePt t="153007" x="7493000" y="6210300"/>
          <p14:tracePt t="153061" x="7493000" y="6203950"/>
          <p14:tracePt t="153101" x="7486650" y="6197600"/>
          <p14:tracePt t="153109" x="7416800" y="6178550"/>
          <p14:tracePt t="153117" x="7340600" y="6153150"/>
          <p14:tracePt t="153124" x="7213600" y="6134100"/>
          <p14:tracePt t="153140" x="7073900" y="6140450"/>
          <p14:tracePt t="153158" x="6908800" y="6210300"/>
          <p14:tracePt t="153174" x="6731000" y="6330950"/>
          <p14:tracePt t="153190" x="6654800" y="6438900"/>
          <p14:tracePt t="153207" x="6635750" y="6502400"/>
          <p14:tracePt t="153224" x="6642100" y="6546850"/>
          <p14:tracePt t="153240" x="6680200" y="6584950"/>
          <p14:tracePt t="153257" x="6750050" y="6623050"/>
          <p14:tracePt t="153273" x="6756400" y="6623050"/>
          <p14:tracePt t="153290" x="6864350" y="6623050"/>
          <p14:tracePt t="153307" x="7023100" y="6616700"/>
          <p14:tracePt t="153324" x="7131050" y="6572250"/>
          <p14:tracePt t="153340" x="7150100" y="6565900"/>
          <p14:tracePt t="153357" x="7150100" y="6470650"/>
          <p14:tracePt t="153374" x="7131050" y="6407150"/>
          <p14:tracePt t="153421" x="7124700" y="6400800"/>
          <p14:tracePt t="153429" x="7073900" y="6381750"/>
          <p14:tracePt t="153437" x="7016750" y="6369050"/>
          <p14:tracePt t="153445" x="6813550" y="6362700"/>
          <p14:tracePt t="153457" x="6686550" y="6381750"/>
          <p14:tracePt t="153473" x="6445250" y="6432550"/>
          <p14:tracePt t="153490" x="6375400" y="6457950"/>
          <p14:tracePt t="153507" x="6350000" y="6477000"/>
          <p14:tracePt t="153524" x="6350000" y="6489700"/>
          <p14:tracePt t="153540" x="6350000" y="6502400"/>
          <p14:tracePt t="153629" x="6311900" y="6496050"/>
          <p14:tracePt t="153637" x="6235700" y="6464300"/>
          <p14:tracePt t="153645" x="5918200" y="6381750"/>
          <p14:tracePt t="153657" x="5524500" y="6248400"/>
          <p14:tracePt t="153674" x="5232400" y="6146800"/>
          <p14:tracePt t="153691" x="5054600" y="6096000"/>
          <p14:tracePt t="153707" x="4895850" y="6045200"/>
          <p14:tracePt t="153724" x="4889500" y="6045200"/>
          <p14:tracePt t="153740" x="4876800" y="6045200"/>
          <p14:tracePt t="153757" x="4857750" y="6045200"/>
          <p14:tracePt t="15399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Headaches in Renal Dialysis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1981200"/>
            <a:ext cx="799306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Capillary-brain barrier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Low permeability to urea</a:t>
            </a:r>
          </a:p>
          <a:p>
            <a:pPr>
              <a:lnSpc>
                <a:spcPct val="90000"/>
              </a:lnSpc>
            </a:pPr>
            <a:r>
              <a:rPr lang="en-US" sz="2800"/>
              <a:t>Plasma urea </a:t>
            </a:r>
            <a:r>
              <a:rPr lang="en-US" sz="2800">
                <a:sym typeface="Symbol" pitchFamily="18" charset="2"/>
              </a:rPr>
              <a:t>, temporary urea osmotic pressure inside brain </a:t>
            </a:r>
          </a:p>
          <a:p>
            <a:pPr>
              <a:lnSpc>
                <a:spcPct val="90000"/>
              </a:lnSpc>
            </a:pPr>
            <a:r>
              <a:rPr lang="en-US" sz="2800">
                <a:sym typeface="Symbol" pitchFamily="18" charset="2"/>
              </a:rPr>
              <a:t>Water flows into brain causing cerebral edema, which can cause severe headache.</a:t>
            </a:r>
          </a:p>
          <a:p>
            <a:pPr>
              <a:lnSpc>
                <a:spcPct val="90000"/>
              </a:lnSpc>
            </a:pPr>
            <a:r>
              <a:rPr lang="en-US" sz="2800">
                <a:sym typeface="Symbol" pitchFamily="18" charset="2"/>
              </a:rPr>
              <a:t>Converse: inject into blood urea/manitol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ym typeface="Symbol" pitchFamily="18" charset="2"/>
              </a:rPr>
              <a:t>Water flows from brain to blood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ym typeface="Symbol" pitchFamily="18" charset="2"/>
              </a:rPr>
              <a:t>Emergency treatment for cerebral edema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13"/>
    </mc:Choice>
    <mc:Fallback xmlns="">
      <p:transition spd="slow" advTm="22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165" x="1441450" y="3505200"/>
          <p14:tracePt t="120479" x="1384300" y="3505200"/>
          <p14:tracePt t="120488" x="1143000" y="3505200"/>
          <p14:tracePt t="120498" x="914400" y="3505200"/>
          <p14:tracePt t="120511" x="552450" y="3448050"/>
          <p14:tracePt t="120527" x="228600" y="3403600"/>
          <p14:tracePt t="120543" x="107950" y="3390900"/>
          <p14:tracePt t="120559" x="82550" y="3390900"/>
          <p14:tracePt t="120599" x="76200" y="3390900"/>
          <p14:tracePt t="120656" x="88900" y="3390900"/>
          <p14:tracePt t="120664" x="133350" y="3397250"/>
          <p14:tracePt t="120670" x="190500" y="3397250"/>
          <p14:tracePt t="120671" x="317500" y="3422650"/>
          <p14:tracePt t="120687" x="450850" y="3441700"/>
          <p14:tracePt t="120703" x="552450" y="3454400"/>
          <p14:tracePt t="120720" x="615950" y="3460750"/>
          <p14:tracePt t="120737" x="641350" y="3460750"/>
          <p14:tracePt t="120753" x="673100" y="3467100"/>
          <p14:tracePt t="120770" x="711200" y="3467100"/>
          <p14:tracePt t="120787" x="787400" y="3473450"/>
          <p14:tracePt t="120804" x="908050" y="3498850"/>
          <p14:tracePt t="120820" x="1035050" y="3517900"/>
          <p14:tracePt t="120837" x="1162050" y="3530600"/>
          <p14:tracePt t="120853" x="1219200" y="3543300"/>
          <p14:tracePt t="120870" x="1225550" y="3543300"/>
          <p14:tracePt t="120951" x="1219200" y="3549650"/>
          <p14:tracePt t="120952" x="1200150" y="3549650"/>
          <p14:tracePt t="120963" x="1155700" y="3549650"/>
          <p14:tracePt t="120970" x="1085850" y="3556000"/>
          <p14:tracePt t="120987" x="977900" y="3556000"/>
          <p14:tracePt t="121003" x="901700" y="3556000"/>
          <p14:tracePt t="121021" x="863600" y="3562350"/>
          <p14:tracePt t="121037" x="857250" y="3562350"/>
          <p14:tracePt t="121127" x="869950" y="3562350"/>
          <p14:tracePt t="121135" x="901700" y="3562350"/>
          <p14:tracePt t="121153" x="1003300" y="3562350"/>
          <p14:tracePt t="121154" x="1111250" y="3562350"/>
          <p14:tracePt t="121170" x="1200150" y="3562350"/>
          <p14:tracePt t="121187" x="1231900" y="3562350"/>
          <p14:tracePt t="121203" x="1238250" y="3562350"/>
          <p14:tracePt t="121351" x="1225550" y="3562350"/>
          <p14:tracePt t="121359" x="1219200" y="3562350"/>
          <p14:tracePt t="121367" x="1212850" y="3562350"/>
          <p14:tracePt t="121375" x="1200150" y="3562350"/>
          <p14:tracePt t="121387" x="1193800" y="3562350"/>
          <p14:tracePt t="122583" x="1181100" y="3562350"/>
          <p14:tracePt t="122591" x="1162050" y="3600450"/>
          <p14:tracePt t="122599" x="1162050" y="3651250"/>
          <p14:tracePt t="122604" x="1162050" y="3765550"/>
          <p14:tracePt t="122620" x="1162050" y="3867150"/>
          <p14:tracePt t="122637" x="1168400" y="3956050"/>
          <p14:tracePt t="122653" x="1212850" y="4070350"/>
          <p14:tracePt t="122671" x="1212850" y="4083050"/>
          <p14:tracePt t="122687" x="1231900" y="4108450"/>
          <p14:tracePt t="122704" x="1231900" y="4133850"/>
          <p14:tracePt t="122719" x="1250950" y="4165600"/>
          <p14:tracePt t="122736" x="1250950" y="4184650"/>
          <p14:tracePt t="122753" x="1263650" y="4197350"/>
          <p14:tracePt t="123079" x="1263650" y="4191000"/>
          <p14:tracePt t="123095" x="1257300" y="4171950"/>
          <p14:tracePt t="123103" x="1257300" y="4159250"/>
          <p14:tracePt t="123104" x="1250950" y="4127500"/>
          <p14:tracePt t="123120" x="1244600" y="4102100"/>
          <p14:tracePt t="123137" x="1238250" y="4095750"/>
          <p14:tracePt t="123154" x="1238250" y="4089400"/>
          <p14:tracePt t="123170" x="1238250" y="4083050"/>
          <p14:tracePt t="123559" x="1238250" y="4076700"/>
          <p14:tracePt t="123575" x="1238250" y="4070350"/>
          <p14:tracePt t="123583" x="1238250" y="4064000"/>
          <p14:tracePt t="123591" x="1244600" y="4057650"/>
          <p14:tracePt t="123607" x="1244600" y="4051300"/>
          <p14:tracePt t="123647" x="1250950" y="4044950"/>
          <p14:tracePt t="127208" x="1250950" y="4038600"/>
          <p14:tracePt t="127240" x="1250950" y="4025900"/>
          <p14:tracePt t="127248" x="1250950" y="4006850"/>
          <p14:tracePt t="127256" x="1257300" y="3987800"/>
          <p14:tracePt t="127272" x="1257300" y="3981450"/>
          <p14:tracePt t="127272" x="1257300" y="3975100"/>
          <p14:tracePt t="127544" x="1257300" y="3981450"/>
          <p14:tracePt t="127552" x="1257300" y="3987800"/>
          <p14:tracePt t="127559" x="1257300" y="3994150"/>
          <p14:tracePt t="127567" x="1257300" y="4000500"/>
          <p14:tracePt t="127575" x="1250950" y="4013200"/>
          <p14:tracePt t="127588" x="1238250" y="4038600"/>
          <p14:tracePt t="127604" x="1238250" y="4044950"/>
          <p14:tracePt t="127621" x="1238250" y="4051300"/>
          <p14:tracePt t="129400" x="1238250" y="4044950"/>
          <p14:tracePt t="129403" x="1238250" y="4006850"/>
          <p14:tracePt t="129421" x="1244600" y="3975100"/>
          <p14:tracePt t="129422" x="1257300" y="3905250"/>
          <p14:tracePt t="129438" x="1263650" y="3867150"/>
          <p14:tracePt t="129454" x="1263650" y="3841750"/>
          <p14:tracePt t="129454" x="1270000" y="3829050"/>
          <p14:tracePt t="129472" x="1270000" y="3803650"/>
          <p14:tracePt t="129488" x="1270000" y="3771900"/>
          <p14:tracePt t="129504" x="1282700" y="3740150"/>
          <p14:tracePt t="129521" x="1289050" y="3689350"/>
          <p14:tracePt t="129568" x="1289050" y="3676650"/>
          <p14:tracePt t="129832" x="1289050" y="3670300"/>
          <p14:tracePt t="129839" x="1295400" y="3651250"/>
          <p14:tracePt t="129855" x="1295400" y="3638550"/>
          <p14:tracePt t="129863" x="1295400" y="3625850"/>
          <p14:tracePt t="129871" x="1295400" y="3619500"/>
          <p14:tracePt t="129887" x="1295400" y="3606800"/>
          <p14:tracePt t="129904" x="1295400" y="3575050"/>
          <p14:tracePt t="129921" x="1295400" y="3562350"/>
          <p14:tracePt t="129938" x="1295400" y="3543300"/>
          <p14:tracePt t="129954" x="1295400" y="3530600"/>
          <p14:tracePt t="129999" x="1295400" y="3524250"/>
          <p14:tracePt t="130351" x="1257300" y="3524250"/>
          <p14:tracePt t="130360" x="1193800" y="3524250"/>
          <p14:tracePt t="130371" x="1117600" y="3524250"/>
          <p14:tracePt t="130372" x="1009650" y="3524250"/>
          <p14:tracePt t="130387" x="971550" y="3517900"/>
          <p14:tracePt t="130404" x="895350" y="3517900"/>
          <p14:tracePt t="130421" x="838200" y="3517900"/>
          <p14:tracePt t="130438" x="793750" y="3517900"/>
          <p14:tracePt t="130454" x="749300" y="3517900"/>
          <p14:tracePt t="130471" x="666750" y="3517900"/>
          <p14:tracePt t="130488" x="609600" y="3530600"/>
          <p14:tracePt t="130504" x="539750" y="3549650"/>
          <p14:tracePt t="130521" x="482600" y="3575050"/>
          <p14:tracePt t="130537" x="438150" y="3619500"/>
          <p14:tracePt t="130554" x="400050" y="3651250"/>
          <p14:tracePt t="130571" x="368300" y="3676650"/>
          <p14:tracePt t="130587" x="336550" y="3702050"/>
          <p14:tracePt t="130604" x="330200" y="3708400"/>
          <p14:tracePt t="130621" x="330200" y="3714750"/>
          <p14:tracePt t="130744" x="336550" y="3714750"/>
          <p14:tracePt t="130752" x="374650" y="3689350"/>
          <p14:tracePt t="130762" x="412750" y="3651250"/>
          <p14:tracePt t="130763" x="457200" y="3600450"/>
          <p14:tracePt t="130771" x="571500" y="3498850"/>
          <p14:tracePt t="130787" x="679450" y="3422650"/>
          <p14:tracePt t="130804" x="825500" y="3359150"/>
          <p14:tracePt t="130821" x="946150" y="3327400"/>
          <p14:tracePt t="130837" x="1035050" y="3308350"/>
          <p14:tracePt t="130854" x="1104900" y="3308350"/>
          <p14:tracePt t="130871" x="1155700" y="3308350"/>
          <p14:tracePt t="130904" x="1193800" y="3308350"/>
          <p14:tracePt t="130905" x="1219200" y="3327400"/>
          <p14:tracePt t="130921" x="1263650" y="3371850"/>
          <p14:tracePt t="130937" x="1308100" y="3403600"/>
          <p14:tracePt t="130954" x="1333500" y="3429000"/>
          <p14:tracePt t="130971" x="1352550" y="3448050"/>
          <p14:tracePt t="130988" x="1365250" y="3460750"/>
          <p14:tracePt t="131004" x="1371600" y="3473450"/>
          <p14:tracePt t="131021" x="1377950" y="3486150"/>
          <p14:tracePt t="131037" x="1384300" y="3486150"/>
          <p14:tracePt t="131054" x="1384300" y="3492500"/>
          <p14:tracePt t="131728" x="1384300" y="3505200"/>
          <p14:tracePt t="131736" x="1365250" y="3562350"/>
          <p14:tracePt t="131754" x="1352550" y="3594100"/>
          <p14:tracePt t="131755" x="1327150" y="3676650"/>
          <p14:tracePt t="131770" x="1308100" y="3752850"/>
          <p14:tracePt t="131787" x="1308100" y="3803650"/>
          <p14:tracePt t="131804" x="1308100" y="3841750"/>
          <p14:tracePt t="131821" x="1308100" y="3873500"/>
          <p14:tracePt t="131837" x="1308100" y="3892550"/>
          <p14:tracePt t="131854" x="1308100" y="3924300"/>
          <p14:tracePt t="131870" x="1308100" y="3981450"/>
          <p14:tracePt t="131888" x="1308100" y="4019550"/>
          <p14:tracePt t="131944" x="1308100" y="4038600"/>
          <p14:tracePt t="131951" x="1314450" y="4070350"/>
          <p14:tracePt t="131959" x="1327150" y="4083050"/>
          <p14:tracePt t="131967" x="1327150" y="4102100"/>
          <p14:tracePt t="131975" x="1346200" y="4133850"/>
          <p14:tracePt t="131987" x="1358900" y="4159250"/>
          <p14:tracePt t="132004" x="1365250" y="4178300"/>
          <p14:tracePt t="132021" x="1365250" y="4184650"/>
          <p14:tracePt t="132143" x="1371600" y="4197350"/>
          <p14:tracePt t="132151" x="1377950" y="4197350"/>
          <p14:tracePt t="132159" x="1377950" y="4203700"/>
          <p14:tracePt t="132167" x="1384300" y="4216400"/>
          <p14:tracePt t="132167" x="1390650" y="4222750"/>
          <p14:tracePt t="132191" x="1390650" y="4229100"/>
          <p14:tracePt t="132519" x="1397000" y="4229100"/>
          <p14:tracePt t="132527" x="1397000" y="4222750"/>
          <p14:tracePt t="132535" x="1409700" y="4210050"/>
          <p14:tracePt t="132538" x="1422400" y="4184650"/>
          <p14:tracePt t="132554" x="1435100" y="4146550"/>
          <p14:tracePt t="132570" x="1447800" y="4108450"/>
          <p14:tracePt t="132587" x="1454150" y="4083050"/>
          <p14:tracePt t="132604" x="1454150" y="4057650"/>
          <p14:tracePt t="132620" x="1454150" y="4019550"/>
          <p14:tracePt t="132638" x="1454150" y="3987800"/>
          <p14:tracePt t="132654" x="1409700" y="3930650"/>
          <p14:tracePt t="132654" x="1377950" y="3917950"/>
          <p14:tracePt t="132672" x="1295400" y="3867150"/>
          <p14:tracePt t="132687" x="1200150" y="3829050"/>
          <p14:tracePt t="132703" x="1117600" y="3810000"/>
          <p14:tracePt t="132720" x="1035050" y="3803650"/>
          <p14:tracePt t="132736" x="990600" y="3797300"/>
          <p14:tracePt t="132753" x="939800" y="3797300"/>
          <p14:tracePt t="132770" x="882650" y="3797300"/>
          <p14:tracePt t="132786" x="844550" y="3797300"/>
          <p14:tracePt t="132803" x="806450" y="3797300"/>
          <p14:tracePt t="132820" x="781050" y="3803650"/>
          <p14:tracePt t="132837" x="768350" y="3803650"/>
          <p14:tracePt t="132888" x="762000" y="3803650"/>
          <p14:tracePt t="132911" x="755650" y="3810000"/>
          <p14:tracePt t="136815" x="749300" y="3810000"/>
          <p14:tracePt t="136831" x="762000" y="3810000"/>
          <p14:tracePt t="136839" x="768350" y="3810000"/>
          <p14:tracePt t="136855" x="774700" y="3810000"/>
          <p14:tracePt t="137175" x="774700" y="3816350"/>
          <p14:tracePt t="137183" x="787400" y="3810000"/>
          <p14:tracePt t="137191" x="793750" y="3803650"/>
          <p14:tracePt t="137203" x="806450" y="3784600"/>
          <p14:tracePt t="137204" x="831850" y="3752850"/>
          <p14:tracePt t="137220" x="838200" y="3721100"/>
          <p14:tracePt t="137237" x="850900" y="3708400"/>
          <p14:tracePt t="137253" x="863600" y="3695700"/>
          <p14:tracePt t="137767" x="876300" y="3683000"/>
          <p14:tracePt t="137775" x="908050" y="3670300"/>
          <p14:tracePt t="137783" x="946150" y="3657600"/>
          <p14:tracePt t="137787" x="1028700" y="3638550"/>
          <p14:tracePt t="137803" x="1073150" y="3625850"/>
          <p14:tracePt t="137820" x="1085850" y="3619500"/>
          <p14:tracePt t="137959" x="1092200" y="3619500"/>
          <p14:tracePt t="138383" x="1098550" y="3613150"/>
          <p14:tracePt t="138399" x="1104900" y="3613150"/>
          <p14:tracePt t="138415" x="1111250" y="3606800"/>
          <p14:tracePt t="138439" x="1117600" y="3606800"/>
          <p14:tracePt t="138767" x="1123950" y="3606800"/>
          <p14:tracePt t="138871" x="1130300" y="3606800"/>
          <p14:tracePt t="139914" x="0" y="0"/>
        </p14:tracePtLst>
        <p14:tracePtLst>
          <p14:tracePt t="184528" x="2463800" y="5949950"/>
          <p14:tracePt t="184831" x="2501900" y="5949950"/>
          <p14:tracePt t="184839" x="2540000" y="5924550"/>
          <p14:tracePt t="184843" x="2590800" y="5886450"/>
          <p14:tracePt t="184854" x="2692400" y="5734050"/>
          <p14:tracePt t="184871" x="2724150" y="5689600"/>
          <p14:tracePt t="184888" x="2762250" y="5607050"/>
          <p14:tracePt t="184904" x="2800350" y="5530850"/>
          <p14:tracePt t="184921" x="2813050" y="5467350"/>
          <p14:tracePt t="184937" x="2825750" y="5422900"/>
          <p14:tracePt t="184954" x="2825750" y="5410200"/>
          <p14:tracePt t="185071" x="2825750" y="5397500"/>
          <p14:tracePt t="185087" x="2832100" y="5397500"/>
          <p14:tracePt t="185095" x="2895600" y="5353050"/>
          <p14:tracePt t="185103" x="3175000" y="5226050"/>
          <p14:tracePt t="185112" x="3333750" y="5175250"/>
          <p14:tracePt t="185120" x="3549650" y="5105400"/>
          <p14:tracePt t="185137" x="3873500" y="5060950"/>
          <p14:tracePt t="185154" x="4298950" y="4997450"/>
          <p14:tracePt t="185171" x="4552950" y="4959350"/>
          <p14:tracePt t="185187" x="4635500" y="4953000"/>
          <p14:tracePt t="185204" x="4794250" y="4927600"/>
          <p14:tracePt t="185221" x="4959350" y="4895850"/>
          <p14:tracePt t="185237" x="5099050" y="4870450"/>
          <p14:tracePt t="185254" x="5118100" y="4870450"/>
          <p14:tracePt t="185271" x="5143500" y="4870450"/>
          <p14:tracePt t="185287" x="5200650" y="4864100"/>
          <p14:tracePt t="185304" x="5232400" y="4864100"/>
          <p14:tracePt t="185321" x="5257800" y="4864100"/>
          <p14:tracePt t="185337" x="5308600" y="4864100"/>
          <p14:tracePt t="185354" x="5372100" y="4864100"/>
          <p14:tracePt t="185372" x="5422900" y="4864100"/>
          <p14:tracePt t="185387" x="5651500" y="4864100"/>
          <p14:tracePt t="185405" x="5994400" y="4876800"/>
          <p14:tracePt t="185421" x="6451600" y="4933950"/>
          <p14:tracePt t="185438" x="6794500" y="4965700"/>
          <p14:tracePt t="185454" x="7226300" y="4997450"/>
          <p14:tracePt t="185471" x="7366000" y="5003800"/>
          <p14:tracePt t="185487" x="7562850" y="5003800"/>
          <p14:tracePt t="185504" x="7683500" y="5003800"/>
          <p14:tracePt t="185521" x="7778750" y="5016500"/>
          <p14:tracePt t="185537" x="7956550" y="5048250"/>
          <p14:tracePt t="185554" x="8134350" y="5067300"/>
          <p14:tracePt t="185571" x="8140700" y="5067300"/>
          <p14:tracePt t="185587" x="8178800" y="5067300"/>
          <p14:tracePt t="185743" x="8166100" y="5067300"/>
          <p14:tracePt t="185751" x="8134350" y="5067300"/>
          <p14:tracePt t="185775" x="8115300" y="5067300"/>
          <p14:tracePt t="185783" x="8051800" y="5067300"/>
          <p14:tracePt t="185791" x="7772400" y="5067300"/>
          <p14:tracePt t="185804" x="7550150" y="5080000"/>
          <p14:tracePt t="185821" x="7378700" y="5086350"/>
          <p14:tracePt t="185837" x="7232650" y="5086350"/>
          <p14:tracePt t="185854" x="7118350" y="5086350"/>
          <p14:tracePt t="185854" x="7061200" y="5086350"/>
          <p14:tracePt t="185871" x="6991350" y="5099050"/>
          <p14:tracePt t="185911" x="6953250" y="5099050"/>
          <p14:tracePt t="185919" x="6921500" y="5099050"/>
          <p14:tracePt t="185927" x="6838950" y="5099050"/>
          <p14:tracePt t="185938" x="6800850" y="5105400"/>
          <p14:tracePt t="185954" x="6750050" y="5105400"/>
          <p14:tracePt t="185971" x="6718300" y="5111750"/>
          <p14:tracePt t="185987" x="6699250" y="5111750"/>
          <p14:tracePt t="186023" x="6686550" y="5111750"/>
          <p14:tracePt t="186023" x="6667500" y="5111750"/>
          <p14:tracePt t="186038" x="6654800" y="5111750"/>
          <p14:tracePt t="186054" x="6616700" y="5118100"/>
          <p14:tracePt t="186072" x="6597650" y="5124450"/>
          <p14:tracePt t="186087" x="6572250" y="5124450"/>
          <p14:tracePt t="186104" x="6546850" y="5124450"/>
          <p14:tracePt t="186121" x="6534150" y="5124450"/>
          <p14:tracePt t="186137" x="6508750" y="5124450"/>
          <p14:tracePt t="186153" x="6457950" y="5124450"/>
          <p14:tracePt t="186170" x="6394450" y="5137150"/>
          <p14:tracePt t="186187" x="6330950" y="5143500"/>
          <p14:tracePt t="186204" x="6299200" y="5143500"/>
          <p14:tracePt t="186221" x="6273800" y="5143500"/>
          <p14:tracePt t="186238" x="6261100" y="5143500"/>
          <p14:tracePt t="186254" x="6242050" y="5143500"/>
          <p14:tracePt t="186271" x="6235700" y="5143500"/>
          <p14:tracePt t="186287" x="6229350" y="5143500"/>
          <p14:tracePt t="186647" x="6223000" y="5143500"/>
          <p14:tracePt t="186655" x="6216650" y="5143500"/>
          <p14:tracePt t="186671" x="6210300" y="5143500"/>
          <p14:tracePt t="186766" x="6210300" y="5130800"/>
          <p14:tracePt t="186780" x="6210300" y="5099050"/>
          <p14:tracePt t="186783" x="6210300" y="5073650"/>
          <p14:tracePt t="186790" x="6210300" y="5022850"/>
          <p14:tracePt t="186804" x="6210300" y="4991100"/>
          <p14:tracePt t="186821" x="6203950" y="4972050"/>
          <p14:tracePt t="186863" x="6203950" y="4965700"/>
          <p14:tracePt t="187007" x="6216650" y="4959350"/>
          <p14:tracePt t="187015" x="6261100" y="4959350"/>
          <p14:tracePt t="187030" x="6388100" y="4959350"/>
          <p14:tracePt t="187039" x="6464300" y="4965700"/>
          <p14:tracePt t="187040" x="6623050" y="4972050"/>
          <p14:tracePt t="187055" x="6762750" y="4972050"/>
          <p14:tracePt t="187071" x="6794500" y="4972050"/>
          <p14:tracePt t="187088" x="6883400" y="4972050"/>
          <p14:tracePt t="187104" x="6953250" y="4972050"/>
          <p14:tracePt t="187121" x="6997700" y="4972050"/>
          <p14:tracePt t="187137" x="7029450" y="4972050"/>
          <p14:tracePt t="187154" x="7067550" y="4965700"/>
          <p14:tracePt t="187171" x="7099300" y="4959350"/>
          <p14:tracePt t="187187" x="7124700" y="4959350"/>
          <p14:tracePt t="187223" x="7131050" y="4959350"/>
          <p14:tracePt t="187224" x="7143750" y="4959350"/>
          <p14:tracePt t="187237" x="7156450" y="4959350"/>
          <p14:tracePt t="187254" x="7194550" y="4959350"/>
          <p14:tracePt t="187271" x="7219950" y="4959350"/>
          <p14:tracePt t="187288" x="7245350" y="4959350"/>
          <p14:tracePt t="187304" x="7277100" y="4959350"/>
          <p14:tracePt t="187321" x="7308850" y="4959350"/>
          <p14:tracePt t="187337" x="7340600" y="4959350"/>
          <p14:tracePt t="187354" x="7366000" y="4959350"/>
          <p14:tracePt t="187370" x="7385050" y="4959350"/>
          <p14:tracePt t="187387" x="7416800" y="4959350"/>
          <p14:tracePt t="187405" x="7435850" y="4959350"/>
          <p14:tracePt t="187438" x="7442200" y="4959350"/>
          <p14:tracePt t="187454" x="7454900" y="4959350"/>
          <p14:tracePt t="187495" x="7461250" y="4959350"/>
          <p14:tracePt t="187503" x="7473950" y="4959350"/>
          <p14:tracePt t="187513" x="7486650" y="4959350"/>
          <p14:tracePt t="187521" x="7499350" y="4959350"/>
          <p14:tracePt t="187537" x="7505700" y="4959350"/>
          <p14:tracePt t="187663" x="7493000" y="4959350"/>
          <p14:tracePt t="187671" x="7385050" y="4959350"/>
          <p14:tracePt t="187687" x="7289800" y="4959350"/>
          <p14:tracePt t="187688" x="7124700" y="4978400"/>
          <p14:tracePt t="187704" x="6591300" y="5048250"/>
          <p14:tracePt t="187721" x="6070600" y="5080000"/>
          <p14:tracePt t="187737" x="5842000" y="5105400"/>
          <p14:tracePt t="187754" x="5537200" y="5111750"/>
          <p14:tracePt t="187770" x="5422900" y="5111750"/>
          <p14:tracePt t="187787" x="5372100" y="5118100"/>
          <p14:tracePt t="187804" x="5365750" y="5118100"/>
          <p14:tracePt t="187821" x="5353050" y="5118100"/>
          <p14:tracePt t="187895" x="5359400" y="5118100"/>
          <p14:tracePt t="187903" x="5365750" y="5118100"/>
          <p14:tracePt t="187919" x="5372100" y="5118100"/>
          <p14:tracePt t="187927" x="5378450" y="5111750"/>
          <p14:tracePt t="187935" x="5384800" y="5111750"/>
          <p14:tracePt t="187940" x="5403850" y="5105400"/>
          <p14:tracePt t="187954" x="5410200" y="5105400"/>
          <p14:tracePt t="187970" x="5429250" y="5105400"/>
          <p14:tracePt t="187987" x="5511800" y="5105400"/>
          <p14:tracePt t="188004" x="5651500" y="5086350"/>
          <p14:tracePt t="188021" x="5854700" y="5086350"/>
          <p14:tracePt t="188037" x="5924550" y="5086350"/>
          <p14:tracePt t="188054" x="6178550" y="5073650"/>
          <p14:tracePt t="188071" x="6273800" y="5060950"/>
          <p14:tracePt t="188087" x="6292850" y="5060950"/>
          <p14:tracePt t="188391" x="6280150" y="5060950"/>
          <p14:tracePt t="188399" x="6248400" y="5060950"/>
          <p14:tracePt t="188413" x="6223000" y="5060950"/>
          <p14:tracePt t="188413" x="6184900" y="5060950"/>
          <p14:tracePt t="188423" x="6153150" y="5060950"/>
          <p14:tracePt t="188437" x="6108700" y="5060950"/>
          <p14:tracePt t="188437" x="6051550" y="5060950"/>
          <p14:tracePt t="188454" x="6013450" y="5060950"/>
          <p14:tracePt t="188470" x="6000750" y="5060950"/>
          <p14:tracePt t="188672" x="5943600" y="5060950"/>
          <p14:tracePt t="188679" x="5822950" y="5060950"/>
          <p14:tracePt t="188680" x="5581650" y="5016500"/>
          <p14:tracePt t="188687" x="5194300" y="4895850"/>
          <p14:tracePt t="188705" x="5060950" y="4857750"/>
          <p14:tracePt t="188720" x="4933950" y="4819650"/>
          <p14:tracePt t="188737" x="4914900" y="4806950"/>
          <p14:tracePt t="188783" x="4940300" y="4806950"/>
          <p14:tracePt t="188791" x="4978400" y="4806950"/>
          <p14:tracePt t="188799" x="5003800" y="4806950"/>
          <p14:tracePt t="188839" x="5086350" y="4806950"/>
          <p14:tracePt t="188839" x="5213350" y="4826000"/>
          <p14:tracePt t="188855" x="5321300" y="4832350"/>
          <p14:tracePt t="188855" x="5575300" y="4870450"/>
          <p14:tracePt t="188872" x="5695950" y="4895850"/>
          <p14:tracePt t="188887" x="5803900" y="4908550"/>
          <p14:tracePt t="188904" x="5835650" y="4914900"/>
          <p14:tracePt t="188921" x="5854700" y="4914900"/>
          <p14:tracePt t="188937" x="5861050" y="4914900"/>
          <p14:tracePt t="188954" x="5867400" y="4914900"/>
          <p14:tracePt t="188971" x="5873750" y="4914900"/>
          <p14:tracePt t="188987" x="5886450" y="4914900"/>
          <p14:tracePt t="189004" x="5899150" y="4914900"/>
          <p14:tracePt t="189020" x="5918200" y="4914900"/>
          <p14:tracePt t="189037" x="5924550" y="4921250"/>
          <p14:tracePt t="189054" x="5943600" y="4921250"/>
          <p14:tracePt t="189071" x="5962650" y="4921250"/>
          <p14:tracePt t="189087" x="5981700" y="4921250"/>
          <p14:tracePt t="189104" x="6007100" y="4927600"/>
          <p14:tracePt t="189121" x="6038850" y="4933950"/>
          <p14:tracePt t="189137" x="6064250" y="4940300"/>
          <p14:tracePt t="189154" x="6076950" y="4946650"/>
          <p14:tracePt t="189631" x="6089650" y="4946650"/>
          <p14:tracePt t="189639" x="6115050" y="4946650"/>
          <p14:tracePt t="189647" x="6153150" y="4946650"/>
          <p14:tracePt t="189655" x="6261100" y="4946650"/>
          <p14:tracePt t="189664" x="6267450" y="4946650"/>
          <p14:tracePt t="189671" x="6330950" y="4940300"/>
          <p14:tracePt t="189687" x="6445250" y="4895850"/>
          <p14:tracePt t="189704" x="6540500" y="4832350"/>
          <p14:tracePt t="189720" x="6559550" y="4813300"/>
          <p14:tracePt t="189737" x="6578600" y="4743450"/>
          <p14:tracePt t="189754" x="6578600" y="4667250"/>
          <p14:tracePt t="189771" x="6572250" y="4616450"/>
          <p14:tracePt t="189787" x="6572250" y="4610100"/>
          <p14:tracePt t="189804" x="6553200" y="4597400"/>
          <p14:tracePt t="189820" x="6489700" y="4565650"/>
          <p14:tracePt t="189837" x="6369050" y="4540250"/>
          <p14:tracePt t="189854" x="6267450" y="4540250"/>
          <p14:tracePt t="189871" x="6165850" y="4540250"/>
          <p14:tracePt t="189887" x="6064250" y="4546600"/>
          <p14:tracePt t="189904" x="5988050" y="4552950"/>
          <p14:tracePt t="189920" x="5924550" y="4565650"/>
          <p14:tracePt t="189937" x="5867400" y="4584700"/>
          <p14:tracePt t="189954" x="5854700" y="4584700"/>
          <p14:tracePt t="189971" x="5797550" y="4641850"/>
          <p14:tracePt t="189987" x="5778500" y="4673600"/>
          <p14:tracePt t="190039" x="5778500" y="4679950"/>
          <p14:tracePt t="190047" x="5772150" y="4692650"/>
          <p14:tracePt t="190055" x="5772150" y="4711700"/>
          <p14:tracePt t="190071" x="5772150" y="4718050"/>
          <p14:tracePt t="190072" x="5784850" y="4743450"/>
          <p14:tracePt t="190087" x="5822950" y="4787900"/>
          <p14:tracePt t="190104" x="5854700" y="4826000"/>
          <p14:tracePt t="190120" x="5899150" y="4870450"/>
          <p14:tracePt t="190137" x="5949950" y="4902200"/>
          <p14:tracePt t="190154" x="6019800" y="4940300"/>
          <p14:tracePt t="190170" x="6076950" y="4965700"/>
          <p14:tracePt t="190187" x="6108700" y="4972050"/>
          <p14:tracePt t="190204" x="6159500" y="4978400"/>
          <p14:tracePt t="190220" x="6254750" y="4984750"/>
          <p14:tracePt t="190237" x="6375400" y="4997450"/>
          <p14:tracePt t="190255" x="6419850" y="4997450"/>
          <p14:tracePt t="190295" x="6432550" y="4997450"/>
          <p14:tracePt t="190303" x="6464300" y="4997450"/>
          <p14:tracePt t="190319" x="6483350" y="4991100"/>
          <p14:tracePt t="190321" x="6527800" y="4978400"/>
          <p14:tracePt t="190337" x="6553200" y="4965700"/>
          <p14:tracePt t="190354" x="6591300" y="4946650"/>
          <p14:tracePt t="190370" x="6635750" y="4908550"/>
          <p14:tracePt t="190387" x="6667500" y="4870450"/>
          <p14:tracePt t="190404" x="6692900" y="4794250"/>
          <p14:tracePt t="190420" x="6699250" y="4730750"/>
          <p14:tracePt t="190438" x="6699250" y="4667250"/>
          <p14:tracePt t="190454" x="6680200" y="4597400"/>
          <p14:tracePt t="190471" x="6642100" y="4552950"/>
          <p14:tracePt t="190487" x="6616700" y="4527550"/>
          <p14:tracePt t="190503" x="6578600" y="4508500"/>
          <p14:tracePt t="190521" x="6496050" y="4495800"/>
          <p14:tracePt t="190537" x="6413500" y="4483100"/>
          <p14:tracePt t="190554" x="6394450" y="4483100"/>
          <p14:tracePt t="190570" x="6337300" y="4489450"/>
          <p14:tracePt t="190587" x="6311900" y="4495800"/>
          <p14:tracePt t="190603" x="6235700" y="4527550"/>
          <p14:tracePt t="190621" x="6197600" y="4559300"/>
          <p14:tracePt t="190637" x="6140450" y="4603750"/>
          <p14:tracePt t="190654" x="6026150" y="4718050"/>
          <p14:tracePt t="190671" x="5975350" y="4794250"/>
          <p14:tracePt t="190687" x="5937250" y="4870450"/>
          <p14:tracePt t="190704" x="5892800" y="4965700"/>
          <p14:tracePt t="190721" x="5880100" y="5029200"/>
          <p14:tracePt t="190737" x="5880100" y="5035550"/>
          <p14:tracePt t="190754" x="5880100" y="5054600"/>
          <p14:tracePt t="190770" x="5886450" y="5080000"/>
          <p14:tracePt t="190887" x="5886450" y="5086350"/>
          <p14:tracePt t="190895" x="5892800" y="5086350"/>
          <p14:tracePt t="190903" x="5969000" y="5092700"/>
          <p14:tracePt t="190913" x="6038850" y="5092700"/>
          <p14:tracePt t="190920" x="6184900" y="5092700"/>
          <p14:tracePt t="190937" x="6191250" y="5092700"/>
          <p14:tracePt t="190954" x="6273800" y="5060950"/>
          <p14:tracePt t="190970" x="6343650" y="4997450"/>
          <p14:tracePt t="191006" x="6350000" y="4997450"/>
          <p14:tracePt t="191007" x="6356350" y="4972050"/>
          <p14:tracePt t="191020" x="6375400" y="4895850"/>
          <p14:tracePt t="191037" x="6375400" y="4800600"/>
          <p14:tracePt t="191037" x="6375400" y="4775200"/>
          <p14:tracePt t="191055" x="6375400" y="4724400"/>
          <p14:tracePt t="191070" x="6375400" y="4699000"/>
          <p14:tracePt t="191087" x="6369050" y="4686300"/>
          <p14:tracePt t="191104" x="6362700" y="4673600"/>
          <p14:tracePt t="191121" x="6356350" y="4660900"/>
          <p14:tracePt t="191175" x="6343650" y="4648200"/>
          <p14:tracePt t="191182" x="6330950" y="4635500"/>
          <p14:tracePt t="191191" x="6305550" y="4616450"/>
          <p14:tracePt t="191198" x="6292850" y="4603750"/>
          <p14:tracePt t="191207" x="6229350" y="4565650"/>
          <p14:tracePt t="191220" x="6178550" y="4533900"/>
          <p14:tracePt t="191237" x="6146800" y="4514850"/>
          <p14:tracePt t="191237" x="6121400" y="4502150"/>
          <p14:tracePt t="191255" x="6083300" y="4483100"/>
          <p14:tracePt t="191271" x="6057900" y="4483100"/>
          <p14:tracePt t="191287" x="6026150" y="4476750"/>
          <p14:tracePt t="191303" x="5981700" y="4476750"/>
          <p14:tracePt t="191320" x="5930900" y="4489450"/>
          <p14:tracePt t="191337" x="5829300" y="4540250"/>
          <p14:tracePt t="191354" x="5765800" y="4597400"/>
          <p14:tracePt t="191370" x="5734050" y="4629150"/>
          <p14:tracePt t="191387" x="5721350" y="4654550"/>
          <p14:tracePt t="191404" x="5721350" y="4718050"/>
          <p14:tracePt t="191421" x="5715000" y="4806950"/>
          <p14:tracePt t="191437" x="5715000" y="4889500"/>
          <p14:tracePt t="191437" x="5715000" y="4921250"/>
          <p14:tracePt t="191455" x="5727700" y="4997450"/>
          <p14:tracePt t="191471" x="5759450" y="5048250"/>
          <p14:tracePt t="191487" x="5784850" y="5086350"/>
          <p14:tracePt t="191504" x="5822950" y="5124450"/>
          <p14:tracePt t="191520" x="5886450" y="5156200"/>
          <p14:tracePt t="191537" x="5930900" y="5162550"/>
          <p14:tracePt t="191554" x="6007100" y="5168900"/>
          <p14:tracePt t="191570" x="6089650" y="5168900"/>
          <p14:tracePt t="191587" x="6102350" y="5168900"/>
          <p14:tracePt t="191604" x="6140450" y="5168900"/>
          <p14:tracePt t="191621" x="6216650" y="5162550"/>
          <p14:tracePt t="191637" x="6280150" y="5156200"/>
          <p14:tracePt t="191687" x="6292850" y="5149850"/>
          <p14:tracePt t="191695" x="6311900" y="5137150"/>
          <p14:tracePt t="191703" x="6318250" y="5137150"/>
          <p14:tracePt t="191706" x="6343650" y="5124450"/>
          <p14:tracePt t="191720" x="6375400" y="5111750"/>
          <p14:tracePt t="191737" x="6388100" y="5105400"/>
          <p14:tracePt t="191754" x="6407150" y="5086350"/>
          <p14:tracePt t="191770" x="6413500" y="5080000"/>
          <p14:tracePt t="191787" x="6419850" y="5080000"/>
          <p14:tracePt t="191804" x="6432550" y="5073650"/>
          <p14:tracePt t="191820" x="6445250" y="5073650"/>
          <p14:tracePt t="191837" x="6464300" y="5067300"/>
          <p14:tracePt t="191854" x="6470650" y="5067300"/>
          <p14:tracePt t="191871" x="6489700" y="5060950"/>
          <p14:tracePt t="191887" x="6515100" y="5060950"/>
          <p14:tracePt t="191904" x="6534150" y="5048250"/>
          <p14:tracePt t="192127" x="6559550" y="5035550"/>
          <p14:tracePt t="192135" x="6572250" y="5035550"/>
          <p14:tracePt t="192137" x="6635750" y="5022850"/>
          <p14:tracePt t="192154" x="6731000" y="5022850"/>
          <p14:tracePt t="192171" x="6819900" y="5022850"/>
          <p14:tracePt t="192187" x="6908800" y="5022850"/>
          <p14:tracePt t="192204" x="7029450" y="5022850"/>
          <p14:tracePt t="192220" x="7150100" y="5022850"/>
          <p14:tracePt t="192237" x="7270750" y="5022850"/>
          <p14:tracePt t="192253" x="7423150" y="5022850"/>
          <p14:tracePt t="192271" x="7512050" y="5022850"/>
          <p14:tracePt t="192318" x="7569200" y="5022850"/>
          <p14:tracePt t="192326" x="7613650" y="5022850"/>
          <p14:tracePt t="192336" x="7664450" y="5022850"/>
          <p14:tracePt t="192337" x="7721600" y="5022850"/>
          <p14:tracePt t="192353" x="7740650" y="5022850"/>
          <p14:tracePt t="192371" x="7753350" y="5022850"/>
          <p14:tracePt t="192510" x="7747000" y="5022850"/>
          <p14:tracePt t="192518" x="7727950" y="5022850"/>
          <p14:tracePt t="192537" x="7588250" y="5022850"/>
          <p14:tracePt t="192538" x="7480300" y="5022850"/>
          <p14:tracePt t="192575" x="7410450" y="5022850"/>
          <p14:tracePt t="192575" x="7346950" y="5022850"/>
          <p14:tracePt t="192587" x="7251700" y="5022850"/>
          <p14:tracePt t="192604" x="7207250" y="5022850"/>
          <p14:tracePt t="192620" x="7169150" y="5022850"/>
          <p14:tracePt t="192637" x="7156450" y="5022850"/>
          <p14:tracePt t="192653" x="7137400" y="5029200"/>
          <p14:tracePt t="192671" x="7131050" y="5029200"/>
          <p14:tracePt t="192687" x="7112000" y="5035550"/>
          <p14:tracePt t="192704" x="7105650" y="5035550"/>
          <p14:tracePt t="192720" x="7092950" y="5035550"/>
          <p14:tracePt t="192887" x="7080250" y="5035550"/>
          <p14:tracePt t="192887" x="7054850" y="5035550"/>
          <p14:tracePt t="192902" x="7010400" y="5035550"/>
          <p14:tracePt t="192912" x="6959600" y="5035550"/>
          <p14:tracePt t="192918" x="6915150" y="5035550"/>
          <p14:tracePt t="192926" x="6826250" y="5035550"/>
          <p14:tracePt t="192937" x="6724650" y="5035550"/>
          <p14:tracePt t="192954" x="6661150" y="5035550"/>
          <p14:tracePt t="192971" x="6629400" y="5035550"/>
          <p14:tracePt t="192987" x="6610350" y="5035550"/>
          <p14:tracePt t="193004" x="6604000" y="5035550"/>
          <p14:tracePt t="193038" x="6597650" y="5041900"/>
          <p14:tracePt t="193134" x="6604000" y="5041900"/>
          <p14:tracePt t="193142" x="6623050" y="5041900"/>
          <p14:tracePt t="193150" x="6635750" y="5041900"/>
          <p14:tracePt t="193150" x="6654800" y="5041900"/>
          <p14:tracePt t="193159" x="6680200" y="5041900"/>
          <p14:tracePt t="193170" x="6737350" y="5041900"/>
          <p14:tracePt t="193187" x="6775450" y="5041900"/>
          <p14:tracePt t="193204" x="6877050" y="5041900"/>
          <p14:tracePt t="193220" x="7029450" y="5041900"/>
          <p14:tracePt t="193237" x="7200900" y="5041900"/>
          <p14:tracePt t="193253" x="7461250" y="5041900"/>
          <p14:tracePt t="193271" x="7613650" y="5041900"/>
          <p14:tracePt t="193287" x="7620000" y="5041900"/>
          <p14:tracePt t="193335" x="7639050" y="5041900"/>
          <p14:tracePt t="193346" x="7639050" y="5035550"/>
          <p14:tracePt t="193350" x="7651750" y="5035550"/>
          <p14:tracePt t="193356" x="7658100" y="5035550"/>
          <p14:tracePt t="193390" x="7664450" y="5035550"/>
          <p14:tracePt t="193391" x="7670800" y="5035550"/>
          <p14:tracePt t="193946" x="7664450" y="5035550"/>
          <p14:tracePt t="193999" x="7626350" y="5035550"/>
          <p14:tracePt t="194008" x="7569200" y="5029200"/>
          <p14:tracePt t="194015" x="7524750" y="5022850"/>
          <p14:tracePt t="194021" x="7410450" y="5010150"/>
          <p14:tracePt t="194038" x="7302500" y="4991100"/>
          <p14:tracePt t="194055" x="7181850" y="4978400"/>
          <p14:tracePt t="194072" x="7112000" y="4978400"/>
          <p14:tracePt t="194088" x="7042150" y="4978400"/>
          <p14:tracePt t="194104" x="6965950" y="4978400"/>
          <p14:tracePt t="194122" x="6946900" y="4978400"/>
          <p14:tracePt t="194138" x="6940550" y="4978400"/>
          <p14:tracePt t="194154" x="6908800" y="4978400"/>
          <p14:tracePt t="194171" x="6896100" y="4978400"/>
          <p14:tracePt t="194188" x="6870700" y="4978400"/>
          <p14:tracePt t="194204" x="6864350" y="4978400"/>
          <p14:tracePt t="194221" x="6851650" y="4978400"/>
          <p14:tracePt t="194238" x="6838950" y="4978400"/>
          <p14:tracePt t="194255" x="6813550" y="4978400"/>
          <p14:tracePt t="194272" x="6775450" y="4978400"/>
          <p14:tracePt t="194288" x="6750050" y="4978400"/>
          <p14:tracePt t="194304" x="6724650" y="4978400"/>
          <p14:tracePt t="194322" x="6711950" y="4978400"/>
          <p14:tracePt t="194338" x="6699250" y="4978400"/>
          <p14:tracePt t="194355" x="6692900" y="4978400"/>
          <p14:tracePt t="195824" x="6680200" y="4978400"/>
          <p14:tracePt t="195832" x="6654800" y="4984750"/>
          <p14:tracePt t="195839" x="6629400" y="4991100"/>
          <p14:tracePt t="195840" x="6597650" y="4997450"/>
          <p14:tracePt t="195858" x="6565900" y="4997450"/>
          <p14:tracePt t="195872" x="6546850" y="4997450"/>
          <p14:tracePt t="195888" x="6534150" y="4997450"/>
          <p14:tracePt t="196335" x="6553200" y="4997450"/>
          <p14:tracePt t="196343" x="6572250" y="4997450"/>
          <p14:tracePt t="196354" x="6597650" y="4997450"/>
          <p14:tracePt t="196359" x="6648450" y="4997450"/>
          <p14:tracePt t="196371" x="6711950" y="4997450"/>
          <p14:tracePt t="196388" x="6750050" y="4997450"/>
          <p14:tracePt t="196405" x="6775450" y="4991100"/>
          <p14:tracePt t="196421" x="6794500" y="4991100"/>
          <p14:tracePt t="196438" x="6807200" y="4984750"/>
          <p14:tracePt t="196454" x="6826250" y="4984750"/>
          <p14:tracePt t="196472" x="6851650" y="4984750"/>
          <p14:tracePt t="196488" x="6889750" y="4984750"/>
          <p14:tracePt t="196504" x="6927850" y="4984750"/>
          <p14:tracePt t="196521" x="6985000" y="4991100"/>
          <p14:tracePt t="196538" x="7042150" y="4991100"/>
          <p14:tracePt t="196555" x="7092950" y="4991100"/>
          <p14:tracePt t="196571" x="7131050" y="4991100"/>
          <p14:tracePt t="196588" x="7188200" y="4991100"/>
          <p14:tracePt t="196605" x="7226300" y="4991100"/>
          <p14:tracePt t="196621" x="7251700" y="4991100"/>
          <p14:tracePt t="196638" x="7277100" y="4991100"/>
          <p14:tracePt t="196654" x="7296150" y="4991100"/>
          <p14:tracePt t="196672" x="7308850" y="4991100"/>
          <p14:tracePt t="196751" x="7327900" y="4991100"/>
          <p14:tracePt t="196763" x="7340600" y="4984750"/>
          <p14:tracePt t="196764" x="7353300" y="4984750"/>
          <p14:tracePt t="196771" x="7378700" y="4978400"/>
          <p14:tracePt t="196788" x="7397750" y="4965700"/>
          <p14:tracePt t="196805" x="7404100" y="4965700"/>
          <p14:tracePt t="196821" x="7410450" y="4965700"/>
          <p14:tracePt t="196838" x="7429500" y="4965700"/>
          <p14:tracePt t="196854" x="7435850" y="4965700"/>
          <p14:tracePt t="196871" x="7442200" y="4965700"/>
          <p14:tracePt t="196912" x="7448550" y="4965700"/>
          <p14:tracePt t="196919" x="7461250" y="4965700"/>
          <p14:tracePt t="196921" x="7473950" y="4965700"/>
          <p14:tracePt t="196938" x="7486650" y="4959350"/>
          <p14:tracePt t="196955" x="7499350" y="4959350"/>
          <p14:tracePt t="196971" x="7505700" y="4959350"/>
          <p14:tracePt t="197023" x="7512050" y="4953000"/>
          <p14:tracePt t="197375" x="7505700" y="4953000"/>
          <p14:tracePt t="197375" x="7499350" y="4959350"/>
          <p14:tracePt t="197391" x="7486650" y="4972050"/>
          <p14:tracePt t="197407" x="7480300" y="4972050"/>
          <p14:tracePt t="197415" x="7473950" y="4978400"/>
          <p14:tracePt t="197421" x="7467600" y="4978400"/>
          <p14:tracePt t="197438" x="7461250" y="4978400"/>
          <p14:tracePt t="198675" x="0" y="0"/>
        </p14:tracePtLst>
        <p14:tracePtLst>
          <p14:tracePt t="203062" x="7651750" y="5054600"/>
          <p14:tracePt t="203375" x="7645400" y="5054600"/>
          <p14:tracePt t="203383" x="7639050" y="5054600"/>
          <p14:tracePt t="203397" x="7626350" y="5054600"/>
          <p14:tracePt t="203415" x="7607300" y="5054600"/>
          <p14:tracePt t="203415" x="7588250" y="5054600"/>
          <p14:tracePt t="203431" x="7556500" y="5054600"/>
          <p14:tracePt t="203439" x="7531100" y="5054600"/>
          <p14:tracePt t="203439" x="7505700" y="5054600"/>
          <p14:tracePt t="203454" x="7429500" y="5054600"/>
          <p14:tracePt t="203472" x="7404100" y="5054600"/>
          <p14:tracePt t="203487" x="7346950" y="5054600"/>
          <p14:tracePt t="203504" x="7289800" y="5054600"/>
          <p14:tracePt t="203521" x="7245350" y="5054600"/>
          <p14:tracePt t="203537" x="7188200" y="5054600"/>
          <p14:tracePt t="203555" x="7156450" y="5054600"/>
          <p14:tracePt t="203622" x="7156450" y="5048250"/>
          <p14:tracePt t="203630" x="7143750" y="5048250"/>
          <p14:tracePt t="203639" x="7105650" y="5048250"/>
          <p14:tracePt t="203654" x="7099300" y="5048250"/>
          <p14:tracePt t="203655" x="7067550" y="5041900"/>
          <p14:tracePt t="203671" x="7035800" y="5035550"/>
          <p14:tracePt t="203687" x="7016750" y="5029200"/>
          <p14:tracePt t="203703" x="6991350" y="5029200"/>
          <p14:tracePt t="203720" x="6972300" y="5029200"/>
          <p14:tracePt t="203737" x="6953250" y="5029200"/>
          <p14:tracePt t="203754" x="6940550" y="5029200"/>
          <p14:tracePt t="203815" x="6934200" y="5029200"/>
          <p14:tracePt t="203831" x="6921500" y="5029200"/>
          <p14:tracePt t="203847" x="6908800" y="5029200"/>
          <p14:tracePt t="203855" x="6902450" y="5029200"/>
          <p14:tracePt t="203856" x="6889750" y="5029200"/>
          <p14:tracePt t="203871" x="6877050" y="5029200"/>
          <p14:tracePt t="203888" x="6858000" y="5029200"/>
          <p14:tracePt t="203904" x="6838950" y="5029200"/>
          <p14:tracePt t="203921" x="6819900" y="5029200"/>
          <p14:tracePt t="203937" x="6807200" y="5029200"/>
          <p14:tracePt t="204831" x="6800850" y="5035550"/>
          <p14:tracePt t="204887" x="6794500" y="5035550"/>
          <p14:tracePt t="204895" x="6788150" y="5035550"/>
          <p14:tracePt t="204903" x="6775450" y="5041900"/>
          <p14:tracePt t="204921" x="6762750" y="5041900"/>
          <p14:tracePt t="204921" x="6743700" y="5041900"/>
          <p14:tracePt t="204937" x="6731000" y="5041900"/>
          <p14:tracePt t="204954" x="6724650" y="5041900"/>
          <p14:tracePt t="205031" x="6718300" y="5041900"/>
          <p14:tracePt t="205047" x="6711950" y="5041900"/>
          <p14:tracePt t="205054" x="6705600" y="5041900"/>
          <p14:tracePt t="205055" x="6699250" y="5041900"/>
          <p14:tracePt t="205071" x="6692900" y="5041900"/>
          <p14:tracePt t="205087" x="6686550" y="5041900"/>
          <p14:tracePt t="205104" x="6680200" y="5041900"/>
          <p14:tracePt t="205150" x="6673850" y="5041900"/>
          <p14:tracePt t="205167" x="6667500" y="5041900"/>
          <p14:tracePt t="205182" x="6661150" y="5041900"/>
          <p14:tracePt t="206006" x="6667500" y="5041900"/>
          <p14:tracePt t="206039" x="6673850" y="5041900"/>
          <p14:tracePt t="206055" x="6680200" y="5041900"/>
          <p14:tracePt t="206063" x="6686550" y="5041900"/>
          <p14:tracePt t="206071" x="6711950" y="5035550"/>
          <p14:tracePt t="206087" x="6737350" y="5022850"/>
          <p14:tracePt t="206104" x="6750050" y="5022850"/>
          <p14:tracePt t="206121" x="6813550" y="5010150"/>
          <p14:tracePt t="206138" x="6889750" y="4997450"/>
          <p14:tracePt t="206154" x="6965950" y="4984750"/>
          <p14:tracePt t="206198" x="6972300" y="4984750"/>
          <p14:tracePt t="206207" x="6985000" y="4978400"/>
          <p14:tracePt t="206215" x="6997700" y="4978400"/>
          <p14:tracePt t="206223" x="7029450" y="4978400"/>
          <p14:tracePt t="206237" x="7054850" y="4978400"/>
          <p14:tracePt t="206254" x="7080250" y="4978400"/>
          <p14:tracePt t="206271" x="7092950" y="4978400"/>
          <p14:tracePt t="206287" x="7099300" y="4978400"/>
          <p14:tracePt t="206304" x="7112000" y="4978400"/>
          <p14:tracePt t="206321" x="7118350" y="4978400"/>
          <p14:tracePt t="206337" x="7131050" y="4984750"/>
          <p14:tracePt t="206354" x="7143750" y="4991100"/>
          <p14:tracePt t="206371" x="7156450" y="4991100"/>
          <p14:tracePt t="206387" x="7162800" y="4997450"/>
          <p14:tracePt t="206404" x="7175500" y="4997450"/>
          <p14:tracePt t="206420" x="7181850" y="4997450"/>
          <p14:tracePt t="210567" x="7169150" y="5003800"/>
          <p14:tracePt t="210575" x="7131050" y="5010150"/>
          <p14:tracePt t="210575" x="7086600" y="5010150"/>
          <p14:tracePt t="210589" x="7023100" y="5022850"/>
          <p14:tracePt t="210604" x="6972300" y="5022850"/>
          <p14:tracePt t="210604" x="6845300" y="5035550"/>
          <p14:tracePt t="210621" x="6788150" y="5041900"/>
          <p14:tracePt t="210637" x="6743700" y="5041900"/>
          <p14:tracePt t="210654" x="6680200" y="5041900"/>
          <p14:tracePt t="210671" x="6648450" y="5041900"/>
          <p14:tracePt t="210687" x="6629400" y="5041900"/>
          <p14:tracePt t="210703" x="6604000" y="5041900"/>
          <p14:tracePt t="210721" x="6578600" y="5041900"/>
          <p14:tracePt t="210737" x="6546850" y="5041900"/>
          <p14:tracePt t="210754" x="6521450" y="5041900"/>
          <p14:tracePt t="210771" x="6496050" y="5041900"/>
          <p14:tracePt t="210788" x="6483350" y="5041900"/>
          <p14:tracePt t="210804" x="6470650" y="5048250"/>
          <p14:tracePt t="210821" x="6451600" y="5054600"/>
          <p14:tracePt t="210838" x="6407150" y="5073650"/>
          <p14:tracePt t="210974" x="6388100" y="5092700"/>
          <p14:tracePt t="210983" x="6362700" y="5137150"/>
          <p14:tracePt t="210990" x="6324600" y="5181600"/>
          <p14:tracePt t="210998" x="6299200" y="5232400"/>
          <p14:tracePt t="211006" x="6267450" y="5276850"/>
          <p14:tracePt t="211020" x="6210300" y="5314950"/>
          <p14:tracePt t="211037" x="6153150" y="5340350"/>
          <p14:tracePt t="211037" x="6134100" y="5353050"/>
          <p14:tracePt t="211055" x="6070600" y="5372100"/>
          <p14:tracePt t="211095" x="6032500" y="5372100"/>
          <p14:tracePt t="211102" x="5911850" y="5378450"/>
          <p14:tracePt t="211113" x="5822950" y="5378450"/>
          <p14:tracePt t="211120" x="5784850" y="5378450"/>
          <p14:tracePt t="211137" x="5689600" y="5378450"/>
          <p14:tracePt t="211154" x="5334000" y="5378450"/>
          <p14:tracePt t="211170" x="5029200" y="5378450"/>
          <p14:tracePt t="211187" x="4895850" y="5378450"/>
          <p14:tracePt t="211204" x="4870450" y="5378450"/>
          <p14:tracePt t="211221" x="4737100" y="5378450"/>
          <p14:tracePt t="211238" x="4559300" y="5378450"/>
          <p14:tracePt t="211238" x="4464050" y="5378450"/>
          <p14:tracePt t="211256" x="4438650" y="5378450"/>
          <p14:tracePt t="211271" x="4260850" y="5403850"/>
          <p14:tracePt t="211288" x="4083050" y="5441950"/>
          <p14:tracePt t="211305" x="3714750" y="5492750"/>
          <p14:tracePt t="211321" x="3371850" y="5549900"/>
          <p14:tracePt t="211338" x="3175000" y="5594350"/>
          <p14:tracePt t="211355" x="3086100" y="5607050"/>
          <p14:tracePt t="211371" x="3054350" y="5613400"/>
          <p14:tracePt t="211388" x="3028950" y="5626100"/>
          <p14:tracePt t="211405" x="3022600" y="5626100"/>
          <p14:tracePt t="211456" x="3016250" y="5632450"/>
          <p14:tracePt t="211464" x="3009900" y="5638800"/>
          <p14:tracePt t="211471" x="2990850" y="5651500"/>
          <p14:tracePt t="211488" x="2971800" y="5657850"/>
          <p14:tracePt t="211489" x="2901950" y="5689600"/>
          <p14:tracePt t="211505" x="2800350" y="5734050"/>
          <p14:tracePt t="211521" x="2667000" y="5772150"/>
          <p14:tracePt t="211538" x="2552700" y="5810250"/>
          <p14:tracePt t="211555" x="2470150" y="5835650"/>
          <p14:tracePt t="211571" x="2381250" y="5861050"/>
          <p14:tracePt t="211588" x="2317750" y="5886450"/>
          <p14:tracePt t="211605" x="2273300" y="5905500"/>
          <p14:tracePt t="211621" x="2247900" y="5918200"/>
          <p14:tracePt t="211664" x="2247900" y="5924550"/>
          <p14:tracePt t="211688" x="2247900" y="5937250"/>
          <p14:tracePt t="211704" x="2254250" y="5943600"/>
          <p14:tracePt t="211727" x="2260600" y="5949950"/>
          <p14:tracePt t="211767" x="2273300" y="5956300"/>
          <p14:tracePt t="211771" x="2292350" y="5956300"/>
          <p14:tracePt t="211788" x="2324100" y="5956300"/>
          <p14:tracePt t="211789" x="2400300" y="5969000"/>
          <p14:tracePt t="211805" x="2501900" y="5969000"/>
          <p14:tracePt t="211821" x="2603500" y="5969000"/>
          <p14:tracePt t="211838" x="2698750" y="5969000"/>
          <p14:tracePt t="211855" x="2857500" y="5969000"/>
          <p14:tracePt t="211872" x="2984500" y="5969000"/>
          <p14:tracePt t="211888" x="3124200" y="5969000"/>
          <p14:tracePt t="211905" x="3238500" y="5969000"/>
          <p14:tracePt t="211921" x="3321050" y="5969000"/>
          <p14:tracePt t="211938" x="3378200" y="5969000"/>
          <p14:tracePt t="211955" x="3435350" y="5969000"/>
          <p14:tracePt t="211972" x="3511550" y="5969000"/>
          <p14:tracePt t="211988" x="3575050" y="5969000"/>
          <p14:tracePt t="212005" x="3644900" y="5969000"/>
          <p14:tracePt t="212022" x="3727450" y="5969000"/>
          <p14:tracePt t="212038" x="3810000" y="5969000"/>
          <p14:tracePt t="212055" x="3886200" y="5969000"/>
          <p14:tracePt t="212072" x="3924300" y="5969000"/>
          <p14:tracePt t="212088" x="3987800" y="5969000"/>
          <p14:tracePt t="212105" x="4038600" y="5969000"/>
          <p14:tracePt t="212121" x="4076700" y="5969000"/>
          <p14:tracePt t="212138" x="4095750" y="5969000"/>
          <p14:tracePt t="212155" x="4133850" y="5969000"/>
          <p14:tracePt t="212172" x="4191000" y="5969000"/>
          <p14:tracePt t="212188" x="4286250" y="5969000"/>
          <p14:tracePt t="212205" x="4394200" y="5969000"/>
          <p14:tracePt t="212221" x="4521200" y="5969000"/>
          <p14:tracePt t="212238" x="4654550" y="5969000"/>
          <p14:tracePt t="212238" x="4718050" y="5969000"/>
          <p14:tracePt t="212256" x="4756150" y="5969000"/>
          <p14:tracePt t="212272" x="4768850" y="5969000"/>
          <p14:tracePt t="212288" x="4908550" y="5969000"/>
          <p14:tracePt t="212305" x="5054600" y="5969000"/>
          <p14:tracePt t="212321" x="5175250" y="5969000"/>
          <p14:tracePt t="212338" x="5314950" y="5969000"/>
          <p14:tracePt t="212354" x="5441950" y="5969000"/>
          <p14:tracePt t="212371" x="5505450" y="5969000"/>
          <p14:tracePt t="212388" x="5537200" y="5969000"/>
          <p14:tracePt t="212405" x="5600700" y="5969000"/>
          <p14:tracePt t="212421" x="5670550" y="5969000"/>
          <p14:tracePt t="212438" x="5734050" y="5969000"/>
          <p14:tracePt t="212455" x="5791200" y="5969000"/>
          <p14:tracePt t="212472" x="5816600" y="5969000"/>
          <p14:tracePt t="212488" x="5829300" y="5969000"/>
          <p14:tracePt t="212505" x="5848350" y="5969000"/>
          <p14:tracePt t="212521" x="5854700" y="5969000"/>
          <p14:tracePt t="212538" x="5867400" y="5969000"/>
          <p14:tracePt t="212554" x="5886450" y="5969000"/>
          <p14:tracePt t="212571" x="5918200" y="5962650"/>
          <p14:tracePt t="212588" x="5943600" y="5962650"/>
          <p14:tracePt t="212605" x="5956300" y="5956300"/>
          <p14:tracePt t="212621" x="6000750" y="5949950"/>
          <p14:tracePt t="212638" x="6045200" y="5949950"/>
          <p14:tracePt t="212654" x="6102350" y="5949950"/>
          <p14:tracePt t="212672" x="6140450" y="5949950"/>
          <p14:tracePt t="212688" x="6184900" y="5949950"/>
          <p14:tracePt t="212705" x="6242050" y="5949950"/>
          <p14:tracePt t="212721" x="6299200" y="5937250"/>
          <p14:tracePt t="212738" x="6343650" y="5937250"/>
          <p14:tracePt t="212755" x="6413500" y="5937250"/>
          <p14:tracePt t="212771" x="6477000" y="5937250"/>
          <p14:tracePt t="212788" x="6502400" y="5937250"/>
          <p14:tracePt t="212805" x="6540500" y="5930900"/>
          <p14:tracePt t="212821" x="6604000" y="5930900"/>
          <p14:tracePt t="212838" x="6680200" y="5930900"/>
          <p14:tracePt t="212855" x="6750050" y="5930900"/>
          <p14:tracePt t="212872" x="6775450" y="5930900"/>
          <p14:tracePt t="212888" x="6781800" y="5930900"/>
          <p14:tracePt t="212943" x="6788150" y="5930900"/>
          <p14:tracePt t="212983" x="6794500" y="5930900"/>
          <p14:tracePt t="212991" x="6800850" y="5930900"/>
          <p14:tracePt t="213004" x="6813550" y="5930900"/>
          <p14:tracePt t="213063" x="6826250" y="5930900"/>
          <p14:tracePt t="213071" x="6845300" y="5930900"/>
          <p14:tracePt t="213079" x="6864350" y="5930900"/>
          <p14:tracePt t="213087" x="6902450" y="5930900"/>
          <p14:tracePt t="213097" x="6921500" y="5930900"/>
          <p14:tracePt t="213104" x="6965950" y="5930900"/>
          <p14:tracePt t="213121" x="7016750" y="5930900"/>
          <p14:tracePt t="213138" x="7073900" y="5930900"/>
          <p14:tracePt t="213199" x="7080250" y="5930900"/>
          <p14:tracePt t="213207" x="7092950" y="5930900"/>
          <p14:tracePt t="213215" x="7099300" y="5930900"/>
          <p14:tracePt t="213215" x="7105650" y="5930900"/>
          <p14:tracePt t="214463" x="7105650" y="5905500"/>
          <p14:tracePt t="214471" x="7092950" y="5810250"/>
          <p14:tracePt t="214488" x="7086600" y="5753100"/>
          <p14:tracePt t="214489" x="7061200" y="5683250"/>
          <p14:tracePt t="214504" x="7054850" y="5638800"/>
          <p14:tracePt t="214521" x="7054850" y="5626100"/>
          <p14:tracePt t="214831" x="7042150" y="5581650"/>
          <p14:tracePt t="214839" x="7029450" y="5492750"/>
          <p14:tracePt t="214840" x="6997700" y="5295900"/>
          <p14:tracePt t="214855" x="6978650" y="5149850"/>
          <p14:tracePt t="214872" x="6972300" y="5067300"/>
          <p14:tracePt t="214888" x="6972300" y="5048250"/>
          <p14:tracePt t="214905" x="6972300" y="5041900"/>
          <p14:tracePt t="215207" x="6965950" y="5048250"/>
          <p14:tracePt t="215215" x="6953250" y="5067300"/>
          <p14:tracePt t="215223" x="6934200" y="5099050"/>
          <p14:tracePt t="215231" x="6927850" y="5118100"/>
          <p14:tracePt t="215238" x="6908800" y="5162550"/>
          <p14:tracePt t="215254" x="6889750" y="5207000"/>
          <p14:tracePt t="215272" x="6883400" y="5232400"/>
          <p14:tracePt t="215289" x="6870700" y="5245100"/>
          <p14:tracePt t="215305" x="6870700" y="5257800"/>
          <p14:tracePt t="215321" x="6858000" y="5270500"/>
          <p14:tracePt t="215338" x="6858000" y="5283200"/>
          <p14:tracePt t="215354" x="6845300" y="5302250"/>
          <p14:tracePt t="215371" x="6832600" y="5314950"/>
          <p14:tracePt t="215388" x="6826250" y="5327650"/>
          <p14:tracePt t="215405" x="6819900" y="5334000"/>
          <p14:tracePt t="215421" x="6813550" y="5334000"/>
          <p14:tracePt t="216743" x="6819900" y="5257800"/>
          <p14:tracePt t="216751" x="6838950" y="5181600"/>
          <p14:tracePt t="216754" x="6864350" y="5022850"/>
          <p14:tracePt t="216771" x="6896100" y="4946650"/>
          <p14:tracePt t="216788" x="6908800" y="4921250"/>
          <p14:tracePt t="217183" x="6908800" y="4927600"/>
          <p14:tracePt t="217191" x="6908800" y="4933950"/>
          <p14:tracePt t="217199" x="6902450" y="4940300"/>
          <p14:tracePt t="217207" x="6889750" y="4965700"/>
          <p14:tracePt t="217221" x="6889750" y="4978400"/>
          <p14:tracePt t="217237" x="6883400" y="4984750"/>
          <p14:tracePt t="217237" x="6877050" y="4997450"/>
          <p14:tracePt t="217279" x="6870700" y="5003800"/>
          <p14:tracePt t="217519" x="6826250" y="4991100"/>
          <p14:tracePt t="217527" x="6718300" y="4984750"/>
          <p14:tracePt t="217537" x="6521450" y="4972050"/>
          <p14:tracePt t="217543" x="6375400" y="4972050"/>
          <p14:tracePt t="217554" x="6165850" y="4972050"/>
          <p14:tracePt t="217571" x="5734050" y="5041900"/>
          <p14:tracePt t="217588" x="5645150" y="5067300"/>
          <p14:tracePt t="217604" x="5600700" y="5105400"/>
          <p14:tracePt t="217621" x="5530850" y="5181600"/>
          <p14:tracePt t="217638" x="5467350" y="5340350"/>
          <p14:tracePt t="217655" x="5448300" y="5454650"/>
          <p14:tracePt t="217671" x="5441950" y="5549900"/>
          <p14:tracePt t="217688" x="5441950" y="5613400"/>
          <p14:tracePt t="217704" x="5461000" y="5645150"/>
          <p14:tracePt t="217721" x="5480050" y="5651500"/>
          <p14:tracePt t="217738" x="5518150" y="5657850"/>
          <p14:tracePt t="217755" x="5594350" y="5657850"/>
          <p14:tracePt t="217771" x="5708650" y="5645150"/>
          <p14:tracePt t="217788" x="5848350" y="5562600"/>
          <p14:tracePt t="217804" x="5969000" y="5454650"/>
          <p14:tracePt t="217821" x="6051550" y="5314950"/>
          <p14:tracePt t="217838" x="6140450" y="5080000"/>
          <p14:tracePt t="217855" x="6140450" y="4908550"/>
          <p14:tracePt t="217871" x="6134100" y="4806950"/>
          <p14:tracePt t="217888" x="6045200" y="4445000"/>
          <p14:tracePt t="217904" x="5918200" y="4051300"/>
          <p14:tracePt t="217921" x="5861050" y="3917950"/>
          <p14:tracePt t="217938" x="5683250" y="3549650"/>
          <p14:tracePt t="217954" x="5524500" y="3314700"/>
          <p14:tracePt t="217971" x="5384800" y="3143250"/>
          <p14:tracePt t="217988" x="5289550" y="3048000"/>
          <p14:tracePt t="218004" x="5232400" y="3003550"/>
          <p14:tracePt t="218063" x="5194300" y="3009900"/>
          <p14:tracePt t="218071" x="5086350" y="3028950"/>
          <p14:tracePt t="218088" x="5016500" y="3048000"/>
          <p14:tracePt t="218088" x="4870450" y="3092450"/>
          <p14:tracePt t="218104" x="4756150" y="3117850"/>
          <p14:tracePt t="218121" x="4654550" y="3155950"/>
          <p14:tracePt t="218191" x="4635500" y="3187700"/>
          <p14:tracePt t="218199" x="4616450" y="3251200"/>
          <p14:tracePt t="218213" x="4578350" y="3327400"/>
          <p14:tracePt t="218214" x="4559300" y="3390900"/>
          <p14:tracePt t="218221" x="4521200" y="3524250"/>
          <p14:tracePt t="218238" x="4502150" y="3619500"/>
          <p14:tracePt t="218238" x="4502150" y="3663950"/>
          <p14:tracePt t="218255" x="4502150" y="3708400"/>
          <p14:tracePt t="218271" x="4502150" y="3714750"/>
          <p14:tracePt t="218288" x="4546600" y="3752850"/>
          <p14:tracePt t="218304" x="4622800" y="3797300"/>
          <p14:tracePt t="218321" x="4692650" y="3810000"/>
          <p14:tracePt t="218339" x="4730750" y="3810000"/>
          <p14:tracePt t="218354" x="4768850" y="3810000"/>
          <p14:tracePt t="218372" x="4787900" y="3771900"/>
          <p14:tracePt t="218388" x="4794250" y="3727450"/>
          <p14:tracePt t="218405" x="4794250" y="3670300"/>
          <p14:tracePt t="218421" x="4775200" y="3638550"/>
          <p14:tracePt t="218438" x="4705350" y="3568700"/>
          <p14:tracePt t="218455" x="4438650" y="3448050"/>
          <p14:tracePt t="218472" x="4032250" y="3340100"/>
          <p14:tracePt t="218488" x="3708400" y="3295650"/>
          <p14:tracePt t="218504" x="3263900" y="3270250"/>
          <p14:tracePt t="218521" x="2736850" y="3276600"/>
          <p14:tracePt t="218538" x="1993900" y="3403600"/>
          <p14:tracePt t="218554" x="1416050" y="3562350"/>
          <p14:tracePt t="218571" x="889000" y="3797300"/>
          <p14:tracePt t="218588" x="520700" y="4032250"/>
          <p14:tracePt t="218604" x="457200" y="4127500"/>
          <p14:tracePt t="218621" x="463550" y="4248150"/>
          <p14:tracePt t="218638" x="603250" y="4394200"/>
          <p14:tracePt t="218638" x="723900" y="4470400"/>
          <p14:tracePt t="218655" x="838200" y="4489450"/>
          <p14:tracePt t="218671" x="1149350" y="4514850"/>
          <p14:tracePt t="218688" x="1454150" y="4432300"/>
          <p14:tracePt t="218704" x="1771650" y="4267200"/>
          <p14:tracePt t="218721" x="1962150" y="4076700"/>
          <p14:tracePt t="218738" x="2108200" y="3835400"/>
          <p14:tracePt t="218754" x="2203450" y="3581400"/>
          <p14:tracePt t="218771" x="2203450" y="3505200"/>
          <p14:tracePt t="218787" x="2127250" y="3302000"/>
          <p14:tracePt t="218804" x="2012950" y="3117850"/>
          <p14:tracePt t="218821" x="1879600" y="3060700"/>
          <p14:tracePt t="218838" x="1536700" y="3009900"/>
          <p14:tracePt t="218854" x="1244600" y="3028950"/>
          <p14:tracePt t="218871" x="1174750" y="3079750"/>
          <p14:tracePt t="218888" x="1073150" y="3187700"/>
          <p14:tracePt t="218904" x="1060450" y="3308350"/>
          <p14:tracePt t="218921" x="1130300" y="3435350"/>
          <p14:tracePt t="218938" x="1289050" y="3543300"/>
          <p14:tracePt t="218954" x="1676400" y="3663950"/>
          <p14:tracePt t="218971" x="2101850" y="3727450"/>
          <p14:tracePt t="218988" x="2597150" y="3727450"/>
          <p14:tracePt t="219004" x="2895600" y="3727450"/>
          <p14:tracePt t="219021" x="2984500" y="3714750"/>
          <p14:tracePt t="219038" x="3073400" y="3683000"/>
          <p14:tracePt t="219054" x="3263900" y="3581400"/>
          <p14:tracePt t="219071" x="3333750" y="3511550"/>
          <p14:tracePt t="219088" x="3352800" y="3460750"/>
          <p14:tracePt t="219104" x="3352800" y="3454400"/>
          <p14:tracePt t="219159" x="3327400" y="3429000"/>
          <p14:tracePt t="219167" x="3289300" y="3416300"/>
          <p14:tracePt t="219175" x="3257550" y="3409950"/>
          <p14:tracePt t="219182" x="3143250" y="3378200"/>
          <p14:tracePt t="219191" x="2844800" y="3302000"/>
          <p14:tracePt t="219204" x="2520950" y="3232150"/>
          <p14:tracePt t="219221" x="2254250" y="3194050"/>
          <p14:tracePt t="219237" x="2197100" y="3194050"/>
          <p14:tracePt t="219254" x="2114550" y="3213100"/>
          <p14:tracePt t="219271" x="2076450" y="3232150"/>
          <p14:tracePt t="219318" x="2082800" y="3270250"/>
          <p14:tracePt t="219326" x="2095500" y="3302000"/>
          <p14:tracePt t="219337" x="2127250" y="3333750"/>
          <p14:tracePt t="219338" x="2222500" y="3409950"/>
          <p14:tracePt t="219354" x="2393950" y="3473450"/>
          <p14:tracePt t="219372" x="2762250" y="3492500"/>
          <p14:tracePt t="219388" x="3168650" y="3486150"/>
          <p14:tracePt t="219405" x="3232150" y="3479800"/>
          <p14:tracePt t="219421" x="3429000" y="3390900"/>
          <p14:tracePt t="219438" x="3721100" y="3238500"/>
          <p14:tracePt t="219454" x="3873500" y="3098800"/>
          <p14:tracePt t="219471" x="3905250" y="3054350"/>
          <p14:tracePt t="219487" x="3905250" y="3035300"/>
          <p14:tracePt t="219504" x="3905250" y="3009900"/>
          <p14:tracePt t="219521" x="3905250" y="2984500"/>
          <p14:tracePt t="219538" x="3892550" y="2952750"/>
          <p14:tracePt t="219554" x="3784600" y="2889250"/>
          <p14:tracePt t="219571" x="3575050" y="2832100"/>
          <p14:tracePt t="219587" x="3295650" y="2755900"/>
          <p14:tracePt t="219605" x="2940050" y="2647950"/>
          <p14:tracePt t="219621" x="2603500" y="2559050"/>
          <p14:tracePt t="219638" x="2438400" y="2527300"/>
          <p14:tracePt t="219654" x="2298700" y="2514600"/>
          <p14:tracePt t="219671" x="2228850" y="2520950"/>
          <p14:tracePt t="219688" x="2146300" y="2565400"/>
          <p14:tracePt t="219704" x="2076450" y="2616200"/>
          <p14:tracePt t="219721" x="2006600" y="2667000"/>
          <p14:tracePt t="219737" x="1911350" y="2743200"/>
          <p14:tracePt t="219754" x="1822450" y="2819400"/>
          <p14:tracePt t="219771" x="1765300" y="2876550"/>
          <p14:tracePt t="219787" x="1752600" y="2940050"/>
          <p14:tracePt t="219804" x="1752600" y="3016250"/>
          <p14:tracePt t="219821" x="1816100" y="3105150"/>
          <p14:tracePt t="219838" x="1924050" y="3181350"/>
          <p14:tracePt t="219838" x="2000250" y="3213100"/>
          <p14:tracePt t="219855" x="2222500" y="3270250"/>
          <p14:tracePt t="219871" x="2406650" y="3289300"/>
          <p14:tracePt t="219887" x="2578100" y="3289300"/>
          <p14:tracePt t="219904" x="2667000" y="3289300"/>
          <p14:tracePt t="219921" x="2736850" y="3270250"/>
          <p14:tracePt t="219938" x="2882900" y="3232150"/>
          <p14:tracePt t="219954" x="3016250" y="3155950"/>
          <p14:tracePt t="219971" x="3086100" y="3105150"/>
          <p14:tracePt t="219987" x="3098800" y="3098800"/>
          <p14:tracePt t="220004" x="3098800" y="3067050"/>
          <p14:tracePt t="220022" x="3098800" y="3028950"/>
          <p14:tracePt t="220037" x="3048000" y="2952750"/>
          <p14:tracePt t="220055" x="2921000" y="2908300"/>
          <p14:tracePt t="220071" x="2755900" y="2863850"/>
          <p14:tracePt t="220088" x="2673350" y="2857500"/>
          <p14:tracePt t="220104" x="2546350" y="2832100"/>
          <p14:tracePt t="220120" x="2362200" y="2832100"/>
          <p14:tracePt t="220137" x="2216150" y="2844800"/>
          <p14:tracePt t="220154" x="2095500" y="2882900"/>
          <p14:tracePt t="220171" x="2012950" y="2946400"/>
          <p14:tracePt t="220188" x="2000250" y="2952750"/>
          <p14:tracePt t="220204" x="1974850" y="3035300"/>
          <p14:tracePt t="220221" x="1974850" y="3111500"/>
          <p14:tracePt t="220237" x="2032000" y="3251200"/>
          <p14:tracePt t="220255" x="2120900" y="3340100"/>
          <p14:tracePt t="220271" x="2266950" y="3403600"/>
          <p14:tracePt t="220288" x="2476500" y="3460750"/>
          <p14:tracePt t="220304" x="2540000" y="3467100"/>
          <p14:tracePt t="220321" x="2844800" y="3511550"/>
          <p14:tracePt t="220337" x="3079750" y="3505200"/>
          <p14:tracePt t="220354" x="3181350" y="3492500"/>
          <p14:tracePt t="220371" x="3308350" y="3448050"/>
          <p14:tracePt t="220388" x="3378200" y="3397250"/>
          <p14:tracePt t="220404" x="3473450" y="3314700"/>
          <p14:tracePt t="220421" x="3511550" y="3263900"/>
          <p14:tracePt t="220437" x="3517900" y="3238500"/>
          <p14:tracePt t="220455" x="3524250" y="3219450"/>
          <p14:tracePt t="220471" x="3492500" y="3187700"/>
          <p14:tracePt t="220488" x="3378200" y="3149600"/>
          <p14:tracePt t="220504" x="3181350" y="3092450"/>
          <p14:tracePt t="220521" x="2819400" y="3009900"/>
          <p14:tracePt t="220537" x="2673350" y="2965450"/>
          <p14:tracePt t="220554" x="2559050" y="2946400"/>
          <p14:tracePt t="220571" x="2438400" y="2921000"/>
          <p14:tracePt t="220588" x="2343150" y="2908300"/>
          <p14:tracePt t="220604" x="2260600" y="2901950"/>
          <p14:tracePt t="220621" x="2190750" y="2901950"/>
          <p14:tracePt t="220637" x="2089150" y="2940050"/>
          <p14:tracePt t="220655" x="2019300" y="2997200"/>
          <p14:tracePt t="220671" x="1968500" y="3060700"/>
          <p14:tracePt t="220688" x="1949450" y="3117850"/>
          <p14:tracePt t="220704" x="1949450" y="3175000"/>
          <p14:tracePt t="220721" x="1949450" y="3194050"/>
          <p14:tracePt t="220758" x="1981200" y="3213100"/>
          <p14:tracePt t="220759" x="2070100" y="3251200"/>
          <p14:tracePt t="220771" x="2387600" y="3327400"/>
          <p14:tracePt t="220788" x="2559050" y="3359150"/>
          <p14:tracePt t="220804" x="2933700" y="3365500"/>
          <p14:tracePt t="220821" x="3257550" y="3359150"/>
          <p14:tracePt t="220837" x="3333750" y="3340100"/>
          <p14:tracePt t="220854" x="3333750" y="3321050"/>
          <p14:tracePt t="220871" x="3340100" y="3244850"/>
          <p14:tracePt t="220888" x="3327400" y="3168650"/>
          <p14:tracePt t="220904" x="3289300" y="3111500"/>
          <p14:tracePt t="220921" x="3200400" y="3060700"/>
          <p14:tracePt t="220937" x="3022600" y="3022600"/>
          <p14:tracePt t="220954" x="2838450" y="3016250"/>
          <p14:tracePt t="220971" x="2743200" y="3009900"/>
          <p14:tracePt t="220988" x="2635250" y="3009900"/>
          <p14:tracePt t="221004" x="2508250" y="3035300"/>
          <p14:tracePt t="221021" x="2444750" y="3073400"/>
          <p14:tracePt t="221037" x="2425700" y="3111500"/>
          <p14:tracePt t="221055" x="2425700" y="3143250"/>
          <p14:tracePt t="221071" x="2425700" y="3187700"/>
          <p14:tracePt t="221088" x="2425700" y="3206750"/>
          <p14:tracePt t="221142" x="2444750" y="3238500"/>
          <p14:tracePt t="221151" x="2476500" y="3263900"/>
          <p14:tracePt t="221158" x="2489200" y="3276600"/>
          <p14:tracePt t="221167" x="2514600" y="3295650"/>
          <p14:tracePt t="221175" x="2540000" y="3308350"/>
          <p14:tracePt t="221187" x="2552700" y="3314700"/>
          <p14:tracePt t="221433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Osmotic Diuresis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Water and many solutes pass into nephron from the blood</a:t>
            </a:r>
          </a:p>
          <a:p>
            <a:pPr>
              <a:lnSpc>
                <a:spcPct val="90000"/>
              </a:lnSpc>
            </a:pPr>
            <a:r>
              <a:rPr lang="en-US" sz="2800"/>
              <a:t>Net reabsorption occurs through the rest of the nephron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Most of water and variable for solutes</a:t>
            </a:r>
          </a:p>
          <a:p>
            <a:pPr>
              <a:lnSpc>
                <a:spcPct val="90000"/>
              </a:lnSpc>
            </a:pPr>
            <a:r>
              <a:rPr lang="en-US" sz="2800"/>
              <a:t>Medium-weight molecules are not reabsorbed at all (e.g., manitol, glucose)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If they are present, water reabsorption is less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Increase in urine volume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83"/>
    </mc:Choice>
    <mc:Fallback xmlns="">
      <p:transition spd="slow" advTm="14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99" x="3752850" y="3302000"/>
          <p14:tracePt t="28777" x="3740150" y="3302000"/>
          <p14:tracePt t="28785" x="3721100" y="3302000"/>
          <p14:tracePt t="28793" x="3702050" y="3302000"/>
          <p14:tracePt t="28801" x="3651250" y="3302000"/>
          <p14:tracePt t="28841" x="3638550" y="3295650"/>
          <p14:tracePt t="28849" x="3575050" y="3282950"/>
          <p14:tracePt t="28857" x="3530600" y="3276600"/>
          <p14:tracePt t="28865" x="3435350" y="3276600"/>
          <p14:tracePt t="28881" x="3429000" y="3276600"/>
          <p14:tracePt t="28905" x="3384550" y="3276600"/>
          <p14:tracePt t="28969" x="3352800" y="3276600"/>
          <p14:tracePt t="28977" x="3308350" y="3282950"/>
          <p14:tracePt t="28985" x="3257550" y="3289300"/>
          <p14:tracePt t="28992" x="3206750" y="3289300"/>
          <p14:tracePt t="29001" x="3117850" y="3289300"/>
          <p14:tracePt t="29016" x="3035300" y="3289300"/>
          <p14:tracePt t="29030" x="2965450" y="3289300"/>
          <p14:tracePt t="29046" x="2908300" y="3295650"/>
          <p14:tracePt t="29063" x="2832100" y="3295650"/>
          <p14:tracePt t="29079" x="2692400" y="3295650"/>
          <p14:tracePt t="29097" x="2590800" y="3295650"/>
          <p14:tracePt t="29113" x="2508250" y="3295650"/>
          <p14:tracePt t="29129" x="2444750" y="3295650"/>
          <p14:tracePt t="29146" x="2400300" y="3295650"/>
          <p14:tracePt t="29163" x="2355850" y="3295650"/>
          <p14:tracePt t="29179" x="2330450" y="3295650"/>
          <p14:tracePt t="29196" x="2305050" y="3295650"/>
          <p14:tracePt t="29213" x="2292350" y="3295650"/>
          <p14:tracePt t="29229" x="2266950" y="3295650"/>
          <p14:tracePt t="29246" x="2241550" y="3295650"/>
          <p14:tracePt t="29263" x="2222500" y="3302000"/>
          <p14:tracePt t="29279" x="2209800" y="3302000"/>
          <p14:tracePt t="29369" x="2209800" y="3308350"/>
          <p14:tracePt t="29409" x="2216150" y="3308350"/>
          <p14:tracePt t="29421" x="2228850" y="3308350"/>
          <p14:tracePt t="29422" x="2247900" y="3314700"/>
          <p14:tracePt t="29429" x="2317750" y="3333750"/>
          <p14:tracePt t="29446" x="2438400" y="3352800"/>
          <p14:tracePt t="29463" x="2590800" y="3371850"/>
          <p14:tracePt t="29479" x="2882900" y="3416300"/>
          <p14:tracePt t="29497" x="2952750" y="3422650"/>
          <p14:tracePt t="29513" x="3168650" y="3460750"/>
          <p14:tracePt t="29529" x="3181350" y="3467100"/>
          <p14:tracePt t="29547" x="3251200" y="3473450"/>
          <p14:tracePt t="29563" x="3346450" y="3486150"/>
          <p14:tracePt t="29580" x="3409950" y="3486150"/>
          <p14:tracePt t="29596" x="3505200" y="3492500"/>
          <p14:tracePt t="29613" x="3587750" y="3492500"/>
          <p14:tracePt t="29630" x="3657600" y="3498850"/>
          <p14:tracePt t="29646" x="3702050" y="3498850"/>
          <p14:tracePt t="29663" x="3746500" y="3505200"/>
          <p14:tracePt t="29680" x="3759200" y="3511550"/>
          <p14:tracePt t="29696" x="3765550" y="3511550"/>
          <p14:tracePt t="29713" x="3784600" y="3511550"/>
          <p14:tracePt t="29729" x="3790950" y="3511550"/>
          <p14:tracePt t="29746" x="3816350" y="3511550"/>
          <p14:tracePt t="29763" x="3848100" y="3511550"/>
          <p14:tracePt t="29779" x="3860800" y="3511550"/>
          <p14:tracePt t="29796" x="3879850" y="3511550"/>
          <p14:tracePt t="29813" x="3886200" y="3511550"/>
          <p14:tracePt t="29829" x="3892550" y="3511550"/>
          <p14:tracePt t="29846" x="3905250" y="3511550"/>
          <p14:tracePt t="29863" x="3917950" y="3505200"/>
          <p14:tracePt t="29880" x="3937000" y="3498850"/>
          <p14:tracePt t="29896" x="3956050" y="3492500"/>
          <p14:tracePt t="29913" x="3956050" y="3486150"/>
          <p14:tracePt t="29929" x="3975100" y="3467100"/>
          <p14:tracePt t="29946" x="3994150" y="3448050"/>
          <p14:tracePt t="29963" x="4013200" y="3429000"/>
          <p14:tracePt t="29980" x="4019550" y="3409950"/>
          <p14:tracePt t="30073" x="4013200" y="3403600"/>
          <p14:tracePt t="30080" x="3994150" y="3397250"/>
          <p14:tracePt t="30089" x="3962400" y="3390900"/>
          <p14:tracePt t="30096" x="3937000" y="3384550"/>
          <p14:tracePt t="30129" x="3911600" y="3378200"/>
          <p14:tracePt t="30137" x="3835400" y="3365500"/>
          <p14:tracePt t="30140" x="3746500" y="3359150"/>
          <p14:tracePt t="30146" x="3663950" y="3346450"/>
          <p14:tracePt t="30163" x="3638550" y="3340100"/>
          <p14:tracePt t="30179" x="3536950" y="3340100"/>
          <p14:tracePt t="30196" x="3397250" y="3340100"/>
          <p14:tracePt t="30213" x="3302000" y="3340100"/>
          <p14:tracePt t="30229" x="3244850" y="3340100"/>
          <p14:tracePt t="30246" x="3136900" y="3346450"/>
          <p14:tracePt t="30263" x="3041650" y="3371850"/>
          <p14:tracePt t="30279" x="2946400" y="3384550"/>
          <p14:tracePt t="30279" x="2901950" y="3390900"/>
          <p14:tracePt t="30297" x="2844800" y="3397250"/>
          <p14:tracePt t="30313" x="2813050" y="3403600"/>
          <p14:tracePt t="30329" x="2755900" y="3403600"/>
          <p14:tracePt t="30346" x="2686050" y="3403600"/>
          <p14:tracePt t="30363" x="2667000" y="3403600"/>
          <p14:tracePt t="30379" x="2609850" y="3403600"/>
          <p14:tracePt t="30396" x="2520950" y="3403600"/>
          <p14:tracePt t="30413" x="2457450" y="3403600"/>
          <p14:tracePt t="30429" x="2413000" y="3403600"/>
          <p14:tracePt t="30446" x="2387600" y="3403600"/>
          <p14:tracePt t="30463" x="2362200" y="3403600"/>
          <p14:tracePt t="30479" x="2343150" y="3403600"/>
          <p14:tracePt t="30496" x="2305050" y="3403600"/>
          <p14:tracePt t="30513" x="2266950" y="3403600"/>
          <p14:tracePt t="30529" x="2228850" y="3403600"/>
          <p14:tracePt t="30546" x="2197100" y="3403600"/>
          <p14:tracePt t="30562" x="2152650" y="3403600"/>
          <p14:tracePt t="30579" x="2095500" y="3403600"/>
          <p14:tracePt t="30596" x="2051050" y="3403600"/>
          <p14:tracePt t="30613" x="2019300" y="3403600"/>
          <p14:tracePt t="30629" x="2000250" y="3403600"/>
          <p14:tracePt t="30888" x="2006600" y="3403600"/>
          <p14:tracePt t="30896" x="2019300" y="3403600"/>
          <p14:tracePt t="30912" x="2025650" y="3397250"/>
          <p14:tracePt t="30921" x="2044700" y="3397250"/>
          <p14:tracePt t="30928" x="2063750" y="3390900"/>
          <p14:tracePt t="30946" x="2070100" y="3390900"/>
          <p14:tracePt t="30946" x="2101850" y="3378200"/>
          <p14:tracePt t="30963" x="2133600" y="3371850"/>
          <p14:tracePt t="30979" x="2165350" y="3365500"/>
          <p14:tracePt t="30996" x="2197100" y="3359150"/>
          <p14:tracePt t="31013" x="2241550" y="3359150"/>
          <p14:tracePt t="31029" x="2311400" y="3359150"/>
          <p14:tracePt t="31046" x="2374900" y="3359150"/>
          <p14:tracePt t="31062" x="2381250" y="3359150"/>
          <p14:tracePt t="31096" x="2393950" y="3359150"/>
          <p14:tracePt t="31097" x="2413000" y="3359150"/>
          <p14:tracePt t="31112" x="2425700" y="3359150"/>
          <p14:tracePt t="31129" x="2444750" y="3359150"/>
          <p14:tracePt t="31147" x="2470150" y="3359150"/>
          <p14:tracePt t="31162" x="2482850" y="3359150"/>
          <p14:tracePt t="31728" x="2489200" y="3390900"/>
          <p14:tracePt t="31738" x="2501900" y="3460750"/>
          <p14:tracePt t="31744" x="2508250" y="3517900"/>
          <p14:tracePt t="31752" x="2559050" y="3676650"/>
          <p14:tracePt t="31763" x="2628900" y="3835400"/>
          <p14:tracePt t="31779" x="2698750" y="3962400"/>
          <p14:tracePt t="31796" x="2762250" y="4044950"/>
          <p14:tracePt t="31812" x="2794000" y="4089400"/>
          <p14:tracePt t="31829" x="2806700" y="4102100"/>
          <p14:tracePt t="31936" x="2806700" y="4108450"/>
          <p14:tracePt t="31952" x="2800350" y="4121150"/>
          <p14:tracePt t="31962" x="2787650" y="4127500"/>
          <p14:tracePt t="31963" x="2768600" y="4140200"/>
          <p14:tracePt t="31979" x="2743200" y="4159250"/>
          <p14:tracePt t="31996" x="2711450" y="4191000"/>
          <p14:tracePt t="32012" x="2692400" y="4216400"/>
          <p14:tracePt t="32029" x="2673350" y="4216400"/>
          <p14:tracePt t="32046" x="2667000" y="4222750"/>
          <p14:tracePt t="32063" x="2641600" y="4222750"/>
          <p14:tracePt t="32079" x="2635250" y="4222750"/>
          <p14:tracePt t="32096" x="2622550" y="4222750"/>
          <p14:tracePt t="32112" x="2527300" y="4191000"/>
          <p14:tracePt t="32129" x="2425700" y="4159250"/>
          <p14:tracePt t="32146" x="2349500" y="4133850"/>
          <p14:tracePt t="32164" x="2324100" y="4127500"/>
          <p14:tracePt t="32179" x="2317750" y="4127500"/>
          <p14:tracePt t="32289" x="2311400" y="4127500"/>
          <p14:tracePt t="32297" x="2305050" y="4121150"/>
          <p14:tracePt t="32305" x="2292350" y="4121150"/>
          <p14:tracePt t="32329" x="2279650" y="4114800"/>
          <p14:tracePt t="32336" x="2266950" y="4114800"/>
          <p14:tracePt t="32344" x="2260600" y="4108450"/>
          <p14:tracePt t="32351" x="2247900" y="4102100"/>
          <p14:tracePt t="32432" x="2254250" y="4102100"/>
          <p14:tracePt t="32440" x="2266950" y="4102100"/>
          <p14:tracePt t="32448" x="2279650" y="4102100"/>
          <p14:tracePt t="32462" x="2305050" y="4102100"/>
          <p14:tracePt t="32463" x="2419350" y="4102100"/>
          <p14:tracePt t="32479" x="2641600" y="4102100"/>
          <p14:tracePt t="32512" x="2762250" y="4102100"/>
          <p14:tracePt t="32513" x="2908300" y="4102100"/>
          <p14:tracePt t="32529" x="3048000" y="4102100"/>
          <p14:tracePt t="32546" x="3149600" y="4102100"/>
          <p14:tracePt t="32563" x="3232150" y="4102100"/>
          <p14:tracePt t="32579" x="3282950" y="4102100"/>
          <p14:tracePt t="32596" x="3340100" y="4102100"/>
          <p14:tracePt t="32612" x="3384550" y="4102100"/>
          <p14:tracePt t="32629" x="3435350" y="4102100"/>
          <p14:tracePt t="32646" x="3492500" y="4102100"/>
          <p14:tracePt t="32663" x="3543300" y="4102100"/>
          <p14:tracePt t="32679" x="3625850" y="4102100"/>
          <p14:tracePt t="32697" x="3670300" y="4102100"/>
          <p14:tracePt t="32713" x="3708400" y="4102100"/>
          <p14:tracePt t="32729" x="3746500" y="4102100"/>
          <p14:tracePt t="32746" x="3752850" y="4102100"/>
          <p14:tracePt t="32763" x="3784600" y="4102100"/>
          <p14:tracePt t="32779" x="3810000" y="4102100"/>
          <p14:tracePt t="32796" x="3854450" y="4102100"/>
          <p14:tracePt t="32812" x="3892550" y="4102100"/>
          <p14:tracePt t="32829" x="3937000" y="4102100"/>
          <p14:tracePt t="32846" x="3962400" y="4102100"/>
          <p14:tracePt t="32863" x="4006850" y="4102100"/>
          <p14:tracePt t="32880" x="4044950" y="4102100"/>
          <p14:tracePt t="32896" x="4152900" y="4102100"/>
          <p14:tracePt t="32913" x="4241800" y="4102100"/>
          <p14:tracePt t="32929" x="4298950" y="4102100"/>
          <p14:tracePt t="32946" x="4356100" y="4102100"/>
          <p14:tracePt t="32962" x="4362450" y="4102100"/>
          <p14:tracePt t="33016" x="4368800" y="4102100"/>
          <p14:tracePt t="33048" x="4381500" y="4102100"/>
          <p14:tracePt t="33056" x="4387850" y="4102100"/>
          <p14:tracePt t="33064" x="4406900" y="4102100"/>
          <p14:tracePt t="33072" x="4419600" y="4102100"/>
          <p14:tracePt t="33079" x="4457700" y="4102100"/>
          <p14:tracePt t="33096" x="4464050" y="4102100"/>
          <p14:tracePt t="33113" x="4476750" y="4102100"/>
          <p14:tracePt t="33153" x="4483100" y="4102100"/>
          <p14:tracePt t="33160" x="4489450" y="4102100"/>
          <p14:tracePt t="33179" x="4502150" y="4102100"/>
          <p14:tracePt t="33181" x="4521200" y="4095750"/>
          <p14:tracePt t="33196" x="4540250" y="4095750"/>
          <p14:tracePt t="33213" x="4546600" y="4095750"/>
          <p14:tracePt t="33229" x="4552950" y="4095750"/>
          <p14:tracePt t="33408" x="4559300" y="4095750"/>
          <p14:tracePt t="33416" x="4572000" y="4089400"/>
          <p14:tracePt t="33424" x="4584700" y="4089400"/>
          <p14:tracePt t="33432" x="4603750" y="4089400"/>
          <p14:tracePt t="33446" x="4622800" y="4089400"/>
          <p14:tracePt t="33847" x="4648200" y="4089400"/>
          <p14:tracePt t="33863" x="4660900" y="4089400"/>
          <p14:tracePt t="33868" x="4673600" y="4089400"/>
          <p14:tracePt t="33878" x="4692650" y="4089400"/>
          <p14:tracePt t="33896" x="4699000" y="4089400"/>
          <p14:tracePt t="33935" x="4705350" y="4089400"/>
          <p14:tracePt t="33952" x="4711700" y="4089400"/>
          <p14:tracePt t="33952" x="4718050" y="4089400"/>
          <p14:tracePt t="34647" x="4724400" y="4089400"/>
          <p14:tracePt t="34656" x="4749800" y="4089400"/>
          <p14:tracePt t="34660" x="4787900" y="4089400"/>
          <p14:tracePt t="34678" x="4832350" y="4089400"/>
          <p14:tracePt t="34679" x="4921250" y="4089400"/>
          <p14:tracePt t="34751" x="4940300" y="4089400"/>
          <p14:tracePt t="34751" x="4953000" y="4089400"/>
          <p14:tracePt t="34767" x="4965700" y="4089400"/>
          <p14:tracePt t="34775" x="4978400" y="4089400"/>
          <p14:tracePt t="34783" x="5010150" y="4089400"/>
          <p14:tracePt t="34795" x="5041900" y="4089400"/>
          <p14:tracePt t="34811" x="5080000" y="4089400"/>
          <p14:tracePt t="34828" x="5137150" y="4083050"/>
          <p14:tracePt t="34844" x="5181600" y="4083050"/>
          <p14:tracePt t="34861" x="5219700" y="4076700"/>
          <p14:tracePt t="34878" x="5245100" y="4076700"/>
          <p14:tracePt t="34896" x="5257800" y="4076700"/>
          <p14:tracePt t="34959" x="5264150" y="4076700"/>
          <p14:tracePt t="34967" x="5270500" y="4076700"/>
          <p14:tracePt t="34975" x="5276850" y="4076700"/>
          <p14:tracePt t="35007" x="5283200" y="4076700"/>
          <p14:tracePt t="35495" x="5276850" y="4076700"/>
          <p14:tracePt t="35503" x="5257800" y="4076700"/>
          <p14:tracePt t="35511" x="5207000" y="4076700"/>
          <p14:tracePt t="35521" x="5162550" y="4076700"/>
          <p14:tracePt t="35528" x="5086350" y="4076700"/>
          <p14:tracePt t="35545" x="5016500" y="4070350"/>
          <p14:tracePt t="35561" x="4959350" y="4064000"/>
          <p14:tracePt t="35578" x="4933950" y="4064000"/>
          <p14:tracePt t="35679" x="4927600" y="4064000"/>
          <p14:tracePt t="35687" x="4914900" y="4064000"/>
          <p14:tracePt t="35696" x="4889500" y="4064000"/>
          <p14:tracePt t="35696" x="4883150" y="4064000"/>
          <p14:tracePt t="35919" x="4876800" y="4064000"/>
          <p14:tracePt t="35983" x="4883150" y="4064000"/>
          <p14:tracePt t="35991" x="4908550" y="4064000"/>
          <p14:tracePt t="35999" x="4933950" y="4064000"/>
          <p14:tracePt t="36007" x="4997450" y="4064000"/>
          <p14:tracePt t="36013" x="5149850" y="4064000"/>
          <p14:tracePt t="36028" x="5327650" y="4070350"/>
          <p14:tracePt t="36045" x="5461000" y="4083050"/>
          <p14:tracePt t="36061" x="5613400" y="4108450"/>
          <p14:tracePt t="36078" x="5702300" y="4121150"/>
          <p14:tracePt t="36096" x="5861050" y="4133850"/>
          <p14:tracePt t="36112" x="6038850" y="4140200"/>
          <p14:tracePt t="36128" x="6210300" y="4152900"/>
          <p14:tracePt t="36145" x="6299200" y="4152900"/>
          <p14:tracePt t="36161" x="6350000" y="4152900"/>
          <p14:tracePt t="36179" x="6521450" y="4159250"/>
          <p14:tracePt t="36195" x="6642100" y="4140200"/>
          <p14:tracePt t="36212" x="6673850" y="4140200"/>
          <p14:tracePt t="36228" x="6705600" y="4133850"/>
          <p14:tracePt t="36245" x="6724650" y="4127500"/>
          <p14:tracePt t="36261" x="6737350" y="4127500"/>
          <p14:tracePt t="37311" x="6756400" y="4127500"/>
          <p14:tracePt t="37321" x="6781800" y="4127500"/>
          <p14:tracePt t="37327" x="6813550" y="4127500"/>
          <p14:tracePt t="37344" x="6845300" y="4127500"/>
          <p14:tracePt t="37345" x="6978650" y="4127500"/>
          <p14:tracePt t="37361" x="7131050" y="4127500"/>
          <p14:tracePt t="37378" x="7251700" y="4127500"/>
          <p14:tracePt t="37395" x="7334250" y="4108450"/>
          <p14:tracePt t="37411" x="7385050" y="4095750"/>
          <p14:tracePt t="37428" x="7416800" y="4083050"/>
          <p14:tracePt t="37445" x="7423150" y="4076700"/>
          <p14:tracePt t="38130" x="0" y="0"/>
        </p14:tracePtLst>
        <p14:tracePtLst>
          <p14:tracePt t="42936" x="7423150" y="4070350"/>
          <p14:tracePt t="43103" x="7410450" y="4076700"/>
          <p14:tracePt t="43111" x="7391400" y="4114800"/>
          <p14:tracePt t="43126" x="7372350" y="4171950"/>
          <p14:tracePt t="43143" x="7359650" y="4260850"/>
          <p14:tracePt t="43159" x="7353300" y="4311650"/>
          <p14:tracePt t="43167" x="7353300" y="4425950"/>
          <p14:tracePt t="43178" x="7353300" y="4546600"/>
          <p14:tracePt t="43199" x="7353300" y="4660900"/>
          <p14:tracePt t="43211" x="7353300" y="4743450"/>
          <p14:tracePt t="43231" x="7353300" y="4749800"/>
          <p14:tracePt t="43343" x="7353300" y="4756150"/>
          <p14:tracePt t="43351" x="7334250" y="4762500"/>
          <p14:tracePt t="43367" x="7321550" y="4775200"/>
          <p14:tracePt t="43377" x="7302500" y="4781550"/>
          <p14:tracePt t="43378" x="7245350" y="4806950"/>
          <p14:tracePt t="43394" x="7194550" y="4819650"/>
          <p14:tracePt t="43411" x="7092950" y="4851400"/>
          <p14:tracePt t="43427" x="6978650" y="4883150"/>
          <p14:tracePt t="43444" x="6864350" y="4908550"/>
          <p14:tracePt t="43461" x="6718300" y="4927600"/>
          <p14:tracePt t="43478" x="6477000" y="4953000"/>
          <p14:tracePt t="43495" x="6388100" y="4965700"/>
          <p14:tracePt t="43511" x="6311900" y="4965700"/>
          <p14:tracePt t="43528" x="6121400" y="4972050"/>
          <p14:tracePt t="43545" x="6083300" y="4972050"/>
          <p14:tracePt t="43562" x="5988050" y="4972050"/>
          <p14:tracePt t="43579" x="5880100" y="4972050"/>
          <p14:tracePt t="43595" x="5791200" y="4972050"/>
          <p14:tracePt t="43612" x="5740400" y="4972050"/>
          <p14:tracePt t="43628" x="5715000" y="4972050"/>
          <p14:tracePt t="43645" x="5708650" y="4972050"/>
          <p14:tracePt t="43662" x="5676900" y="4972050"/>
          <p14:tracePt t="43679" x="5651500" y="4972050"/>
          <p14:tracePt t="43695" x="5613400" y="4972050"/>
          <p14:tracePt t="43712" x="5600700" y="4972050"/>
          <p14:tracePt t="43728" x="5588000" y="4972050"/>
          <p14:tracePt t="43745" x="5556250" y="4972050"/>
          <p14:tracePt t="43762" x="5524500" y="4959350"/>
          <p14:tracePt t="43779" x="5461000" y="4940300"/>
          <p14:tracePt t="43795" x="5403850" y="4927600"/>
          <p14:tracePt t="43812" x="5308600" y="4895850"/>
          <p14:tracePt t="43829" x="5245100" y="4876800"/>
          <p14:tracePt t="43845" x="5213350" y="4864100"/>
          <p14:tracePt t="43862" x="5200650" y="4864100"/>
          <p14:tracePt t="43992" x="5200650" y="4857750"/>
          <p14:tracePt t="44004" x="5207000" y="4857750"/>
          <p14:tracePt t="44015" x="5213350" y="4857750"/>
          <p14:tracePt t="44024" x="5219700" y="4857750"/>
          <p14:tracePt t="44030" x="5251450" y="4857750"/>
          <p14:tracePt t="44045" x="5295900" y="4857750"/>
          <p14:tracePt t="44063" x="5314950" y="4857750"/>
          <p14:tracePt t="44104" x="5334000" y="4857750"/>
          <p14:tracePt t="44111" x="5416550" y="4870450"/>
          <p14:tracePt t="44128" x="5511800" y="4883150"/>
          <p14:tracePt t="44145" x="5556250" y="4889500"/>
          <p14:tracePt t="44146" x="5619750" y="4902200"/>
          <p14:tracePt t="44162" x="5708650" y="4914900"/>
          <p14:tracePt t="44178" x="5791200" y="4927600"/>
          <p14:tracePt t="44195" x="5861050" y="4933950"/>
          <p14:tracePt t="44212" x="5918200" y="4940300"/>
          <p14:tracePt t="44229" x="5956300" y="4940300"/>
          <p14:tracePt t="44245" x="5981700" y="4940300"/>
          <p14:tracePt t="44288" x="5988050" y="4940300"/>
          <p14:tracePt t="44304" x="6032500" y="4946650"/>
          <p14:tracePt t="44305" x="6051550" y="4946650"/>
          <p14:tracePt t="44312" x="6096000" y="4946650"/>
          <p14:tracePt t="44329" x="6146800" y="4946650"/>
          <p14:tracePt t="44345" x="6223000" y="4946650"/>
          <p14:tracePt t="44362" x="6280150" y="4946650"/>
          <p14:tracePt t="44399" x="6299200" y="4946650"/>
          <p14:tracePt t="44412" x="6343650" y="4946650"/>
          <p14:tracePt t="44415" x="6464300" y="4946650"/>
          <p14:tracePt t="44428" x="6546850" y="4946650"/>
          <p14:tracePt t="44445" x="6623050" y="4946650"/>
          <p14:tracePt t="44462" x="6718300" y="4946650"/>
          <p14:tracePt t="44478" x="6775450" y="4946650"/>
          <p14:tracePt t="44495" x="6826250" y="4946650"/>
          <p14:tracePt t="44512" x="6870700" y="4946650"/>
          <p14:tracePt t="44529" x="6902450" y="4946650"/>
          <p14:tracePt t="44545" x="6927850" y="4946650"/>
          <p14:tracePt t="44562" x="6946900" y="4946650"/>
          <p14:tracePt t="44578" x="6953250" y="4953000"/>
          <p14:tracePt t="44595" x="6959600" y="4953000"/>
          <p14:tracePt t="44612" x="6972300" y="4953000"/>
          <p14:tracePt t="44629" x="6978650" y="4953000"/>
          <p14:tracePt t="44645" x="6991350" y="4953000"/>
          <p14:tracePt t="44662" x="6997700" y="4953000"/>
          <p14:tracePt t="44678" x="7016750" y="4953000"/>
          <p14:tracePt t="44696" x="7023100" y="4953000"/>
          <p14:tracePt t="44712" x="7042150" y="4953000"/>
          <p14:tracePt t="44729" x="7073900" y="4953000"/>
          <p14:tracePt t="44745" x="7086600" y="4953000"/>
          <p14:tracePt t="44832" x="7105650" y="4953000"/>
          <p14:tracePt t="44840" x="7124700" y="4953000"/>
          <p14:tracePt t="44848" x="7150100" y="4953000"/>
          <p14:tracePt t="44862" x="7175500" y="4953000"/>
          <p14:tracePt t="44862" x="7226300" y="4953000"/>
          <p14:tracePt t="44878" x="7289800" y="4953000"/>
          <p14:tracePt t="44896" x="7321550" y="4953000"/>
          <p14:tracePt t="44912" x="7353300" y="4953000"/>
          <p14:tracePt t="44929" x="7372350" y="4953000"/>
          <p14:tracePt t="44945" x="7391400" y="4953000"/>
          <p14:tracePt t="44962" x="7397750" y="4953000"/>
          <p14:tracePt t="45240" x="7404100" y="4953000"/>
          <p14:tracePt t="47168" x="7385050" y="4953000"/>
          <p14:tracePt t="47175" x="7334250" y="4953000"/>
          <p14:tracePt t="47184" x="7270750" y="4953000"/>
          <p14:tracePt t="47192" x="7188200" y="4953000"/>
          <p14:tracePt t="47197" x="7016750" y="4953000"/>
          <p14:tracePt t="47212" x="7010400" y="4953000"/>
          <p14:tracePt t="47228" x="6648450" y="4953000"/>
          <p14:tracePt t="47245" x="6242050" y="4953000"/>
          <p14:tracePt t="47262" x="5657850" y="4953000"/>
          <p14:tracePt t="47278" x="4921250" y="4953000"/>
          <p14:tracePt t="47296" x="4584700" y="4953000"/>
          <p14:tracePt t="47312" x="4540250" y="4953000"/>
          <p14:tracePt t="47328" x="4394200" y="4946650"/>
          <p14:tracePt t="47345" x="4260850" y="4946650"/>
          <p14:tracePt t="47362" x="4152900" y="4946650"/>
          <p14:tracePt t="47379" x="3994150" y="4946650"/>
          <p14:tracePt t="47396" x="3841750" y="4946650"/>
          <p14:tracePt t="47412" x="3708400" y="4953000"/>
          <p14:tracePt t="47429" x="3644900" y="4959350"/>
          <p14:tracePt t="47445" x="3524250" y="4978400"/>
          <p14:tracePt t="47462" x="3371850" y="4991100"/>
          <p14:tracePt t="47479" x="3200400" y="4991100"/>
          <p14:tracePt t="47496" x="3136900" y="4991100"/>
          <p14:tracePt t="47512" x="3048000" y="4991100"/>
          <p14:tracePt t="47528" x="2946400" y="4991100"/>
          <p14:tracePt t="47545" x="2832100" y="4991100"/>
          <p14:tracePt t="47562" x="2794000" y="4991100"/>
          <p14:tracePt t="47578" x="2705100" y="4991100"/>
          <p14:tracePt t="47595" x="2603500" y="4991100"/>
          <p14:tracePt t="47612" x="2514600" y="4991100"/>
          <p14:tracePt t="47628" x="2413000" y="4991100"/>
          <p14:tracePt t="47645" x="2374900" y="4991100"/>
          <p14:tracePt t="47662" x="2247900" y="4965700"/>
          <p14:tracePt t="47678" x="2038350" y="4933950"/>
          <p14:tracePt t="47696" x="1892300" y="4921250"/>
          <p14:tracePt t="47712" x="1752600" y="4921250"/>
          <p14:tracePt t="47729" x="1593850" y="4921250"/>
          <p14:tracePt t="47745" x="1511300" y="4921250"/>
          <p14:tracePt t="47762" x="1422400" y="4921250"/>
          <p14:tracePt t="47778" x="1358900" y="4921250"/>
          <p14:tracePt t="47795" x="1327150" y="4921250"/>
          <p14:tracePt t="47811" x="1314450" y="4921250"/>
          <p14:tracePt t="47846" x="1308100" y="4921250"/>
          <p14:tracePt t="47861" x="1301750" y="4921250"/>
          <p14:tracePt t="47863" x="1282700" y="4921250"/>
          <p14:tracePt t="47863" x="1276350" y="4921250"/>
          <p14:tracePt t="47880" x="1263650" y="4921250"/>
          <p14:tracePt t="47896" x="1250950" y="4921250"/>
          <p14:tracePt t="48048" x="1263650" y="4921250"/>
          <p14:tracePt t="48054" x="1282700" y="4921250"/>
          <p14:tracePt t="48063" x="1308100" y="4921250"/>
          <p14:tracePt t="48064" x="1333500" y="4921250"/>
          <p14:tracePt t="48078" x="1492250" y="4921250"/>
          <p14:tracePt t="48111" x="1612900" y="4921250"/>
          <p14:tracePt t="48112" x="1790700" y="4921250"/>
          <p14:tracePt t="48129" x="2127250" y="4921250"/>
          <p14:tracePt t="48145" x="2260600" y="4921250"/>
          <p14:tracePt t="48162" x="2457450" y="4921250"/>
          <p14:tracePt t="48178" x="2603500" y="4921250"/>
          <p14:tracePt t="48195" x="2730500" y="4921250"/>
          <p14:tracePt t="48211" x="2870200" y="4921250"/>
          <p14:tracePt t="48229" x="2990850" y="4921250"/>
          <p14:tracePt t="48245" x="3136900" y="4921250"/>
          <p14:tracePt t="48262" x="3225800" y="4921250"/>
          <p14:tracePt t="48278" x="3282950" y="4921250"/>
          <p14:tracePt t="48296" x="3397250" y="4921250"/>
          <p14:tracePt t="48312" x="3492500" y="4921250"/>
          <p14:tracePt t="48328" x="3511550" y="4921250"/>
          <p14:tracePt t="48375" x="3517900" y="4927600"/>
          <p14:tracePt t="48387" x="3524250" y="4927600"/>
          <p14:tracePt t="48389" x="3543300" y="4927600"/>
          <p14:tracePt t="48395" x="3562350" y="4927600"/>
          <p14:tracePt t="48412" x="3587750" y="4927600"/>
          <p14:tracePt t="48429" x="3619500" y="4927600"/>
          <p14:tracePt t="48445" x="3638550" y="4927600"/>
          <p14:tracePt t="48462" x="3663950" y="4927600"/>
          <p14:tracePt t="48478" x="3670300" y="4927600"/>
          <p14:tracePt t="48496" x="3676650" y="4927600"/>
          <p14:tracePt t="48534" x="3683000" y="4927600"/>
          <p14:tracePt t="48559" x="3695700" y="4927600"/>
          <p14:tracePt t="48570" x="3702050" y="4927600"/>
          <p14:tracePt t="48575" x="3721100" y="4927600"/>
          <p14:tracePt t="48575" x="3733800" y="4927600"/>
          <p14:tracePt t="48594" x="3752850" y="4927600"/>
          <p14:tracePt t="48595" x="3778250" y="4927600"/>
          <p14:tracePt t="48611" x="3810000" y="4927600"/>
          <p14:tracePt t="48629" x="3841750" y="4927600"/>
          <p14:tracePt t="48645" x="3867150" y="4927600"/>
          <p14:tracePt t="48662" x="3886200" y="4927600"/>
          <p14:tracePt t="48678" x="3905250" y="4927600"/>
          <p14:tracePt t="48696" x="3911600" y="4933950"/>
          <p14:tracePt t="48712" x="3917950" y="4933950"/>
          <p14:tracePt t="48728" x="3924300" y="4933950"/>
          <p14:tracePt t="49488" x="3917950" y="4933950"/>
          <p14:tracePt t="49607" x="3911600" y="4933950"/>
          <p14:tracePt t="49664" x="3905250" y="4933950"/>
          <p14:tracePt t="54279" x="3848100" y="4927600"/>
          <p14:tracePt t="54287" x="3689350" y="4927600"/>
          <p14:tracePt t="54295" x="3473450" y="4921250"/>
          <p14:tracePt t="54296" x="2895600" y="4838700"/>
          <p14:tracePt t="54311" x="2616200" y="4813300"/>
          <p14:tracePt t="54328" x="2279650" y="4762500"/>
          <p14:tracePt t="54345" x="1955800" y="4724400"/>
          <p14:tracePt t="54362" x="1835150" y="4711700"/>
          <p14:tracePt t="54378" x="1778000" y="4705350"/>
          <p14:tracePt t="54395" x="1752600" y="4705350"/>
          <p14:tracePt t="54411" x="1727200" y="4705350"/>
          <p14:tracePt t="54428" x="1720850" y="4705350"/>
          <p14:tracePt t="54856" x="1714500" y="4705350"/>
          <p14:tracePt t="54863" x="1708150" y="4711700"/>
          <p14:tracePt t="54871" x="1720850" y="4743450"/>
          <p14:tracePt t="54879" x="1733550" y="4787900"/>
          <p14:tracePt t="54895" x="1746250" y="4813300"/>
          <p14:tracePt t="54896" x="1765300" y="4851400"/>
          <p14:tracePt t="54911" x="1765300" y="4864100"/>
          <p14:tracePt t="55175" x="1771650" y="4870450"/>
          <p14:tracePt t="55183" x="1778000" y="4870450"/>
          <p14:tracePt t="55187" x="1784350" y="4870450"/>
          <p14:tracePt t="55195" x="1816100" y="4870450"/>
          <p14:tracePt t="55211" x="1828800" y="4870450"/>
          <p14:tracePt t="55247" x="1847850" y="4870450"/>
          <p14:tracePt t="55247" x="1866900" y="4870450"/>
          <p14:tracePt t="55261" x="1879600" y="4864100"/>
          <p14:tracePt t="55278" x="1905000" y="4864100"/>
          <p14:tracePt t="55296" x="1911350" y="4864100"/>
          <p14:tracePt t="55486" x="1924050" y="4864100"/>
          <p14:tracePt t="55495" x="1993900" y="4864100"/>
          <p14:tracePt t="55503" x="2044700" y="4870450"/>
          <p14:tracePt t="55513" x="2076450" y="4870450"/>
          <p14:tracePt t="55527" x="2146300" y="4876800"/>
          <p14:tracePt t="55544" x="2247900" y="4889500"/>
          <p14:tracePt t="55561" x="2298700" y="4889500"/>
          <p14:tracePt t="55578" x="2343150" y="4889500"/>
          <p14:tracePt t="55595" x="2381250" y="4889500"/>
          <p14:tracePt t="55610" x="2406650" y="4889500"/>
          <p14:tracePt t="55627" x="2444750" y="4889500"/>
          <p14:tracePt t="55644" x="2482850" y="4889500"/>
          <p14:tracePt t="55660" x="2520950" y="4895850"/>
          <p14:tracePt t="55677" x="2552700" y="4895850"/>
          <p14:tracePt t="55693" x="2616200" y="4895850"/>
          <p14:tracePt t="55710" x="2641600" y="4895850"/>
          <p14:tracePt t="55727" x="2698750" y="4908550"/>
          <p14:tracePt t="55744" x="2768600" y="4921250"/>
          <p14:tracePt t="55760" x="2781300" y="4921250"/>
          <p14:tracePt t="55777" x="2863850" y="4933950"/>
          <p14:tracePt t="55794" x="2921000" y="4946650"/>
          <p14:tracePt t="55811" x="2965450" y="4953000"/>
          <p14:tracePt t="55828" x="2997200" y="4959350"/>
          <p14:tracePt t="55845" x="3022600" y="4959350"/>
          <p14:tracePt t="55861" x="3048000" y="4965700"/>
          <p14:tracePt t="55878" x="3060700" y="4972050"/>
          <p14:tracePt t="55919" x="3067050" y="4972050"/>
          <p14:tracePt t="55935" x="3073400" y="4972050"/>
          <p14:tracePt t="55935" x="3079750" y="4972050"/>
          <p14:tracePt t="55953" x="3086100" y="4972050"/>
          <p14:tracePt t="55954" x="3105150" y="4978400"/>
          <p14:tracePt t="55961" x="3124200" y="4978400"/>
          <p14:tracePt t="55978" x="3136900" y="4978400"/>
          <p14:tracePt t="56015" x="3175000" y="4978400"/>
          <p14:tracePt t="56015" x="3232150" y="4978400"/>
          <p14:tracePt t="56028" x="3384550" y="4978400"/>
          <p14:tracePt t="56045" x="3530600" y="4978400"/>
          <p14:tracePt t="56061" x="3543300" y="4978400"/>
          <p14:tracePt t="56078" x="3778250" y="4978400"/>
          <p14:tracePt t="56095" x="3835400" y="4978400"/>
          <p14:tracePt t="56111" x="3924300" y="4978400"/>
          <p14:tracePt t="56128" x="4114800" y="4978400"/>
          <p14:tracePt t="56145" x="4311650" y="4965700"/>
          <p14:tracePt t="56161" x="4400550" y="4965700"/>
          <p14:tracePt t="56178" x="4578350" y="4965700"/>
          <p14:tracePt t="56194" x="4724400" y="4953000"/>
          <p14:tracePt t="56211" x="4826000" y="4946650"/>
          <p14:tracePt t="56228" x="4870450" y="4946650"/>
          <p14:tracePt t="56286" x="4889500" y="4946650"/>
          <p14:tracePt t="56294" x="4908550" y="4946650"/>
          <p14:tracePt t="56310" x="4927600" y="4946650"/>
          <p14:tracePt t="56311" x="4972050" y="4946650"/>
          <p14:tracePt t="56327" x="5029200" y="4946650"/>
          <p14:tracePt t="56344" x="5118100" y="4946650"/>
          <p14:tracePt t="56360" x="5226050" y="4953000"/>
          <p14:tracePt t="56377" x="5346700" y="4959350"/>
          <p14:tracePt t="56394" x="5556250" y="4991100"/>
          <p14:tracePt t="56410" x="5772150" y="5022850"/>
          <p14:tracePt t="56427" x="5956300" y="5054600"/>
          <p14:tracePt t="56445" x="6140450" y="5060950"/>
          <p14:tracePt t="56461" x="6191250" y="5060950"/>
          <p14:tracePt t="56478" x="6292850" y="5060950"/>
          <p14:tracePt t="56496" x="6438900" y="5060950"/>
          <p14:tracePt t="56512" x="6553200" y="5060950"/>
          <p14:tracePt t="56528" x="6699250" y="5060950"/>
          <p14:tracePt t="56545" x="6845300" y="5060950"/>
          <p14:tracePt t="56561" x="6985000" y="5060950"/>
          <p14:tracePt t="56578" x="7105650" y="5060950"/>
          <p14:tracePt t="56594" x="7213600" y="5048250"/>
          <p14:tracePt t="56611" x="7327900" y="5035550"/>
          <p14:tracePt t="56628" x="7410450" y="5022850"/>
          <p14:tracePt t="56645" x="7473950" y="5010150"/>
          <p14:tracePt t="56661" x="7518400" y="5003800"/>
          <p14:tracePt t="56678" x="7562850" y="4997450"/>
          <p14:tracePt t="56695" x="7575550" y="4997450"/>
          <p14:tracePt t="56711" x="7588250" y="4991100"/>
          <p14:tracePt t="56728" x="7600950" y="4984750"/>
          <p14:tracePt t="56744" x="7607300" y="4984750"/>
          <p14:tracePt t="56761" x="7613650" y="4978400"/>
          <p14:tracePt t="56777" x="7620000" y="4978400"/>
          <p14:tracePt t="56794" x="7626350" y="4978400"/>
          <p14:tracePt t="56935" x="7620000" y="4978400"/>
          <p14:tracePt t="56943" x="7594600" y="4978400"/>
          <p14:tracePt t="56950" x="7537450" y="4984750"/>
          <p14:tracePt t="56959" x="7486650" y="4991100"/>
          <p14:tracePt t="56965" x="7372350" y="5003800"/>
          <p14:tracePt t="56978" x="7219950" y="5003800"/>
          <p14:tracePt t="56994" x="7016750" y="5010150"/>
          <p14:tracePt t="57012" x="6851650" y="5010150"/>
          <p14:tracePt t="57028" x="6705600" y="5010150"/>
          <p14:tracePt t="57045" x="6635750" y="5010150"/>
          <p14:tracePt t="57061" x="6553200" y="5003800"/>
          <p14:tracePt t="57078" x="6508750" y="4997450"/>
          <p14:tracePt t="57094" x="6445250" y="4997450"/>
          <p14:tracePt t="57111" x="6350000" y="4997450"/>
          <p14:tracePt t="57127" x="6286500" y="4997450"/>
          <p14:tracePt t="57144" x="6203950" y="4997450"/>
          <p14:tracePt t="57160" x="6146800" y="4997450"/>
          <p14:tracePt t="57177" x="6115050" y="4997450"/>
          <p14:tracePt t="57193" x="6096000" y="4997450"/>
          <p14:tracePt t="57210" x="6064250" y="4997450"/>
          <p14:tracePt t="57227" x="6038850" y="4997450"/>
          <p14:tracePt t="57244" x="6032500" y="4997450"/>
          <p14:tracePt t="57261" x="6000750" y="4997450"/>
          <p14:tracePt t="57278" x="5962650" y="4997450"/>
          <p14:tracePt t="57296" x="5943600" y="4997450"/>
          <p14:tracePt t="57375" x="5937250" y="4997450"/>
          <p14:tracePt t="57383" x="5924550" y="4997450"/>
          <p14:tracePt t="57390" x="5918200" y="4997450"/>
          <p14:tracePt t="57394" x="5892800" y="4997450"/>
          <p14:tracePt t="57411" x="5861050" y="4997450"/>
          <p14:tracePt t="57428" x="5842000" y="4997450"/>
          <p14:tracePt t="57443" x="5822950" y="4997450"/>
          <p14:tracePt t="57460" x="5810250" y="4991100"/>
          <p14:tracePt t="57477" x="5778500" y="4991100"/>
          <p14:tracePt t="57493" x="5746750" y="4991100"/>
          <p14:tracePt t="57510" x="5734050" y="4984750"/>
          <p14:tracePt t="57527" x="5721350" y="4984750"/>
          <p14:tracePt t="57543" x="5715000" y="4984750"/>
          <p14:tracePt t="57560" x="5708650" y="4978400"/>
          <p14:tracePt t="57577" x="5695950" y="4978400"/>
          <p14:tracePt t="57594" x="5689600" y="4978400"/>
          <p14:tracePt t="57611" x="5676900" y="4978400"/>
          <p14:tracePt t="57628" x="5670550" y="4978400"/>
          <p14:tracePt t="57644" x="5664200" y="4978400"/>
          <p14:tracePt t="57661" x="5664200" y="4972050"/>
          <p14:tracePt t="57726" x="5657850" y="4972050"/>
          <p14:tracePt t="63047" x="5651500" y="4965700"/>
          <p14:tracePt t="63055" x="5651500" y="4953000"/>
          <p14:tracePt t="63063" x="5657850" y="4921250"/>
          <p14:tracePt t="63080" x="5664200" y="4914900"/>
          <p14:tracePt t="63080" x="5664200" y="4902200"/>
          <p14:tracePt t="63096" x="5670550" y="4889500"/>
          <p14:tracePt t="63112" x="5670550" y="4883150"/>
          <p14:tracePt t="63160" x="5670550" y="4876800"/>
          <p14:tracePt t="63669" x="0" y="0"/>
        </p14:tracePtLst>
        <p14:tracePtLst>
          <p14:tracePt t="74323" x="5670550" y="4876800"/>
          <p14:tracePt t="74679" x="5683250" y="4876800"/>
          <p14:tracePt t="74687" x="5708650" y="4876800"/>
          <p14:tracePt t="74694" x="5753100" y="4876800"/>
          <p14:tracePt t="74705" x="5778500" y="4876800"/>
          <p14:tracePt t="74719" x="5810250" y="4876800"/>
          <p14:tracePt t="74735" x="5822950" y="4876800"/>
          <p14:tracePt t="74751" x="5848350" y="4876800"/>
          <p14:tracePt t="74783" x="5854700" y="4876800"/>
          <p14:tracePt t="74793" x="5861050" y="4876800"/>
          <p14:tracePt t="74951" x="5867400" y="4876800"/>
          <p14:tracePt t="74952" x="5873750" y="4876800"/>
          <p14:tracePt t="74983" x="5886450" y="4883150"/>
          <p14:tracePt t="74991" x="5918200" y="4889500"/>
          <p14:tracePt t="74993" x="5949950" y="4902200"/>
          <p14:tracePt t="75011" x="5988050" y="4914900"/>
          <p14:tracePt t="75028" x="6013450" y="4914900"/>
          <p14:tracePt t="75044" x="6019800" y="4914900"/>
          <p14:tracePt t="75247" x="6013450" y="4914900"/>
          <p14:tracePt t="75255" x="6007100" y="4921250"/>
          <p14:tracePt t="75262" x="5981700" y="4921250"/>
          <p14:tracePt t="75263" x="5924550" y="4921250"/>
          <p14:tracePt t="75278" x="5778500" y="4921250"/>
          <p14:tracePt t="75296" x="5499100" y="4883150"/>
          <p14:tracePt t="75311" x="5264150" y="4845050"/>
          <p14:tracePt t="75350" x="5238750" y="4838700"/>
          <p14:tracePt t="75361" x="5213350" y="4838700"/>
          <p14:tracePt t="75362" x="5194300" y="4838700"/>
          <p14:tracePt t="75479" x="5207000" y="4832350"/>
          <p14:tracePt t="75495" x="5213350" y="4832350"/>
          <p14:tracePt t="75502" x="5219700" y="4832350"/>
          <p14:tracePt t="75511" x="5251450" y="4832350"/>
          <p14:tracePt t="75520" x="5257800" y="4832350"/>
          <p14:tracePt t="75559" x="5302250" y="4838700"/>
          <p14:tracePt t="75567" x="5372100" y="4845050"/>
          <p14:tracePt t="75574" x="5441950" y="4851400"/>
          <p14:tracePt t="75582" x="5626100" y="4870450"/>
          <p14:tracePt t="75594" x="5657850" y="4883150"/>
          <p14:tracePt t="75611" x="5778500" y="4883150"/>
          <p14:tracePt t="75628" x="5873750" y="4883150"/>
          <p14:tracePt t="75644" x="5943600" y="4883150"/>
          <p14:tracePt t="75661" x="5962650" y="4883150"/>
          <p14:tracePt t="75678" x="5975350" y="4883150"/>
          <p14:tracePt t="75695" x="5981700" y="4883150"/>
          <p14:tracePt t="75791" x="5994400" y="4883150"/>
          <p14:tracePt t="75799" x="6007100" y="4883150"/>
          <p14:tracePt t="75807" x="6026150" y="4883150"/>
          <p14:tracePt t="75815" x="6070600" y="4883150"/>
          <p14:tracePt t="75828" x="6096000" y="4883150"/>
          <p14:tracePt t="75844" x="6121400" y="4883150"/>
          <p14:tracePt t="75861" x="6134100" y="4883150"/>
          <p14:tracePt t="75878" x="6140450" y="4883150"/>
          <p14:tracePt t="76150" x="6146800" y="4883150"/>
          <p14:tracePt t="76159" x="6146800" y="4889500"/>
          <p14:tracePt t="76172" x="6140450" y="4902200"/>
          <p14:tracePt t="76175" x="6127750" y="4902200"/>
          <p14:tracePt t="76179" x="6102350" y="4921250"/>
          <p14:tracePt t="76194" x="6070600" y="4933950"/>
          <p14:tracePt t="76211" x="6013450" y="4953000"/>
          <p14:tracePt t="76228" x="5956300" y="4972050"/>
          <p14:tracePt t="76244" x="5899150" y="4978400"/>
          <p14:tracePt t="76261" x="5854700" y="4984750"/>
          <p14:tracePt t="76439" x="5886450" y="4984750"/>
          <p14:tracePt t="76453" x="5962650" y="4984750"/>
          <p14:tracePt t="76462" x="6019800" y="4984750"/>
          <p14:tracePt t="76463" x="6064250" y="4984750"/>
          <p14:tracePt t="76478" x="6153150" y="4984750"/>
          <p14:tracePt t="76495" x="6178550" y="4984750"/>
          <p14:tracePt t="76511" x="6203950" y="4984750"/>
          <p14:tracePt t="76528" x="6216650" y="4984750"/>
          <p14:tracePt t="76663" x="6203950" y="4984750"/>
          <p14:tracePt t="76670" x="6172200" y="4984750"/>
          <p14:tracePt t="76678" x="6134100" y="4978400"/>
          <p14:tracePt t="76679" x="6051550" y="4978400"/>
          <p14:tracePt t="76695" x="5949950" y="4972050"/>
          <p14:tracePt t="76711" x="5854700" y="4965700"/>
          <p14:tracePt t="76728" x="5835650" y="4959350"/>
          <p14:tracePt t="76745" x="5778500" y="4953000"/>
          <p14:tracePt t="76761" x="5695950" y="4946650"/>
          <p14:tracePt t="76778" x="5645150" y="4946650"/>
          <p14:tracePt t="76795" x="5638800" y="4946650"/>
          <p14:tracePt t="76811" x="5607050" y="4946650"/>
          <p14:tracePt t="76828" x="5581650" y="4946650"/>
          <p14:tracePt t="76845" x="5556250" y="4946650"/>
          <p14:tracePt t="76861" x="5537200" y="4946650"/>
          <p14:tracePt t="76878" x="5518150" y="4946650"/>
          <p14:tracePt t="76895" x="5505450" y="4946650"/>
          <p14:tracePt t="76911" x="5480050" y="4946650"/>
          <p14:tracePt t="76928" x="5473700" y="4946650"/>
          <p14:tracePt t="76944" x="5448300" y="4946650"/>
          <p14:tracePt t="76961" x="5435600" y="4946650"/>
          <p14:tracePt t="76978" x="5410200" y="4946650"/>
          <p14:tracePt t="76994" x="5397500" y="4946650"/>
          <p14:tracePt t="77011" x="5384800" y="4946650"/>
          <p14:tracePt t="77027" x="5365750" y="4946650"/>
          <p14:tracePt t="77044" x="5353050" y="4946650"/>
          <p14:tracePt t="77061" x="5346700" y="4946650"/>
          <p14:tracePt t="77078" x="5327650" y="4946650"/>
          <p14:tracePt t="77095" x="5321300" y="4946650"/>
          <p14:tracePt t="77111" x="5308600" y="4946650"/>
          <p14:tracePt t="77128" x="5289550" y="4946650"/>
          <p14:tracePt t="77145" x="5276850" y="4946650"/>
          <p14:tracePt t="77367" x="5283200" y="4946650"/>
          <p14:tracePt t="77375" x="5289550" y="4946650"/>
          <p14:tracePt t="77386" x="5308600" y="4946650"/>
          <p14:tracePt t="77391" x="5321300" y="4946650"/>
          <p14:tracePt t="77398" x="5372100" y="4946650"/>
          <p14:tracePt t="77411" x="5435600" y="4946650"/>
          <p14:tracePt t="77428" x="5511800" y="4946650"/>
          <p14:tracePt t="77445" x="5594350" y="4946650"/>
          <p14:tracePt t="77461" x="5715000" y="4946650"/>
          <p14:tracePt t="77461" x="5727700" y="4946650"/>
          <p14:tracePt t="77479" x="5772150" y="4946650"/>
          <p14:tracePt t="77495" x="5848350" y="4946650"/>
          <p14:tracePt t="77511" x="5918200" y="4946650"/>
          <p14:tracePt t="77528" x="5962650" y="4946650"/>
          <p14:tracePt t="77544" x="6032500" y="4946650"/>
          <p14:tracePt t="77561" x="6076950" y="4946650"/>
          <p14:tracePt t="77578" x="6127750" y="4946650"/>
          <p14:tracePt t="77594" x="6172200" y="4946650"/>
          <p14:tracePt t="77611" x="6203950" y="4946650"/>
          <p14:tracePt t="77628" x="6223000" y="4946650"/>
          <p14:tracePt t="77645" x="6235700" y="4946650"/>
          <p14:tracePt t="77661" x="6248400" y="4946650"/>
          <p14:tracePt t="77903" x="6223000" y="4953000"/>
          <p14:tracePt t="77910" x="6191250" y="4959350"/>
          <p14:tracePt t="77918" x="6083300" y="4972050"/>
          <p14:tracePt t="77928" x="5962650" y="4984750"/>
          <p14:tracePt t="77944" x="5861050" y="4984750"/>
          <p14:tracePt t="77962" x="5759450" y="4984750"/>
          <p14:tracePt t="77978" x="5753100" y="4984750"/>
          <p14:tracePt t="77995" x="5746750" y="4984750"/>
          <p14:tracePt t="78011" x="5721350" y="4984750"/>
          <p14:tracePt t="78028" x="5683250" y="4984750"/>
          <p14:tracePt t="78044" x="5619750" y="4984750"/>
          <p14:tracePt t="78061" x="5562600" y="4984750"/>
          <p14:tracePt t="78078" x="5518150" y="4984750"/>
          <p14:tracePt t="78095" x="5499100" y="4984750"/>
          <p14:tracePt t="78111" x="5486400" y="4984750"/>
          <p14:tracePt t="78128" x="5480050" y="4984750"/>
          <p14:tracePt t="78190" x="5473700" y="4984750"/>
          <p14:tracePt t="78471" x="5461000" y="4978400"/>
          <p14:tracePt t="78479" x="5429250" y="4972050"/>
          <p14:tracePt t="78495" x="5422900" y="4972050"/>
          <p14:tracePt t="78496" x="5397500" y="4965700"/>
          <p14:tracePt t="78512" x="5384800" y="4965700"/>
          <p14:tracePt t="78529" x="5372100" y="4965700"/>
          <p14:tracePt t="78545" x="5359400" y="4965700"/>
          <p14:tracePt t="78562" x="5353050" y="4965700"/>
          <p14:tracePt t="82167" x="5359400" y="4965700"/>
          <p14:tracePt t="82175" x="5378450" y="4965700"/>
          <p14:tracePt t="82195" x="5461000" y="4965700"/>
          <p14:tracePt t="82196" x="5594350" y="4965700"/>
          <p14:tracePt t="82212" x="5778500" y="4965700"/>
          <p14:tracePt t="82229" x="5943600" y="4991100"/>
          <p14:tracePt t="82245" x="6051550" y="5022850"/>
          <p14:tracePt t="82262" x="6165850" y="5041900"/>
          <p14:tracePt t="82278" x="6286500" y="5073650"/>
          <p14:tracePt t="82296" x="6337300" y="5080000"/>
          <p14:tracePt t="82312" x="6381750" y="5086350"/>
          <p14:tracePt t="82328" x="6400800" y="5092700"/>
          <p14:tracePt t="82345" x="6426200" y="5099050"/>
          <p14:tracePt t="82362" x="6438900" y="5099050"/>
          <p14:tracePt t="82378" x="6445250" y="5099050"/>
          <p14:tracePt t="82395" x="6457950" y="5099050"/>
          <p14:tracePt t="82412" x="6464300" y="5099050"/>
          <p14:tracePt t="82428" x="6477000" y="5099050"/>
          <p14:tracePt t="82462" x="6483350" y="5099050"/>
          <p14:tracePt t="82478" x="6496050" y="5099050"/>
          <p14:tracePt t="82479" x="6508750" y="5099050"/>
          <p14:tracePt t="82496" x="6527800" y="5092700"/>
          <p14:tracePt t="82512" x="6546850" y="5092700"/>
          <p14:tracePt t="82528" x="6565900" y="5086350"/>
          <p14:tracePt t="82545" x="6591300" y="5080000"/>
          <p14:tracePt t="82562" x="6610350" y="5073650"/>
          <p14:tracePt t="82578" x="6635750" y="5060950"/>
          <p14:tracePt t="82595" x="6648450" y="5060950"/>
          <p14:tracePt t="82864" x="6642100" y="5054600"/>
          <p14:tracePt t="82872" x="6635750" y="5054600"/>
          <p14:tracePt t="82872" x="6616700" y="5048250"/>
          <p14:tracePt t="82880" x="6610350" y="5048250"/>
          <p14:tracePt t="82895" x="6597650" y="5048250"/>
          <p14:tracePt t="82896" x="6584950" y="5048250"/>
          <p14:tracePt t="82913" x="6578600" y="5048250"/>
          <p14:tracePt t="83040" x="6572250" y="5041900"/>
          <p14:tracePt t="83071" x="6572250" y="5035550"/>
          <p14:tracePt t="83077" x="6572250" y="5029200"/>
          <p14:tracePt t="83095" x="6572250" y="5022850"/>
          <p14:tracePt t="83095" x="6572250" y="5010150"/>
          <p14:tracePt t="83135" x="6572250" y="5003800"/>
          <p14:tracePt t="83167" x="6572250" y="4997450"/>
          <p14:tracePt t="83184" x="6572250" y="4991100"/>
          <p14:tracePt t="83191" x="6565900" y="4984750"/>
          <p14:tracePt t="83224" x="6565900" y="4978400"/>
          <p14:tracePt t="83240" x="6565900" y="4972050"/>
          <p14:tracePt t="83792" x="6565900" y="4978400"/>
          <p14:tracePt t="83808" x="6578600" y="4978400"/>
          <p14:tracePt t="83816" x="6597650" y="4978400"/>
          <p14:tracePt t="83824" x="6616700" y="4965700"/>
          <p14:tracePt t="83832" x="6661150" y="4959350"/>
          <p14:tracePt t="83846" x="6692900" y="4953000"/>
          <p14:tracePt t="83863" x="6705600" y="4953000"/>
          <p14:tracePt t="83912" x="6711950" y="4953000"/>
          <p14:tracePt t="83920" x="6718300" y="4953000"/>
          <p14:tracePt t="83928" x="6731000" y="4953000"/>
          <p14:tracePt t="83939" x="6737350" y="4953000"/>
          <p14:tracePt t="83946" x="6756400" y="4946650"/>
          <p14:tracePt t="84072" x="6769100" y="4946650"/>
          <p14:tracePt t="84080" x="6800850" y="4946650"/>
          <p14:tracePt t="84096" x="6845300" y="4946650"/>
          <p14:tracePt t="84113" x="6864350" y="4946650"/>
          <p14:tracePt t="84113" x="6896100" y="4946650"/>
          <p14:tracePt t="84129" x="6934200" y="4946650"/>
          <p14:tracePt t="84146" x="6972300" y="4946650"/>
          <p14:tracePt t="84162" x="7004050" y="4946650"/>
          <p14:tracePt t="84179" x="7035800" y="4946650"/>
          <p14:tracePt t="84196" x="7061200" y="4946650"/>
          <p14:tracePt t="84213" x="7080250" y="4946650"/>
          <p14:tracePt t="84229" x="7105650" y="4946650"/>
          <p14:tracePt t="84246" x="7131050" y="4946650"/>
          <p14:tracePt t="84263" x="7169150" y="4946650"/>
          <p14:tracePt t="84279" x="7239000" y="4946650"/>
          <p14:tracePt t="84297" x="7283450" y="4946650"/>
          <p14:tracePt t="84313" x="7327900" y="4946650"/>
          <p14:tracePt t="84329" x="7372350" y="4946650"/>
          <p14:tracePt t="84346" x="7404100" y="4946650"/>
          <p14:tracePt t="84363" x="7442200" y="4946650"/>
          <p14:tracePt t="84379" x="7480300" y="4946650"/>
          <p14:tracePt t="84396" x="7518400" y="4946650"/>
          <p14:tracePt t="84413" x="7543800" y="4946650"/>
          <p14:tracePt t="84429" x="7562850" y="4946650"/>
          <p14:tracePt t="84446" x="7575550" y="4946650"/>
          <p14:tracePt t="84896" x="7550150" y="4946650"/>
          <p14:tracePt t="84897" x="7499350" y="4946650"/>
          <p14:tracePt t="84905" x="7429500" y="4946650"/>
          <p14:tracePt t="84914" x="7289800" y="4946650"/>
          <p14:tracePt t="84930" x="7169150" y="4946650"/>
          <p14:tracePt t="84946" x="7073900" y="4946650"/>
          <p14:tracePt t="84963" x="7004050" y="4946650"/>
          <p14:tracePt t="84979" x="6934200" y="4946650"/>
          <p14:tracePt t="84996" x="6851650" y="4946650"/>
          <p14:tracePt t="85013" x="6781800" y="4946650"/>
          <p14:tracePt t="85030" x="6705600" y="4946650"/>
          <p14:tracePt t="85046" x="6648450" y="4946650"/>
          <p14:tracePt t="85063" x="6610350" y="4946650"/>
          <p14:tracePt t="85079" x="6578600" y="4946650"/>
          <p14:tracePt t="85096" x="6559550" y="4946650"/>
          <p14:tracePt t="85113" x="6546850" y="4946650"/>
          <p14:tracePt t="85130" x="6540500" y="4946650"/>
          <p14:tracePt t="85146" x="6527800" y="4946650"/>
          <p14:tracePt t="85328" x="6534150" y="4946650"/>
          <p14:tracePt t="85344" x="6553200" y="4946650"/>
          <p14:tracePt t="85352" x="6572250" y="4940300"/>
          <p14:tracePt t="85362" x="6597650" y="4940300"/>
          <p14:tracePt t="85363" x="6661150" y="4933950"/>
          <p14:tracePt t="85379" x="6750050" y="4933950"/>
          <p14:tracePt t="85396" x="6864350" y="4933950"/>
          <p14:tracePt t="85413" x="6972300" y="4933950"/>
          <p14:tracePt t="85430" x="7105650" y="4933950"/>
          <p14:tracePt t="85446" x="7226300" y="4933950"/>
          <p14:tracePt t="85463" x="7346950" y="4933950"/>
          <p14:tracePt t="85479" x="7505700" y="4933950"/>
          <p14:tracePt t="85497" x="7581900" y="4927600"/>
          <p14:tracePt t="85513" x="7626350" y="4921250"/>
          <p14:tracePt t="85529" x="7645400" y="4914900"/>
          <p14:tracePt t="85546" x="7664450" y="4914900"/>
          <p14:tracePt t="85563" x="7670800" y="4914900"/>
          <p14:tracePt t="85579" x="7677150" y="4908550"/>
          <p14:tracePt t="86048" x="7670800" y="4908550"/>
          <p14:tracePt t="86056" x="7651750" y="4914900"/>
          <p14:tracePt t="86064" x="7639050" y="4914900"/>
          <p14:tracePt t="86064" x="7607300" y="4921250"/>
          <p14:tracePt t="86079" x="7518400" y="4933950"/>
          <p14:tracePt t="86097" x="7467600" y="4940300"/>
          <p14:tracePt t="86112" x="7429500" y="4940300"/>
          <p14:tracePt t="86129" x="7391400" y="4940300"/>
          <p14:tracePt t="86146" x="7340600" y="4940300"/>
          <p14:tracePt t="86163" x="7283450" y="4940300"/>
          <p14:tracePt t="86179" x="7245350" y="4940300"/>
          <p14:tracePt t="86195" x="7213600" y="4940300"/>
          <p14:tracePt t="86215" x="7175500" y="4940300"/>
          <p14:tracePt t="86230" x="7137400" y="4946650"/>
          <p14:tracePt t="86245" x="7105650" y="4946650"/>
          <p14:tracePt t="86262" x="7080250" y="4946650"/>
          <p14:tracePt t="86279" x="7048500" y="4946650"/>
          <p14:tracePt t="86295" x="7016750" y="4946650"/>
          <p14:tracePt t="86312" x="7010400" y="4946650"/>
          <p14:tracePt t="86329" x="6991350" y="4946650"/>
          <p14:tracePt t="86346" x="6972300" y="4946650"/>
          <p14:tracePt t="86363" x="6959600" y="4946650"/>
          <p14:tracePt t="86379" x="6946900" y="4946650"/>
          <p14:tracePt t="86396" x="6940550" y="4946650"/>
          <p14:tracePt t="86413" x="6927850" y="4946650"/>
          <p14:tracePt t="86429" x="6915150" y="4946650"/>
          <p14:tracePt t="86446" x="6896100" y="4946650"/>
          <p14:tracePt t="86463" x="6877050" y="4946650"/>
          <p14:tracePt t="86463" x="6870700" y="4946650"/>
          <p14:tracePt t="86480" x="6858000" y="4946650"/>
          <p14:tracePt t="86496" x="6845300" y="4946650"/>
          <p14:tracePt t="86513" x="6838950" y="4946650"/>
          <p14:tracePt t="86560" x="6826250" y="4946650"/>
          <p14:tracePt t="86571" x="6807200" y="4946650"/>
          <p14:tracePt t="86576" x="6800850" y="4946650"/>
          <p14:tracePt t="86579" x="6781800" y="4953000"/>
          <p14:tracePt t="86596" x="6756400" y="4953000"/>
          <p14:tracePt t="86632" x="6743700" y="4953000"/>
          <p14:tracePt t="86633" x="6737350" y="4953000"/>
          <p14:tracePt t="86646" x="6731000" y="4953000"/>
          <p14:tracePt t="86680" x="6724650" y="4953000"/>
          <p14:tracePt t="86681" x="6718300" y="4953000"/>
          <p14:tracePt t="86696" x="6711950" y="4953000"/>
          <p14:tracePt t="86713" x="6705600" y="4953000"/>
          <p14:tracePt t="86729" x="6699250" y="4953000"/>
          <p14:tracePt t="86746" x="6692900" y="4953000"/>
          <p14:tracePt t="86762" x="6680200" y="4953000"/>
          <p14:tracePt t="86779" x="6673850" y="4953000"/>
          <p14:tracePt t="86796" x="6667500" y="4953000"/>
          <p14:tracePt t="86813" x="6661150" y="4953000"/>
          <p14:tracePt t="86829" x="6654800" y="4953000"/>
          <p14:tracePt t="86846" x="6648450" y="4953000"/>
          <p14:tracePt t="86862" x="6642100" y="4953000"/>
          <p14:tracePt t="86862" x="6635750" y="4953000"/>
          <p14:tracePt t="86904" x="6629400" y="4953000"/>
          <p14:tracePt t="86944" x="6623050" y="4953000"/>
          <p14:tracePt t="86968" x="6616700" y="4953000"/>
          <p14:tracePt t="86976" x="6610350" y="4953000"/>
          <p14:tracePt t="87024" x="6604000" y="4953000"/>
          <p14:tracePt t="87376" x="6616700" y="4953000"/>
          <p14:tracePt t="87384" x="6623050" y="4953000"/>
          <p14:tracePt t="87392" x="6629400" y="4953000"/>
          <p14:tracePt t="87400" x="6673850" y="4953000"/>
          <p14:tracePt t="87413" x="6724650" y="4953000"/>
          <p14:tracePt t="87429" x="6775450" y="4953000"/>
          <p14:tracePt t="87446" x="6781800" y="4953000"/>
          <p14:tracePt t="87462" x="6819900" y="4953000"/>
          <p14:tracePt t="87462" x="6851650" y="4953000"/>
          <p14:tracePt t="87480" x="6877050" y="4953000"/>
          <p14:tracePt t="87496" x="6889750" y="4953000"/>
          <p14:tracePt t="87512" x="6959600" y="4953000"/>
          <p14:tracePt t="87529" x="7042150" y="4953000"/>
          <p14:tracePt t="87546" x="7112000" y="4953000"/>
          <p14:tracePt t="87562" x="7188200" y="4953000"/>
          <p14:tracePt t="87579" x="7251700" y="4953000"/>
          <p14:tracePt t="87596" x="7308850" y="4953000"/>
          <p14:tracePt t="87613" x="7346950" y="4953000"/>
          <p14:tracePt t="87629" x="7372350" y="4953000"/>
          <p14:tracePt t="87646" x="7397750" y="4953000"/>
          <p14:tracePt t="87662" x="7423150" y="4953000"/>
          <p14:tracePt t="87680" x="7429500" y="4953000"/>
          <p14:tracePt t="87800" x="7435850" y="4953000"/>
          <p14:tracePt t="88624" x="7429500" y="4965700"/>
          <p14:tracePt t="88648" x="7423150" y="4965700"/>
          <p14:tracePt t="88648" x="7423150" y="4972050"/>
          <p14:tracePt t="88672" x="7416800" y="4972050"/>
          <p14:tracePt t="88832" x="7410450" y="4978400"/>
          <p14:tracePt t="88839" x="7404100" y="4984750"/>
          <p14:tracePt t="88854" x="7397750" y="4984750"/>
          <p14:tracePt t="88855" x="7391400" y="4984750"/>
          <p14:tracePt t="88862" x="7372350" y="4991100"/>
          <p14:tracePt t="88904" x="7366000" y="4997450"/>
          <p14:tracePt t="88920" x="7359650" y="4997450"/>
          <p14:tracePt t="88943" x="7353300" y="4997450"/>
          <p14:tracePt t="88960" x="7346950" y="4997450"/>
          <p14:tracePt t="88968" x="7340600" y="4997450"/>
          <p14:tracePt t="88984" x="7334250" y="4997450"/>
          <p14:tracePt t="88995" x="7327900" y="4997450"/>
          <p14:tracePt t="88996" x="7315200" y="4997450"/>
          <p14:tracePt t="89012" x="7302500" y="4997450"/>
          <p14:tracePt t="89029" x="7296150" y="5003800"/>
          <p14:tracePt t="89046" x="7283450" y="5003800"/>
          <p14:tracePt t="89046" x="7277100" y="5003800"/>
          <p14:tracePt t="89080" x="7264400" y="5003800"/>
          <p14:tracePt t="89119" x="7258050" y="5003800"/>
          <p14:tracePt t="89136" x="7251700" y="5003800"/>
          <p14:tracePt t="89464" x="7245350" y="5003800"/>
          <p14:tracePt t="95664" x="7219950" y="4997450"/>
          <p14:tracePt t="95672" x="7162800" y="4984750"/>
          <p14:tracePt t="95679" x="7099300" y="4959350"/>
          <p14:tracePt t="95704" x="7061200" y="4953000"/>
          <p14:tracePt t="95712" x="7029450" y="4940300"/>
          <p14:tracePt t="95716" x="6991350" y="4933950"/>
          <p14:tracePt t="95729" x="6965950" y="4933950"/>
          <p14:tracePt t="95745" x="6959600" y="4933950"/>
          <p14:tracePt t="95783" x="6953250" y="4933950"/>
          <p14:tracePt t="95807" x="6946900" y="4933950"/>
          <p14:tracePt t="95976" x="6940550" y="4933950"/>
          <p14:tracePt t="95992" x="6934200" y="4933950"/>
          <p14:tracePt t="96008" x="6927850" y="4933950"/>
          <p14:tracePt t="96024" x="6915150" y="4933950"/>
          <p14:tracePt t="96040" x="6908800" y="4933950"/>
          <p14:tracePt t="96056" x="6896100" y="4933950"/>
          <p14:tracePt t="96064" x="6889750" y="4933950"/>
          <p14:tracePt t="96065" x="6883400" y="4933950"/>
          <p14:tracePt t="96081" x="6877050" y="4933950"/>
          <p14:tracePt t="96097" x="6870700" y="4933950"/>
          <p14:tracePt t="96114" x="6870700" y="4927600"/>
          <p14:tracePt t="96130" x="6851650" y="4921250"/>
          <p14:tracePt t="96184" x="6845300" y="4921250"/>
          <p14:tracePt t="96193" x="6838950" y="4921250"/>
          <p14:tracePt t="96200" x="6832600" y="4921250"/>
          <p14:tracePt t="96208" x="6826250" y="4921250"/>
          <p14:tracePt t="96213" x="6813550" y="4921250"/>
          <p14:tracePt t="96230" x="6800850" y="4921250"/>
          <p14:tracePt t="96246" x="6788150" y="4914900"/>
          <p14:tracePt t="96263" x="6775450" y="4914900"/>
          <p14:tracePt t="96281" x="6762750" y="4908550"/>
          <p14:tracePt t="96320" x="6756400" y="4908550"/>
          <p14:tracePt t="96353" x="6750050" y="4908550"/>
          <p14:tracePt t="96456" x="6762750" y="4908550"/>
          <p14:tracePt t="96465" x="6769100" y="4908550"/>
          <p14:tracePt t="96473" x="6781800" y="4908550"/>
          <p14:tracePt t="96480" x="6794500" y="4902200"/>
          <p14:tracePt t="96480" x="6832600" y="4895850"/>
          <p14:tracePt t="96496" x="6883400" y="4889500"/>
          <p14:tracePt t="96513" x="6934200" y="4889500"/>
          <p14:tracePt t="96530" x="6940550" y="4889500"/>
          <p14:tracePt t="96546" x="6978650" y="4889500"/>
          <p14:tracePt t="96584" x="6991350" y="4889500"/>
          <p14:tracePt t="96596" x="7010400" y="4889500"/>
          <p14:tracePt t="96613" x="7035800" y="4883150"/>
          <p14:tracePt t="96614" x="7067550" y="4883150"/>
          <p14:tracePt t="96630" x="7080250" y="4883150"/>
          <p14:tracePt t="96647" x="7105650" y="4883150"/>
          <p14:tracePt t="96663" x="7137400" y="4883150"/>
          <p14:tracePt t="96681" x="7143750" y="4883150"/>
          <p14:tracePt t="96736" x="7150100" y="4883150"/>
          <p14:tracePt t="99770" x="7143750" y="4883150"/>
          <p14:tracePt t="99792" x="7137400" y="4883150"/>
          <p14:tracePt t="99800" x="7131050" y="4889500"/>
          <p14:tracePt t="99808" x="7124700" y="4889500"/>
          <p14:tracePt t="99832" x="7112000" y="4895850"/>
          <p14:tracePt t="99833" x="7105650" y="4902200"/>
          <p14:tracePt t="100144" x="7099300" y="4902200"/>
          <p14:tracePt t="100145" x="7092950" y="4902200"/>
          <p14:tracePt t="100168" x="7086600" y="4902200"/>
          <p14:tracePt t="100179" x="7080250" y="4902200"/>
          <p14:tracePt t="100180" x="7080250" y="4908550"/>
          <p14:tracePt t="100216" x="7073900" y="4908550"/>
          <p14:tracePt t="100440" x="7061200" y="4921250"/>
          <p14:tracePt t="100448" x="7054850" y="4921250"/>
          <p14:tracePt t="100456" x="7048500" y="4927600"/>
          <p14:tracePt t="100464" x="7029450" y="4940300"/>
          <p14:tracePt t="101744" x="7010400" y="4940300"/>
          <p14:tracePt t="101752" x="6985000" y="4953000"/>
          <p14:tracePt t="101756" x="6959600" y="4965700"/>
          <p14:tracePt t="101763" x="6908800" y="4984750"/>
          <p14:tracePt t="101779" x="6858000" y="5010150"/>
          <p14:tracePt t="101796" x="6819900" y="5029200"/>
          <p14:tracePt t="101813" x="6788150" y="5041900"/>
          <p14:tracePt t="101830" x="6762750" y="5048250"/>
          <p14:tracePt t="101846" x="6737350" y="5067300"/>
          <p14:tracePt t="101863" x="6705600" y="5073650"/>
          <p14:tracePt t="101879" x="6629400" y="5105400"/>
          <p14:tracePt t="101896" x="6559550" y="5130800"/>
          <p14:tracePt t="101913" x="6457950" y="5175250"/>
          <p14:tracePt t="101952" x="6445250" y="5181600"/>
          <p14:tracePt t="101963" x="6394450" y="5213350"/>
          <p14:tracePt t="101963" x="6254750" y="5289550"/>
          <p14:tracePt t="101980" x="6178550" y="5346700"/>
          <p14:tracePt t="101996" x="6076950" y="5403850"/>
          <p14:tracePt t="102013" x="6000750" y="5448300"/>
          <p14:tracePt t="102030" x="5937250" y="5486400"/>
          <p14:tracePt t="102046" x="5905500" y="5492750"/>
          <p14:tracePt t="102080" x="5892800" y="5505450"/>
          <p14:tracePt t="102081" x="5854700" y="5524500"/>
          <p14:tracePt t="102096" x="5835650" y="5530850"/>
          <p14:tracePt t="102113" x="5822950" y="5537200"/>
          <p14:tracePt t="102129" x="5822950" y="5543550"/>
          <p14:tracePt t="102288" x="5810250" y="5549900"/>
          <p14:tracePt t="102304" x="5803900" y="5549900"/>
          <p14:tracePt t="102312" x="5791200" y="5562600"/>
          <p14:tracePt t="102317" x="5765800" y="5575300"/>
          <p14:tracePt t="102329" x="5759450" y="5581650"/>
          <p14:tracePt t="102346" x="5753100" y="5588000"/>
          <p14:tracePt t="102363" x="5734050" y="5600700"/>
          <p14:tracePt t="102379" x="5715000" y="5626100"/>
          <p14:tracePt t="102396" x="5708650" y="5645150"/>
          <p14:tracePt t="102413" x="5695950" y="5670550"/>
          <p14:tracePt t="102430" x="5689600" y="5695950"/>
          <p14:tracePt t="102446" x="5683250" y="5702300"/>
          <p14:tracePt t="102463" x="5683250" y="5715000"/>
          <p14:tracePt t="102552" x="5683250" y="5721350"/>
          <p14:tracePt t="102608" x="5676900" y="5721350"/>
          <p14:tracePt t="102624" x="5670550" y="5721350"/>
          <p14:tracePt t="102632" x="5651500" y="5721350"/>
          <p14:tracePt t="102640" x="5638800" y="5721350"/>
          <p14:tracePt t="102640" x="5626100" y="5721350"/>
          <p14:tracePt t="102648" x="5613400" y="5727700"/>
          <p14:tracePt t="102663" x="5581650" y="5740400"/>
          <p14:tracePt t="102679" x="5530850" y="5753100"/>
          <p14:tracePt t="102713" x="5486400" y="5753100"/>
          <p14:tracePt t="102713" x="5429250" y="5765800"/>
          <p14:tracePt t="102729" x="5365750" y="5772150"/>
          <p14:tracePt t="102746" x="5276850" y="5784850"/>
          <p14:tracePt t="102763" x="5207000" y="5791200"/>
          <p14:tracePt t="102779" x="5111750" y="5803900"/>
          <p14:tracePt t="102796" x="5010150" y="5810250"/>
          <p14:tracePt t="102813" x="4921250" y="5822950"/>
          <p14:tracePt t="102829" x="4851400" y="5835650"/>
          <p14:tracePt t="102846" x="4749800" y="5848350"/>
          <p14:tracePt t="102863" x="4718050" y="5848350"/>
          <p14:tracePt t="102863" x="4635500" y="5848350"/>
          <p14:tracePt t="102880" x="4457700" y="5861050"/>
          <p14:tracePt t="102896" x="4337050" y="5867400"/>
          <p14:tracePt t="102913" x="4197350" y="5867400"/>
          <p14:tracePt t="102929" x="4184650" y="5867400"/>
          <p14:tracePt t="102946" x="4089400" y="5867400"/>
          <p14:tracePt t="102963" x="3917950" y="5867400"/>
          <p14:tracePt t="102979" x="3810000" y="5867400"/>
          <p14:tracePt t="102996" x="3752850" y="5867400"/>
          <p14:tracePt t="103013" x="3683000" y="5867400"/>
          <p14:tracePt t="103029" x="3600450" y="5854700"/>
          <p14:tracePt t="103046" x="3530600" y="5842000"/>
          <p14:tracePt t="103063" x="3321050" y="5816600"/>
          <p14:tracePt t="103080" x="3162300" y="5791200"/>
          <p14:tracePt t="103096" x="3073400" y="5778500"/>
          <p14:tracePt t="103113" x="3067050" y="5778500"/>
          <p14:tracePt t="103129" x="2965450" y="5772150"/>
          <p14:tracePt t="103146" x="2851150" y="5772150"/>
          <p14:tracePt t="103163" x="2749550" y="5772150"/>
          <p14:tracePt t="103180" x="2711450" y="5772150"/>
          <p14:tracePt t="103196" x="2603500" y="5772150"/>
          <p14:tracePt t="103213" x="2495550" y="5778500"/>
          <p14:tracePt t="103230" x="2406650" y="5791200"/>
          <p14:tracePt t="103246" x="2400300" y="5791200"/>
          <p14:tracePt t="103263" x="2368550" y="5797550"/>
          <p14:tracePt t="103280" x="2311400" y="5810250"/>
          <p14:tracePt t="103296" x="2266950" y="5816600"/>
          <p14:tracePt t="103313" x="2235200" y="5816600"/>
          <p14:tracePt t="103329" x="2216150" y="5816600"/>
          <p14:tracePt t="103346" x="2203450" y="5816600"/>
          <p14:tracePt t="103363" x="2165350" y="5829300"/>
          <p14:tracePt t="103380" x="2139950" y="5829300"/>
          <p14:tracePt t="103396" x="2114550" y="5835650"/>
          <p14:tracePt t="103413" x="2108200" y="5835650"/>
          <p14:tracePt t="103429" x="2095500" y="5835650"/>
          <p14:tracePt t="103446" x="2089150" y="5835650"/>
          <p14:tracePt t="103616" x="2101850" y="5835650"/>
          <p14:tracePt t="103625" x="2120900" y="5835650"/>
          <p14:tracePt t="103632" x="2146300" y="5835650"/>
          <p14:tracePt t="103646" x="2165350" y="5835650"/>
          <p14:tracePt t="103647" x="2216150" y="5835650"/>
          <p14:tracePt t="103663" x="2298700" y="5842000"/>
          <p14:tracePt t="103681" x="2368550" y="5842000"/>
          <p14:tracePt t="103696" x="2463800" y="5842000"/>
          <p14:tracePt t="103713" x="2578100" y="5842000"/>
          <p14:tracePt t="103729" x="2622550" y="5842000"/>
          <p14:tracePt t="103746" x="2654300" y="5842000"/>
          <p14:tracePt t="103763" x="2686050" y="5842000"/>
          <p14:tracePt t="103780" x="2838450" y="5842000"/>
          <p14:tracePt t="103796" x="2978150" y="5835650"/>
          <p14:tracePt t="103813" x="3124200" y="5835650"/>
          <p14:tracePt t="103829" x="3155950" y="5835650"/>
          <p14:tracePt t="103846" x="3181350" y="5835650"/>
          <p14:tracePt t="103862" x="3333750" y="5822950"/>
          <p14:tracePt t="103880" x="3409950" y="5810250"/>
          <p14:tracePt t="103896" x="3467100" y="5810250"/>
          <p14:tracePt t="103912" x="3619500" y="5791200"/>
          <p14:tracePt t="103929" x="3632200" y="5791200"/>
          <p14:tracePt t="103946" x="3721100" y="5791200"/>
          <p14:tracePt t="103962" x="3835400" y="5791200"/>
          <p14:tracePt t="103979" x="3943350" y="5784850"/>
          <p14:tracePt t="103996" x="3962400" y="5784850"/>
          <p14:tracePt t="104013" x="3994150" y="5784850"/>
          <p14:tracePt t="104029" x="4019550" y="5784850"/>
          <p14:tracePt t="104046" x="4070350" y="5784850"/>
          <p14:tracePt t="104062" x="4159250" y="5784850"/>
          <p14:tracePt t="104081" x="4203700" y="5784850"/>
          <p14:tracePt t="104096" x="4210050" y="5784850"/>
          <p14:tracePt t="104920" x="4216400" y="5784850"/>
          <p14:tracePt t="104927" x="4229100" y="5784850"/>
          <p14:tracePt t="104938" x="4248150" y="5784850"/>
          <p14:tracePt t="104939" x="4260850" y="5784850"/>
          <p14:tracePt t="104946" x="4292600" y="5784850"/>
          <p14:tracePt t="104963" x="4349750" y="5784850"/>
          <p14:tracePt t="104979" x="4400550" y="5791200"/>
          <p14:tracePt t="104996" x="4470400" y="5803900"/>
          <p14:tracePt t="105012" x="4521200" y="5810250"/>
          <p14:tracePt t="105029" x="4533900" y="5816600"/>
          <p14:tracePt t="105064" x="4552950" y="5816600"/>
          <p14:tracePt t="105064" x="4584700" y="5816600"/>
          <p14:tracePt t="105080" x="4597400" y="5816600"/>
          <p14:tracePt t="105096" x="4641850" y="5816600"/>
          <p14:tracePt t="105112" x="4660900" y="5816600"/>
          <p14:tracePt t="105129" x="4692650" y="5816600"/>
          <p14:tracePt t="105146" x="4705350" y="5816600"/>
          <p14:tracePt t="105163" x="4724400" y="5816600"/>
          <p14:tracePt t="105179" x="4730750" y="5816600"/>
          <p14:tracePt t="105196" x="4737100" y="5816600"/>
          <p14:tracePt t="105239" x="4743450" y="5816600"/>
          <p14:tracePt t="105264" x="4749800" y="5816600"/>
          <p14:tracePt t="105271" x="4756150" y="5816600"/>
          <p14:tracePt t="110239" x="4781550" y="5810250"/>
          <p14:tracePt t="110248" x="4864100" y="5791200"/>
          <p14:tracePt t="110255" x="4940300" y="5765800"/>
          <p14:tracePt t="110263" x="5124450" y="5664200"/>
          <p14:tracePt t="110279" x="5238750" y="5568950"/>
          <p14:tracePt t="110280" x="5359400" y="5448300"/>
          <p14:tracePt t="110296" x="5441950" y="5346700"/>
          <p14:tracePt t="110312" x="5518150" y="5226050"/>
          <p14:tracePt t="110329" x="5518150" y="5219700"/>
          <p14:tracePt t="110346" x="5530850" y="5187950"/>
          <p14:tracePt t="110362" x="5543550" y="5175250"/>
          <p14:tracePt t="110379" x="5543550" y="5168900"/>
          <p14:tracePt t="110471" x="5543550" y="5162550"/>
          <p14:tracePt t="110479" x="5530850" y="5162550"/>
          <p14:tracePt t="110584" x="5524500" y="5156200"/>
          <p14:tracePt t="110592" x="5505450" y="5156200"/>
          <p14:tracePt t="110592" x="5492750" y="5143500"/>
          <p14:tracePt t="110599" x="5473700" y="5130800"/>
          <p14:tracePt t="110612" x="5441950" y="5111750"/>
          <p14:tracePt t="110629" x="5397500" y="5073650"/>
          <p14:tracePt t="110646" x="5372100" y="5041900"/>
          <p14:tracePt t="110662" x="5359400" y="4984750"/>
          <p14:tracePt t="110680" x="5359400" y="4959350"/>
          <p14:tracePt t="110695" x="5359400" y="4946650"/>
          <p14:tracePt t="110712" x="5359400" y="4933950"/>
          <p14:tracePt t="110760" x="5359400" y="4927600"/>
          <p14:tracePt t="110791" x="5365750" y="4927600"/>
          <p14:tracePt t="110805" x="5372100" y="4921250"/>
          <p14:tracePt t="110815" x="5372100" y="4914900"/>
          <p14:tracePt t="110839" x="5378450" y="4914900"/>
          <p14:tracePt t="110976" x="5378450" y="4908550"/>
          <p14:tracePt t="111008" x="5384800" y="4908550"/>
          <p14:tracePt t="111015" x="5391150" y="4908550"/>
          <p14:tracePt t="111023" x="5397500" y="4908550"/>
          <p14:tracePt t="111029" x="5403850" y="4908550"/>
          <p14:tracePt t="111045" x="5422900" y="4908550"/>
          <p14:tracePt t="111062" x="5454650" y="4902200"/>
          <p14:tracePt t="111080" x="5473700" y="4902200"/>
          <p14:tracePt t="111122" x="5492750" y="4902200"/>
          <p14:tracePt t="111128" x="5518150" y="4902200"/>
          <p14:tracePt t="111145" x="5556250" y="4902200"/>
          <p14:tracePt t="111146" x="5626100" y="4902200"/>
          <p14:tracePt t="111162" x="5727700" y="4902200"/>
          <p14:tracePt t="111180" x="5816600" y="4902200"/>
          <p14:tracePt t="111196" x="5899150" y="4902200"/>
          <p14:tracePt t="111213" x="5937250" y="4902200"/>
          <p14:tracePt t="111272" x="5943600" y="4895850"/>
          <p14:tracePt t="111280" x="5969000" y="4895850"/>
          <p14:tracePt t="111288" x="5975350" y="4895850"/>
          <p14:tracePt t="111296" x="5994400" y="4895850"/>
          <p14:tracePt t="111313" x="6019800" y="4895850"/>
          <p14:tracePt t="111329" x="6038850" y="4895850"/>
          <p14:tracePt t="111346" x="6051550" y="4895850"/>
          <p14:tracePt t="111362" x="6064250" y="4895850"/>
          <p14:tracePt t="111379" x="6070600" y="4895850"/>
          <p14:tracePt t="111396" x="6076950" y="4895850"/>
          <p14:tracePt t="111413" x="6083300" y="4895850"/>
          <p14:tracePt t="111447" x="6089650" y="4895850"/>
          <p14:tracePt t="114184" x="6108700" y="4889500"/>
          <p14:tracePt t="114192" x="6184900" y="4883150"/>
          <p14:tracePt t="114197" x="6280150" y="4883150"/>
          <p14:tracePt t="114240" x="6286500" y="4883150"/>
          <p14:tracePt t="114256" x="6299200" y="4883150"/>
          <p14:tracePt t="114272" x="6305550" y="4883150"/>
          <p14:tracePt t="114280" x="6311900" y="4883150"/>
          <p14:tracePt t="114281" x="6324600" y="4883150"/>
          <p14:tracePt t="114297" x="6362700" y="4883150"/>
          <p14:tracePt t="114313" x="6432550" y="4883150"/>
          <p14:tracePt t="114330" x="6483350" y="4883150"/>
          <p14:tracePt t="114346" x="6527800" y="4883150"/>
          <p14:tracePt t="114363" x="6540500" y="4883150"/>
          <p14:tracePt t="114752" x="6534150" y="4883150"/>
          <p14:tracePt t="114760" x="6534150" y="4889500"/>
          <p14:tracePt t="115184" x="6534150" y="4895850"/>
          <p14:tracePt t="115224" x="6540500" y="4895850"/>
          <p14:tracePt t="115248" x="6553200" y="4902200"/>
          <p14:tracePt t="115254" x="6565900" y="4902200"/>
          <p14:tracePt t="115264" x="6572250" y="4902200"/>
          <p14:tracePt t="115265" x="6597650" y="4902200"/>
          <p14:tracePt t="115280" x="6623050" y="4908550"/>
          <p14:tracePt t="115296" x="6635750" y="4908550"/>
          <p14:tracePt t="115336" x="6642100" y="4908550"/>
          <p14:tracePt t="115344" x="6648450" y="4908550"/>
          <p14:tracePt t="115353" x="6680200" y="4914900"/>
          <p14:tracePt t="115363" x="6699250" y="4921250"/>
          <p14:tracePt t="115380" x="6718300" y="4921250"/>
          <p14:tracePt t="115424" x="6724650" y="4921250"/>
          <p14:tracePt t="115432" x="6737350" y="4921250"/>
          <p14:tracePt t="115440" x="6743700" y="4921250"/>
          <p14:tracePt t="115448" x="6756400" y="4921250"/>
          <p14:tracePt t="115463" x="6788150" y="4921250"/>
          <p14:tracePt t="115481" x="6807200" y="4921250"/>
          <p14:tracePt t="115496" x="6832600" y="4921250"/>
          <p14:tracePt t="115513" x="6864350" y="4921250"/>
          <p14:tracePt t="115530" x="6889750" y="4921250"/>
          <p14:tracePt t="115546" x="6921500" y="4921250"/>
          <p14:tracePt t="115563" x="6953250" y="4921250"/>
          <p14:tracePt t="115580" x="6978650" y="4921250"/>
          <p14:tracePt t="115596" x="7010400" y="4921250"/>
          <p14:tracePt t="115613" x="7029450" y="4921250"/>
          <p14:tracePt t="115630" x="7054850" y="4921250"/>
          <p14:tracePt t="115646" x="7073900" y="4921250"/>
          <p14:tracePt t="115663" x="7112000" y="4921250"/>
          <p14:tracePt t="115681" x="7137400" y="4921250"/>
          <p14:tracePt t="115697" x="7169150" y="4921250"/>
          <p14:tracePt t="115713" x="7200900" y="4921250"/>
          <p14:tracePt t="115730" x="7239000" y="4921250"/>
          <p14:tracePt t="115746" x="7296150" y="4921250"/>
          <p14:tracePt t="115763" x="7366000" y="4921250"/>
          <p14:tracePt t="115780" x="7448550" y="4921250"/>
          <p14:tracePt t="115796" x="7524750" y="4921250"/>
          <p14:tracePt t="115813" x="7594600" y="4921250"/>
          <p14:tracePt t="115830" x="7645400" y="4921250"/>
          <p14:tracePt t="115846" x="7658100" y="4921250"/>
          <p14:tracePt t="115863" x="7664450" y="4921250"/>
          <p14:tracePt t="116016" x="7651750" y="4921250"/>
          <p14:tracePt t="116024" x="7639050" y="4927600"/>
          <p14:tracePt t="116032" x="7607300" y="4927600"/>
          <p14:tracePt t="116040" x="7562850" y="4946650"/>
          <p14:tracePt t="116046" x="7448550" y="4959350"/>
          <p14:tracePt t="116063" x="7245350" y="4972050"/>
          <p14:tracePt t="116081" x="7124700" y="4978400"/>
          <p14:tracePt t="116096" x="7016750" y="4978400"/>
          <p14:tracePt t="116113" x="6934200" y="4978400"/>
          <p14:tracePt t="116130" x="6858000" y="4978400"/>
          <p14:tracePt t="116146" x="6800850" y="4978400"/>
          <p14:tracePt t="116163" x="6750050" y="4978400"/>
          <p14:tracePt t="116180" x="6705600" y="4978400"/>
          <p14:tracePt t="116196" x="6686550" y="4978400"/>
          <p14:tracePt t="116213" x="6661150" y="4978400"/>
          <p14:tracePt t="116230" x="6654800" y="4978400"/>
          <p14:tracePt t="116246" x="6648450" y="4978400"/>
          <p14:tracePt t="116263" x="6642100" y="4978400"/>
          <p14:tracePt t="116280" x="6635750" y="4978400"/>
          <p14:tracePt t="116296" x="6623050" y="4978400"/>
          <p14:tracePt t="116313" x="6616700" y="4978400"/>
          <p14:tracePt t="116352" x="6604000" y="4978400"/>
          <p14:tracePt t="116480" x="6604000" y="4972050"/>
          <p14:tracePt t="116496" x="6610350" y="4972050"/>
          <p14:tracePt t="116504" x="6616700" y="4972050"/>
          <p14:tracePt t="116513" x="6623050" y="4972050"/>
          <p14:tracePt t="116513" x="6635750" y="4972050"/>
          <p14:tracePt t="116530" x="6654800" y="4972050"/>
          <p14:tracePt t="116547" x="6692900" y="4972050"/>
          <p14:tracePt t="116592" x="6724650" y="4972050"/>
          <p14:tracePt t="116600" x="6769100" y="4972050"/>
          <p14:tracePt t="116606" x="6794500" y="4965700"/>
          <p14:tracePt t="116613" x="6851650" y="4959350"/>
          <p14:tracePt t="116630" x="6902450" y="4953000"/>
          <p14:tracePt t="116646" x="6953250" y="4953000"/>
          <p14:tracePt t="116663" x="7023100" y="4946650"/>
          <p14:tracePt t="116681" x="7067550" y="4946650"/>
          <p14:tracePt t="116696" x="7105650" y="4946650"/>
          <p14:tracePt t="116713" x="7150100" y="4946650"/>
          <p14:tracePt t="116730" x="7175500" y="4946650"/>
          <p14:tracePt t="116746" x="7200900" y="4946650"/>
          <p14:tracePt t="116763" x="7219950" y="4946650"/>
          <p14:tracePt t="116780" x="7239000" y="4940300"/>
          <p14:tracePt t="116796" x="7245350" y="4933950"/>
          <p14:tracePt t="116813" x="7258050" y="4933950"/>
          <p14:tracePt t="116830" x="7264400" y="4933950"/>
          <p14:tracePt t="116846" x="7270750" y="4933950"/>
          <p14:tracePt t="116863" x="7277100" y="4933950"/>
          <p14:tracePt t="116880" x="7283450" y="4933950"/>
          <p14:tracePt t="116897" x="7289800" y="4927600"/>
          <p14:tracePt t="116937" x="7296150" y="4927600"/>
          <p14:tracePt t="116938" x="7302500" y="4927600"/>
          <p14:tracePt t="116946" x="7308850" y="4921250"/>
          <p14:tracePt t="116963" x="7315200" y="4921250"/>
          <p14:tracePt t="116980" x="7327900" y="4921250"/>
          <p14:tracePt t="116996" x="7340600" y="4921250"/>
          <p14:tracePt t="117013" x="7353300" y="4921250"/>
          <p14:tracePt t="117104" x="7359650" y="4914900"/>
          <p14:tracePt t="117288" x="7346950" y="4914900"/>
          <p14:tracePt t="117306" x="7340600" y="4914900"/>
          <p14:tracePt t="117320" x="7334250" y="4914900"/>
          <p14:tracePt t="117339" x="7327900" y="4914900"/>
          <p14:tracePt t="117472" x="7321550" y="4914900"/>
          <p14:tracePt t="117496" x="7302500" y="4914900"/>
          <p14:tracePt t="117497" x="7270750" y="4921250"/>
          <p14:tracePt t="117513" x="7207250" y="4927600"/>
          <p14:tracePt t="117529" x="7131050" y="4933950"/>
          <p14:tracePt t="117546" x="7080250" y="4933950"/>
          <p14:tracePt t="117563" x="7042150" y="4933950"/>
          <p14:tracePt t="117580" x="7010400" y="4933950"/>
          <p14:tracePt t="117597" x="6965950" y="4933950"/>
          <p14:tracePt t="117613" x="6915150" y="4933950"/>
          <p14:tracePt t="117630" x="6864350" y="4933950"/>
          <p14:tracePt t="117646" x="6807200" y="4933950"/>
          <p14:tracePt t="117663" x="6718300" y="4933950"/>
          <p14:tracePt t="117680" x="6667500" y="4933950"/>
          <p14:tracePt t="117696" x="6642100" y="4933950"/>
          <p14:tracePt t="117713" x="6635750" y="4927600"/>
          <p14:tracePt t="117880" x="6642100" y="4927600"/>
          <p14:tracePt t="117888" x="6661150" y="4927600"/>
          <p14:tracePt t="117896" x="6686550" y="4927600"/>
          <p14:tracePt t="117897" x="6769100" y="4933950"/>
          <p14:tracePt t="117913" x="6883400" y="4946650"/>
          <p14:tracePt t="117930" x="7029450" y="4959350"/>
          <p14:tracePt t="117946" x="7194550" y="4959350"/>
          <p14:tracePt t="117963" x="7359650" y="4959350"/>
          <p14:tracePt t="117979" x="7473950" y="4959350"/>
          <p14:tracePt t="117996" x="7537450" y="4953000"/>
          <p14:tracePt t="118013" x="7562850" y="4946650"/>
          <p14:tracePt t="118030" x="7575550" y="4940300"/>
          <p14:tracePt t="118296" x="7569200" y="4940300"/>
          <p14:tracePt t="118304" x="7550150" y="4940300"/>
          <p14:tracePt t="118312" x="7499350" y="4946650"/>
          <p14:tracePt t="118322" x="7461250" y="4953000"/>
          <p14:tracePt t="118329" x="7372350" y="4972050"/>
          <p14:tracePt t="118346" x="7277100" y="4972050"/>
          <p14:tracePt t="118363" x="7175500" y="4972050"/>
          <p14:tracePt t="118379" x="7112000" y="4972050"/>
          <p14:tracePt t="118396" x="7054850" y="4972050"/>
          <p14:tracePt t="118413" x="7023100" y="4972050"/>
          <p14:tracePt t="118430" x="7004050" y="4972050"/>
          <p14:tracePt t="118446" x="6985000" y="4972050"/>
          <p14:tracePt t="118463" x="6965950" y="4972050"/>
          <p14:tracePt t="118481" x="6953250" y="4972050"/>
          <p14:tracePt t="118496" x="6940550" y="4972050"/>
          <p14:tracePt t="118513" x="6934200" y="4972050"/>
          <p14:tracePt t="118529" x="6927850" y="4972050"/>
          <p14:tracePt t="118546" x="6921500" y="4972050"/>
          <p14:tracePt t="118563" x="6915150" y="4972050"/>
          <p14:tracePt t="118608" x="6908800" y="4972050"/>
          <p14:tracePt t="118624" x="6902450" y="4972050"/>
          <p14:tracePt t="118640" x="6896100" y="4972050"/>
          <p14:tracePt t="118648" x="6883400" y="4965700"/>
          <p14:tracePt t="118664" x="6877050" y="4965700"/>
          <p14:tracePt t="118665" x="6858000" y="4965700"/>
          <p14:tracePt t="118680" x="6845300" y="4965700"/>
          <p14:tracePt t="118696" x="6838950" y="4965700"/>
          <p14:tracePt t="118713" x="6819900" y="4959350"/>
          <p14:tracePt t="118729" x="6807200" y="4959350"/>
          <p14:tracePt t="118746" x="6794500" y="4959350"/>
          <p14:tracePt t="118763" x="6788150" y="4953000"/>
          <p14:tracePt t="122055" x="6800850" y="4953000"/>
          <p14:tracePt t="122063" x="6902450" y="4953000"/>
          <p14:tracePt t="122079" x="6972300" y="4953000"/>
          <p14:tracePt t="122084" x="7118350" y="4953000"/>
          <p14:tracePt t="122095" x="7219950" y="4953000"/>
          <p14:tracePt t="122112" x="7283450" y="4953000"/>
          <p14:tracePt t="122128" x="7308850" y="4953000"/>
          <p14:tracePt t="122146" x="7315200" y="4953000"/>
          <p14:tracePt t="122182" x="7321550" y="4953000"/>
          <p14:tracePt t="122424" x="7315200" y="4953000"/>
          <p14:tracePt t="122440" x="7308850" y="4953000"/>
          <p14:tracePt t="122440" x="7302500" y="4953000"/>
          <p14:tracePt t="122456" x="7296150" y="4953000"/>
          <p14:tracePt t="122472" x="7289800" y="4953000"/>
          <p14:tracePt t="122479" x="7277100" y="4953000"/>
          <p14:tracePt t="122528" x="7270750" y="4953000"/>
          <p14:tracePt t="122568" x="7264400" y="4953000"/>
          <p14:tracePt t="122647" x="7258050" y="4953000"/>
          <p14:tracePt t="122655" x="7245350" y="4953000"/>
          <p14:tracePt t="122663" x="7239000" y="4953000"/>
          <p14:tracePt t="122671" x="7219950" y="4953000"/>
          <p14:tracePt t="122678" x="7175500" y="4953000"/>
          <p14:tracePt t="122695" x="7099300" y="4953000"/>
          <p14:tracePt t="122712" x="7054850" y="4953000"/>
          <p14:tracePt t="122728" x="7023100" y="4953000"/>
          <p14:tracePt t="122745" x="7010400" y="4953000"/>
          <p14:tracePt t="122762" x="7004050" y="4953000"/>
          <p14:tracePt t="123079" x="7010400" y="4953000"/>
          <p14:tracePt t="123104" x="7016750" y="4953000"/>
          <p14:tracePt t="123119" x="7023100" y="4953000"/>
          <p14:tracePt t="123128" x="7042150" y="4953000"/>
          <p14:tracePt t="123146" x="7054850" y="4953000"/>
          <p14:tracePt t="123146" x="7086600" y="4953000"/>
          <p14:tracePt t="123162" x="7131050" y="4953000"/>
          <p14:tracePt t="123180" x="7169150" y="4946650"/>
          <p14:tracePt t="123196" x="7207250" y="4946650"/>
          <p14:tracePt t="123213" x="7232650" y="4940300"/>
          <p14:tracePt t="123229" x="7258050" y="4940300"/>
          <p14:tracePt t="123245" x="7270750" y="4940300"/>
          <p14:tracePt t="123262" x="7277100" y="4940300"/>
          <p14:tracePt t="123696" x="7270750" y="4940300"/>
          <p14:tracePt t="123705" x="7258050" y="4940300"/>
          <p14:tracePt t="123705" x="7239000" y="4946650"/>
          <p14:tracePt t="123716" x="7181850" y="4959350"/>
          <p14:tracePt t="123729" x="7073900" y="4991100"/>
          <p14:tracePt t="123746" x="6953250" y="5029200"/>
          <p14:tracePt t="123762" x="6781800" y="5054600"/>
          <p14:tracePt t="123779" x="6597650" y="5092700"/>
          <p14:tracePt t="123796" x="6375400" y="5156200"/>
          <p14:tracePt t="123813" x="6273800" y="5181600"/>
          <p14:tracePt t="123829" x="6261100" y="5187950"/>
          <p14:tracePt t="123846" x="6165850" y="5219700"/>
          <p14:tracePt t="123863" x="6096000" y="5264150"/>
          <p14:tracePt t="123880" x="6076950" y="5283200"/>
          <p14:tracePt t="123896" x="6064250" y="5308600"/>
          <p14:tracePt t="123913" x="6064250" y="5314950"/>
          <p14:tracePt t="123951" x="6064250" y="5321300"/>
          <p14:tracePt t="123960" x="6064250" y="5346700"/>
          <p14:tracePt t="123965" x="6064250" y="5372100"/>
          <p14:tracePt t="123979" x="6089650" y="5410200"/>
          <p14:tracePt t="123996" x="6134100" y="5435600"/>
          <p14:tracePt t="124013" x="6210300" y="5461000"/>
          <p14:tracePt t="124029" x="6324600" y="5473700"/>
          <p14:tracePt t="124046" x="6445250" y="5473700"/>
          <p14:tracePt t="124062" x="6648450" y="5448300"/>
          <p14:tracePt t="124080" x="6750050" y="5391150"/>
          <p14:tracePt t="124096" x="6838950" y="5308600"/>
          <p14:tracePt t="124112" x="6902450" y="5213350"/>
          <p14:tracePt t="124129" x="6934200" y="5130800"/>
          <p14:tracePt t="124146" x="6940550" y="5048250"/>
          <p14:tracePt t="124162" x="6940550" y="4972050"/>
          <p14:tracePt t="124179" x="6915150" y="4883150"/>
          <p14:tracePt t="124197" x="6864350" y="4768850"/>
          <p14:tracePt t="124212" x="6794500" y="4660900"/>
          <p14:tracePt t="124230" x="6692900" y="4559300"/>
          <p14:tracePt t="124245" x="6565900" y="4438650"/>
          <p14:tracePt t="124262" x="6400800" y="4318000"/>
          <p14:tracePt t="124279" x="6134100" y="4152900"/>
          <p14:tracePt t="124296" x="5975350" y="4083050"/>
          <p14:tracePt t="124312" x="5816600" y="4032250"/>
          <p14:tracePt t="124330" x="5657850" y="3994150"/>
          <p14:tracePt t="124367" x="5613400" y="3994150"/>
          <p14:tracePt t="124379" x="5530850" y="3994150"/>
          <p14:tracePt t="124384" x="5422900" y="3994150"/>
          <p14:tracePt t="124396" x="5391150" y="3994150"/>
          <p14:tracePt t="124413" x="5200650" y="4083050"/>
          <p14:tracePt t="124429" x="5162550" y="4102100"/>
          <p14:tracePt t="124446" x="5041900" y="4216400"/>
          <p14:tracePt t="124463" x="5016500" y="4305300"/>
          <p14:tracePt t="124480" x="5010150" y="4438650"/>
          <p14:tracePt t="124496" x="5010150" y="4610100"/>
          <p14:tracePt t="124512" x="5029200" y="4705350"/>
          <p14:tracePt t="124529" x="5060950" y="4756150"/>
          <p14:tracePt t="124546" x="5156200" y="4895850"/>
          <p14:tracePt t="124563" x="5264150" y="5016500"/>
          <p14:tracePt t="124579" x="5346700" y="5073650"/>
          <p14:tracePt t="124596" x="5429250" y="5130800"/>
          <p14:tracePt t="124612" x="5499100" y="5168900"/>
          <p14:tracePt t="124629" x="5581650" y="5207000"/>
          <p14:tracePt t="124646" x="5683250" y="5232400"/>
          <p14:tracePt t="124663" x="5892800" y="5257800"/>
          <p14:tracePt t="124680" x="6064250" y="5283200"/>
          <p14:tracePt t="124696" x="6223000" y="5295900"/>
          <p14:tracePt t="124712" x="6362700" y="5295900"/>
          <p14:tracePt t="124729" x="6451600" y="5276850"/>
          <p14:tracePt t="124746" x="6527800" y="5226050"/>
          <p14:tracePt t="124763" x="6604000" y="5149850"/>
          <p14:tracePt t="124779" x="6667500" y="5041900"/>
          <p14:tracePt t="124796" x="6667500" y="5035550"/>
          <p14:tracePt t="124812" x="6711950" y="4895850"/>
          <p14:tracePt t="124829" x="6731000" y="4819650"/>
          <p14:tracePt t="124846" x="6731000" y="4781550"/>
          <p14:tracePt t="124846" x="6731000" y="4756150"/>
          <p14:tracePt t="124864" x="6731000" y="4724400"/>
          <p14:tracePt t="124880" x="6724650" y="4699000"/>
          <p14:tracePt t="124896" x="6705600" y="4679950"/>
          <p14:tracePt t="124912" x="6673850" y="4660900"/>
          <p14:tracePt t="124929" x="6654800" y="4660900"/>
          <p14:tracePt t="124967" x="6623050" y="4660900"/>
          <p14:tracePt t="124975" x="6559550" y="4660900"/>
          <p14:tracePt t="124983" x="6413500" y="4660900"/>
          <p14:tracePt t="124997" x="6267450" y="4660900"/>
          <p14:tracePt t="125012" x="6223000" y="4660900"/>
          <p14:tracePt t="125029" x="6172200" y="4667250"/>
          <p14:tracePt t="125046" x="5975350" y="4737100"/>
          <p14:tracePt t="125063" x="5740400" y="4889500"/>
          <p14:tracePt t="125080" x="5727700" y="4902200"/>
          <p14:tracePt t="125096" x="5645150" y="5060950"/>
          <p14:tracePt t="125112" x="5594350" y="5213350"/>
          <p14:tracePt t="125129" x="5588000" y="5346700"/>
          <p14:tracePt t="125146" x="5600700" y="5454650"/>
          <p14:tracePt t="125163" x="5664200" y="5549900"/>
          <p14:tracePt t="125179" x="5727700" y="5607050"/>
          <p14:tracePt t="125196" x="5772150" y="5619750"/>
          <p14:tracePt t="125212" x="5873750" y="5638800"/>
          <p14:tracePt t="125229" x="5981700" y="5645150"/>
          <p14:tracePt t="125246" x="6038850" y="5645150"/>
          <p14:tracePt t="125246" x="6051550" y="5645150"/>
          <p14:tracePt t="125264" x="6140450" y="5632450"/>
          <p14:tracePt t="125280" x="6254750" y="5594350"/>
          <p14:tracePt t="125296" x="6356350" y="5530850"/>
          <p14:tracePt t="125312" x="6477000" y="5454650"/>
          <p14:tracePt t="125329" x="6578600" y="5365750"/>
          <p14:tracePt t="125346" x="6604000" y="5334000"/>
          <p14:tracePt t="125362" x="6648450" y="5257800"/>
          <p14:tracePt t="125379" x="6661150" y="5187950"/>
          <p14:tracePt t="125396" x="6667500" y="5168900"/>
          <p14:tracePt t="125412" x="6667500" y="5162550"/>
          <p14:tracePt t="125496" x="6654800" y="5162550"/>
          <p14:tracePt t="125503" x="6610350" y="5162550"/>
          <p14:tracePt t="125511" x="6502400" y="5162550"/>
          <p14:tracePt t="125529" x="6445250" y="5162550"/>
          <p14:tracePt t="125530" x="6318250" y="5187950"/>
          <p14:tracePt t="125546" x="6223000" y="5219700"/>
          <p14:tracePt t="125562" x="6108700" y="5270500"/>
          <p14:tracePt t="125579" x="6026150" y="5327650"/>
          <p14:tracePt t="125596" x="5937250" y="5416550"/>
          <p14:tracePt t="125612" x="5873750" y="5511800"/>
          <p14:tracePt t="125629" x="5816600" y="5619750"/>
          <p14:tracePt t="125646" x="5784850" y="5740400"/>
          <p14:tracePt t="125646" x="5778500" y="5772150"/>
          <p14:tracePt t="125664" x="5759450" y="5886450"/>
          <p14:tracePt t="125680" x="5759450" y="5943600"/>
          <p14:tracePt t="125696" x="5759450" y="5956300"/>
          <p14:tracePt t="125712" x="5765800" y="5956300"/>
          <p14:tracePt t="125783" x="5772150" y="5956300"/>
          <p14:tracePt t="12597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Artificial Kidney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solvent drag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where</a:t>
            </a:r>
          </a:p>
        </p:txBody>
      </p:sp>
      <p:pic>
        <p:nvPicPr>
          <p:cNvPr id="63492" name="Picture 4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363" y="1770063"/>
            <a:ext cx="4398962" cy="1673225"/>
          </a:xfrm>
          <a:prstGeom prst="rect">
            <a:avLst/>
          </a:prstGeom>
          <a:noFill/>
        </p:spPr>
      </p:pic>
      <p:graphicFrame>
        <p:nvGraphicFramePr>
          <p:cNvPr id="63493" name="Object 5"/>
          <p:cNvGraphicFramePr>
            <a:graphicFrameLocks noChangeAspect="1"/>
          </p:cNvGraphicFramePr>
          <p:nvPr/>
        </p:nvGraphicFramePr>
        <p:xfrm>
          <a:off x="1284288" y="2863850"/>
          <a:ext cx="303053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Equation" r:id="rId6" imgW="1130040" imgH="228600" progId="Equation.3">
                  <p:embed/>
                </p:oleObj>
              </mc:Choice>
              <mc:Fallback>
                <p:oleObj name="Equation" r:id="rId6" imgW="11300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2863850"/>
                        <a:ext cx="3030537" cy="612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6"/>
          <p:cNvGraphicFramePr>
            <a:graphicFrameLocks noChangeAspect="1"/>
          </p:cNvGraphicFramePr>
          <p:nvPr/>
        </p:nvGraphicFramePr>
        <p:xfrm>
          <a:off x="1271588" y="3570288"/>
          <a:ext cx="662622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Equation" r:id="rId8" imgW="2984400" imgH="393480" progId="Equation.3">
                  <p:embed/>
                </p:oleObj>
              </mc:Choice>
              <mc:Fallback>
                <p:oleObj name="Equation" r:id="rId8" imgW="29844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8" y="3570288"/>
                        <a:ext cx="6626225" cy="8747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7"/>
          <p:cNvGraphicFramePr>
            <a:graphicFrameLocks noChangeAspect="1"/>
          </p:cNvGraphicFramePr>
          <p:nvPr/>
        </p:nvGraphicFramePr>
        <p:xfrm>
          <a:off x="1274763" y="4613275"/>
          <a:ext cx="430053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10" imgW="1638000" imgH="228600" progId="Equation.3">
                  <p:embed/>
                </p:oleObj>
              </mc:Choice>
              <mc:Fallback>
                <p:oleObj name="Equation" r:id="rId10" imgW="16380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763" y="4613275"/>
                        <a:ext cx="4300537" cy="6000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8"/>
          <p:cNvGraphicFramePr>
            <a:graphicFrameLocks noChangeAspect="1"/>
          </p:cNvGraphicFramePr>
          <p:nvPr/>
        </p:nvGraphicFramePr>
        <p:xfrm>
          <a:off x="2544763" y="5303838"/>
          <a:ext cx="169386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Equation" r:id="rId12" imgW="685800" imgH="393480" progId="Equation.3">
                  <p:embed/>
                </p:oleObj>
              </mc:Choice>
              <mc:Fallback>
                <p:oleObj name="Equation" r:id="rId12" imgW="6858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5303838"/>
                        <a:ext cx="1693862" cy="9731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01"/>
    </mc:Choice>
    <mc:Fallback xmlns="">
      <p:transition spd="slow" advTm="16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27" x="4699000" y="2959100"/>
          <p14:tracePt t="9550" x="4699000" y="2952750"/>
          <p14:tracePt t="9791" x="4718050" y="2952750"/>
          <p14:tracePt t="9799" x="4775200" y="2933700"/>
          <p14:tracePt t="9819" x="4908550" y="2901950"/>
          <p14:tracePt t="9820" x="5048250" y="2857500"/>
          <p14:tracePt t="9835" x="5194300" y="2806700"/>
          <p14:tracePt t="9852" x="5308600" y="2749550"/>
          <p14:tracePt t="9869" x="5403850" y="2698750"/>
          <p14:tracePt t="9886" x="5441950" y="2667000"/>
          <p14:tracePt t="9902" x="5524500" y="2590800"/>
          <p14:tracePt t="9919" x="5568950" y="2546350"/>
          <p14:tracePt t="9935" x="5619750" y="2501900"/>
          <p14:tracePt t="9952" x="5657850" y="2457450"/>
          <p14:tracePt t="9969" x="5676900" y="2413000"/>
          <p14:tracePt t="9985" x="5695950" y="2381250"/>
          <p14:tracePt t="10002" x="5715000" y="2349500"/>
          <p14:tracePt t="10019" x="5721350" y="2324100"/>
          <p14:tracePt t="10035" x="5721350" y="2298700"/>
          <p14:tracePt t="10052" x="5721350" y="2273300"/>
          <p14:tracePt t="10069" x="5708650" y="2247900"/>
          <p14:tracePt t="10086" x="5689600" y="2228850"/>
          <p14:tracePt t="10102" x="5657850" y="2190750"/>
          <p14:tracePt t="10119" x="5613400" y="2159000"/>
          <p14:tracePt t="10135" x="5556250" y="2114550"/>
          <p14:tracePt t="10153" x="5499100" y="2082800"/>
          <p14:tracePt t="10169" x="5441950" y="2063750"/>
          <p14:tracePt t="10186" x="5378450" y="2038350"/>
          <p14:tracePt t="10202" x="5321300" y="2025650"/>
          <p14:tracePt t="10219" x="5270500" y="2012950"/>
          <p14:tracePt t="10235" x="5207000" y="2006600"/>
          <p14:tracePt t="10252" x="5149850" y="2006600"/>
          <p14:tracePt t="10269" x="5086350" y="2006600"/>
          <p14:tracePt t="10285" x="5041900" y="2006600"/>
          <p14:tracePt t="10302" x="4972050" y="2038350"/>
          <p14:tracePt t="10319" x="4933950" y="2076450"/>
          <p14:tracePt t="10335" x="4883150" y="2120900"/>
          <p14:tracePt t="10352" x="4857750" y="2171700"/>
          <p14:tracePt t="10369" x="4826000" y="2241550"/>
          <p14:tracePt t="10385" x="4806950" y="2324100"/>
          <p14:tracePt t="10403" x="4794250" y="2419350"/>
          <p14:tracePt t="10419" x="4794250" y="2514600"/>
          <p14:tracePt t="10436" x="4813300" y="2597150"/>
          <p14:tracePt t="10452" x="4832350" y="2673350"/>
          <p14:tracePt t="10469" x="4870450" y="2743200"/>
          <p14:tracePt t="10485" x="4933950" y="2838450"/>
          <p14:tracePt t="10503" x="4997450" y="2914650"/>
          <p14:tracePt t="10519" x="5086350" y="2984500"/>
          <p14:tracePt t="10536" x="5200650" y="3054350"/>
          <p14:tracePt t="10552" x="5308600" y="3111500"/>
          <p14:tracePt t="10569" x="5403850" y="3168650"/>
          <p14:tracePt t="10585" x="5511800" y="3219450"/>
          <p14:tracePt t="10602" x="5638800" y="3276600"/>
          <p14:tracePt t="10619" x="5772150" y="3314700"/>
          <p14:tracePt t="10636" x="5911850" y="3340100"/>
          <p14:tracePt t="10652" x="6064250" y="3365500"/>
          <p14:tracePt t="10669" x="6229350" y="3365500"/>
          <p14:tracePt t="10685" x="6356350" y="3365500"/>
          <p14:tracePt t="10685" x="6419850" y="3359150"/>
          <p14:tracePt t="10703" x="6527800" y="3314700"/>
          <p14:tracePt t="10719" x="6635750" y="3263900"/>
          <p14:tracePt t="10736" x="6756400" y="3200400"/>
          <p14:tracePt t="10752" x="6851650" y="3130550"/>
          <p14:tracePt t="10769" x="6921500" y="3048000"/>
          <p14:tracePt t="10785" x="6953250" y="2946400"/>
          <p14:tracePt t="10802" x="6978650" y="2832100"/>
          <p14:tracePt t="10819" x="6985000" y="2698750"/>
          <p14:tracePt t="10836" x="6991350" y="2597150"/>
          <p14:tracePt t="10852" x="6991350" y="2508250"/>
          <p14:tracePt t="10869" x="6985000" y="2444750"/>
          <p14:tracePt t="10885" x="6921500" y="2343150"/>
          <p14:tracePt t="10904" x="6838950" y="2260600"/>
          <p14:tracePt t="10919" x="6750050" y="2190750"/>
          <p14:tracePt t="10936" x="6629400" y="2108200"/>
          <p14:tracePt t="10952" x="6502400" y="2032000"/>
          <p14:tracePt t="10969" x="6407150" y="1981200"/>
          <p14:tracePt t="10985" x="6394450" y="1974850"/>
          <p14:tracePt t="11002" x="6235700" y="1917700"/>
          <p14:tracePt t="11018" x="6083300" y="1873250"/>
          <p14:tracePt t="11036" x="5956300" y="1854200"/>
          <p14:tracePt t="11052" x="5842000" y="1841500"/>
          <p14:tracePt t="11069" x="5734050" y="1841500"/>
          <p14:tracePt t="11085" x="5575300" y="1841500"/>
          <p14:tracePt t="11103" x="5454650" y="1873250"/>
          <p14:tracePt t="11119" x="5340350" y="1911350"/>
          <p14:tracePt t="11136" x="5213350" y="1943100"/>
          <p14:tracePt t="11153" x="5099050" y="2000250"/>
          <p14:tracePt t="11169" x="5003800" y="2051050"/>
          <p14:tracePt t="11185" x="4914900" y="2114550"/>
          <p14:tracePt t="11202" x="4845050" y="2171700"/>
          <p14:tracePt t="11219" x="4806950" y="2235200"/>
          <p14:tracePt t="11236" x="4768850" y="2298700"/>
          <p14:tracePt t="11252" x="4756150" y="2381250"/>
          <p14:tracePt t="11269" x="4756150" y="2470150"/>
          <p14:tracePt t="11285" x="4794250" y="2597150"/>
          <p14:tracePt t="11303" x="4819650" y="2667000"/>
          <p14:tracePt t="11319" x="4857750" y="2736850"/>
          <p14:tracePt t="11336" x="4895850" y="2806700"/>
          <p14:tracePt t="11352" x="4946650" y="2876550"/>
          <p14:tracePt t="11369" x="5016500" y="2952750"/>
          <p14:tracePt t="11385" x="5099050" y="3041650"/>
          <p14:tracePt t="11402" x="5200650" y="3124200"/>
          <p14:tracePt t="11419" x="5321300" y="3206750"/>
          <p14:tracePt t="11436" x="5422900" y="3263900"/>
          <p14:tracePt t="11452" x="5486400" y="3314700"/>
          <p14:tracePt t="11469" x="5594350" y="3365500"/>
          <p14:tracePt t="11485" x="5784850" y="3416300"/>
          <p14:tracePt t="11503" x="5918200" y="3429000"/>
          <p14:tracePt t="11519" x="6045200" y="3441700"/>
          <p14:tracePt t="11535" x="6184900" y="3441700"/>
          <p14:tracePt t="11552" x="6305550" y="3441700"/>
          <p14:tracePt t="11569" x="6419850" y="3441700"/>
          <p14:tracePt t="11585" x="6489700" y="3403600"/>
          <p14:tracePt t="11602" x="6553200" y="3352800"/>
          <p14:tracePt t="11619" x="6597650" y="3308350"/>
          <p14:tracePt t="11636" x="6629400" y="3251200"/>
          <p14:tracePt t="11652" x="6661150" y="3175000"/>
          <p14:tracePt t="11669" x="6680200" y="3092450"/>
          <p14:tracePt t="11685" x="6724650" y="2965450"/>
          <p14:tracePt t="11703" x="6756400" y="2857500"/>
          <p14:tracePt t="11719" x="6762750" y="2762250"/>
          <p14:tracePt t="11735" x="6769100" y="2673350"/>
          <p14:tracePt t="11752" x="6769100" y="2603500"/>
          <p14:tracePt t="11769" x="6769100" y="2546350"/>
          <p14:tracePt t="11785" x="6750050" y="2489200"/>
          <p14:tracePt t="11802" x="6718300" y="2425700"/>
          <p14:tracePt t="11819" x="6667500" y="2368550"/>
          <p14:tracePt t="11835" x="6616700" y="2324100"/>
          <p14:tracePt t="11852" x="6553200" y="2273300"/>
          <p14:tracePt t="11869" x="6489700" y="2241550"/>
          <p14:tracePt t="11885" x="6451600" y="2216150"/>
          <p14:tracePt t="11885" x="6445250" y="2216150"/>
          <p14:tracePt t="11926" x="6432550" y="2209800"/>
          <p14:tracePt t="11935" x="6419850" y="2209800"/>
          <p14:tracePt t="11951" x="6407150" y="2209800"/>
          <p14:tracePt t="12215" x="6400800" y="2209800"/>
          <p14:tracePt t="12230" x="6388100" y="2209800"/>
          <p14:tracePt t="12247" x="6381750" y="2209800"/>
          <p14:tracePt t="12255" x="6375400" y="2209800"/>
          <p14:tracePt t="12268" x="6369050" y="2209800"/>
          <p14:tracePt t="12269" x="6362700" y="2247900"/>
          <p14:tracePt t="12285" x="6362700" y="2292350"/>
          <p14:tracePt t="12302" x="6369050" y="2362200"/>
          <p14:tracePt t="12319" x="6413500" y="2419350"/>
          <p14:tracePt t="12335" x="6438900" y="2451100"/>
          <p14:tracePt t="12352" x="6477000" y="2482850"/>
          <p14:tracePt t="12368" x="6534150" y="2514600"/>
          <p14:tracePt t="12386" x="6604000" y="2559050"/>
          <p14:tracePt t="12402" x="6711950" y="2609850"/>
          <p14:tracePt t="12419" x="6858000" y="2647950"/>
          <p14:tracePt t="12435" x="7023100" y="2698750"/>
          <p14:tracePt t="12452" x="7156450" y="2736850"/>
          <p14:tracePt t="12469" x="7258050" y="2774950"/>
          <p14:tracePt t="12485" x="7353300" y="2806700"/>
          <p14:tracePt t="12502" x="7543800" y="2832100"/>
          <p14:tracePt t="12519" x="7708900" y="2832100"/>
          <p14:tracePt t="12535" x="7829550" y="2825750"/>
          <p14:tracePt t="12552" x="7950200" y="2768600"/>
          <p14:tracePt t="12569" x="8045450" y="2711450"/>
          <p14:tracePt t="12586" x="8115300" y="2641600"/>
          <p14:tracePt t="12602" x="8166100" y="2584450"/>
          <p14:tracePt t="12619" x="8191500" y="2520950"/>
          <p14:tracePt t="12635" x="8210550" y="2470150"/>
          <p14:tracePt t="12652" x="8210550" y="2432050"/>
          <p14:tracePt t="12668" x="8216900" y="2400300"/>
          <p14:tracePt t="12686" x="8216900" y="2368550"/>
          <p14:tracePt t="12702" x="8216900" y="2336800"/>
          <p14:tracePt t="12719" x="8223250" y="2330450"/>
          <p14:tracePt t="12735" x="8216900" y="2317750"/>
          <p14:tracePt t="12752" x="8204200" y="2279650"/>
          <p14:tracePt t="12768" x="8191500" y="2254250"/>
          <p14:tracePt t="12785" x="8166100" y="2209800"/>
          <p14:tracePt t="12802" x="8128000" y="2165350"/>
          <p14:tracePt t="12819" x="8089900" y="2133600"/>
          <p14:tracePt t="12835" x="8013700" y="2082800"/>
          <p14:tracePt t="12853" x="7918450" y="2057400"/>
          <p14:tracePt t="12868" x="7823200" y="2025650"/>
          <p14:tracePt t="12885" x="7696200" y="2000250"/>
          <p14:tracePt t="12903" x="7626350" y="1987550"/>
          <p14:tracePt t="12919" x="7569200" y="1974850"/>
          <p14:tracePt t="12935" x="7531100" y="1974850"/>
          <p14:tracePt t="12952" x="7493000" y="1974850"/>
          <p14:tracePt t="12968" x="7461250" y="1974850"/>
          <p14:tracePt t="12985" x="7416800" y="1974850"/>
          <p14:tracePt t="13002" x="7366000" y="1987550"/>
          <p14:tracePt t="13019" x="7302500" y="2032000"/>
          <p14:tracePt t="13035" x="7245350" y="2089150"/>
          <p14:tracePt t="13052" x="7194550" y="2165350"/>
          <p14:tracePt t="13068" x="7169150" y="2228850"/>
          <p14:tracePt t="13068" x="7156450" y="2279650"/>
          <p14:tracePt t="13087" x="7150100" y="2311400"/>
          <p14:tracePt t="13087" x="7131050" y="2362200"/>
          <p14:tracePt t="13103" x="7124700" y="2438400"/>
          <p14:tracePt t="13119" x="7118350" y="2540000"/>
          <p14:tracePt t="13135" x="7118350" y="2635250"/>
          <p14:tracePt t="13152" x="7118350" y="2736850"/>
          <p14:tracePt t="13168" x="7137400" y="2794000"/>
          <p14:tracePt t="13186" x="7169150" y="2844800"/>
          <p14:tracePt t="13202" x="7188200" y="2889250"/>
          <p14:tracePt t="13219" x="7226300" y="2940050"/>
          <p14:tracePt t="13235" x="7258050" y="2984500"/>
          <p14:tracePt t="13252" x="7283450" y="3016250"/>
          <p14:tracePt t="13268" x="7321550" y="3048000"/>
          <p14:tracePt t="13286" x="7353300" y="3067050"/>
          <p14:tracePt t="13302" x="7442200" y="3105150"/>
          <p14:tracePt t="13319" x="7531100" y="3143250"/>
          <p14:tracePt t="13335" x="7613650" y="3175000"/>
          <p14:tracePt t="13352" x="7715250" y="3200400"/>
          <p14:tracePt t="13368" x="7804150" y="3213100"/>
          <p14:tracePt t="13385" x="7899400" y="3219450"/>
          <p14:tracePt t="13402" x="7988300" y="3219450"/>
          <p14:tracePt t="13419" x="8058150" y="3219450"/>
          <p14:tracePt t="13435" x="8128000" y="3213100"/>
          <p14:tracePt t="13452" x="8197850" y="3175000"/>
          <p14:tracePt t="13468" x="8261350" y="3136900"/>
          <p14:tracePt t="13485" x="8331200" y="3086100"/>
          <p14:tracePt t="13502" x="8407400" y="3009900"/>
          <p14:tracePt t="13519" x="8451850" y="2965450"/>
          <p14:tracePt t="13535" x="8496300" y="2908300"/>
          <p14:tracePt t="13552" x="8534400" y="2851150"/>
          <p14:tracePt t="13568" x="8547100" y="2806700"/>
          <p14:tracePt t="13585" x="8566150" y="2755900"/>
          <p14:tracePt t="13602" x="8578850" y="2698750"/>
          <p14:tracePt t="13619" x="8585200" y="2635250"/>
          <p14:tracePt t="13635" x="8591550" y="2552700"/>
          <p14:tracePt t="13652" x="8591550" y="2489200"/>
          <p14:tracePt t="13668" x="8591550" y="2457450"/>
          <p14:tracePt t="13685" x="8591550" y="2425700"/>
          <p14:tracePt t="13704" x="8578850" y="2406650"/>
          <p14:tracePt t="13719" x="8566150" y="2368550"/>
          <p14:tracePt t="13736" x="8553450" y="2343150"/>
          <p14:tracePt t="13752" x="8534400" y="2305050"/>
          <p14:tracePt t="13769" x="8502650" y="2266950"/>
          <p14:tracePt t="13785" x="8464550" y="2222500"/>
          <p14:tracePt t="13802" x="8420100" y="2178050"/>
          <p14:tracePt t="13818" x="8369300" y="2127250"/>
          <p14:tracePt t="13835" x="8299450" y="2076450"/>
          <p14:tracePt t="13852" x="8242300" y="2044700"/>
          <p14:tracePt t="13869" x="8172450" y="2012950"/>
          <p14:tracePt t="13885" x="8051800" y="1981200"/>
          <p14:tracePt t="13903" x="7969250" y="1962150"/>
          <p14:tracePt t="13919" x="7874000" y="1949450"/>
          <p14:tracePt t="13936" x="7804150" y="1943100"/>
          <p14:tracePt t="13952" x="7734300" y="1930400"/>
          <p14:tracePt t="13969" x="7683500" y="1924050"/>
          <p14:tracePt t="13985" x="7632700" y="1924050"/>
          <p14:tracePt t="14002" x="7588250" y="1924050"/>
          <p14:tracePt t="14018" x="7543800" y="1924050"/>
          <p14:tracePt t="14035" x="7493000" y="1924050"/>
          <p14:tracePt t="14052" x="7435850" y="1930400"/>
          <p14:tracePt t="14069" x="7372350" y="1962150"/>
          <p14:tracePt t="14085" x="7289800" y="2006600"/>
          <p14:tracePt t="14103" x="7219950" y="2063750"/>
          <p14:tracePt t="14118" x="7175500" y="2108200"/>
          <p14:tracePt t="14136" x="7143750" y="2159000"/>
          <p14:tracePt t="14152" x="7112000" y="2235200"/>
          <p14:tracePt t="14169" x="7099300" y="2330450"/>
          <p14:tracePt t="14185" x="7099300" y="2425700"/>
          <p14:tracePt t="14203" x="7099300" y="2533650"/>
          <p14:tracePt t="14219" x="7112000" y="2616200"/>
          <p14:tracePt t="14236" x="7137400" y="2711450"/>
          <p14:tracePt t="14252" x="7175500" y="2794000"/>
          <p14:tracePt t="14269" x="7219950" y="2870200"/>
          <p14:tracePt t="14285" x="7283450" y="2971800"/>
          <p14:tracePt t="14303" x="7334250" y="3035300"/>
          <p14:tracePt t="14319" x="7391400" y="3092450"/>
          <p14:tracePt t="14335" x="7454900" y="3149600"/>
          <p14:tracePt t="14352" x="7512050" y="3181350"/>
          <p14:tracePt t="14369" x="7594600" y="3206750"/>
          <p14:tracePt t="14385" x="7683500" y="3219450"/>
          <p14:tracePt t="14402" x="7772400" y="3225800"/>
          <p14:tracePt t="14418" x="7874000" y="3232150"/>
          <p14:tracePt t="14435" x="7969250" y="3232150"/>
          <p14:tracePt t="14452" x="8045450" y="3232150"/>
          <p14:tracePt t="14469" x="8128000" y="3232150"/>
          <p14:tracePt t="14485" x="8229600" y="3213100"/>
          <p14:tracePt t="14503" x="8286750" y="3181350"/>
          <p14:tracePt t="14519" x="8356600" y="3130550"/>
          <p14:tracePt t="14535" x="8439150" y="3060700"/>
          <p14:tracePt t="14552" x="8509000" y="2990850"/>
          <p14:tracePt t="14569" x="8566150" y="2908300"/>
          <p14:tracePt t="14585" x="8610600" y="2844800"/>
          <p14:tracePt t="14602" x="8636000" y="2768600"/>
          <p14:tracePt t="14618" x="8648700" y="2692400"/>
          <p14:tracePt t="14635" x="8661400" y="2603500"/>
          <p14:tracePt t="14652" x="8661400" y="2533650"/>
          <p14:tracePt t="14669" x="8661400" y="2489200"/>
          <p14:tracePt t="14685" x="8661400" y="2413000"/>
          <p14:tracePt t="14703" x="8636000" y="2349500"/>
          <p14:tracePt t="14719" x="8597900" y="2279650"/>
          <p14:tracePt t="14735" x="8553450" y="2216150"/>
          <p14:tracePt t="14752" x="8515350" y="2165350"/>
          <p14:tracePt t="14769" x="8464550" y="2114550"/>
          <p14:tracePt t="14785" x="8420100" y="2082800"/>
          <p14:tracePt t="14802" x="8356600" y="2038350"/>
          <p14:tracePt t="14818" x="8299450" y="2000250"/>
          <p14:tracePt t="14835" x="8229600" y="1962150"/>
          <p14:tracePt t="14852" x="8159750" y="1924050"/>
          <p14:tracePt t="14869" x="8089900" y="1885950"/>
          <p14:tracePt t="14885" x="8001000" y="1841500"/>
          <p14:tracePt t="14903" x="7962900" y="1828800"/>
          <p14:tracePt t="14918" x="7924800" y="1809750"/>
          <p14:tracePt t="14935" x="7893050" y="1809750"/>
          <p14:tracePt t="14952" x="7848600" y="1809750"/>
          <p14:tracePt t="14968" x="7791450" y="1822450"/>
          <p14:tracePt t="14985" x="7715250" y="1854200"/>
          <p14:tracePt t="15002" x="7645400" y="1892300"/>
          <p14:tracePt t="15018" x="7562850" y="1962150"/>
          <p14:tracePt t="15035" x="7493000" y="2012950"/>
          <p14:tracePt t="15052" x="7404100" y="2076450"/>
          <p14:tracePt t="15069" x="7334250" y="2152650"/>
          <p14:tracePt t="15085" x="7239000" y="2286000"/>
          <p14:tracePt t="15103" x="7194550" y="2368550"/>
          <p14:tracePt t="15119" x="7156450" y="2463800"/>
          <p14:tracePt t="15135" x="7137400" y="2546350"/>
          <p14:tracePt t="15152" x="7124700" y="2628900"/>
          <p14:tracePt t="15168" x="7124700" y="2698750"/>
          <p14:tracePt t="15185" x="7124700" y="2743200"/>
          <p14:tracePt t="15202" x="7124700" y="2781300"/>
          <p14:tracePt t="15219" x="7137400" y="2819400"/>
          <p14:tracePt t="15235" x="7162800" y="2857500"/>
          <p14:tracePt t="15252" x="7175500" y="2876550"/>
          <p14:tracePt t="15268" x="7200900" y="2914650"/>
          <p14:tracePt t="15285" x="7232650" y="2952750"/>
          <p14:tracePt t="15303" x="7251700" y="2971800"/>
          <p14:tracePt t="15318" x="7296150" y="3009900"/>
          <p14:tracePt t="15335" x="7372350" y="3054350"/>
          <p14:tracePt t="15352" x="7461250" y="3092450"/>
          <p14:tracePt t="15368" x="7575550" y="3136900"/>
          <p14:tracePt t="15386" x="7670800" y="3162300"/>
          <p14:tracePt t="15402" x="7772400" y="3181350"/>
          <p14:tracePt t="15419" x="7867650" y="3194050"/>
          <p14:tracePt t="15436" x="7950200" y="3200400"/>
          <p14:tracePt t="15453" x="8026400" y="3206750"/>
          <p14:tracePt t="15468" x="8083550" y="3206750"/>
          <p14:tracePt t="15468" x="8115300" y="3206750"/>
          <p14:tracePt t="15487" x="8166100" y="3181350"/>
          <p14:tracePt t="15504" x="8223250" y="3155950"/>
          <p14:tracePt t="15520" x="8274050" y="3117850"/>
          <p14:tracePt t="15537" x="8324850" y="3079750"/>
          <p14:tracePt t="15554" x="8388350" y="3022600"/>
          <p14:tracePt t="15570" x="8439150" y="2965450"/>
          <p14:tracePt t="15586" x="8477250" y="2914650"/>
          <p14:tracePt t="15603" x="8502650" y="2863850"/>
          <p14:tracePt t="15620" x="8521700" y="2794000"/>
          <p14:tracePt t="15637" x="8534400" y="2730500"/>
          <p14:tracePt t="15653" x="8534400" y="2667000"/>
          <p14:tracePt t="15669" x="8534400" y="2597150"/>
          <p14:tracePt t="15686" x="8534400" y="2546350"/>
          <p14:tracePt t="15703" x="8502650" y="2444750"/>
          <p14:tracePt t="15721" x="8477250" y="2374900"/>
          <p14:tracePt t="15736" x="8439150" y="2311400"/>
          <p14:tracePt t="15754" x="8375650" y="2241550"/>
          <p14:tracePt t="15770" x="8337550" y="2178050"/>
          <p14:tracePt t="15787" x="8280400" y="2127250"/>
          <p14:tracePt t="15803" x="8235950" y="2082800"/>
          <p14:tracePt t="15820" x="8185150" y="2051050"/>
          <p14:tracePt t="15836" x="8147050" y="2025650"/>
          <p14:tracePt t="15853" x="8102600" y="1993900"/>
          <p14:tracePt t="15869" x="8064500" y="1981200"/>
          <p14:tracePt t="15886" x="8001000" y="1955800"/>
          <p14:tracePt t="15904" x="7969250" y="1943100"/>
          <p14:tracePt t="15920" x="7931150" y="1936750"/>
          <p14:tracePt t="15936" x="7899400" y="1936750"/>
          <p14:tracePt t="15953" x="7861300" y="1936750"/>
          <p14:tracePt t="15969" x="7816850" y="1936750"/>
          <p14:tracePt t="15987" x="7766050" y="1936750"/>
          <p14:tracePt t="16003" x="7689850" y="1955800"/>
          <p14:tracePt t="16020" x="7626350" y="1974850"/>
          <p14:tracePt t="16036" x="7581900" y="1993900"/>
          <p14:tracePt t="16053" x="7537450" y="2038350"/>
          <p14:tracePt t="16069" x="7499350" y="2070100"/>
          <p14:tracePt t="16086" x="7435850" y="2133600"/>
          <p14:tracePt t="16104" x="7410450" y="2184400"/>
          <p14:tracePt t="16120" x="7397750" y="2222500"/>
          <p14:tracePt t="16136" x="7385050" y="2279650"/>
          <p14:tracePt t="16153" x="7378700" y="2336800"/>
          <p14:tracePt t="16169" x="7372350" y="2406650"/>
          <p14:tracePt t="16187" x="7372350" y="2489200"/>
          <p14:tracePt t="16203" x="7372350" y="2565400"/>
          <p14:tracePt t="16221" x="7378700" y="2628900"/>
          <p14:tracePt t="16237" x="7397750" y="2698750"/>
          <p14:tracePt t="16253" x="7416800" y="2755900"/>
          <p14:tracePt t="16269" x="7448550" y="2806700"/>
          <p14:tracePt t="16269" x="7467600" y="2838450"/>
          <p14:tracePt t="16288" x="7493000" y="2882900"/>
          <p14:tracePt t="16304" x="7537450" y="2933700"/>
          <p14:tracePt t="16320" x="7569200" y="2971800"/>
          <p14:tracePt t="16336" x="7613650" y="3022600"/>
          <p14:tracePt t="16353" x="7670800" y="3060700"/>
          <p14:tracePt t="16369" x="7708900" y="3092450"/>
          <p14:tracePt t="16387" x="7772400" y="3117850"/>
          <p14:tracePt t="16403" x="7810500" y="3136900"/>
          <p14:tracePt t="16420" x="7867650" y="3149600"/>
          <p14:tracePt t="16436" x="7931150" y="3155950"/>
          <p14:tracePt t="16453" x="8001000" y="3162300"/>
          <p14:tracePt t="16469" x="8051800" y="3162300"/>
          <p14:tracePt t="16486" x="8089900" y="3162300"/>
          <p14:tracePt t="16503" x="8147050" y="3162300"/>
          <p14:tracePt t="16520" x="8166100" y="3162300"/>
          <p14:tracePt t="16536" x="8223250" y="3136900"/>
          <p14:tracePt t="16553" x="8293100" y="3086100"/>
          <p14:tracePt t="16569" x="8350250" y="3035300"/>
          <p14:tracePt t="16586" x="8394700" y="2997200"/>
          <p14:tracePt t="16603" x="8445500" y="2927350"/>
          <p14:tracePt t="16619" x="8483600" y="2857500"/>
          <p14:tracePt t="16636" x="8515350" y="2774950"/>
          <p14:tracePt t="16653" x="8528050" y="2692400"/>
          <p14:tracePt t="16669" x="8528050" y="2628900"/>
          <p14:tracePt t="16686" x="8515350" y="2527300"/>
          <p14:tracePt t="16704" x="8489950" y="2470150"/>
          <p14:tracePt t="16720" x="8464550" y="2425700"/>
          <p14:tracePt t="16736" x="8439150" y="2374900"/>
          <p14:tracePt t="16753" x="8413750" y="2336800"/>
          <p14:tracePt t="16769" x="8388350" y="2298700"/>
          <p14:tracePt t="16786" x="8369300" y="2273300"/>
          <p14:tracePt t="16803" x="8350250" y="2241550"/>
          <p14:tracePt t="16819" x="8331200" y="2216150"/>
          <p14:tracePt t="16836" x="8305800" y="2178050"/>
          <p14:tracePt t="16853" x="8274050" y="2146300"/>
          <p14:tracePt t="16869" x="8248650" y="2114550"/>
          <p14:tracePt t="16886" x="8210550" y="2082800"/>
          <p14:tracePt t="16903" x="8128000" y="2032000"/>
          <p14:tracePt t="16920" x="8102600" y="2012950"/>
          <p14:tracePt t="16936" x="8058150" y="1987550"/>
          <p14:tracePt t="16953" x="8020050" y="1974850"/>
          <p14:tracePt t="16969" x="7988300" y="1968500"/>
          <p14:tracePt t="16986" x="7950200" y="1968500"/>
          <p14:tracePt t="17003" x="7880350" y="1968500"/>
          <p14:tracePt t="17020" x="7829550" y="1968500"/>
          <p14:tracePt t="17035" x="7785100" y="1968500"/>
          <p14:tracePt t="17052" x="7740650" y="1974850"/>
          <p14:tracePt t="17070" x="7670800" y="2000250"/>
          <p14:tracePt t="17086" x="7537450" y="2051050"/>
          <p14:tracePt t="17104" x="7442200" y="2108200"/>
          <p14:tracePt t="17119" x="7353300" y="2178050"/>
          <p14:tracePt t="17136" x="7270750" y="2266950"/>
          <p14:tracePt t="17153" x="7219950" y="2381250"/>
          <p14:tracePt t="17169" x="7181850" y="2470150"/>
          <p14:tracePt t="17186" x="7169150" y="2527300"/>
          <p14:tracePt t="17203" x="7169150" y="2565400"/>
          <p14:tracePt t="17219" x="7169150" y="2584450"/>
          <p14:tracePt t="17236" x="7169150" y="2590800"/>
          <p14:tracePt t="17253" x="7169150" y="2603500"/>
          <p14:tracePt t="17269" x="7169150" y="2609850"/>
          <p14:tracePt t="17286" x="7175500" y="2628900"/>
          <p14:tracePt t="17304" x="7175500" y="2635250"/>
          <p14:tracePt t="17319" x="7181850" y="2635250"/>
          <p14:tracePt t="17336" x="7181850" y="2647950"/>
          <p14:tracePt t="17353" x="7194550" y="2660650"/>
          <p14:tracePt t="17369" x="7194550" y="2667000"/>
          <p14:tracePt t="17386" x="7200900" y="2679700"/>
          <p14:tracePt t="17403" x="7207250" y="2692400"/>
          <p14:tracePt t="17419" x="7207250" y="2698750"/>
          <p14:tracePt t="17436" x="7213600" y="2711450"/>
          <p14:tracePt t="17453" x="7213600" y="2717800"/>
          <p14:tracePt t="17503" x="7219950" y="2717800"/>
          <p14:tracePt t="17527" x="7219950" y="2724150"/>
          <p14:tracePt t="17535" x="7226300" y="2730500"/>
          <p14:tracePt t="17847" x="7207250" y="2743200"/>
          <p14:tracePt t="17855" x="7092950" y="2768600"/>
          <p14:tracePt t="17871" x="6972300" y="2787650"/>
          <p14:tracePt t="17886" x="6769100" y="2787650"/>
          <p14:tracePt t="17888" x="6718300" y="2787650"/>
          <p14:tracePt t="17904" x="6527800" y="2762250"/>
          <p14:tracePt t="17920" x="6292850" y="2730500"/>
          <p14:tracePt t="17936" x="6153150" y="2711450"/>
          <p14:tracePt t="17953" x="6064250" y="2692400"/>
          <p14:tracePt t="17970" x="6026150" y="2692400"/>
          <p14:tracePt t="17986" x="6007100" y="2686050"/>
          <p14:tracePt t="18003" x="5981700" y="2679700"/>
          <p14:tracePt t="18019" x="5962650" y="2673350"/>
          <p14:tracePt t="18036" x="5956300" y="2673350"/>
          <p14:tracePt t="18053" x="5943600" y="2673350"/>
          <p14:tracePt t="18095" x="5937250" y="2667000"/>
          <p14:tracePt t="18111" x="5930900" y="2660650"/>
          <p14:tracePt t="18129" x="5911850" y="2641600"/>
          <p14:tracePt t="18136" x="5905500" y="2641600"/>
          <p14:tracePt t="18152" x="5880100" y="2622550"/>
          <p14:tracePt t="18154" x="5861050" y="2616200"/>
          <p14:tracePt t="18169" x="5842000" y="2609850"/>
          <p14:tracePt t="18186" x="5829300" y="2609850"/>
          <p14:tracePt t="18223" x="5822950" y="2609850"/>
          <p14:tracePt t="18224" x="5816600" y="2609850"/>
          <p14:tracePt t="18236" x="5803900" y="2609850"/>
          <p14:tracePt t="18253" x="5784850" y="2628900"/>
          <p14:tracePt t="18270" x="5765800" y="2667000"/>
          <p14:tracePt t="18286" x="5759450" y="2705100"/>
          <p14:tracePt t="18304" x="5759450" y="2730500"/>
          <p14:tracePt t="18319" x="5765800" y="2749550"/>
          <p14:tracePt t="18336" x="5778500" y="2768600"/>
          <p14:tracePt t="18353" x="5803900" y="2794000"/>
          <p14:tracePt t="18369" x="5835650" y="2806700"/>
          <p14:tracePt t="18386" x="5886450" y="2806700"/>
          <p14:tracePt t="18403" x="5962650" y="2806700"/>
          <p14:tracePt t="18419" x="6026150" y="2787650"/>
          <p14:tracePt t="18436" x="6070600" y="2755900"/>
          <p14:tracePt t="18453" x="6096000" y="2730500"/>
          <p14:tracePt t="18469" x="6102350" y="2711450"/>
          <p14:tracePt t="18486" x="6115050" y="2673350"/>
          <p14:tracePt t="18504" x="6115050" y="2647950"/>
          <p14:tracePt t="18519" x="6108700" y="2628900"/>
          <p14:tracePt t="18536" x="6102350" y="2609850"/>
          <p14:tracePt t="18553" x="6096000" y="2590800"/>
          <p14:tracePt t="18569" x="6083300" y="2578100"/>
          <p14:tracePt t="18586" x="6070600" y="2559050"/>
          <p14:tracePt t="18603" x="6064250" y="2546350"/>
          <p14:tracePt t="18619" x="6045200" y="2527300"/>
          <p14:tracePt t="18636" x="6026150" y="2508250"/>
          <p14:tracePt t="18653" x="6000750" y="2495550"/>
          <p14:tracePt t="18669" x="5981700" y="2489200"/>
          <p14:tracePt t="18669" x="5969000" y="2482850"/>
          <p14:tracePt t="18687" x="5943600" y="2476500"/>
          <p14:tracePt t="18703" x="5918200" y="2476500"/>
          <p14:tracePt t="18720" x="5886450" y="2476500"/>
          <p14:tracePt t="18736" x="5861050" y="2476500"/>
          <p14:tracePt t="18753" x="5829300" y="2482850"/>
          <p14:tracePt t="18770" x="5803900" y="2482850"/>
          <p14:tracePt t="18786" x="5765800" y="2495550"/>
          <p14:tracePt t="18803" x="5740400" y="2501900"/>
          <p14:tracePt t="18819" x="5708650" y="2514600"/>
          <p14:tracePt t="18836" x="5689600" y="2520950"/>
          <p14:tracePt t="18853" x="5676900" y="2533650"/>
          <p14:tracePt t="18869" x="5657850" y="2546350"/>
          <p14:tracePt t="18886" x="5645150" y="2552700"/>
          <p14:tracePt t="18903" x="5626100" y="2578100"/>
          <p14:tracePt t="18919" x="5619750" y="2590800"/>
          <p14:tracePt t="18936" x="5619750" y="2609850"/>
          <p14:tracePt t="18953" x="5619750" y="2622550"/>
          <p14:tracePt t="18969" x="5619750" y="2647950"/>
          <p14:tracePt t="18986" x="5632450" y="2673350"/>
          <p14:tracePt t="19003" x="5645150" y="2692400"/>
          <p14:tracePt t="19020" x="5664200" y="2711450"/>
          <p14:tracePt t="19036" x="5683250" y="2724150"/>
          <p14:tracePt t="19053" x="5702300" y="2736850"/>
          <p14:tracePt t="19069" x="5715000" y="2736850"/>
          <p14:tracePt t="19086" x="5734050" y="2743200"/>
          <p14:tracePt t="19102" x="5759450" y="2749550"/>
          <p14:tracePt t="19119" x="5778500" y="2749550"/>
          <p14:tracePt t="19135" x="5797550" y="2749550"/>
          <p14:tracePt t="19152" x="5810250" y="2755900"/>
          <p14:tracePt t="19169" x="5822950" y="2755900"/>
          <p14:tracePt t="19186" x="5829300" y="2755900"/>
          <p14:tracePt t="19203" x="5835650" y="2755900"/>
          <p14:tracePt t="19219" x="5842000" y="2755900"/>
          <p14:tracePt t="19887" x="5873750" y="2768600"/>
          <p14:tracePt t="19895" x="5949950" y="2806700"/>
          <p14:tracePt t="19903" x="6108700" y="2882900"/>
          <p14:tracePt t="19912" x="6178550" y="2908300"/>
          <p14:tracePt t="19919" x="6311900" y="2965450"/>
          <p14:tracePt t="19936" x="6362700" y="2984500"/>
          <p14:tracePt t="19953" x="6369050" y="2984500"/>
          <p14:tracePt t="19969" x="6407150" y="2984500"/>
          <p14:tracePt t="19986" x="6432550" y="2984500"/>
          <p14:tracePt t="20002" x="6464300" y="2984500"/>
          <p14:tracePt t="20019" x="6515100" y="2971800"/>
          <p14:tracePt t="20036" x="6540500" y="2965450"/>
          <p14:tracePt t="20053" x="6559550" y="2946400"/>
          <p14:tracePt t="20069" x="6584950" y="2933700"/>
          <p14:tracePt t="20086" x="6604000" y="2914650"/>
          <p14:tracePt t="20104" x="6610350" y="2901950"/>
          <p14:tracePt t="20120" x="6610350" y="2882900"/>
          <p14:tracePt t="20135" x="6610350" y="2863850"/>
          <p14:tracePt t="20153" x="6610350" y="2851150"/>
          <p14:tracePt t="20169" x="6610350" y="2844800"/>
          <p14:tracePt t="20239" x="6597650" y="2838450"/>
          <p14:tracePt t="20247" x="6578600" y="2825750"/>
          <p14:tracePt t="20255" x="6553200" y="2806700"/>
          <p14:tracePt t="20269" x="6534150" y="2800350"/>
          <p14:tracePt t="20269" x="6515100" y="2787650"/>
          <p14:tracePt t="20271" x="6477000" y="2781300"/>
          <p14:tracePt t="20286" x="6419850" y="2755900"/>
          <p14:tracePt t="20304" x="6375400" y="2749550"/>
          <p14:tracePt t="20319" x="6337300" y="2749550"/>
          <p14:tracePt t="20337" x="6305550" y="2749550"/>
          <p14:tracePt t="20352" x="6286500" y="2749550"/>
          <p14:tracePt t="20369" x="6254750" y="2755900"/>
          <p14:tracePt t="20386" x="6235700" y="2768600"/>
          <p14:tracePt t="20403" x="6223000" y="2774950"/>
          <p14:tracePt t="20419" x="6210300" y="2787650"/>
          <p14:tracePt t="20436" x="6197600" y="2800350"/>
          <p14:tracePt t="20452" x="6191250" y="2813050"/>
          <p14:tracePt t="20469" x="6184900" y="2813050"/>
          <p14:tracePt t="20486" x="6172200" y="2832100"/>
          <p14:tracePt t="20504" x="6159500" y="2851150"/>
          <p14:tracePt t="20519" x="6153150" y="2870200"/>
          <p14:tracePt t="20536" x="6146800" y="2901950"/>
          <p14:tracePt t="20552" x="6140450" y="2921000"/>
          <p14:tracePt t="20569" x="6140450" y="2946400"/>
          <p14:tracePt t="20586" x="6140450" y="2965450"/>
          <p14:tracePt t="20603" x="6140450" y="2978150"/>
          <p14:tracePt t="20619" x="6146800" y="2997200"/>
          <p14:tracePt t="20636" x="6159500" y="3016250"/>
          <p14:tracePt t="20652" x="6172200" y="3028950"/>
          <p14:tracePt t="20669" x="6184900" y="3041650"/>
          <p14:tracePt t="20686" x="6229350" y="3067050"/>
          <p14:tracePt t="20704" x="6261100" y="3086100"/>
          <p14:tracePt t="20719" x="6292850" y="3092450"/>
          <p14:tracePt t="20736" x="6324600" y="3105150"/>
          <p14:tracePt t="20752" x="6356350" y="3105150"/>
          <p14:tracePt t="20769" x="6381750" y="3105150"/>
          <p14:tracePt t="20786" x="6400800" y="3111500"/>
          <p14:tracePt t="20803" x="6407150" y="3111500"/>
          <p14:tracePt t="20819" x="6419850" y="3111500"/>
          <p14:tracePt t="20836" x="6426200" y="3111500"/>
          <p14:tracePt t="21167" x="6432550" y="3111500"/>
          <p14:tracePt t="21175" x="6445250" y="3111500"/>
          <p14:tracePt t="21183" x="6457950" y="3111500"/>
          <p14:tracePt t="21191" x="6496050" y="3111500"/>
          <p14:tracePt t="21203" x="6553200" y="3111500"/>
          <p14:tracePt t="21219" x="6629400" y="3111500"/>
          <p14:tracePt t="21236" x="6724650" y="3105150"/>
          <p14:tracePt t="21252" x="6838950" y="3105150"/>
          <p14:tracePt t="21269" x="6959600" y="3105150"/>
          <p14:tracePt t="21286" x="7150100" y="3105150"/>
          <p14:tracePt t="21304" x="7258050" y="3117850"/>
          <p14:tracePt t="21319" x="7378700" y="3130550"/>
          <p14:tracePt t="21336" x="7467600" y="3149600"/>
          <p14:tracePt t="21352" x="7569200" y="3149600"/>
          <p14:tracePt t="21369" x="7683500" y="3149600"/>
          <p14:tracePt t="21386" x="7778750" y="3124200"/>
          <p14:tracePt t="21403" x="7842250" y="3105150"/>
          <p14:tracePt t="21419" x="7905750" y="3073400"/>
          <p14:tracePt t="21436" x="7956550" y="3048000"/>
          <p14:tracePt t="21452" x="7981950" y="3035300"/>
          <p14:tracePt t="21469" x="8013700" y="3016250"/>
          <p14:tracePt t="21486" x="8039100" y="2997200"/>
          <p14:tracePt t="21504" x="8039100" y="2984500"/>
          <p14:tracePt t="21519" x="8045450" y="2965450"/>
          <p14:tracePt t="21536" x="8045450" y="2952750"/>
          <p14:tracePt t="21552" x="8045450" y="2933700"/>
          <p14:tracePt t="21569" x="8032750" y="2908300"/>
          <p14:tracePt t="21586" x="8001000" y="2863850"/>
          <p14:tracePt t="21602" x="7969250" y="2819400"/>
          <p14:tracePt t="21619" x="7918450" y="2762250"/>
          <p14:tracePt t="21636" x="7886700" y="2730500"/>
          <p14:tracePt t="21652" x="7829550" y="2698750"/>
          <p14:tracePt t="21669" x="7791450" y="2673350"/>
          <p14:tracePt t="21686" x="7721600" y="2647950"/>
          <p14:tracePt t="21704" x="7677150" y="2628900"/>
          <p14:tracePt t="21719" x="7670800" y="2628900"/>
          <p14:tracePt t="21736" x="7632700" y="2628900"/>
          <p14:tracePt t="21752" x="7600950" y="2616200"/>
          <p14:tracePt t="21769" x="7575550" y="2616200"/>
          <p14:tracePt t="21786" x="7550150" y="2616200"/>
          <p14:tracePt t="21802" x="7518400" y="2616200"/>
          <p14:tracePt t="21819" x="7493000" y="2616200"/>
          <p14:tracePt t="21836" x="7461250" y="2622550"/>
          <p14:tracePt t="21852" x="7442200" y="2635250"/>
          <p14:tracePt t="21869" x="7423150" y="2654300"/>
          <p14:tracePt t="21886" x="7385050" y="2686050"/>
          <p14:tracePt t="21904" x="7378700" y="2717800"/>
          <p14:tracePt t="21919" x="7359650" y="2749550"/>
          <p14:tracePt t="21936" x="7346950" y="2787650"/>
          <p14:tracePt t="21952" x="7334250" y="2825750"/>
          <p14:tracePt t="21969" x="7334250" y="2870200"/>
          <p14:tracePt t="21987" x="7334250" y="2914650"/>
          <p14:tracePt t="22002" x="7334250" y="2952750"/>
          <p14:tracePt t="22020" x="7334250" y="2984500"/>
          <p14:tracePt t="22036" x="7334250" y="3016250"/>
          <p14:tracePt t="22053" x="7334250" y="3041650"/>
          <p14:tracePt t="22069" x="7346950" y="3073400"/>
          <p14:tracePt t="22111" x="7353300" y="3079750"/>
          <p14:tracePt t="22118" x="7366000" y="3092450"/>
          <p14:tracePt t="22129" x="7372350" y="3098800"/>
          <p14:tracePt t="22136" x="7385050" y="3111500"/>
          <p14:tracePt t="22153" x="7391400" y="3117850"/>
          <p14:tracePt t="22169" x="7404100" y="3124200"/>
          <p14:tracePt t="22186" x="7423150" y="3124200"/>
          <p14:tracePt t="22202" x="7448550" y="3124200"/>
          <p14:tracePt t="22219" x="7467600" y="3124200"/>
          <p14:tracePt t="22236" x="7480300" y="3124200"/>
          <p14:tracePt t="22253" x="7518400" y="3111500"/>
          <p14:tracePt t="22269" x="7543800" y="3092450"/>
          <p14:tracePt t="22286" x="7620000" y="3054350"/>
          <p14:tracePt t="22303" x="7677150" y="3035300"/>
          <p14:tracePt t="22320" x="7759700" y="3003550"/>
          <p14:tracePt t="22336" x="7835900" y="2978150"/>
          <p14:tracePt t="22353" x="7905750" y="2952750"/>
          <p14:tracePt t="22369" x="7981950" y="2901950"/>
          <p14:tracePt t="22386" x="8026400" y="2863850"/>
          <p14:tracePt t="22402" x="8089900" y="2800350"/>
          <p14:tracePt t="22419" x="8140700" y="2736850"/>
          <p14:tracePt t="22436" x="8191500" y="2654300"/>
          <p14:tracePt t="22453" x="8235950" y="2571750"/>
          <p14:tracePt t="22469" x="8255000" y="2514600"/>
          <p14:tracePt t="22486" x="8274050" y="2476500"/>
          <p14:tracePt t="22503" x="8280400" y="2425700"/>
          <p14:tracePt t="22519" x="8293100" y="2400300"/>
          <p14:tracePt t="22536" x="8293100" y="2374900"/>
          <p14:tracePt t="22553" x="8293100" y="2362200"/>
          <p14:tracePt t="22569" x="8293100" y="2355850"/>
          <p14:tracePt t="22586" x="8293100" y="2349500"/>
          <p14:tracePt t="22602" x="8293100" y="2343150"/>
          <p14:tracePt t="22619" x="8286750" y="2343150"/>
          <p14:tracePt t="22636" x="8274050" y="2336800"/>
          <p14:tracePt t="22653" x="8235950" y="2330450"/>
          <p14:tracePt t="22669" x="8191500" y="2330450"/>
          <p14:tracePt t="22686" x="8102600" y="2330450"/>
          <p14:tracePt t="22703" x="8051800" y="2336800"/>
          <p14:tracePt t="22720" x="7988300" y="2362200"/>
          <p14:tracePt t="22736" x="7931150" y="2381250"/>
          <p14:tracePt t="22753" x="7886700" y="2419350"/>
          <p14:tracePt t="22769" x="7842250" y="2451100"/>
          <p14:tracePt t="22786" x="7797800" y="2489200"/>
          <p14:tracePt t="22802" x="7772400" y="2508250"/>
          <p14:tracePt t="22819" x="7759700" y="2533650"/>
          <p14:tracePt t="22836" x="7759700" y="2540000"/>
          <p14:tracePt t="22853" x="7753350" y="2552700"/>
          <p14:tracePt t="23127" x="7702550" y="2565400"/>
          <p14:tracePt t="23136" x="7626350" y="2584450"/>
          <p14:tracePt t="23141" x="7448550" y="2609850"/>
          <p14:tracePt t="23153" x="7327900" y="2622550"/>
          <p14:tracePt t="23169" x="7169150" y="2647950"/>
          <p14:tracePt t="23186" x="7048500" y="2667000"/>
          <p14:tracePt t="23202" x="6959600" y="2679700"/>
          <p14:tracePt t="23219" x="6877050" y="2692400"/>
          <p14:tracePt t="23235" x="6819900" y="2698750"/>
          <p14:tracePt t="23253" x="6788150" y="2698750"/>
          <p14:tracePt t="23269" x="6756400" y="2698750"/>
          <p14:tracePt t="23286" x="6718300" y="2698750"/>
          <p14:tracePt t="23303" x="6686550" y="2692400"/>
          <p14:tracePt t="23319" x="6654800" y="2686050"/>
          <p14:tracePt t="23336" x="6623050" y="2673350"/>
          <p14:tracePt t="23383" x="6616700" y="2673350"/>
          <p14:tracePt t="23391" x="6604000" y="2673350"/>
          <p14:tracePt t="23399" x="6591300" y="2673350"/>
          <p14:tracePt t="23405" x="6572250" y="2673350"/>
          <p14:tracePt t="23419" x="6559550" y="2667000"/>
          <p14:tracePt t="23599" x="6565900" y="2667000"/>
          <p14:tracePt t="23611" x="6578600" y="2667000"/>
          <p14:tracePt t="23619" x="6584950" y="2667000"/>
          <p14:tracePt t="23620" x="6610350" y="2667000"/>
          <p14:tracePt t="23636" x="6623050" y="2667000"/>
          <p14:tracePt t="23652" x="6642100" y="2667000"/>
          <p14:tracePt t="23669" x="6661150" y="2667000"/>
          <p14:tracePt t="23685" x="6711950" y="2667000"/>
          <p14:tracePt t="23704" x="6743700" y="2667000"/>
          <p14:tracePt t="23719" x="6781800" y="2667000"/>
          <p14:tracePt t="23736" x="6819900" y="2667000"/>
          <p14:tracePt t="23752" x="6858000" y="2667000"/>
          <p14:tracePt t="23769" x="6896100" y="2667000"/>
          <p14:tracePt t="23786" x="6927850" y="2673350"/>
          <p14:tracePt t="23802" x="6953250" y="2673350"/>
          <p14:tracePt t="23819" x="6965950" y="2673350"/>
          <p14:tracePt t="23836" x="6978650" y="2673350"/>
          <p14:tracePt t="23852" x="6997700" y="2673350"/>
          <p14:tracePt t="23869" x="7023100" y="2673350"/>
          <p14:tracePt t="23886" x="7048500" y="2673350"/>
          <p14:tracePt t="23903" x="7067550" y="2673350"/>
          <p14:tracePt t="23919" x="7080250" y="2673350"/>
          <p14:tracePt t="23936" x="7092950" y="2673350"/>
          <p14:tracePt t="23952" x="7105650" y="2673350"/>
          <p14:tracePt t="23969" x="7112000" y="2673350"/>
          <p14:tracePt t="23986" x="7124700" y="2673350"/>
          <p14:tracePt t="24002" x="7131050" y="2673350"/>
          <p14:tracePt t="24227" x="7118350" y="2673350"/>
          <p14:tracePt t="24240" x="7080250" y="2673350"/>
          <p14:tracePt t="24248" x="7035800" y="2673350"/>
          <p14:tracePt t="24256" x="6985000" y="2673350"/>
          <p14:tracePt t="24264" x="6940550" y="2673350"/>
          <p14:tracePt t="24269" x="6883400" y="2673350"/>
          <p14:tracePt t="24286" x="6826250" y="2673350"/>
          <p14:tracePt t="24303" x="6781800" y="2673350"/>
          <p14:tracePt t="24320" x="6769100" y="2673350"/>
          <p14:tracePt t="24338" x="6756400" y="2673350"/>
          <p14:tracePt t="24353" x="6737350" y="2673350"/>
          <p14:tracePt t="24370" x="6711950" y="2673350"/>
          <p14:tracePt t="24387" x="6686550" y="2673350"/>
          <p14:tracePt t="24403" x="6654800" y="2673350"/>
          <p14:tracePt t="24420" x="6629400" y="2673350"/>
          <p14:tracePt t="24437" x="6623050" y="2673350"/>
          <p14:tracePt t="24592" x="6629400" y="2673350"/>
          <p14:tracePt t="24600" x="6642100" y="2673350"/>
          <p14:tracePt t="24608" x="6648450" y="2673350"/>
          <p14:tracePt t="24620" x="6661150" y="2673350"/>
          <p14:tracePt t="24624" x="6692900" y="2673350"/>
          <p14:tracePt t="24637" x="6737350" y="2673350"/>
          <p14:tracePt t="24653" x="6781800" y="2673350"/>
          <p14:tracePt t="24670" x="6826250" y="2673350"/>
          <p14:tracePt t="24687" x="6902450" y="2673350"/>
          <p14:tracePt t="24704" x="6940550" y="2673350"/>
          <p14:tracePt t="24720" x="6965950" y="2673350"/>
          <p14:tracePt t="24737" x="6978650" y="2673350"/>
          <p14:tracePt t="24753" x="7004050" y="2673350"/>
          <p14:tracePt t="24770" x="7029450" y="2673350"/>
          <p14:tracePt t="24787" x="7048500" y="2673350"/>
          <p14:tracePt t="24804" x="7067550" y="2673350"/>
          <p14:tracePt t="24820" x="7080250" y="2673350"/>
          <p14:tracePt t="24837" x="7092950" y="2673350"/>
          <p14:tracePt t="24853" x="7099300" y="2673350"/>
          <p14:tracePt t="24888" x="7105650" y="2673350"/>
          <p14:tracePt t="27728" x="7086600" y="2673350"/>
          <p14:tracePt t="27735" x="7035800" y="2679700"/>
          <p14:tracePt t="27745" x="6946900" y="2686050"/>
          <p14:tracePt t="27746" x="6851650" y="2686050"/>
          <p14:tracePt t="27759" x="6483350" y="2686050"/>
          <p14:tracePt t="27770" x="6216650" y="2686050"/>
          <p14:tracePt t="27786" x="5772150" y="2628900"/>
          <p14:tracePt t="27803" x="5264150" y="2571750"/>
          <p14:tracePt t="27820" x="4806950" y="2514600"/>
          <p14:tracePt t="27837" x="4406900" y="2482850"/>
          <p14:tracePt t="27853" x="4165600" y="2438400"/>
          <p14:tracePt t="27870" x="4032250" y="2438400"/>
          <p14:tracePt t="27886" x="3879850" y="2438400"/>
          <p14:tracePt t="27905" x="3784600" y="2438400"/>
          <p14:tracePt t="27920" x="3695700" y="2432050"/>
          <p14:tracePt t="27936" x="3613150" y="2432050"/>
          <p14:tracePt t="27953" x="3530600" y="2432050"/>
          <p14:tracePt t="27970" x="3467100" y="2425700"/>
          <p14:tracePt t="27986" x="3416300" y="2425700"/>
          <p14:tracePt t="28003" x="3378200" y="2419350"/>
          <p14:tracePt t="28020" x="3365500" y="2419350"/>
          <p14:tracePt t="28037" x="3346450" y="2419350"/>
          <p14:tracePt t="28053" x="3333750" y="2419350"/>
          <p14:tracePt t="28184" x="3346450" y="2425700"/>
          <p14:tracePt t="28196" x="3371850" y="2438400"/>
          <p14:tracePt t="28196" x="3390900" y="2438400"/>
          <p14:tracePt t="28203" x="3441700" y="2463800"/>
          <p14:tracePt t="28220" x="3505200" y="2489200"/>
          <p14:tracePt t="28236" x="3575050" y="2514600"/>
          <p14:tracePt t="28253" x="3651250" y="2533650"/>
          <p14:tracePt t="28270" x="3733800" y="2559050"/>
          <p14:tracePt t="28286" x="3771900" y="2578100"/>
          <p14:tracePt t="28303" x="3816350" y="2584450"/>
          <p14:tracePt t="28320" x="3860800" y="2597150"/>
          <p14:tracePt t="28337" x="3898900" y="2603500"/>
          <p14:tracePt t="28353" x="3917950" y="2603500"/>
          <p14:tracePt t="28370" x="3930650" y="2603500"/>
          <p14:tracePt t="28386" x="3943350" y="2603500"/>
          <p14:tracePt t="28404" x="3949700" y="2603500"/>
          <p14:tracePt t="28527" x="3937000" y="2603500"/>
          <p14:tracePt t="28536" x="3898900" y="2603500"/>
          <p14:tracePt t="28552" x="3835400" y="2597150"/>
          <p14:tracePt t="28570" x="3790950" y="2590800"/>
          <p14:tracePt t="28570" x="3689350" y="2578100"/>
          <p14:tracePt t="28587" x="3568700" y="2578100"/>
          <p14:tracePt t="28603" x="3403600" y="2578100"/>
          <p14:tracePt t="28620" x="3206750" y="2578100"/>
          <p14:tracePt t="28636" x="3022600" y="2584450"/>
          <p14:tracePt t="28653" x="2794000" y="2597150"/>
          <p14:tracePt t="28670" x="2635250" y="2597150"/>
          <p14:tracePt t="28687" x="2514600" y="2597150"/>
          <p14:tracePt t="28704" x="2482850" y="2597150"/>
          <p14:tracePt t="28720" x="2451100" y="2597150"/>
          <p14:tracePt t="28736" x="2413000" y="2597150"/>
          <p14:tracePt t="28753" x="2368550" y="2597150"/>
          <p14:tracePt t="28770" x="2311400" y="2597150"/>
          <p14:tracePt t="28787" x="2254250" y="2597150"/>
          <p14:tracePt t="28803" x="2178050" y="2597150"/>
          <p14:tracePt t="28820" x="2108200" y="2590800"/>
          <p14:tracePt t="28836" x="2038350" y="2590800"/>
          <p14:tracePt t="28853" x="1974850" y="2584450"/>
          <p14:tracePt t="28870" x="1930400" y="2584450"/>
          <p14:tracePt t="28870" x="1911350" y="2584450"/>
          <p14:tracePt t="28888" x="1885950" y="2584450"/>
          <p14:tracePt t="28904" x="1866900" y="2584450"/>
          <p14:tracePt t="28920" x="1860550" y="2584450"/>
          <p14:tracePt t="28936" x="1841500" y="2584450"/>
          <p14:tracePt t="28953" x="1822450" y="2584450"/>
          <p14:tracePt t="28970" x="1809750" y="2584450"/>
          <p14:tracePt t="28986" x="1790700" y="2584450"/>
          <p14:tracePt t="29003" x="1765300" y="2590800"/>
          <p14:tracePt t="29020" x="1739900" y="2590800"/>
          <p14:tracePt t="29036" x="1714500" y="2590800"/>
          <p14:tracePt t="29053" x="1682750" y="2590800"/>
          <p14:tracePt t="29070" x="1651000" y="2590800"/>
          <p14:tracePt t="29087" x="1638300" y="2590800"/>
          <p14:tracePt t="29103" x="1631950" y="2597150"/>
          <p14:tracePt t="30032" x="1695450" y="2603500"/>
          <p14:tracePt t="30038" x="1879600" y="2628900"/>
          <p14:tracePt t="30053" x="2190750" y="2667000"/>
          <p14:tracePt t="30054" x="3175000" y="2863850"/>
          <p14:tracePt t="30069" x="4438650" y="3041650"/>
          <p14:tracePt t="30086" x="6324600" y="3257550"/>
          <p14:tracePt t="30105" x="7188200" y="3270250"/>
          <p14:tracePt t="30120" x="7562850" y="3270250"/>
          <p14:tracePt t="30136" x="7670800" y="3244850"/>
          <p14:tracePt t="30152" x="7708900" y="3232150"/>
          <p14:tracePt t="30169" x="7753350" y="3213100"/>
          <p14:tracePt t="30185" x="7823200" y="3175000"/>
          <p14:tracePt t="30202" x="7899400" y="3130550"/>
          <p14:tracePt t="30219" x="7988300" y="3060700"/>
          <p14:tracePt t="30235" x="8051800" y="3009900"/>
          <p14:tracePt t="30252" x="8083550" y="2971800"/>
          <p14:tracePt t="30269" x="8096250" y="2946400"/>
          <p14:tracePt t="30285" x="8102600" y="2940050"/>
          <p14:tracePt t="30302" x="8108950" y="2927350"/>
          <p14:tracePt t="30343" x="8108950" y="2921000"/>
          <p14:tracePt t="30361" x="8108950" y="2914650"/>
          <p14:tracePt t="30367" x="8108950" y="2908300"/>
          <p14:tracePt t="30952" x="8102600" y="2870200"/>
          <p14:tracePt t="30960" x="8045450" y="2832100"/>
          <p14:tracePt t="30970" x="7988300" y="2787650"/>
          <p14:tracePt t="30971" x="7829550" y="2698750"/>
          <p14:tracePt t="30986" x="7670800" y="2616200"/>
          <p14:tracePt t="31004" x="7543800" y="2565400"/>
          <p14:tracePt t="31020" x="7454900" y="2527300"/>
          <p14:tracePt t="31037" x="7404100" y="2514600"/>
          <p14:tracePt t="31052" x="7391400" y="2508250"/>
          <p14:tracePt t="31087" x="7385050" y="2508250"/>
          <p14:tracePt t="31495" x="7366000" y="2508250"/>
          <p14:tracePt t="31504" x="7308850" y="2514600"/>
          <p14:tracePt t="31512" x="7258050" y="2533650"/>
          <p14:tracePt t="31519" x="7099300" y="2552700"/>
          <p14:tracePt t="31536" x="6985000" y="2571750"/>
          <p14:tracePt t="31537" x="6807200" y="2571750"/>
          <p14:tracePt t="31552" x="6680200" y="2571750"/>
          <p14:tracePt t="31569" x="6591300" y="2578100"/>
          <p14:tracePt t="31586" x="6584950" y="2578100"/>
          <p14:tracePt t="31639" x="6578600" y="2578100"/>
          <p14:tracePt t="31647" x="6572250" y="2578100"/>
          <p14:tracePt t="31663" x="6559550" y="2578100"/>
          <p14:tracePt t="31671" x="6553200" y="2578100"/>
          <p14:tracePt t="31679" x="6540500" y="2571750"/>
          <p14:tracePt t="31687" x="6515100" y="2571750"/>
          <p14:tracePt t="31702" x="6496050" y="2571750"/>
          <p14:tracePt t="31743" x="6489700" y="2571750"/>
          <p14:tracePt t="31751" x="6483350" y="2571750"/>
          <p14:tracePt t="32442" x="6496050" y="2571750"/>
          <p14:tracePt t="32455" x="6508750" y="2571750"/>
          <p14:tracePt t="32471" x="6527800" y="2578100"/>
          <p14:tracePt t="32479" x="6597650" y="2584450"/>
          <p14:tracePt t="32487" x="6642100" y="2590800"/>
          <p14:tracePt t="32487" x="6692900" y="2597150"/>
          <p14:tracePt t="32502" x="6788150" y="2616200"/>
          <p14:tracePt t="32519" x="6794500" y="2616200"/>
          <p14:tracePt t="32623" x="6762750" y="2616200"/>
          <p14:tracePt t="32631" x="6737350" y="2622550"/>
          <p14:tracePt t="32639" x="6699250" y="2628900"/>
          <p14:tracePt t="32652" x="6654800" y="2635250"/>
          <p14:tracePt t="32652" x="6565900" y="2641600"/>
          <p14:tracePt t="32695" x="6540500" y="2641600"/>
          <p14:tracePt t="32703" x="6508750" y="2641600"/>
          <p14:tracePt t="32719" x="6489700" y="2641600"/>
          <p14:tracePt t="32720" x="6457950" y="2641600"/>
          <p14:tracePt t="32736" x="6438900" y="2641600"/>
          <p14:tracePt t="32753" x="6413500" y="2641600"/>
          <p14:tracePt t="32769" x="6407150" y="2641600"/>
          <p14:tracePt t="32786" x="6394450" y="2641600"/>
          <p14:tracePt t="32803" x="6388100" y="2641600"/>
          <p14:tracePt t="32935" x="6394450" y="2641600"/>
          <p14:tracePt t="32942" x="6426200" y="2641600"/>
          <p14:tracePt t="32952" x="6457950" y="2641600"/>
          <p14:tracePt t="32952" x="6578600" y="2641600"/>
          <p14:tracePt t="32969" x="6597650" y="2641600"/>
          <p14:tracePt t="32985" x="6781800" y="2647950"/>
          <p14:tracePt t="33003" x="6915150" y="2667000"/>
          <p14:tracePt t="33020" x="6965950" y="2673350"/>
          <p14:tracePt t="33037" x="7080250" y="2673350"/>
          <p14:tracePt t="33054" x="7150100" y="2673350"/>
          <p14:tracePt t="33070" x="7194550" y="2679700"/>
          <p14:tracePt t="33070" x="7207250" y="2679700"/>
          <p14:tracePt t="33089" x="7226300" y="2679700"/>
          <p14:tracePt t="33104" x="7239000" y="2679700"/>
          <p14:tracePt t="33121" x="7251700" y="2679700"/>
          <p14:tracePt t="33137" x="7258050" y="2679700"/>
          <p14:tracePt t="33688" x="7251700" y="2679700"/>
          <p14:tracePt t="33696" x="7232650" y="2679700"/>
          <p14:tracePt t="33704" x="7213600" y="2679700"/>
          <p14:tracePt t="33704" x="7175500" y="2679700"/>
          <p14:tracePt t="33720" x="7124700" y="2679700"/>
          <p14:tracePt t="33736" x="7054850" y="2679700"/>
          <p14:tracePt t="33753" x="6959600" y="2679700"/>
          <p14:tracePt t="33770" x="6921500" y="2679700"/>
          <p14:tracePt t="33815" x="6902450" y="2679700"/>
          <p14:tracePt t="33824" x="6877050" y="2686050"/>
          <p14:tracePt t="33832" x="6858000" y="2686050"/>
          <p14:tracePt t="33836" x="6826250" y="2686050"/>
          <p14:tracePt t="33853" x="6807200" y="2686050"/>
          <p14:tracePt t="33871" x="6788150" y="2686050"/>
          <p14:tracePt t="33887" x="6769100" y="2686050"/>
          <p14:tracePt t="33904" x="6743700" y="2686050"/>
          <p14:tracePt t="33920" x="6705600" y="2686050"/>
          <p14:tracePt t="33936" x="6673850" y="2686050"/>
          <p14:tracePt t="33953" x="6648450" y="2686050"/>
          <p14:tracePt t="33970" x="6629400" y="2686050"/>
          <p14:tracePt t="33986" x="6623050" y="2686050"/>
          <p14:tracePt t="34003" x="6616700" y="2686050"/>
          <p14:tracePt t="34047" x="6610350" y="2686050"/>
          <p14:tracePt t="34055" x="6604000" y="2686050"/>
          <p14:tracePt t="34063" x="6597650" y="2686050"/>
          <p14:tracePt t="34069" x="6584950" y="2686050"/>
          <p14:tracePt t="34086" x="6553200" y="2686050"/>
          <p14:tracePt t="34104" x="6540500" y="2686050"/>
          <p14:tracePt t="34120" x="6521450" y="2686050"/>
          <p14:tracePt t="34137" x="6508750" y="2686050"/>
          <p14:tracePt t="34154" x="6502400" y="2686050"/>
          <p14:tracePt t="34170" x="6489700" y="2686050"/>
          <p14:tracePt t="34216" x="6483350" y="2686050"/>
          <p14:tracePt t="34424" x="6489700" y="2686050"/>
          <p14:tracePt t="34441" x="6496050" y="2686050"/>
          <p14:tracePt t="34456" x="6502400" y="2686050"/>
          <p14:tracePt t="34472" x="6515100" y="2686050"/>
          <p14:tracePt t="34520" x="6521450" y="2686050"/>
          <p14:tracePt t="34552" x="6527800" y="2686050"/>
          <p14:tracePt t="34584" x="6534150" y="2686050"/>
          <p14:tracePt t="34728" x="6540500" y="2686050"/>
          <p14:tracePt t="34744" x="6553200" y="2686050"/>
          <p14:tracePt t="34760" x="6559550" y="2686050"/>
          <p14:tracePt t="34760" x="6565900" y="2686050"/>
          <p14:tracePt t="34770" x="6572250" y="2686050"/>
          <p14:tracePt t="34787" x="6584950" y="2686050"/>
          <p14:tracePt t="34804" x="6591300" y="2686050"/>
          <p14:tracePt t="34820" x="6597650" y="2686050"/>
          <p14:tracePt t="34837" x="6616700" y="2686050"/>
          <p14:tracePt t="34854" x="6629400" y="2686050"/>
          <p14:tracePt t="34870" x="6648450" y="2686050"/>
          <p14:tracePt t="34887" x="6692900" y="2686050"/>
          <p14:tracePt t="34905" x="6718300" y="2686050"/>
          <p14:tracePt t="34920" x="6756400" y="2686050"/>
          <p14:tracePt t="34937" x="6794500" y="2686050"/>
          <p14:tracePt t="34954" x="6838950" y="2686050"/>
          <p14:tracePt t="34970" x="6883400" y="2686050"/>
          <p14:tracePt t="34988" x="6908800" y="2686050"/>
          <p14:tracePt t="35036" x="6927850" y="2686050"/>
          <p14:tracePt t="35063" x="6940550" y="2686050"/>
          <p14:tracePt t="35072" x="6946900" y="2686050"/>
          <p14:tracePt t="35073" x="6953250" y="2686050"/>
          <p14:tracePt t="35087" x="6972300" y="2686050"/>
          <p14:tracePt t="35105" x="6985000" y="2686050"/>
          <p14:tracePt t="35120" x="6997700" y="2686050"/>
          <p14:tracePt t="35137" x="7004050" y="2686050"/>
          <p14:tracePt t="35154" x="7016750" y="2686050"/>
          <p14:tracePt t="36216" x="7023100" y="2686050"/>
          <p14:tracePt t="36232" x="7029450" y="2686050"/>
          <p14:tracePt t="36245" x="7035800" y="2686050"/>
          <p14:tracePt t="36247" x="7048500" y="2692400"/>
          <p14:tracePt t="36254" x="7080250" y="2698750"/>
          <p14:tracePt t="36270" x="7150100" y="2698750"/>
          <p14:tracePt t="36287" x="7334250" y="2711450"/>
          <p14:tracePt t="36304" x="7454900" y="2711450"/>
          <p14:tracePt t="36320" x="7562850" y="2711450"/>
          <p14:tracePt t="36337" x="7626350" y="2711450"/>
          <p14:tracePt t="36354" x="7658100" y="2711450"/>
          <p14:tracePt t="36370" x="7664450" y="2711450"/>
          <p14:tracePt t="36387" x="7670800" y="2711450"/>
          <p14:tracePt t="36403" x="7677150" y="2711450"/>
          <p14:tracePt t="36421" x="7702550" y="2711450"/>
          <p14:tracePt t="36437" x="7740650" y="2724150"/>
          <p14:tracePt t="36454" x="7772400" y="2724150"/>
          <p14:tracePt t="36470" x="7797800" y="2724150"/>
          <p14:tracePt t="36487" x="7854950" y="2730500"/>
          <p14:tracePt t="36505" x="7880350" y="2730500"/>
          <p14:tracePt t="36736" x="7886700" y="2730500"/>
          <p14:tracePt t="36736" x="0" y="0"/>
        </p14:tracePtLst>
        <p14:tracePtLst>
          <p14:tracePt t="40867" x="4572000" y="3429000"/>
          <p14:tracePt t="40967" x="4565650" y="3429000"/>
          <p14:tracePt t="41119" x="4559300" y="3429000"/>
          <p14:tracePt t="41119" x="4533900" y="3429000"/>
          <p14:tracePt t="41135" x="4514850" y="3429000"/>
          <p14:tracePt t="41142" x="4476750" y="3429000"/>
          <p14:tracePt t="41150" x="4413250" y="3429000"/>
          <p14:tracePt t="41160" x="4025900" y="3359150"/>
          <p14:tracePt t="41169" x="3378200" y="3181350"/>
          <p14:tracePt t="41186" x="2781300" y="3035300"/>
          <p14:tracePt t="41203" x="2692400" y="3035300"/>
          <p14:tracePt t="41219" x="2495550" y="3009900"/>
          <p14:tracePt t="41236" x="2489200" y="3009900"/>
          <p14:tracePt t="41252" x="2317750" y="3009900"/>
          <p14:tracePt t="41269" x="2057400" y="3009900"/>
          <p14:tracePt t="41286" x="1835150" y="3041650"/>
          <p14:tracePt t="41303" x="1682750" y="3060700"/>
          <p14:tracePt t="41319" x="1543050" y="3105150"/>
          <p14:tracePt t="41336" x="1403350" y="3168650"/>
          <p14:tracePt t="41352" x="1295400" y="3206750"/>
          <p14:tracePt t="41369" x="1289050" y="3206750"/>
          <p14:tracePt t="41386" x="1270000" y="3213100"/>
          <p14:tracePt t="41403" x="1270000" y="3219450"/>
          <p14:tracePt t="41575" x="1270000" y="3238500"/>
          <p14:tracePt t="41583" x="1282700" y="3263900"/>
          <p14:tracePt t="41588" x="1301750" y="3295650"/>
          <p14:tracePt t="41602" x="1327150" y="3327400"/>
          <p14:tracePt t="41619" x="1346200" y="3346450"/>
          <p14:tracePt t="41679" x="1346200" y="3352800"/>
          <p14:tracePt t="41687" x="1377950" y="3352800"/>
          <p14:tracePt t="41703" x="1390650" y="3352800"/>
          <p14:tracePt t="41735" x="1409700" y="3352800"/>
          <p14:tracePt t="41743" x="1416050" y="3359150"/>
          <p14:tracePt t="41750" x="1428750" y="3359150"/>
          <p14:tracePt t="41753" x="1460500" y="3359150"/>
          <p14:tracePt t="41769" x="1473200" y="3359150"/>
          <p14:tracePt t="41786" x="1485900" y="3359150"/>
          <p14:tracePt t="41803" x="1504950" y="3359150"/>
          <p14:tracePt t="41820" x="1511300" y="3359150"/>
          <p14:tracePt t="41862" x="1536700" y="3352800"/>
          <p14:tracePt t="41877" x="1562100" y="3340100"/>
          <p14:tracePt t="41886" x="1587500" y="3321050"/>
          <p14:tracePt t="41887" x="1619250" y="3282950"/>
          <p14:tracePt t="41903" x="1631950" y="3276600"/>
          <p14:tracePt t="41919" x="1651000" y="3238500"/>
          <p14:tracePt t="41936" x="1657350" y="3194050"/>
          <p14:tracePt t="41952" x="1657350" y="3175000"/>
          <p14:tracePt t="41969" x="1657350" y="3162300"/>
          <p14:tracePt t="41986" x="1638300" y="3098800"/>
          <p14:tracePt t="42003" x="1625600" y="3060700"/>
          <p14:tracePt t="42019" x="1612900" y="3028950"/>
          <p14:tracePt t="42035" x="1600200" y="2990850"/>
          <p14:tracePt t="42052" x="1593850" y="2978150"/>
          <p14:tracePt t="42069" x="1581150" y="2959100"/>
          <p14:tracePt t="42069" x="1581150" y="2946400"/>
          <p14:tracePt t="42087" x="1568450" y="2940050"/>
          <p14:tracePt t="42103" x="1555750" y="2921000"/>
          <p14:tracePt t="42119" x="1549400" y="2914650"/>
          <p14:tracePt t="42136" x="1536700" y="2901950"/>
          <p14:tracePt t="42153" x="1524000" y="2895600"/>
          <p14:tracePt t="42169" x="1511300" y="2889250"/>
          <p14:tracePt t="42186" x="1504950" y="2889250"/>
          <p14:tracePt t="42202" x="1492250" y="2889250"/>
          <p14:tracePt t="42219" x="1466850" y="2876550"/>
          <p14:tracePt t="42236" x="1454150" y="2876550"/>
          <p14:tracePt t="42253" x="1441450" y="2876550"/>
          <p14:tracePt t="42269" x="1416050" y="2876550"/>
          <p14:tracePt t="42286" x="1384300" y="2895600"/>
          <p14:tracePt t="42302" x="1365250" y="2908300"/>
          <p14:tracePt t="42319" x="1346200" y="2927350"/>
          <p14:tracePt t="42336" x="1327150" y="2940050"/>
          <p14:tracePt t="42353" x="1308100" y="2965450"/>
          <p14:tracePt t="42369" x="1295400" y="2990850"/>
          <p14:tracePt t="42386" x="1282700" y="3028950"/>
          <p14:tracePt t="42402" x="1270000" y="3060700"/>
          <p14:tracePt t="42419" x="1270000" y="3092450"/>
          <p14:tracePt t="42436" x="1263650" y="3136900"/>
          <p14:tracePt t="42453" x="1257300" y="3175000"/>
          <p14:tracePt t="42469" x="1257300" y="3213100"/>
          <p14:tracePt t="42486" x="1257300" y="3263900"/>
          <p14:tracePt t="42503" x="1257300" y="3295650"/>
          <p14:tracePt t="42519" x="1263650" y="3327400"/>
          <p14:tracePt t="42536" x="1276350" y="3365500"/>
          <p14:tracePt t="42553" x="1289050" y="3416300"/>
          <p14:tracePt t="42569" x="1301750" y="3460750"/>
          <p14:tracePt t="42586" x="1314450" y="3486150"/>
          <p14:tracePt t="42603" x="1339850" y="3517900"/>
          <p14:tracePt t="42619" x="1358900" y="3536950"/>
          <p14:tracePt t="42636" x="1371600" y="3549650"/>
          <p14:tracePt t="42653" x="1390650" y="3568700"/>
          <p14:tracePt t="42669" x="1409700" y="3575050"/>
          <p14:tracePt t="42686" x="1422400" y="3581400"/>
          <p14:tracePt t="42702" x="1435100" y="3594100"/>
          <p14:tracePt t="42719" x="1454150" y="3600450"/>
          <p14:tracePt t="42736" x="1473200" y="3606800"/>
          <p14:tracePt t="42752" x="1504950" y="3606800"/>
          <p14:tracePt t="42768" x="1543050" y="3606800"/>
          <p14:tracePt t="42786" x="1568450" y="3606800"/>
          <p14:tracePt t="42831" x="1587500" y="3600450"/>
          <p14:tracePt t="42839" x="1600200" y="3594100"/>
          <p14:tracePt t="42845" x="1619250" y="3587750"/>
          <p14:tracePt t="42852" x="1651000" y="3568700"/>
          <p14:tracePt t="42869" x="1676400" y="3549650"/>
          <p14:tracePt t="42886" x="1714500" y="3517900"/>
          <p14:tracePt t="42903" x="1739900" y="3492500"/>
          <p14:tracePt t="42919" x="1752600" y="3473450"/>
          <p14:tracePt t="42935" x="1765300" y="3435350"/>
          <p14:tracePt t="42999" x="1765300" y="3422650"/>
          <p14:tracePt t="43012" x="1765300" y="3403600"/>
          <p14:tracePt t="43013" x="1765300" y="3371850"/>
          <p14:tracePt t="43019" x="1765300" y="3327400"/>
          <p14:tracePt t="43035" x="1765300" y="3276600"/>
          <p14:tracePt t="43052" x="1752600" y="3232150"/>
          <p14:tracePt t="43069" x="1739900" y="3200400"/>
          <p14:tracePt t="43069" x="1739900" y="3181350"/>
          <p14:tracePt t="43087" x="1720850" y="3149600"/>
          <p14:tracePt t="43103" x="1701800" y="3124200"/>
          <p14:tracePt t="43120" x="1689100" y="3105150"/>
          <p14:tracePt t="43136" x="1682750" y="3092450"/>
          <p14:tracePt t="43153" x="1676400" y="3086100"/>
          <p14:tracePt t="43169" x="1670050" y="3079750"/>
          <p14:tracePt t="43186" x="1670050" y="3073400"/>
          <p14:tracePt t="43202" x="1663700" y="3073400"/>
          <p14:tracePt t="43219" x="1657350" y="3067050"/>
          <p14:tracePt t="43254" x="1651000" y="3060700"/>
          <p14:tracePt t="43271" x="1651000" y="3054350"/>
          <p14:tracePt t="43272" x="1644650" y="3054350"/>
          <p14:tracePt t="43286" x="1638300" y="3048000"/>
          <p14:tracePt t="43303" x="1631950" y="3041650"/>
          <p14:tracePt t="43319" x="1625600" y="3041650"/>
          <p14:tracePt t="43336" x="1619250" y="3041650"/>
          <p14:tracePt t="43352" x="1612900" y="3035300"/>
          <p14:tracePt t="43369" x="1606550" y="3028950"/>
          <p14:tracePt t="43407" x="1600200" y="3028950"/>
          <p14:tracePt t="43423" x="1593850" y="3028950"/>
          <p14:tracePt t="43439" x="1587500" y="3028950"/>
          <p14:tracePt t="43455" x="1574800" y="3022600"/>
          <p14:tracePt t="43469" x="1568450" y="3022600"/>
          <p14:tracePt t="43485" x="1549400" y="3022600"/>
          <p14:tracePt t="43487" x="1543050" y="3022600"/>
          <p14:tracePt t="43503" x="1530350" y="3016250"/>
          <p14:tracePt t="43519" x="1524000" y="3016250"/>
          <p14:tracePt t="43567" x="1511300" y="3016250"/>
          <p14:tracePt t="43582" x="1504950" y="3016250"/>
          <p14:tracePt t="43590" x="1498600" y="3016250"/>
          <p14:tracePt t="43601" x="1485900" y="3022600"/>
          <p14:tracePt t="43623" x="1479550" y="3022600"/>
          <p14:tracePt t="43623" x="1473200" y="3028950"/>
          <p14:tracePt t="43636" x="1460500" y="3041650"/>
          <p14:tracePt t="43652" x="1441450" y="3060700"/>
          <p14:tracePt t="43669" x="1422400" y="3079750"/>
          <p14:tracePt t="43686" x="1403350" y="3105150"/>
          <p14:tracePt t="43703" x="1397000" y="3130550"/>
          <p14:tracePt t="43719" x="1390650" y="3143250"/>
          <p14:tracePt t="43736" x="1384300" y="3162300"/>
          <p14:tracePt t="43752" x="1377950" y="3194050"/>
          <p14:tracePt t="43768" x="1377950" y="3219450"/>
          <p14:tracePt t="43785" x="1377950" y="3251200"/>
          <p14:tracePt t="43802" x="1377950" y="3308350"/>
          <p14:tracePt t="43819" x="1377950" y="3352800"/>
          <p14:tracePt t="43836" x="1377950" y="3384550"/>
          <p14:tracePt t="43852" x="1377950" y="3409950"/>
          <p14:tracePt t="43869" x="1377950" y="3416300"/>
          <p14:tracePt t="43886" x="1377950" y="3435350"/>
          <p14:tracePt t="43903" x="1377950" y="3441700"/>
          <p14:tracePt t="43919" x="1377950" y="3448050"/>
          <p14:tracePt t="44071" x="1377950" y="3454400"/>
          <p14:tracePt t="44087" x="1384300" y="3467100"/>
          <p14:tracePt t="44103" x="1390650" y="3467100"/>
          <p14:tracePt t="44127" x="1390650" y="3473450"/>
          <p14:tracePt t="44135" x="1403350" y="3473450"/>
          <p14:tracePt t="44150" x="1409700" y="3473450"/>
          <p14:tracePt t="44198" x="1422400" y="3473450"/>
          <p14:tracePt t="44206" x="1428750" y="3473450"/>
          <p14:tracePt t="44214" x="1435100" y="3473450"/>
          <p14:tracePt t="44222" x="1466850" y="3473450"/>
          <p14:tracePt t="44236" x="1498600" y="3473450"/>
          <p14:tracePt t="44252" x="1524000" y="3473450"/>
          <p14:tracePt t="44269" x="1549400" y="3473450"/>
          <p14:tracePt t="44285" x="1587500" y="3467100"/>
          <p14:tracePt t="44303" x="1600200" y="3460750"/>
          <p14:tracePt t="44319" x="1631950" y="3441700"/>
          <p14:tracePt t="44336" x="1663700" y="3409950"/>
          <p14:tracePt t="44352" x="1682750" y="3378200"/>
          <p14:tracePt t="44369" x="1695450" y="3352800"/>
          <p14:tracePt t="44385" x="1708150" y="3308350"/>
          <p14:tracePt t="44403" x="1720850" y="3263900"/>
          <p14:tracePt t="44419" x="1733550" y="3225800"/>
          <p14:tracePt t="44436" x="1746250" y="3187700"/>
          <p14:tracePt t="44452" x="1752600" y="3143250"/>
          <p14:tracePt t="44469" x="1758950" y="3092450"/>
          <p14:tracePt t="44486" x="1765300" y="3035300"/>
          <p14:tracePt t="44503" x="1765300" y="3009900"/>
          <p14:tracePt t="44519" x="1765300" y="2984500"/>
          <p14:tracePt t="44536" x="1765300" y="2959100"/>
          <p14:tracePt t="44552" x="1765300" y="2952750"/>
          <p14:tracePt t="44569" x="1765300" y="2946400"/>
          <p14:tracePt t="44585" x="1765300" y="2940050"/>
          <p14:tracePt t="44622" x="1765300" y="2933700"/>
          <p14:tracePt t="44623" x="1765300" y="2927350"/>
          <p14:tracePt t="44636" x="1758950" y="2914650"/>
          <p14:tracePt t="44652" x="1752600" y="2908300"/>
          <p14:tracePt t="44669" x="1746250" y="2901950"/>
          <p14:tracePt t="44735" x="1739900" y="2901950"/>
          <p14:tracePt t="44743" x="1733550" y="2901950"/>
          <p14:tracePt t="44754" x="1720850" y="2895600"/>
          <p14:tracePt t="44762" x="1708150" y="2895600"/>
          <p14:tracePt t="44769" x="1695450" y="2895600"/>
          <p14:tracePt t="44785" x="1682750" y="2895600"/>
          <p14:tracePt t="44802" x="1670050" y="2895600"/>
          <p14:tracePt t="44871" x="1670050" y="2901950"/>
          <p14:tracePt t="44878" x="1663700" y="2914650"/>
          <p14:tracePt t="44886" x="1651000" y="2927350"/>
          <p14:tracePt t="44902" x="1651000" y="2933700"/>
          <p14:tracePt t="44903" x="1651000" y="2952750"/>
          <p14:tracePt t="44919" x="1651000" y="2959100"/>
          <p14:tracePt t="44936" x="1651000" y="2971800"/>
          <p14:tracePt t="44952" x="1657350" y="2990850"/>
          <p14:tracePt t="44969" x="1676400" y="3016250"/>
          <p14:tracePt t="44985" x="1695450" y="3048000"/>
          <p14:tracePt t="45002" x="1714500" y="3073400"/>
          <p14:tracePt t="45020" x="1733550" y="3098800"/>
          <p14:tracePt t="45035" x="1758950" y="3117850"/>
          <p14:tracePt t="45053" x="1771650" y="3124200"/>
          <p14:tracePt t="45069" x="1784350" y="3130550"/>
          <p14:tracePt t="45086" x="1790700" y="3130550"/>
          <p14:tracePt t="45102" x="1797050" y="3136900"/>
          <p14:tracePt t="45119" x="1809750" y="3149600"/>
          <p14:tracePt t="45136" x="1828800" y="3155950"/>
          <p14:tracePt t="45152" x="1854200" y="3168650"/>
          <p14:tracePt t="45169" x="1879600" y="3181350"/>
          <p14:tracePt t="45186" x="1898650" y="3187700"/>
          <p14:tracePt t="45202" x="1930400" y="3194050"/>
          <p14:tracePt t="45219" x="1949450" y="3200400"/>
          <p14:tracePt t="45235" x="1987550" y="3206750"/>
          <p14:tracePt t="45252" x="2019300" y="3206750"/>
          <p14:tracePt t="45269" x="2057400" y="3219450"/>
          <p14:tracePt t="45286" x="2089150" y="3219450"/>
          <p14:tracePt t="45350" x="2101850" y="3219450"/>
          <p14:tracePt t="45351" x="2114550" y="3219450"/>
          <p14:tracePt t="45369" x="2133600" y="3225800"/>
          <p14:tracePt t="45370" x="2159000" y="3225800"/>
          <p14:tracePt t="45386" x="2197100" y="3232150"/>
          <p14:tracePt t="45402" x="2222500" y="3238500"/>
          <p14:tracePt t="45419" x="2247900" y="3244850"/>
          <p14:tracePt t="45462" x="2254250" y="3244850"/>
          <p14:tracePt t="45640" x="2254250" y="3251200"/>
          <p14:tracePt t="45654" x="2273300" y="3270250"/>
          <p14:tracePt t="45669" x="2279650" y="3276600"/>
          <p14:tracePt t="45670" x="2298700" y="3289300"/>
          <p14:tracePt t="45686" x="2305050" y="3295650"/>
          <p14:tracePt t="45702" x="2311400" y="3302000"/>
          <p14:tracePt t="45782" x="2317750" y="3302000"/>
          <p14:tracePt t="45798" x="2324100" y="3302000"/>
          <p14:tracePt t="45807" x="2330450" y="3302000"/>
          <p14:tracePt t="45819" x="2336800" y="3308350"/>
          <p14:tracePt t="45894" x="2343150" y="3308350"/>
          <p14:tracePt t="45918" x="2349500" y="3308350"/>
          <p14:tracePt t="45934" x="2355850" y="3308350"/>
          <p14:tracePt t="45942" x="2362200" y="3308350"/>
          <p14:tracePt t="45944" x="2374900" y="3308350"/>
          <p14:tracePt t="45952" x="2393950" y="3308350"/>
          <p14:tracePt t="45969" x="2413000" y="3308350"/>
          <p14:tracePt t="45986" x="2444750" y="3308350"/>
          <p14:tracePt t="46002" x="2476500" y="3308350"/>
          <p14:tracePt t="46019" x="2514600" y="3308350"/>
          <p14:tracePt t="46035" x="2546350" y="3308350"/>
          <p14:tracePt t="46052" x="2590800" y="3308350"/>
          <p14:tracePt t="46069" x="2660650" y="3308350"/>
          <p14:tracePt t="46086" x="2819400" y="3308350"/>
          <p14:tracePt t="46103" x="2946400" y="3308350"/>
          <p14:tracePt t="46119" x="3035300" y="3295650"/>
          <p14:tracePt t="46135" x="3092450" y="3270250"/>
          <p14:tracePt t="46153" x="3111500" y="3270250"/>
          <p14:tracePt t="46191" x="3117850" y="3257550"/>
          <p14:tracePt t="46191" x="3117850" y="3238500"/>
          <p14:tracePt t="46222" x="3117850" y="3232150"/>
          <p14:tracePt t="46223" x="3105150" y="3200400"/>
          <p14:tracePt t="46235" x="3086100" y="3175000"/>
          <p14:tracePt t="46253" x="3079750" y="3149600"/>
          <p14:tracePt t="46286" x="3060700" y="3130550"/>
          <p14:tracePt t="46287" x="3022600" y="3111500"/>
          <p14:tracePt t="46302" x="2965450" y="3079750"/>
          <p14:tracePt t="46319" x="2895600" y="3048000"/>
          <p14:tracePt t="46335" x="2819400" y="3028950"/>
          <p14:tracePt t="46352" x="2736850" y="3009900"/>
          <p14:tracePt t="46369" x="2647950" y="2997200"/>
          <p14:tracePt t="46386" x="2571750" y="2984500"/>
          <p14:tracePt t="46402" x="2495550" y="2978150"/>
          <p14:tracePt t="46419" x="2425700" y="2971800"/>
          <p14:tracePt t="46435" x="2362200" y="2965450"/>
          <p14:tracePt t="46452" x="2317750" y="2965450"/>
          <p14:tracePt t="46469" x="2273300" y="2965450"/>
          <p14:tracePt t="46486" x="2228850" y="2965450"/>
          <p14:tracePt t="46502" x="2203450" y="2965450"/>
          <p14:tracePt t="46519" x="2159000" y="2984500"/>
          <p14:tracePt t="46535" x="2120900" y="3016250"/>
          <p14:tracePt t="46552" x="2082800" y="3060700"/>
          <p14:tracePt t="46569" x="2044700" y="3130550"/>
          <p14:tracePt t="46585" x="2019300" y="3238500"/>
          <p14:tracePt t="46602" x="2006600" y="3333750"/>
          <p14:tracePt t="46619" x="2006600" y="3429000"/>
          <p14:tracePt t="46635" x="2038350" y="3505200"/>
          <p14:tracePt t="46652" x="2101850" y="3587750"/>
          <p14:tracePt t="46670" x="2184400" y="3644900"/>
          <p14:tracePt t="46685" x="2317750" y="3689350"/>
          <p14:tracePt t="46703" x="2393950" y="3714750"/>
          <p14:tracePt t="46719" x="2463800" y="3721100"/>
          <p14:tracePt t="46736" x="2540000" y="3721100"/>
          <p14:tracePt t="46752" x="2571750" y="3721100"/>
          <p14:tracePt t="46769" x="2584450" y="3714750"/>
          <p14:tracePt t="46785" x="2686050" y="3632200"/>
          <p14:tracePt t="46802" x="2774950" y="3568700"/>
          <p14:tracePt t="46819" x="2838450" y="3505200"/>
          <p14:tracePt t="46836" x="2876550" y="3429000"/>
          <p14:tracePt t="46852" x="2889250" y="3352800"/>
          <p14:tracePt t="46869" x="2895600" y="3282950"/>
          <p14:tracePt t="46885" x="2895600" y="3168650"/>
          <p14:tracePt t="46903" x="2882900" y="3092450"/>
          <p14:tracePt t="46919" x="2857500" y="3035300"/>
          <p14:tracePt t="46936" x="2838450" y="2978150"/>
          <p14:tracePt t="46952" x="2813050" y="2940050"/>
          <p14:tracePt t="46969" x="2806700" y="2914650"/>
          <p14:tracePt t="46985" x="2800350" y="2901950"/>
          <p14:tracePt t="47002" x="2787650" y="2882900"/>
          <p14:tracePt t="47019" x="2774950" y="2870200"/>
          <p14:tracePt t="47036" x="2755900" y="2844800"/>
          <p14:tracePt t="47052" x="2736850" y="2825750"/>
          <p14:tracePt t="47069" x="2711450" y="2819400"/>
          <p14:tracePt t="47085" x="2679700" y="2800350"/>
          <p14:tracePt t="47103" x="2654300" y="2794000"/>
          <p14:tracePt t="47119" x="2635250" y="2787650"/>
          <p14:tracePt t="47136" x="2609850" y="2787650"/>
          <p14:tracePt t="47152" x="2584450" y="2787650"/>
          <p14:tracePt t="47170" x="2546350" y="2794000"/>
          <p14:tracePt t="47186" x="2508250" y="2813050"/>
          <p14:tracePt t="47202" x="2470150" y="2838450"/>
          <p14:tracePt t="47219" x="2432050" y="2870200"/>
          <p14:tracePt t="47236" x="2400300" y="2901950"/>
          <p14:tracePt t="47252" x="2374900" y="2946400"/>
          <p14:tracePt t="47269" x="2355850" y="2997200"/>
          <p14:tracePt t="47285" x="2343150" y="3054350"/>
          <p14:tracePt t="47303" x="2343150" y="3073400"/>
          <p14:tracePt t="47319" x="2343150" y="3079750"/>
          <p14:tracePt t="47511" x="2349500" y="3079750"/>
          <p14:tracePt t="47518" x="2374900" y="3098800"/>
          <p14:tracePt t="47535" x="2393950" y="3111500"/>
          <p14:tracePt t="47536" x="2463800" y="3143250"/>
          <p14:tracePt t="47552" x="2552700" y="3181350"/>
          <p14:tracePt t="47569" x="2686050" y="3225800"/>
          <p14:tracePt t="47585" x="2844800" y="3257550"/>
          <p14:tracePt t="47602" x="3003550" y="3295650"/>
          <p14:tracePt t="47619" x="3149600" y="3308350"/>
          <p14:tracePt t="47636" x="3282950" y="3333750"/>
          <p14:tracePt t="47652" x="3371850" y="3333750"/>
          <p14:tracePt t="47669" x="3409950" y="3333750"/>
          <p14:tracePt t="47685" x="3435350" y="3333750"/>
          <p14:tracePt t="47703" x="3448050" y="3327400"/>
          <p14:tracePt t="47719" x="3454400" y="3321050"/>
          <p14:tracePt t="47736" x="3454400" y="3308350"/>
          <p14:tracePt t="47752" x="3454400" y="3302000"/>
          <p14:tracePt t="47769" x="3454400" y="3289300"/>
          <p14:tracePt t="48038" x="3454400" y="3282950"/>
          <p14:tracePt t="48126" x="3441700" y="3282950"/>
          <p14:tracePt t="48134" x="3435350" y="3289300"/>
          <p14:tracePt t="48142" x="3429000" y="3289300"/>
          <p14:tracePt t="48150" x="3416300" y="3295650"/>
          <p14:tracePt t="48161" x="3409950" y="3295650"/>
          <p14:tracePt t="48169" x="3403600" y="3295650"/>
          <p14:tracePt t="48185" x="3390900" y="3302000"/>
          <p14:tracePt t="48203" x="3378200" y="3308350"/>
          <p14:tracePt t="48219" x="3365500" y="3308350"/>
          <p14:tracePt t="48236" x="3352800" y="3314700"/>
          <p14:tracePt t="48252" x="3346450" y="3321050"/>
          <p14:tracePt t="48269" x="3333750" y="3321050"/>
          <p14:tracePt t="48286" x="3327400" y="3327400"/>
          <p14:tracePt t="48399" x="3340100" y="3327400"/>
          <p14:tracePt t="48411" x="3352800" y="3327400"/>
          <p14:tracePt t="48414" x="3371850" y="3327400"/>
          <p14:tracePt t="48419" x="3416300" y="3333750"/>
          <p14:tracePt t="48435" x="3479800" y="3340100"/>
          <p14:tracePt t="48452" x="3562350" y="3346450"/>
          <p14:tracePt t="48469" x="3638550" y="3352800"/>
          <p14:tracePt t="48469" x="3663950" y="3352800"/>
          <p14:tracePt t="48487" x="3714750" y="3359150"/>
          <p14:tracePt t="48502" x="3746500" y="3359150"/>
          <p14:tracePt t="48519" x="3765550" y="3359150"/>
          <p14:tracePt t="48535" x="3784600" y="3359150"/>
          <p14:tracePt t="48606" x="3803650" y="3365500"/>
          <p14:tracePt t="48622" x="3816350" y="3365500"/>
          <p14:tracePt t="48623" x="3822700" y="3365500"/>
          <p14:tracePt t="48635" x="3841750" y="3365500"/>
          <p14:tracePt t="48652" x="3848100" y="3365500"/>
          <p14:tracePt t="48669" x="3854450" y="3365500"/>
          <p14:tracePt t="49230" x="3860800" y="3365500"/>
          <p14:tracePt t="49254" x="3886200" y="3359150"/>
          <p14:tracePt t="49263" x="3905250" y="3346450"/>
          <p14:tracePt t="49270" x="3981450" y="3314700"/>
          <p14:tracePt t="49286" x="4025900" y="3282950"/>
          <p14:tracePt t="49287" x="4089400" y="3225800"/>
          <p14:tracePt t="49302" x="4095750" y="3219450"/>
          <p14:tracePt t="49350" x="4095750" y="3200400"/>
          <p14:tracePt t="49360" x="4095750" y="3194050"/>
          <p14:tracePt t="49366" x="4095750" y="3181350"/>
          <p14:tracePt t="49374" x="4095750" y="3149600"/>
          <p14:tracePt t="49385" x="4083050" y="3117850"/>
          <p14:tracePt t="49402" x="4070350" y="3086100"/>
          <p14:tracePt t="49419" x="4051300" y="3060700"/>
          <p14:tracePt t="49435" x="4025900" y="3035300"/>
          <p14:tracePt t="49452" x="3987800" y="3003550"/>
          <p14:tracePt t="49469" x="3937000" y="2971800"/>
          <p14:tracePt t="49469" x="3905250" y="2959100"/>
          <p14:tracePt t="49486" x="3829050" y="2940050"/>
          <p14:tracePt t="49503" x="3765550" y="2921000"/>
          <p14:tracePt t="49519" x="3683000" y="2901950"/>
          <p14:tracePt t="49535" x="3632200" y="2901950"/>
          <p14:tracePt t="49552" x="3594100" y="2889250"/>
          <p14:tracePt t="49569" x="3549650" y="2889250"/>
          <p14:tracePt t="49585" x="3505200" y="2889250"/>
          <p14:tracePt t="49602" x="3441700" y="2889250"/>
          <p14:tracePt t="49619" x="3378200" y="2889250"/>
          <p14:tracePt t="49635" x="3308350" y="2889250"/>
          <p14:tracePt t="49652" x="3263900" y="2901950"/>
          <p14:tracePt t="49669" x="3219450" y="2914650"/>
          <p14:tracePt t="49686" x="3162300" y="2946400"/>
          <p14:tracePt t="49703" x="3143250" y="2959100"/>
          <p14:tracePt t="49742" x="3136900" y="2971800"/>
          <p14:tracePt t="49752" x="3117850" y="3003550"/>
          <p14:tracePt t="49753" x="3105150" y="3054350"/>
          <p14:tracePt t="49769" x="3086100" y="3111500"/>
          <p14:tracePt t="49785" x="3086100" y="3149600"/>
          <p14:tracePt t="49802" x="3086100" y="3187700"/>
          <p14:tracePt t="49819" x="3098800" y="3219450"/>
          <p14:tracePt t="49835" x="3124200" y="3270250"/>
          <p14:tracePt t="49852" x="3149600" y="3295650"/>
          <p14:tracePt t="49869" x="3181350" y="3327400"/>
          <p14:tracePt t="49885" x="3219450" y="3352800"/>
          <p14:tracePt t="49903" x="3244850" y="3371850"/>
          <p14:tracePt t="49919" x="3276600" y="3390900"/>
          <p14:tracePt t="49935" x="3308350" y="3397250"/>
          <p14:tracePt t="49952" x="3365500" y="3403600"/>
          <p14:tracePt t="49968" x="3435350" y="3409950"/>
          <p14:tracePt t="49985" x="3536950" y="3409950"/>
          <p14:tracePt t="50002" x="3619500" y="3409950"/>
          <p14:tracePt t="50019" x="3663950" y="3403600"/>
          <p14:tracePt t="50036" x="3752850" y="3371850"/>
          <p14:tracePt t="50052" x="3759200" y="3371850"/>
          <p14:tracePt t="50118" x="3771900" y="3359150"/>
          <p14:tracePt t="50126" x="3778250" y="3340100"/>
          <p14:tracePt t="50126" x="3784600" y="3327400"/>
          <p14:tracePt t="50144" x="3784600" y="3314700"/>
          <p14:tracePt t="50145" x="3797300" y="3295650"/>
          <p14:tracePt t="50152" x="3803650" y="3263900"/>
          <p14:tracePt t="50169" x="3803650" y="3232150"/>
          <p14:tracePt t="50185" x="3803650" y="3200400"/>
          <p14:tracePt t="50203" x="3803650" y="3168650"/>
          <p14:tracePt t="50219" x="3803650" y="3143250"/>
          <p14:tracePt t="50236" x="3803650" y="3111500"/>
          <p14:tracePt t="50252" x="3790950" y="3086100"/>
          <p14:tracePt t="50269" x="3790950" y="3073400"/>
          <p14:tracePt t="50285" x="3778250" y="3060700"/>
          <p14:tracePt t="50302" x="3778250" y="3054350"/>
          <p14:tracePt t="50318" x="3771900" y="3048000"/>
          <p14:tracePt t="50358" x="3765550" y="3041650"/>
          <p14:tracePt t="52209" x="3746500" y="3048000"/>
          <p14:tracePt t="52222" x="3740150" y="3073400"/>
          <p14:tracePt t="52236" x="3727450" y="3105150"/>
          <p14:tracePt t="52237" x="3714750" y="3136900"/>
          <p14:tracePt t="52269" x="3708400" y="3187700"/>
          <p14:tracePt t="52270" x="3702050" y="3225800"/>
          <p14:tracePt t="52286" x="3695700" y="3244850"/>
          <p14:tracePt t="52302" x="3695700" y="3263900"/>
          <p14:tracePt t="52319" x="3695700" y="3276600"/>
          <p14:tracePt t="52335" x="3695700" y="3282950"/>
          <p14:tracePt t="52353" x="3689350" y="3302000"/>
          <p14:tracePt t="52447" x="3689350" y="3308350"/>
          <p14:tracePt t="52455" x="3689350" y="3314700"/>
          <p14:tracePt t="52463" x="3689350" y="3321050"/>
          <p14:tracePt t="52495" x="3689350" y="3327400"/>
          <p14:tracePt t="52503" x="3683000" y="3359150"/>
          <p14:tracePt t="52519" x="3676650" y="3365500"/>
          <p14:tracePt t="52520" x="3670300" y="3397250"/>
          <p14:tracePt t="52536" x="3663950" y="3441700"/>
          <p14:tracePt t="52553" x="3657600" y="3486150"/>
          <p14:tracePt t="52569" x="3651250" y="3543300"/>
          <p14:tracePt t="52586" x="3638550" y="3581400"/>
          <p14:tracePt t="52603" x="3632200" y="3587750"/>
          <p14:tracePt t="52619" x="3632200" y="3594100"/>
          <p14:tracePt t="52637" x="3632200" y="3600450"/>
          <p14:tracePt t="52863" x="3619500" y="3606800"/>
          <p14:tracePt t="52871" x="3606800" y="3606800"/>
          <p14:tracePt t="52886" x="3517900" y="3606800"/>
          <p14:tracePt t="52887" x="3409950" y="3606800"/>
          <p14:tracePt t="52903" x="3270250" y="3606800"/>
          <p14:tracePt t="52919" x="2997200" y="3606800"/>
          <p14:tracePt t="52936" x="2444750" y="3606800"/>
          <p14:tracePt t="52953" x="1968500" y="3606800"/>
          <p14:tracePt t="52970" x="1733550" y="3606800"/>
          <p14:tracePt t="52986" x="1644650" y="3606800"/>
          <p14:tracePt t="53003" x="1631950" y="3606800"/>
          <p14:tracePt t="53063" x="1625600" y="3606800"/>
          <p14:tracePt t="53071" x="1619250" y="3606800"/>
          <p14:tracePt t="53095" x="1612900" y="3606800"/>
          <p14:tracePt t="53191" x="1612900" y="3613150"/>
          <p14:tracePt t="53463" x="1644650" y="3625850"/>
          <p14:tracePt t="53468" x="1803400" y="3651250"/>
          <p14:tracePt t="53486" x="1905000" y="3651250"/>
          <p14:tracePt t="53487" x="2260600" y="3651250"/>
          <p14:tracePt t="53504" x="2444750" y="3651250"/>
          <p14:tracePt t="53519" x="2641600" y="3625850"/>
          <p14:tracePt t="53536" x="2781300" y="3600450"/>
          <p14:tracePt t="53553" x="2851150" y="3562350"/>
          <p14:tracePt t="53570" x="2946400" y="3498850"/>
          <p14:tracePt t="53586" x="2952750" y="3498850"/>
          <p14:tracePt t="53603" x="3016250" y="3429000"/>
          <p14:tracePt t="53619" x="3073400" y="3378200"/>
          <p14:tracePt t="53637" x="3130550" y="3321050"/>
          <p14:tracePt t="53653" x="3181350" y="3257550"/>
          <p14:tracePt t="53670" x="3238500" y="3187700"/>
          <p14:tracePt t="53686" x="3295650" y="3105150"/>
          <p14:tracePt t="53704" x="3346450" y="3022600"/>
          <p14:tracePt t="53743" x="3346450" y="3016250"/>
          <p14:tracePt t="53751" x="3359150" y="2959100"/>
          <p14:tracePt t="53761" x="3359150" y="2933700"/>
          <p14:tracePt t="53770" x="3359150" y="2901950"/>
          <p14:tracePt t="53786" x="3359150" y="2876550"/>
          <p14:tracePt t="53803" x="3346450" y="2863850"/>
          <p14:tracePt t="53819" x="3333750" y="2851150"/>
          <p14:tracePt t="53836" x="3321050" y="2844800"/>
          <p14:tracePt t="53853" x="3289300" y="2844800"/>
          <p14:tracePt t="53869" x="3270250" y="2844800"/>
          <p14:tracePt t="53886" x="3238500" y="2844800"/>
          <p14:tracePt t="53903" x="3232150" y="2857500"/>
          <p14:tracePt t="53919" x="3194050" y="2908300"/>
          <p14:tracePt t="53936" x="3175000" y="2965450"/>
          <p14:tracePt t="53953" x="3149600" y="3035300"/>
          <p14:tracePt t="53970" x="3143250" y="3086100"/>
          <p14:tracePt t="53986" x="3143250" y="3124200"/>
          <p14:tracePt t="54003" x="3155950" y="3175000"/>
          <p14:tracePt t="54019" x="3175000" y="3219450"/>
          <p14:tracePt t="54037" x="3181350" y="3232150"/>
          <p14:tracePt t="54071" x="3194050" y="3238500"/>
          <p14:tracePt t="54072" x="3206750" y="3251200"/>
          <p14:tracePt t="54085" x="3225800" y="3257550"/>
          <p14:tracePt t="54102" x="3257550" y="3270250"/>
          <p14:tracePt t="54119" x="3295650" y="3282950"/>
          <p14:tracePt t="54136" x="3340100" y="3282950"/>
          <p14:tracePt t="54153" x="3397250" y="3289300"/>
          <p14:tracePt t="54170" x="3448050" y="3289300"/>
          <p14:tracePt t="54186" x="3498850" y="3282950"/>
          <p14:tracePt t="54203" x="3530600" y="3257550"/>
          <p14:tracePt t="54221" x="3568700" y="3213100"/>
          <p14:tracePt t="54236" x="3587750" y="3181350"/>
          <p14:tracePt t="54252" x="3600450" y="3136900"/>
          <p14:tracePt t="54269" x="3613150" y="3105150"/>
          <p14:tracePt t="54285" x="3613150" y="3092450"/>
          <p14:tracePt t="54302" x="3613150" y="3073400"/>
          <p14:tracePt t="54318" x="3613150" y="3067050"/>
          <p14:tracePt t="54335" x="3613150" y="3054350"/>
          <p14:tracePt t="54353" x="3613150" y="3048000"/>
          <p14:tracePt t="54371" x="3613150" y="3035300"/>
          <p14:tracePt t="54385" x="3606800" y="3028950"/>
          <p14:tracePt t="54402" x="3600450" y="3016250"/>
          <p14:tracePt t="54419" x="3594100" y="3009900"/>
          <p14:tracePt t="54435" x="3594100" y="3003550"/>
          <p14:tracePt t="54452" x="3594100" y="2997200"/>
          <p14:tracePt t="54468" x="3581400" y="2990850"/>
          <p14:tracePt t="54486" x="3575050" y="2978150"/>
          <p14:tracePt t="54504" x="3568700" y="2965450"/>
          <p14:tracePt t="54519" x="3556000" y="2959100"/>
          <p14:tracePt t="54536" x="3543300" y="2946400"/>
          <p14:tracePt t="54553" x="3524250" y="2946400"/>
          <p14:tracePt t="54569" x="3517900" y="2940050"/>
          <p14:tracePt t="54586" x="3505200" y="2933700"/>
          <p14:tracePt t="54603" x="3498850" y="2933700"/>
          <p14:tracePt t="54619" x="3486150" y="2927350"/>
          <p14:tracePt t="54637" x="3479800" y="2927350"/>
          <p14:tracePt t="54652" x="3467100" y="2927350"/>
          <p14:tracePt t="54669" x="3460750" y="2927350"/>
          <p14:tracePt t="54711" x="3454400" y="2927350"/>
          <p14:tracePt t="54734" x="3448050" y="2927350"/>
          <p14:tracePt t="54815" x="3441700" y="2927350"/>
          <p14:tracePt t="54927" x="3435350" y="2927350"/>
          <p14:tracePt t="54935" x="3429000" y="2927350"/>
          <p14:tracePt t="56383" x="3422650" y="2940050"/>
          <p14:tracePt t="56395" x="3422650" y="2978150"/>
          <p14:tracePt t="56398" x="3422650" y="3016250"/>
          <p14:tracePt t="56405" x="3429000" y="3060700"/>
          <p14:tracePt t="56419" x="3441700" y="3111500"/>
          <p14:tracePt t="56436" x="3441700" y="3155950"/>
          <p14:tracePt t="56453" x="3441700" y="3194050"/>
          <p14:tracePt t="56469" x="3441700" y="3232150"/>
          <p14:tracePt t="56469" x="3441700" y="3251200"/>
          <p14:tracePt t="56487" x="3441700" y="3282950"/>
          <p14:tracePt t="56503" x="3441700" y="3308350"/>
          <p14:tracePt t="56519" x="3435350" y="3340100"/>
          <p14:tracePt t="56536" x="3429000" y="3352800"/>
          <p14:tracePt t="56553" x="3422650" y="3371850"/>
          <p14:tracePt t="56569" x="3422650" y="3390900"/>
          <p14:tracePt t="56586" x="3422650" y="3397250"/>
          <p14:tracePt t="56602" x="3422650" y="3409950"/>
          <p14:tracePt t="56619" x="3422650" y="3429000"/>
          <p14:tracePt t="56637" x="3416300" y="3460750"/>
          <p14:tracePt t="56652" x="3409950" y="3492500"/>
          <p14:tracePt t="56670" x="3409950" y="3524250"/>
          <p14:tracePt t="56686" x="3397250" y="3575050"/>
          <p14:tracePt t="56704" x="3397250" y="3594100"/>
          <p14:tracePt t="56719" x="3397250" y="3625850"/>
          <p14:tracePt t="56736" x="3397250" y="3657600"/>
          <p14:tracePt t="56752" x="3390900" y="3676650"/>
          <p14:tracePt t="56769" x="3390900" y="3708400"/>
          <p14:tracePt t="56786" x="3390900" y="3727450"/>
          <p14:tracePt t="56803" x="3390900" y="3752850"/>
          <p14:tracePt t="56819" x="3390900" y="3778250"/>
          <p14:tracePt t="56836" x="3384550" y="3797300"/>
          <p14:tracePt t="56852" x="3378200" y="3810000"/>
          <p14:tracePt t="56886" x="3378200" y="3816350"/>
          <p14:tracePt t="56887" x="3371850" y="3822700"/>
          <p14:tracePt t="56903" x="3371850" y="3829050"/>
          <p14:tracePt t="56919" x="3365500" y="3835400"/>
          <p14:tracePt t="56936" x="3365500" y="3841750"/>
          <p14:tracePt t="57238" x="3359150" y="3848100"/>
          <p14:tracePt t="57246" x="3333750" y="3841750"/>
          <p14:tracePt t="57254" x="3314700" y="3816350"/>
          <p14:tracePt t="57262" x="3282950" y="3790950"/>
          <p14:tracePt t="57269" x="3200400" y="3740150"/>
          <p14:tracePt t="57286" x="3060700" y="3670300"/>
          <p14:tracePt t="57304" x="2946400" y="3625850"/>
          <p14:tracePt t="57319" x="2838450" y="3594100"/>
          <p14:tracePt t="57336" x="2794000" y="3581400"/>
          <p14:tracePt t="57353" x="2660650" y="3556000"/>
          <p14:tracePt t="57369" x="2527300" y="3536950"/>
          <p14:tracePt t="57386" x="2387600" y="3511550"/>
          <p14:tracePt t="57403" x="2260600" y="3498850"/>
          <p14:tracePt t="57419" x="2139950" y="3486150"/>
          <p14:tracePt t="57436" x="2019300" y="3467100"/>
          <p14:tracePt t="57452" x="1936750" y="3454400"/>
          <p14:tracePt t="57469" x="1930400" y="3454400"/>
          <p14:tracePt t="57486" x="1784350" y="3422650"/>
          <p14:tracePt t="57503" x="1682750" y="3403600"/>
          <p14:tracePt t="57519" x="1606550" y="3390900"/>
          <p14:tracePt t="57536" x="1530350" y="3384550"/>
          <p14:tracePt t="57552" x="1466850" y="3371850"/>
          <p14:tracePt t="57569" x="1409700" y="3365500"/>
          <p14:tracePt t="57586" x="1403350" y="3365500"/>
          <p14:tracePt t="57791" x="1416050" y="3365500"/>
          <p14:tracePt t="57799" x="1422400" y="3365500"/>
          <p14:tracePt t="57806" x="1435100" y="3365500"/>
          <p14:tracePt t="57819" x="1466850" y="3378200"/>
          <p14:tracePt t="57820" x="1498600" y="3390900"/>
          <p14:tracePt t="57837" x="1549400" y="3403600"/>
          <p14:tracePt t="57852" x="1587500" y="3403600"/>
          <p14:tracePt t="57869" x="1644650" y="3403600"/>
          <p14:tracePt t="57886" x="1708150" y="3403600"/>
          <p14:tracePt t="57903" x="1739900" y="3397250"/>
          <p14:tracePt t="57919" x="1746250" y="3390900"/>
          <p14:tracePt t="57936" x="1758950" y="3384550"/>
          <p14:tracePt t="57952" x="1758950" y="3378200"/>
          <p14:tracePt t="57969" x="1771650" y="3333750"/>
          <p14:tracePt t="57986" x="1771650" y="3282950"/>
          <p14:tracePt t="58002" x="1771650" y="3213100"/>
          <p14:tracePt t="58019" x="1771650" y="3149600"/>
          <p14:tracePt t="58036" x="1746250" y="3073400"/>
          <p14:tracePt t="58052" x="1727200" y="3016250"/>
          <p14:tracePt t="58069" x="1708150" y="2959100"/>
          <p14:tracePt t="58086" x="1663700" y="2876550"/>
          <p14:tracePt t="58103" x="1651000" y="2851150"/>
          <p14:tracePt t="58119" x="1644650" y="2838450"/>
          <p14:tracePt t="58136" x="1631950" y="2825750"/>
          <p14:tracePt t="58152" x="1625600" y="2819400"/>
          <p14:tracePt t="58199" x="1612900" y="2813050"/>
          <p14:tracePt t="58207" x="1600200" y="2806700"/>
          <p14:tracePt t="58214" x="1587500" y="2800350"/>
          <p14:tracePt t="58220" x="1562100" y="2800350"/>
          <p14:tracePt t="58235" x="1536700" y="2800350"/>
          <p14:tracePt t="58252" x="1511300" y="2800350"/>
          <p14:tracePt t="58269" x="1473200" y="2806700"/>
          <p14:tracePt t="58269" x="1460500" y="2819400"/>
          <p14:tracePt t="58287" x="1422400" y="2838450"/>
          <p14:tracePt t="58303" x="1384300" y="2870200"/>
          <p14:tracePt t="58321" x="1358900" y="2901950"/>
          <p14:tracePt t="58336" x="1339850" y="2952750"/>
          <p14:tracePt t="58353" x="1320800" y="3009900"/>
          <p14:tracePt t="58369" x="1314450" y="3060700"/>
          <p14:tracePt t="58386" x="1301750" y="3098800"/>
          <p14:tracePt t="58402" x="1301750" y="3136900"/>
          <p14:tracePt t="58419" x="1301750" y="3181350"/>
          <p14:tracePt t="58436" x="1301750" y="3219450"/>
          <p14:tracePt t="58453" x="1301750" y="3251200"/>
          <p14:tracePt t="58469" x="1308100" y="3282950"/>
          <p14:tracePt t="58469" x="1308100" y="3302000"/>
          <p14:tracePt t="58487" x="1327150" y="3327400"/>
          <p14:tracePt t="58503" x="1339850" y="3352800"/>
          <p14:tracePt t="58519" x="1352550" y="3378200"/>
          <p14:tracePt t="58536" x="1358900" y="3384550"/>
          <p14:tracePt t="58553" x="1365250" y="3397250"/>
          <p14:tracePt t="58569" x="1377950" y="3403600"/>
          <p14:tracePt t="58586" x="1384300" y="3409950"/>
          <p14:tracePt t="58602" x="1397000" y="3422650"/>
          <p14:tracePt t="58619" x="1422400" y="3435350"/>
          <p14:tracePt t="58636" x="1460500" y="3454400"/>
          <p14:tracePt t="58653" x="1492250" y="3479800"/>
          <p14:tracePt t="58669" x="1543050" y="3498850"/>
          <p14:tracePt t="58686" x="1587500" y="3511550"/>
          <p14:tracePt t="58703" x="1612900" y="3517900"/>
          <p14:tracePt t="58719" x="1625600" y="3517900"/>
          <p14:tracePt t="58736" x="1651000" y="3517900"/>
          <p14:tracePt t="58753" x="1682750" y="3517900"/>
          <p14:tracePt t="58769" x="1727200" y="3505200"/>
          <p14:tracePt t="58786" x="1752600" y="3492500"/>
          <p14:tracePt t="58855" x="1752600" y="3486150"/>
          <p14:tracePt t="58863" x="1752600" y="3467100"/>
          <p14:tracePt t="58879" x="1765300" y="3454400"/>
          <p14:tracePt t="58887" x="1765300" y="3448050"/>
          <p14:tracePt t="58887" x="1771650" y="3422650"/>
          <p14:tracePt t="58903" x="1771650" y="3390900"/>
          <p14:tracePt t="58919" x="1771650" y="3365500"/>
          <p14:tracePt t="58936" x="1771650" y="3321050"/>
          <p14:tracePt t="58953" x="1752600" y="3263900"/>
          <p14:tracePt t="58969" x="1727200" y="3238500"/>
          <p14:tracePt t="58986" x="1701800" y="3200400"/>
          <p14:tracePt t="59002" x="1689100" y="3168650"/>
          <p14:tracePt t="59019" x="1663700" y="3136900"/>
          <p14:tracePt t="59036" x="1644650" y="3105150"/>
          <p14:tracePt t="59053" x="1619250" y="3067050"/>
          <p14:tracePt t="59069" x="1600200" y="3041650"/>
          <p14:tracePt t="59069" x="1587500" y="3028950"/>
          <p14:tracePt t="59087" x="1568450" y="3009900"/>
          <p14:tracePt t="59103" x="1555750" y="2990850"/>
          <p14:tracePt t="59120" x="1543050" y="2971800"/>
          <p14:tracePt t="59135" x="1543050" y="2965450"/>
          <p14:tracePt t="59152" x="1530350" y="2952750"/>
          <p14:tracePt t="59169" x="1530350" y="2946400"/>
          <p14:tracePt t="59186" x="1524000" y="2946400"/>
          <p14:tracePt t="59239" x="1517650" y="2946400"/>
          <p14:tracePt t="59247" x="1511300" y="2946400"/>
          <p14:tracePt t="59254" x="1504950" y="2946400"/>
          <p14:tracePt t="59255" x="1498600" y="2946400"/>
          <p14:tracePt t="59271" x="1473200" y="2946400"/>
          <p14:tracePt t="59271" x="1466850" y="2959100"/>
          <p14:tracePt t="59287" x="1447800" y="2978150"/>
          <p14:tracePt t="59303" x="1416050" y="3009900"/>
          <p14:tracePt t="59319" x="1409700" y="3022600"/>
          <p14:tracePt t="59337" x="1403350" y="3041650"/>
          <p14:tracePt t="59382" x="1397000" y="3054350"/>
          <p14:tracePt t="59391" x="1390650" y="3073400"/>
          <p14:tracePt t="59399" x="1390650" y="3092450"/>
          <p14:tracePt t="59407" x="1384300" y="3143250"/>
          <p14:tracePt t="59419" x="1384300" y="3181350"/>
          <p14:tracePt t="59436" x="1384300" y="3213100"/>
          <p14:tracePt t="59453" x="1384300" y="3238500"/>
          <p14:tracePt t="59469" x="1384300" y="3263900"/>
          <p14:tracePt t="59469" x="1397000" y="3270250"/>
          <p14:tracePt t="59487" x="1409700" y="3289300"/>
          <p14:tracePt t="59503" x="1422400" y="3302000"/>
          <p14:tracePt t="59519" x="1422400" y="3314700"/>
          <p14:tracePt t="59559" x="1428750" y="3314700"/>
          <p14:tracePt t="59639" x="1435100" y="3314700"/>
          <p14:tracePt t="59646" x="1435100" y="3321050"/>
          <p14:tracePt t="59671" x="1441450" y="3321050"/>
          <p14:tracePt t="59678" x="1441450" y="3327400"/>
          <p14:tracePt t="59695" x="1441450" y="3333750"/>
          <p14:tracePt t="59703" x="1447800" y="3340100"/>
          <p14:tracePt t="59719" x="1454150" y="3340100"/>
          <p14:tracePt t="59720" x="1454150" y="3346450"/>
          <p14:tracePt t="59736" x="1460500" y="3352800"/>
          <p14:tracePt t="64590" x="1485900" y="3390900"/>
          <p14:tracePt t="64598" x="1504950" y="3422650"/>
          <p14:tracePt t="64606" x="1536700" y="3473450"/>
          <p14:tracePt t="64614" x="1574800" y="3517900"/>
          <p14:tracePt t="64621" x="1612900" y="3575050"/>
          <p14:tracePt t="64635" x="1638300" y="3606800"/>
          <p14:tracePt t="64652" x="1638300" y="3619500"/>
          <p14:tracePt t="64934" x="1644650" y="3619500"/>
          <p14:tracePt t="64943" x="1651000" y="3613150"/>
          <p14:tracePt t="64950" x="1657350" y="3600450"/>
          <p14:tracePt t="64952" x="1663700" y="3587750"/>
          <p14:tracePt t="65094" x="1663700" y="3581400"/>
          <p14:tracePt t="65102" x="1663700" y="3568700"/>
          <p14:tracePt t="65126" x="1663700" y="3562350"/>
          <p14:tracePt t="65174" x="1663700" y="3556000"/>
          <p14:tracePt t="65198" x="1657350" y="3549650"/>
          <p14:tracePt t="65262" x="1657350" y="3543300"/>
          <p14:tracePt t="65366" x="1651000" y="3530600"/>
          <p14:tracePt t="65378" x="1644650" y="3511550"/>
          <p14:tracePt t="65385" x="1631950" y="3492500"/>
          <p14:tracePt t="65386" x="1612900" y="3448050"/>
          <p14:tracePt t="65402" x="1600200" y="3416300"/>
          <p14:tracePt t="65435" x="1587500" y="3390900"/>
          <p14:tracePt t="65436" x="1581150" y="3384550"/>
          <p14:tracePt t="65453" x="1568450" y="3371850"/>
          <p14:tracePt t="65469" x="1568450" y="3365500"/>
          <p14:tracePt t="65590" x="1562100" y="3365500"/>
          <p14:tracePt t="65598" x="1555750" y="3365500"/>
          <p14:tracePt t="65606" x="1536700" y="3352800"/>
          <p14:tracePt t="65619" x="1517650" y="3346450"/>
          <p14:tracePt t="65620" x="1492250" y="3340100"/>
          <p14:tracePt t="65635" x="1460500" y="3333750"/>
          <p14:tracePt t="65653" x="1454150" y="3333750"/>
          <p14:tracePt t="65669" x="1441450" y="3327400"/>
          <p14:tracePt t="65686" x="1435100" y="3327400"/>
          <p14:tracePt t="65886" x="1435100" y="3321050"/>
          <p14:tracePt t="65895" x="1441450" y="3314700"/>
          <p14:tracePt t="65902" x="1473200" y="3289300"/>
          <p14:tracePt t="65919" x="1485900" y="3276600"/>
          <p14:tracePt t="65920" x="1524000" y="3257550"/>
          <p14:tracePt t="65936" x="1555750" y="3238500"/>
          <p14:tracePt t="65952" x="1581150" y="3219450"/>
          <p14:tracePt t="65969" x="1593850" y="3213100"/>
          <p14:tracePt t="65986" x="1600200" y="3213100"/>
          <p14:tracePt t="66002" x="1606550" y="3200400"/>
          <p14:tracePt t="66019" x="1619250" y="3194050"/>
          <p14:tracePt t="66070" x="1619250" y="3187700"/>
          <p14:tracePt t="66086" x="1619250" y="3181350"/>
          <p14:tracePt t="66110" x="1619250" y="3175000"/>
          <p14:tracePt t="66142" x="1619250" y="3168650"/>
          <p14:tracePt t="66158" x="1619250" y="3155950"/>
          <p14:tracePt t="66166" x="1619250" y="3149600"/>
          <p14:tracePt t="66172" x="1612900" y="3136900"/>
          <p14:tracePt t="66185" x="1593850" y="3111500"/>
          <p14:tracePt t="66202" x="1581150" y="3098800"/>
          <p14:tracePt t="66219" x="1568450" y="3086100"/>
          <p14:tracePt t="66235" x="1562100" y="3079750"/>
          <p14:tracePt t="66252" x="1555750" y="3079750"/>
          <p14:tracePt t="66269" x="1543050" y="3073400"/>
          <p14:tracePt t="66350" x="1536700" y="3073400"/>
          <p14:tracePt t="66742" x="1536700" y="3079750"/>
          <p14:tracePt t="66750" x="1536700" y="3098800"/>
          <p14:tracePt t="66758" x="1536700" y="3130550"/>
          <p14:tracePt t="66769" x="1536700" y="3155950"/>
          <p14:tracePt t="66785" x="1536700" y="3175000"/>
          <p14:tracePt t="66802" x="1530350" y="3187700"/>
          <p14:tracePt t="66819" x="1524000" y="3200400"/>
          <p14:tracePt t="66836" x="1524000" y="3206750"/>
          <p14:tracePt t="66852" x="1524000" y="3219450"/>
          <p14:tracePt t="66869" x="1517650" y="3232150"/>
          <p14:tracePt t="66885" x="1511300" y="3238500"/>
          <p14:tracePt t="66926" x="1511300" y="3244850"/>
          <p14:tracePt t="66931" x="1504950" y="3251200"/>
          <p14:tracePt t="66958" x="1498600" y="3263900"/>
          <p14:tracePt t="67374" x="1498600" y="3276600"/>
          <p14:tracePt t="67382" x="1498600" y="3289300"/>
          <p14:tracePt t="67390" x="1498600" y="3302000"/>
          <p14:tracePt t="67402" x="1498600" y="3314700"/>
          <p14:tracePt t="67419" x="1498600" y="3327400"/>
          <p14:tracePt t="67436" x="1498600" y="3333750"/>
          <p14:tracePt t="67470" x="1498600" y="3340100"/>
          <p14:tracePt t="67486" x="1498600" y="3346450"/>
          <p14:tracePt t="67487" x="1498600" y="3359150"/>
          <p14:tracePt t="67502" x="1498600" y="3371850"/>
          <p14:tracePt t="67519" x="1498600" y="3384550"/>
          <p14:tracePt t="67535" x="1498600" y="3397250"/>
          <p14:tracePt t="67552" x="1498600" y="3409950"/>
          <p14:tracePt t="67569" x="1498600" y="3416300"/>
          <p14:tracePt t="67622" x="1498600" y="3422650"/>
          <p14:tracePt t="68671" x="1511300" y="3422650"/>
          <p14:tracePt t="68679" x="1543050" y="3409950"/>
          <p14:tracePt t="68687" x="1587500" y="3384550"/>
          <p14:tracePt t="68688" x="1657350" y="3346450"/>
          <p14:tracePt t="68704" x="1720850" y="3295650"/>
          <p14:tracePt t="68720" x="1771650" y="3251200"/>
          <p14:tracePt t="68736" x="1828800" y="3206750"/>
          <p14:tracePt t="68753" x="1854200" y="3181350"/>
          <p14:tracePt t="68770" x="1873250" y="3149600"/>
          <p14:tracePt t="68786" x="1879600" y="3130550"/>
          <p14:tracePt t="68803" x="1885950" y="3117850"/>
          <p14:tracePt t="68820" x="1885950" y="3092450"/>
          <p14:tracePt t="68836" x="1885950" y="3073400"/>
          <p14:tracePt t="68853" x="1885950" y="3048000"/>
          <p14:tracePt t="68869" x="1885950" y="3016250"/>
          <p14:tracePt t="68869" x="1885950" y="2990850"/>
          <p14:tracePt t="68888" x="1873250" y="2940050"/>
          <p14:tracePt t="68903" x="1860550" y="2895600"/>
          <p14:tracePt t="68920" x="1847850" y="2863850"/>
          <p14:tracePt t="68936" x="1828800" y="2832100"/>
          <p14:tracePt t="68953" x="1816100" y="2819400"/>
          <p14:tracePt t="68970" x="1797050" y="2800350"/>
          <p14:tracePt t="68987" x="1778000" y="2787650"/>
          <p14:tracePt t="69003" x="1746250" y="2774950"/>
          <p14:tracePt t="69020" x="1682750" y="2755900"/>
          <p14:tracePt t="69036" x="1619250" y="2743200"/>
          <p14:tracePt t="69053" x="1587500" y="2743200"/>
          <p14:tracePt t="69069" x="1543050" y="2743200"/>
          <p14:tracePt t="69069" x="1530350" y="2743200"/>
          <p14:tracePt t="69087" x="1504950" y="2743200"/>
          <p14:tracePt t="69103" x="1485900" y="2743200"/>
          <p14:tracePt t="69120" x="1473200" y="2755900"/>
          <p14:tracePt t="69159" x="1466850" y="2762250"/>
          <p14:tracePt t="69160" x="1447800" y="2781300"/>
          <p14:tracePt t="69175" x="1403350" y="2832100"/>
          <p14:tracePt t="69186" x="1365250" y="2895600"/>
          <p14:tracePt t="69203" x="1327150" y="2940050"/>
          <p14:tracePt t="69220" x="1308100" y="2990850"/>
          <p14:tracePt t="69236" x="1282700" y="3041650"/>
          <p14:tracePt t="69253" x="1270000" y="3086100"/>
          <p14:tracePt t="69287" x="1270000" y="3098800"/>
          <p14:tracePt t="69288" x="1270000" y="3143250"/>
          <p14:tracePt t="69303" x="1270000" y="3181350"/>
          <p14:tracePt t="69320" x="1270000" y="3200400"/>
          <p14:tracePt t="69336" x="1276350" y="3225800"/>
          <p14:tracePt t="69353" x="1282700" y="3238500"/>
          <p14:tracePt t="69370" x="1289050" y="3257550"/>
          <p14:tracePt t="69387" x="1301750" y="3282950"/>
          <p14:tracePt t="69403" x="1308100" y="3295650"/>
          <p14:tracePt t="69420" x="1327150" y="3321050"/>
          <p14:tracePt t="69436" x="1339850" y="3340100"/>
          <p14:tracePt t="69453" x="1352550" y="3365500"/>
          <p14:tracePt t="69469" x="1377950" y="3397250"/>
          <p14:tracePt t="69469" x="1384300" y="3403600"/>
          <p14:tracePt t="69487" x="1422400" y="3429000"/>
          <p14:tracePt t="69503" x="1466850" y="3448050"/>
          <p14:tracePt t="69520" x="1498600" y="3467100"/>
          <p14:tracePt t="69536" x="1536700" y="3473450"/>
          <p14:tracePt t="69552" x="1562100" y="3486150"/>
          <p14:tracePt t="69569" x="1593850" y="3492500"/>
          <p14:tracePt t="69586" x="1619250" y="3492500"/>
          <p14:tracePt t="69603" x="1644650" y="3492500"/>
          <p14:tracePt t="69620" x="1676400" y="3492500"/>
          <p14:tracePt t="69636" x="1695450" y="3492500"/>
          <p14:tracePt t="69727" x="1708150" y="3486150"/>
          <p14:tracePt t="69735" x="1714500" y="3467100"/>
          <p14:tracePt t="69753" x="1714500" y="3454400"/>
          <p14:tracePt t="69754" x="1727200" y="3422650"/>
          <p14:tracePt t="69769" x="1727200" y="3384550"/>
          <p14:tracePt t="69786" x="1727200" y="3340100"/>
          <p14:tracePt t="69803" x="1727200" y="3295650"/>
          <p14:tracePt t="69819" x="1727200" y="3238500"/>
          <p14:tracePt t="69837" x="1714500" y="3162300"/>
          <p14:tracePt t="69853" x="1682750" y="3105150"/>
          <p14:tracePt t="69870" x="1663700" y="3060700"/>
          <p14:tracePt t="69886" x="1644650" y="3009900"/>
          <p14:tracePt t="69903" x="1638300" y="2990850"/>
          <p14:tracePt t="69919" x="1638300" y="2978150"/>
          <p14:tracePt t="69975" x="1638300" y="2971800"/>
          <p14:tracePt t="69983" x="1625600" y="2959100"/>
          <p14:tracePt t="69990" x="1625600" y="2952750"/>
          <p14:tracePt t="69998" x="1619250" y="2940050"/>
          <p14:tracePt t="70003" x="1606550" y="2927350"/>
          <p14:tracePt t="70019" x="1593850" y="2914650"/>
          <p14:tracePt t="70036" x="1587500" y="2908300"/>
          <p14:tracePt t="70053" x="1574800" y="2895600"/>
          <p14:tracePt t="70070" x="1568450" y="2895600"/>
          <p14:tracePt t="70086" x="1530350" y="2882900"/>
          <p14:tracePt t="70103" x="1504950" y="2882900"/>
          <p14:tracePt t="70119" x="1485900" y="2882900"/>
          <p14:tracePt t="70136" x="1454150" y="2889250"/>
          <p14:tracePt t="70153" x="1416050" y="2908300"/>
          <p14:tracePt t="70170" x="1397000" y="2921000"/>
          <p14:tracePt t="70186" x="1377950" y="2940050"/>
          <p14:tracePt t="70203" x="1352550" y="2959100"/>
          <p14:tracePt t="70219" x="1327150" y="2978150"/>
          <p14:tracePt t="70236" x="1308100" y="3003550"/>
          <p14:tracePt t="70253" x="1289050" y="3028950"/>
          <p14:tracePt t="70270" x="1276350" y="3054350"/>
          <p14:tracePt t="70287" x="1263650" y="3098800"/>
          <p14:tracePt t="70303" x="1250950" y="3136900"/>
          <p14:tracePt t="70320" x="1250950" y="3162300"/>
          <p14:tracePt t="70336" x="1250950" y="3187700"/>
          <p14:tracePt t="70353" x="1250950" y="3225800"/>
          <p14:tracePt t="70370" x="1250950" y="3257550"/>
          <p14:tracePt t="70386" x="1250950" y="3282950"/>
          <p14:tracePt t="70403" x="1263650" y="3314700"/>
          <p14:tracePt t="70419" x="1270000" y="3333750"/>
          <p14:tracePt t="70436" x="1276350" y="3352800"/>
          <p14:tracePt t="70453" x="1289050" y="3371850"/>
          <p14:tracePt t="70470" x="1308100" y="3409950"/>
          <p14:tracePt t="70487" x="1320800" y="3429000"/>
          <p14:tracePt t="70504" x="1333500" y="3448050"/>
          <p14:tracePt t="70543" x="1339850" y="3454400"/>
          <p14:tracePt t="70543" x="1346200" y="3460750"/>
          <p14:tracePt t="70559" x="1365250" y="3473450"/>
          <p14:tracePt t="70570" x="1397000" y="3492500"/>
          <p14:tracePt t="70586" x="1447800" y="3505200"/>
          <p14:tracePt t="70603" x="1524000" y="3524250"/>
          <p14:tracePt t="70619" x="1587500" y="3543300"/>
          <p14:tracePt t="70679" x="1600200" y="3543300"/>
          <p14:tracePt t="70687" x="1651000" y="3536950"/>
          <p14:tracePt t="70703" x="1663700" y="3524250"/>
          <p14:tracePt t="70704" x="1701800" y="3498850"/>
          <p14:tracePt t="70719" x="1746250" y="3467100"/>
          <p14:tracePt t="70736" x="1778000" y="3416300"/>
          <p14:tracePt t="70753" x="1809750" y="3352800"/>
          <p14:tracePt t="70770" x="1828800" y="3302000"/>
          <p14:tracePt t="70786" x="1835150" y="3257550"/>
          <p14:tracePt t="70803" x="1835150" y="3219450"/>
          <p14:tracePt t="70819" x="1835150" y="3175000"/>
          <p14:tracePt t="70837" x="1835150" y="3124200"/>
          <p14:tracePt t="70853" x="1809750" y="3073400"/>
          <p14:tracePt t="70870" x="1778000" y="3016250"/>
          <p14:tracePt t="70886" x="1746250" y="2952750"/>
          <p14:tracePt t="70903" x="1733550" y="2927350"/>
          <p14:tracePt t="70919" x="1727200" y="2908300"/>
          <p14:tracePt t="70936" x="1714500" y="2889250"/>
          <p14:tracePt t="70953" x="1708150" y="2870200"/>
          <p14:tracePt t="70969" x="1682750" y="2838450"/>
          <p14:tracePt t="70986" x="1670050" y="2813050"/>
          <p14:tracePt t="71004" x="1644650" y="2794000"/>
          <p14:tracePt t="71019" x="1619250" y="2774950"/>
          <p14:tracePt t="71037" x="1606550" y="2762250"/>
          <p14:tracePt t="71053" x="1581150" y="2749550"/>
          <p14:tracePt t="71070" x="1562100" y="2743200"/>
          <p14:tracePt t="71086" x="1524000" y="2736850"/>
          <p14:tracePt t="71103" x="1498600" y="2736850"/>
          <p14:tracePt t="71119" x="1454150" y="2743200"/>
          <p14:tracePt t="71136" x="1441450" y="2743200"/>
          <p14:tracePt t="71153" x="1397000" y="2781300"/>
          <p14:tracePt t="71170" x="1352550" y="2813050"/>
          <p14:tracePt t="71186" x="1308100" y="2863850"/>
          <p14:tracePt t="71203" x="1270000" y="2908300"/>
          <p14:tracePt t="71219" x="1231900" y="2971800"/>
          <p14:tracePt t="71236" x="1212850" y="3028950"/>
          <p14:tracePt t="71253" x="1206500" y="3041650"/>
          <p14:tracePt t="71270" x="1193800" y="3086100"/>
          <p14:tracePt t="71286" x="1181100" y="3143250"/>
          <p14:tracePt t="71303" x="1181100" y="3175000"/>
          <p14:tracePt t="71319" x="1181100" y="3206750"/>
          <p14:tracePt t="71336" x="1187450" y="3225800"/>
          <p14:tracePt t="71353" x="1193800" y="3244850"/>
          <p14:tracePt t="71369" x="1212850" y="3276600"/>
          <p14:tracePt t="71386" x="1231900" y="3308350"/>
          <p14:tracePt t="71403" x="1250950" y="3340100"/>
          <p14:tracePt t="71419" x="1282700" y="3365500"/>
          <p14:tracePt t="71436" x="1308100" y="3390900"/>
          <p14:tracePt t="71453" x="1333500" y="3416300"/>
          <p14:tracePt t="71469" x="1377950" y="3460750"/>
          <p14:tracePt t="71488" x="1409700" y="3479800"/>
          <p14:tracePt t="71503" x="1428750" y="3492500"/>
          <p14:tracePt t="71520" x="1435100" y="3492500"/>
          <p14:tracePt t="71598" x="1441450" y="3492500"/>
          <p14:tracePt t="71606" x="1466850" y="3492500"/>
          <p14:tracePt t="71615" x="1504950" y="3486150"/>
          <p14:tracePt t="71619" x="1562100" y="3479800"/>
          <p14:tracePt t="71636" x="1587500" y="3479800"/>
          <p14:tracePt t="71653" x="1606550" y="3467100"/>
          <p14:tracePt t="71669" x="1625600" y="3460750"/>
          <p14:tracePt t="71669" x="1631950" y="3454400"/>
          <p14:tracePt t="71687" x="1638300" y="3448050"/>
          <p14:tracePt t="71703" x="1651000" y="3435350"/>
          <p14:tracePt t="71720" x="1663700" y="3422650"/>
          <p14:tracePt t="71736" x="1663700" y="3416300"/>
          <p14:tracePt t="72255" x="1663700" y="3409950"/>
          <p14:tracePt t="72270" x="1657350" y="3409950"/>
          <p14:tracePt t="72295" x="1651000" y="3409950"/>
          <p14:tracePt t="72312" x="1644650" y="3409950"/>
          <p14:tracePt t="72327" x="1638300" y="3409950"/>
          <p14:tracePt t="72335" x="1631950" y="3409950"/>
          <p14:tracePt t="72391" x="1625600" y="3409950"/>
          <p14:tracePt t="72423" x="1612900" y="3409950"/>
          <p14:tracePt t="72439" x="1606550" y="3416300"/>
          <p14:tracePt t="72447" x="1600200" y="3429000"/>
          <p14:tracePt t="72454" x="1600200" y="3441700"/>
          <p14:tracePt t="72455" x="1593850" y="3454400"/>
          <p14:tracePt t="72471" x="1593850" y="3486150"/>
          <p14:tracePt t="72486" x="1593850" y="3530600"/>
          <p14:tracePt t="72503" x="1619250" y="3581400"/>
          <p14:tracePt t="72520" x="1676400" y="3625850"/>
          <p14:tracePt t="72536" x="1778000" y="3663950"/>
          <p14:tracePt t="72553" x="1835150" y="3670300"/>
          <p14:tracePt t="72569" x="1892300" y="3670300"/>
          <p14:tracePt t="72586" x="1968500" y="3632200"/>
          <p14:tracePt t="72631" x="1974850" y="3632200"/>
          <p14:tracePt t="72639" x="1974850" y="3619500"/>
          <p14:tracePt t="72652" x="1987550" y="3619500"/>
          <p14:tracePt t="72652" x="1993900" y="3613150"/>
          <p14:tracePt t="72750" x="1987550" y="3619500"/>
          <p14:tracePt t="72762" x="1981200" y="3644900"/>
          <p14:tracePt t="72766" x="1974850" y="3663950"/>
          <p14:tracePt t="72773" x="1962150" y="3721100"/>
          <p14:tracePt t="72839" x="1962150" y="3727450"/>
          <p14:tracePt t="72879" x="1962150" y="3733800"/>
          <p14:tracePt t="72919" x="1968500" y="3740150"/>
          <p14:tracePt t="72929" x="1987550" y="3740150"/>
          <p14:tracePt t="72935" x="2082800" y="3702050"/>
          <p14:tracePt t="72953" x="2146300" y="3663950"/>
          <p14:tracePt t="72953" x="2216150" y="3606800"/>
          <p14:tracePt t="72969" x="2260600" y="3575050"/>
          <p14:tracePt t="72986" x="2330450" y="3524250"/>
          <p14:tracePt t="73003" x="2393950" y="3473450"/>
          <p14:tracePt t="73019" x="2457450" y="3416300"/>
          <p14:tracePt t="73037" x="2520950" y="3352800"/>
          <p14:tracePt t="73053" x="2584450" y="3257550"/>
          <p14:tracePt t="73069" x="2628900" y="3143250"/>
          <p14:tracePt t="73087" x="2635250" y="3086100"/>
          <p14:tracePt t="73104" x="2635250" y="3054350"/>
          <p14:tracePt t="73119" x="2635250" y="3028950"/>
          <p14:tracePt t="73136" x="2635250" y="3009900"/>
          <p14:tracePt t="73153" x="2628900" y="2990850"/>
          <p14:tracePt t="73170" x="2616200" y="2978150"/>
          <p14:tracePt t="73186" x="2609850" y="2971800"/>
          <p14:tracePt t="73203" x="2571750" y="2940050"/>
          <p14:tracePt t="73219" x="2514600" y="2927350"/>
          <p14:tracePt t="73236" x="2470150" y="2914650"/>
          <p14:tracePt t="73253" x="2419350" y="2908300"/>
          <p14:tracePt t="73269" x="2374900" y="2908300"/>
          <p14:tracePt t="73287" x="2330450" y="2921000"/>
          <p14:tracePt t="73303" x="2324100" y="2927350"/>
          <p14:tracePt t="73319" x="2292350" y="2940050"/>
          <p14:tracePt t="73336" x="2241550" y="2978150"/>
          <p14:tracePt t="73353" x="2178050" y="3035300"/>
          <p14:tracePt t="73369" x="2133600" y="3073400"/>
          <p14:tracePt t="73386" x="2095500" y="3111500"/>
          <p14:tracePt t="73403" x="2070100" y="3168650"/>
          <p14:tracePt t="73419" x="2057400" y="3206750"/>
          <p14:tracePt t="73436" x="2057400" y="3238500"/>
          <p14:tracePt t="73453" x="2057400" y="3263900"/>
          <p14:tracePt t="73469" x="2057400" y="3282950"/>
          <p14:tracePt t="73486" x="2076450" y="3321050"/>
          <p14:tracePt t="73503" x="2095500" y="3346450"/>
          <p14:tracePt t="73519" x="2120900" y="3371850"/>
          <p14:tracePt t="73536" x="2139950" y="3390900"/>
          <p14:tracePt t="73553" x="2178050" y="3416300"/>
          <p14:tracePt t="73570" x="2209800" y="3435350"/>
          <p14:tracePt t="73586" x="2241550" y="3448050"/>
          <p14:tracePt t="73603" x="2286000" y="3467100"/>
          <p14:tracePt t="73619" x="2349500" y="3492500"/>
          <p14:tracePt t="73636" x="2355850" y="3492500"/>
          <p14:tracePt t="73652" x="2432050" y="3511550"/>
          <p14:tracePt t="73669" x="2546350" y="3511550"/>
          <p14:tracePt t="73685" x="2692400" y="3511550"/>
          <p14:tracePt t="73703" x="2755900" y="3473450"/>
          <p14:tracePt t="73719" x="2800350" y="3422650"/>
          <p14:tracePt t="73736" x="2825750" y="3359150"/>
          <p14:tracePt t="73753" x="2825750" y="3276600"/>
          <p14:tracePt t="73770" x="2825750" y="3181350"/>
          <p14:tracePt t="73786" x="2806700" y="3143250"/>
          <p14:tracePt t="73803" x="2755900" y="3060700"/>
          <p14:tracePt t="73819" x="2755900" y="3054350"/>
          <p14:tracePt t="73836" x="2724150" y="3028950"/>
          <p14:tracePt t="73853" x="2673350" y="2990850"/>
          <p14:tracePt t="73870" x="2628900" y="2965450"/>
          <p14:tracePt t="73886" x="2546350" y="2940050"/>
          <p14:tracePt t="73903" x="2501900" y="2927350"/>
          <p14:tracePt t="73919" x="2457450" y="2921000"/>
          <p14:tracePt t="73936" x="2438400" y="2921000"/>
          <p14:tracePt t="73953" x="2393950" y="2921000"/>
          <p14:tracePt t="73970" x="2330450" y="2927350"/>
          <p14:tracePt t="73986" x="2298700" y="2940050"/>
          <p14:tracePt t="74003" x="2273300" y="2965450"/>
          <p14:tracePt t="74019" x="2241550" y="2997200"/>
          <p14:tracePt t="74037" x="2235200" y="3009900"/>
          <p14:tracePt t="74053" x="2203450" y="3079750"/>
          <p14:tracePt t="74070" x="2171700" y="3149600"/>
          <p14:tracePt t="74086" x="2146300" y="3244850"/>
          <p14:tracePt t="74103" x="2146300" y="3257550"/>
          <p14:tracePt t="74167" x="2146300" y="3270250"/>
          <p14:tracePt t="74175" x="2159000" y="3282950"/>
          <p14:tracePt t="74183" x="2165350" y="3289300"/>
          <p14:tracePt t="74202" x="2178050" y="3295650"/>
          <p14:tracePt t="74204" x="2184400" y="3302000"/>
          <p14:tracePt t="74219" x="2197100" y="3308350"/>
          <p14:tracePt t="74255" x="2209800" y="3308350"/>
          <p14:tracePt t="74256" x="2228850" y="3308350"/>
          <p14:tracePt t="74269" x="2254250" y="3308350"/>
          <p14:tracePt t="74286" x="2305050" y="3289300"/>
          <p14:tracePt t="74303" x="2336800" y="3276600"/>
          <p14:tracePt t="74319" x="2362200" y="3263900"/>
          <p14:tracePt t="74336" x="2381250" y="3251200"/>
          <p14:tracePt t="74352" x="2387600" y="3251200"/>
          <p14:tracePt t="74487" x="2393950" y="3244850"/>
          <p14:tracePt t="74495" x="2425700" y="3244850"/>
          <p14:tracePt t="74496" x="2463800" y="3244850"/>
          <p14:tracePt t="74503" x="2590800" y="3244850"/>
          <p14:tracePt t="74519" x="2813050" y="3244850"/>
          <p14:tracePt t="74536" x="3219450" y="3244850"/>
          <p14:tracePt t="74553" x="3771900" y="3276600"/>
          <p14:tracePt t="74569" x="4438650" y="3276600"/>
          <p14:tracePt t="74586" x="5092700" y="3276600"/>
          <p14:tracePt t="74603" x="5613400" y="3175000"/>
          <p14:tracePt t="74619" x="6178550" y="3003550"/>
          <p14:tracePt t="74636" x="6775450" y="2838450"/>
          <p14:tracePt t="74653" x="6972300" y="2781300"/>
          <p14:tracePt t="74669" x="7169150" y="2749550"/>
          <p14:tracePt t="74686" x="7442200" y="2692400"/>
          <p14:tracePt t="74703" x="7480300" y="2673350"/>
          <p14:tracePt t="74719" x="7626350" y="2622550"/>
          <p14:tracePt t="74736" x="7734300" y="2571750"/>
          <p14:tracePt t="74752" x="7797800" y="2540000"/>
          <p14:tracePt t="74769" x="7823200" y="2520950"/>
          <p14:tracePt t="74786" x="7835900" y="2520950"/>
          <p14:tracePt t="74802" x="7848600" y="2508250"/>
          <p14:tracePt t="74820" x="7880350" y="2482850"/>
          <p14:tracePt t="74836" x="7924800" y="2444750"/>
          <p14:tracePt t="74853" x="7950200" y="2393950"/>
          <p14:tracePt t="74869" x="7969250" y="2336800"/>
          <p14:tracePt t="74869" x="7969250" y="2311400"/>
          <p14:tracePt t="74887" x="7975600" y="2247900"/>
          <p14:tracePt t="74903" x="7975600" y="2190750"/>
          <p14:tracePt t="74920" x="7956550" y="2133600"/>
          <p14:tracePt t="74936" x="7924800" y="2089150"/>
          <p14:tracePt t="74952" x="7861300" y="2038350"/>
          <p14:tracePt t="74969" x="7791450" y="2012950"/>
          <p14:tracePt t="74986" x="7670800" y="1987550"/>
          <p14:tracePt t="75002" x="7524750" y="1987550"/>
          <p14:tracePt t="75019" x="7454900" y="1993900"/>
          <p14:tracePt t="75036" x="7410450" y="2006600"/>
          <p14:tracePt t="75053" x="7277100" y="2095500"/>
          <p14:tracePt t="75069" x="7169150" y="2197100"/>
          <p14:tracePt t="75087" x="7099300" y="2286000"/>
          <p14:tracePt t="75103" x="7067550" y="2336800"/>
          <p14:tracePt t="75119" x="7067550" y="2349500"/>
          <p14:tracePt t="75247" x="7067550" y="2343150"/>
          <p14:tracePt t="75254" x="7061200" y="2317750"/>
          <p14:tracePt t="75262" x="7054850" y="2292350"/>
          <p14:tracePt t="75271" x="7042150" y="2216150"/>
          <p14:tracePt t="75279" x="7029450" y="2184400"/>
          <p14:tracePt t="75287" x="6997700" y="2108200"/>
          <p14:tracePt t="75302" x="6972300" y="2044700"/>
          <p14:tracePt t="75320" x="6946900" y="2006600"/>
          <p14:tracePt t="75336" x="6921500" y="1974850"/>
          <p14:tracePt t="75353" x="6902450" y="1949450"/>
          <p14:tracePt t="75369" x="6896100" y="1930400"/>
          <p14:tracePt t="75386" x="6889750" y="1917700"/>
          <p14:tracePt t="75402" x="6883400" y="1911350"/>
          <p14:tracePt t="75420" x="6877050" y="1905000"/>
          <p14:tracePt t="75582" x="6864350" y="1924050"/>
          <p14:tracePt t="75591" x="6851650" y="1974850"/>
          <p14:tracePt t="75599" x="6838950" y="2044700"/>
          <p14:tracePt t="75606" x="6813550" y="2190750"/>
          <p14:tracePt t="75619" x="6800850" y="2343150"/>
          <p14:tracePt t="75636" x="6794500" y="2508250"/>
          <p14:tracePt t="75653" x="6788150" y="2641600"/>
          <p14:tracePt t="75669" x="6788150" y="2832100"/>
          <p14:tracePt t="75687" x="6781800" y="2940050"/>
          <p14:tracePt t="75703" x="6781800" y="3048000"/>
          <p14:tracePt t="75719" x="6781800" y="3124200"/>
          <p14:tracePt t="75735" x="6781800" y="3130550"/>
          <p14:tracePt t="75782" x="6781800" y="3143250"/>
          <p14:tracePt t="75791" x="6781800" y="3155950"/>
          <p14:tracePt t="75802" x="6781800" y="3162300"/>
          <p14:tracePt t="75807" x="6781800" y="3168650"/>
          <p14:tracePt t="75819" x="6781800" y="3181350"/>
          <p14:tracePt t="75942" x="6781800" y="3149600"/>
          <p14:tracePt t="75951" x="6781800" y="3079750"/>
          <p14:tracePt t="75959" x="6781800" y="3009900"/>
          <p14:tracePt t="75967" x="6788150" y="2901950"/>
          <p14:tracePt t="75967" x="6807200" y="2736850"/>
          <p14:tracePt t="75975" x="6813550" y="2603500"/>
          <p14:tracePt t="75986" x="6819900" y="2400300"/>
          <p14:tracePt t="76002" x="6819900" y="2349500"/>
          <p14:tracePt t="76019" x="6819900" y="2260600"/>
          <p14:tracePt t="76036" x="6819900" y="2139950"/>
          <p14:tracePt t="76053" x="6813550" y="2038350"/>
          <p14:tracePt t="76070" x="6800850" y="1962150"/>
          <p14:tracePt t="76070" x="6794500" y="1924050"/>
          <p14:tracePt t="76087" x="6794500" y="1866900"/>
          <p14:tracePt t="76103" x="6781800" y="1816100"/>
          <p14:tracePt t="76119" x="6775450" y="1778000"/>
          <p14:tracePt t="76136" x="6775450" y="1765300"/>
          <p14:tracePt t="76152" x="6775450" y="1758950"/>
          <p14:tracePt t="76271" x="6775450" y="1752600"/>
          <p14:tracePt t="76295" x="6775450" y="1790700"/>
          <p14:tracePt t="76303" x="6775450" y="1943100"/>
          <p14:tracePt t="76319" x="6775450" y="2044700"/>
          <p14:tracePt t="76320" x="6775450" y="2247900"/>
          <p14:tracePt t="76336" x="6775450" y="2444750"/>
          <p14:tracePt t="76352" x="6775450" y="2552700"/>
          <p14:tracePt t="76369" x="6775450" y="2647950"/>
          <p14:tracePt t="76386" x="6750050" y="2749550"/>
          <p14:tracePt t="76402" x="6648450" y="2908300"/>
          <p14:tracePt t="76419" x="6546850" y="2984500"/>
          <p14:tracePt t="76436" x="6089650" y="3162300"/>
          <p14:tracePt t="76452" x="5270500" y="3352800"/>
          <p14:tracePt t="76469" x="4495800" y="3429000"/>
          <p14:tracePt t="76486" x="3613150" y="3454400"/>
          <p14:tracePt t="76503" x="3206750" y="3454400"/>
          <p14:tracePt t="76519" x="2940050" y="3454400"/>
          <p14:tracePt t="76536" x="2832100" y="3454400"/>
          <p14:tracePt t="76552" x="2768600" y="3460750"/>
          <p14:tracePt t="76569" x="2705100" y="3467100"/>
          <p14:tracePt t="76586" x="2520950" y="3498850"/>
          <p14:tracePt t="76603" x="2292350" y="3556000"/>
          <p14:tracePt t="76619" x="1987550" y="3644900"/>
          <p14:tracePt t="76636" x="1803400" y="3708400"/>
          <p14:tracePt t="76652" x="1771650" y="3714750"/>
          <p14:tracePt t="76669" x="1676400" y="3752850"/>
          <p14:tracePt t="76686" x="1593850" y="3797300"/>
          <p14:tracePt t="76703" x="1549400" y="3822700"/>
          <p14:tracePt t="76719" x="1517650" y="3841750"/>
          <p14:tracePt t="76735" x="1511300" y="3854450"/>
          <p14:tracePt t="76752" x="1504950" y="3867150"/>
          <p14:tracePt t="76769" x="1517650" y="3886200"/>
          <p14:tracePt t="76786" x="1549400" y="3917950"/>
          <p14:tracePt t="76803" x="1587500" y="3943350"/>
          <p14:tracePt t="76819" x="1657350" y="3956050"/>
          <p14:tracePt t="76836" x="1746250" y="3987800"/>
          <p14:tracePt t="76852" x="1797050" y="4006850"/>
          <p14:tracePt t="76869" x="1822450" y="4019550"/>
          <p14:tracePt t="76886" x="1885950" y="4032250"/>
          <p14:tracePt t="76903" x="1968500" y="4051300"/>
          <p14:tracePt t="76919" x="2095500" y="4070350"/>
          <p14:tracePt t="76936" x="2260600" y="4095750"/>
          <p14:tracePt t="76952" x="2298700" y="4095750"/>
          <p14:tracePt t="76969" x="2463800" y="4095750"/>
          <p14:tracePt t="76986" x="2603500" y="4095750"/>
          <p14:tracePt t="77003" x="2705100" y="4095750"/>
          <p14:tracePt t="77019" x="2774950" y="4089400"/>
          <p14:tracePt t="77036" x="2819400" y="4064000"/>
          <p14:tracePt t="77053" x="2832100" y="4051300"/>
          <p14:tracePt t="77069" x="2832100" y="4025900"/>
          <p14:tracePt t="77069" x="2832100" y="4000500"/>
          <p14:tracePt t="77087" x="2832100" y="3968750"/>
          <p14:tracePt t="77103" x="2819400" y="3956050"/>
          <p14:tracePt t="77119" x="2813050" y="3943350"/>
          <p14:tracePt t="77136" x="2787650" y="3911600"/>
          <p14:tracePt t="77152" x="2768600" y="3892550"/>
          <p14:tracePt t="77169" x="2749550" y="3873500"/>
          <p14:tracePt t="77186" x="2730500" y="3854450"/>
          <p14:tracePt t="77203" x="2705100" y="3829050"/>
          <p14:tracePt t="77219" x="2692400" y="3822700"/>
          <p14:tracePt t="77236" x="2679700" y="3816350"/>
          <p14:tracePt t="77252" x="2673350" y="3816350"/>
          <p14:tracePt t="77269" x="2647950" y="3810000"/>
          <p14:tracePt t="77286" x="2603500" y="3810000"/>
          <p14:tracePt t="77303" x="2578100" y="3810000"/>
          <p14:tracePt t="77319" x="2552700" y="3816350"/>
          <p14:tracePt t="77336" x="2520950" y="3841750"/>
          <p14:tracePt t="77352" x="2501900" y="3860800"/>
          <p14:tracePt t="77369" x="2489200" y="3873500"/>
          <p14:tracePt t="77386" x="2470150" y="3898900"/>
          <p14:tracePt t="77403" x="2444750" y="3930650"/>
          <p14:tracePt t="77419" x="2425700" y="3956050"/>
          <p14:tracePt t="77436" x="2406650" y="3981450"/>
          <p14:tracePt t="77452" x="2400300" y="4006850"/>
          <p14:tracePt t="77469" x="2393950" y="4025900"/>
          <p14:tracePt t="77486" x="2393950" y="4044950"/>
          <p14:tracePt t="77503" x="2393950" y="4051300"/>
          <p14:tracePt t="77551" x="2393950" y="4057650"/>
          <p14:tracePt t="77566" x="2400300" y="4064000"/>
          <p14:tracePt t="77582" x="2406650" y="4064000"/>
          <p14:tracePt t="77598" x="2413000" y="4070350"/>
          <p14:tracePt t="77607" x="2419350" y="4076700"/>
          <p14:tracePt t="77615" x="2425700" y="4076700"/>
          <p14:tracePt t="77622" x="2432050" y="4076700"/>
          <p14:tracePt t="77636" x="2451100" y="4083050"/>
          <p14:tracePt t="77652" x="2463800" y="4083050"/>
          <p14:tracePt t="77669" x="2470150" y="4083050"/>
          <p14:tracePt t="77686" x="2476500" y="4083050"/>
          <p14:tracePt t="77767" x="2489200" y="4083050"/>
          <p14:tracePt t="77775" x="2501900" y="4070350"/>
          <p14:tracePt t="77791" x="2514600" y="4064000"/>
          <p14:tracePt t="77803" x="2520950" y="4057650"/>
          <p14:tracePt t="77804" x="2540000" y="4057650"/>
          <p14:tracePt t="77820" x="2552700" y="4051300"/>
          <p14:tracePt t="77837" x="2571750" y="4051300"/>
          <p14:tracePt t="77854" x="2578100" y="4051300"/>
          <p14:tracePt t="77871" x="2584450" y="4051300"/>
          <p14:tracePt t="77887" x="2590800" y="4051300"/>
          <p14:tracePt t="77903" x="2597150" y="4051300"/>
          <p14:tracePt t="77920" x="2603500" y="4051300"/>
          <p14:tracePt t="77937" x="2603500" y="4057650"/>
          <p14:tracePt t="77954" x="2609850" y="4057650"/>
          <p14:tracePt t="78071" x="2616200" y="4064000"/>
          <p14:tracePt t="78082" x="2622550" y="4064000"/>
          <p14:tracePt t="78088" x="2635250" y="4070350"/>
          <p14:tracePt t="78097" x="2647950" y="4076700"/>
          <p14:tracePt t="78104" x="2667000" y="4076700"/>
          <p14:tracePt t="78121" x="2686050" y="4083050"/>
          <p14:tracePt t="78137" x="2711450" y="4095750"/>
          <p14:tracePt t="78154" x="2736850" y="4095750"/>
          <p14:tracePt t="78170" x="2749550" y="4102100"/>
          <p14:tracePt t="78187" x="2768600" y="4108450"/>
          <p14:tracePt t="78203" x="2781300" y="4108450"/>
          <p14:tracePt t="78220" x="2787650" y="4108450"/>
          <p14:tracePt t="78237" x="2800350" y="4108450"/>
          <p14:tracePt t="78254" x="2813050" y="4108450"/>
          <p14:tracePt t="78270" x="2838450" y="4108450"/>
          <p14:tracePt t="78270" x="2857500" y="4108450"/>
          <p14:tracePt t="78288" x="2889250" y="4108450"/>
          <p14:tracePt t="78303" x="2927350" y="4108450"/>
          <p14:tracePt t="78320" x="2965450" y="4108450"/>
          <p14:tracePt t="78337" x="2978150" y="4108450"/>
          <p14:tracePt t="78354" x="2997200" y="4108450"/>
          <p14:tracePt t="78400" x="3003550" y="4108450"/>
          <p14:tracePt t="78487" x="3009900" y="4108450"/>
          <p14:tracePt t="78488" x="3028950" y="4102100"/>
          <p14:tracePt t="78504" x="3048000" y="4089400"/>
          <p14:tracePt t="78505" x="3117850" y="4064000"/>
          <p14:tracePt t="78520" x="3168650" y="4025900"/>
          <p14:tracePt t="78537" x="3194050" y="3994150"/>
          <p14:tracePt t="78554" x="3200400" y="3968750"/>
          <p14:tracePt t="78570" x="3200400" y="3943350"/>
          <p14:tracePt t="78587" x="3187700" y="3905250"/>
          <p14:tracePt t="78604" x="3168650" y="3867150"/>
          <p14:tracePt t="78620" x="3149600" y="3841750"/>
          <p14:tracePt t="78637" x="3124200" y="3816350"/>
          <p14:tracePt t="78654" x="3092450" y="3784600"/>
          <p14:tracePt t="78670" x="3054350" y="3759200"/>
          <p14:tracePt t="78688" x="3028950" y="3746500"/>
          <p14:tracePt t="78703" x="2990850" y="3740150"/>
          <p14:tracePt t="78720" x="2952750" y="3733800"/>
          <p14:tracePt t="78737" x="2914650" y="3733800"/>
          <p14:tracePt t="78754" x="2876550" y="3733800"/>
          <p14:tracePt t="78770" x="2825750" y="3740150"/>
          <p14:tracePt t="78787" x="2787650" y="3765550"/>
          <p14:tracePt t="78803" x="2755900" y="3784600"/>
          <p14:tracePt t="78819" x="2717800" y="3822700"/>
          <p14:tracePt t="78837" x="2686050" y="3854450"/>
          <p14:tracePt t="78854" x="2660650" y="3886200"/>
          <p14:tracePt t="78870" x="2647950" y="3917950"/>
          <p14:tracePt t="78870" x="2635250" y="3930650"/>
          <p14:tracePt t="78888" x="2622550" y="3956050"/>
          <p14:tracePt t="78903" x="2609850" y="3981450"/>
          <p14:tracePt t="78920" x="2609850" y="4000500"/>
          <p14:tracePt t="78959" x="2603500" y="4006850"/>
          <p14:tracePt t="78960" x="2597150" y="4025900"/>
          <p14:tracePt t="78976" x="2597150" y="4038600"/>
          <p14:tracePt t="78987" x="2597150" y="4057650"/>
          <p14:tracePt t="79003" x="2597150" y="4076700"/>
          <p14:tracePt t="79020" x="2597150" y="4102100"/>
          <p14:tracePt t="79037" x="2597150" y="4127500"/>
          <p14:tracePt t="79054" x="2609850" y="4146550"/>
          <p14:tracePt t="79070" x="2641600" y="4184650"/>
          <p14:tracePt t="79088" x="2654300" y="4197350"/>
          <p14:tracePt t="79103" x="2673350" y="4210050"/>
          <p14:tracePt t="79121" x="2705100" y="4229100"/>
          <p14:tracePt t="79137" x="2743200" y="4235450"/>
          <p14:tracePt t="79153" x="2787650" y="4241800"/>
          <p14:tracePt t="79170" x="2857500" y="4248150"/>
          <p14:tracePt t="79187" x="2927350" y="4248150"/>
          <p14:tracePt t="79203" x="2997200" y="4248150"/>
          <p14:tracePt t="79220" x="3041650" y="4248150"/>
          <p14:tracePt t="79237" x="3079750" y="4248150"/>
          <p14:tracePt t="79254" x="3111500" y="4248150"/>
          <p14:tracePt t="79270" x="3168650" y="4222750"/>
          <p14:tracePt t="79288" x="3200400" y="4197350"/>
          <p14:tracePt t="79303" x="3219450" y="4178300"/>
          <p14:tracePt t="79320" x="3244850" y="4159250"/>
          <p14:tracePt t="79337" x="3257550" y="4114800"/>
          <p14:tracePt t="79353" x="3263900" y="4083050"/>
          <p14:tracePt t="79370" x="3270250" y="4051300"/>
          <p14:tracePt t="79387" x="3270250" y="4019550"/>
          <p14:tracePt t="79403" x="3270250" y="4000500"/>
          <p14:tracePt t="79420" x="3263900" y="3956050"/>
          <p14:tracePt t="79437" x="3257550" y="3937000"/>
          <p14:tracePt t="79453" x="3244850" y="3911600"/>
          <p14:tracePt t="79470" x="3232150" y="3879850"/>
          <p14:tracePt t="79488" x="3232150" y="3873500"/>
          <p14:tracePt t="79503" x="3219450" y="3867150"/>
          <p14:tracePt t="79520" x="3213100" y="3854450"/>
          <p14:tracePt t="79537" x="3200400" y="3848100"/>
          <p14:tracePt t="79553" x="3187700" y="3841750"/>
          <p14:tracePt t="79570" x="3155950" y="3829050"/>
          <p14:tracePt t="79587" x="3117850" y="3829050"/>
          <p14:tracePt t="79603" x="3073400" y="3822700"/>
          <p14:tracePt t="79620" x="3009900" y="3822700"/>
          <p14:tracePt t="79637" x="2978150" y="3822700"/>
          <p14:tracePt t="79653" x="2952750" y="3822700"/>
          <p14:tracePt t="79653" x="2940050" y="3822700"/>
          <p14:tracePt t="79671" x="2914650" y="3822700"/>
          <p14:tracePt t="79710" x="2901950" y="3822700"/>
          <p14:tracePt t="79719" x="2876550" y="3822700"/>
          <p14:tracePt t="79735" x="2844800" y="3829050"/>
          <p14:tracePt t="79753" x="2832100" y="3835400"/>
          <p14:tracePt t="79754" x="2806700" y="3841750"/>
          <p14:tracePt t="79770" x="2787650" y="3854450"/>
          <p14:tracePt t="79787" x="2774950" y="3854450"/>
          <p14:tracePt t="79804" x="2749550" y="3873500"/>
          <p14:tracePt t="79820" x="2724150" y="3886200"/>
          <p14:tracePt t="79836" x="2711450" y="3898900"/>
          <p14:tracePt t="79871" x="2705100" y="3917950"/>
          <p14:tracePt t="79872" x="2705100" y="3937000"/>
          <p14:tracePt t="79888" x="2679700" y="3968750"/>
          <p14:tracePt t="79904" x="2667000" y="3987800"/>
          <p14:tracePt t="79920" x="2660650" y="4013200"/>
          <p14:tracePt t="79937" x="2654300" y="4038600"/>
          <p14:tracePt t="79953" x="2654300" y="4057650"/>
          <p14:tracePt t="79970" x="2647950" y="4076700"/>
          <p14:tracePt t="79987" x="2647950" y="4095750"/>
          <p14:tracePt t="80003" x="2647950" y="4114800"/>
          <p14:tracePt t="80020" x="2647950" y="4133850"/>
          <p14:tracePt t="80037" x="2647950" y="4140200"/>
          <p14:tracePt t="80053" x="2647950" y="4152900"/>
          <p14:tracePt t="80070" x="2647950" y="4159250"/>
          <p14:tracePt t="80087" x="2660650" y="4171950"/>
          <p14:tracePt t="80104" x="2679700" y="4171950"/>
          <p14:tracePt t="80120" x="2711450" y="4184650"/>
          <p14:tracePt t="80137" x="2749550" y="4191000"/>
          <p14:tracePt t="80153" x="2787650" y="4191000"/>
          <p14:tracePt t="80170" x="2819400" y="4191000"/>
          <p14:tracePt t="80187" x="2844800" y="4191000"/>
          <p14:tracePt t="80239" x="2857500" y="4191000"/>
          <p14:tracePt t="80255" x="2870200" y="4191000"/>
          <p14:tracePt t="80263" x="2876550" y="4191000"/>
          <p14:tracePt t="80271" x="2882900" y="4184650"/>
          <p14:tracePt t="80272" x="2889250" y="4184650"/>
          <p14:tracePt t="80287" x="2908300" y="4171950"/>
          <p14:tracePt t="80304" x="2921000" y="4159250"/>
          <p14:tracePt t="80320" x="2940050" y="4152900"/>
          <p14:tracePt t="80337" x="2959100" y="4133850"/>
          <p14:tracePt t="80353" x="2971800" y="4121150"/>
          <p14:tracePt t="80370" x="2984500" y="4108450"/>
          <p14:tracePt t="80387" x="2984500" y="4095750"/>
          <p14:tracePt t="80432" x="2990850" y="4076700"/>
          <p14:tracePt t="80439" x="2990850" y="4057650"/>
          <p14:tracePt t="80440" x="2997200" y="4044950"/>
          <p14:tracePt t="80453" x="3003550" y="4013200"/>
          <p14:tracePt t="80470" x="3003550" y="3962400"/>
          <p14:tracePt t="80488" x="3003550" y="3943350"/>
          <p14:tracePt t="80504" x="3003550" y="3924300"/>
          <p14:tracePt t="80520" x="3003550" y="3905250"/>
          <p14:tracePt t="80537" x="3003550" y="3892550"/>
          <p14:tracePt t="80553" x="3003550" y="3886200"/>
          <p14:tracePt t="80570" x="2997200" y="3886200"/>
          <p14:tracePt t="80615" x="2997200" y="3879850"/>
          <p14:tracePt t="80623" x="2990850" y="3873500"/>
          <p14:tracePt t="80639" x="2984500" y="3873500"/>
          <p14:tracePt t="80679" x="2978150" y="3873500"/>
          <p14:tracePt t="80687" x="2946400" y="3873500"/>
          <p14:tracePt t="80703" x="2940050" y="3873500"/>
          <p14:tracePt t="80704" x="2908300" y="3873500"/>
          <p14:tracePt t="80720" x="2882900" y="3873500"/>
          <p14:tracePt t="80737" x="2838450" y="3879850"/>
          <p14:tracePt t="80753" x="2794000" y="3892550"/>
          <p14:tracePt t="80770" x="2755900" y="3911600"/>
          <p14:tracePt t="80786" x="2711450" y="3924300"/>
          <p14:tracePt t="80804" x="2660650" y="3943350"/>
          <p14:tracePt t="80820" x="2641600" y="3956050"/>
          <p14:tracePt t="80837" x="2616200" y="3975100"/>
          <p14:tracePt t="80853" x="2597150" y="3987800"/>
          <p14:tracePt t="80870" x="2578100" y="4000500"/>
          <p14:tracePt t="80886" x="2565400" y="4013200"/>
          <p14:tracePt t="80904" x="2559050" y="4025900"/>
          <p14:tracePt t="80920" x="2552700" y="4038600"/>
          <p14:tracePt t="80937" x="2552700" y="4057650"/>
          <p14:tracePt t="80953" x="2552700" y="4089400"/>
          <p14:tracePt t="80970" x="2552700" y="4114800"/>
          <p14:tracePt t="80986" x="2565400" y="4152900"/>
          <p14:tracePt t="81003" x="2578100" y="4184650"/>
          <p14:tracePt t="81020" x="2590800" y="4203700"/>
          <p14:tracePt t="81037" x="2609850" y="4235450"/>
          <p14:tracePt t="81053" x="2641600" y="4267200"/>
          <p14:tracePt t="81070" x="2679700" y="4279900"/>
          <p14:tracePt t="81087" x="2794000" y="4305300"/>
          <p14:tracePt t="81103" x="2800350" y="4305300"/>
          <p14:tracePt t="81120" x="2914650" y="4298950"/>
          <p14:tracePt t="81137" x="2997200" y="4279900"/>
          <p14:tracePt t="81153" x="3054350" y="4254500"/>
          <p14:tracePt t="81170" x="3079750" y="4235450"/>
          <p14:tracePt t="81187" x="3098800" y="4222750"/>
          <p14:tracePt t="81203" x="3111500" y="4178300"/>
          <p14:tracePt t="81220" x="3130550" y="4121150"/>
          <p14:tracePt t="81237" x="3130550" y="4064000"/>
          <p14:tracePt t="81253" x="3143250" y="4006850"/>
          <p14:tracePt t="81270" x="3143250" y="3962400"/>
          <p14:tracePt t="81288" x="3143250" y="3937000"/>
          <p14:tracePt t="81304" x="3136900" y="3905250"/>
          <p14:tracePt t="81321" x="3124200" y="3873500"/>
          <p14:tracePt t="81336" x="3111500" y="3854450"/>
          <p14:tracePt t="81354" x="3092450" y="3835400"/>
          <p14:tracePt t="81370" x="3086100" y="3822700"/>
          <p14:tracePt t="81387" x="3079750" y="3816350"/>
          <p14:tracePt t="81403" x="3073400" y="3803650"/>
          <p14:tracePt t="81420" x="3067050" y="3803650"/>
          <p14:tracePt t="81437" x="3067050" y="3797300"/>
          <p14:tracePt t="81454" x="3060700" y="3797300"/>
          <p14:tracePt t="81470" x="3054350" y="3797300"/>
          <p14:tracePt t="81545" x="3048000" y="3797300"/>
          <p14:tracePt t="81566" x="3041650" y="3797300"/>
          <p14:tracePt t="81575" x="3035300" y="3797300"/>
          <p14:tracePt t="81591" x="3028950" y="3797300"/>
          <p14:tracePt t="81615" x="3022600" y="3797300"/>
          <p14:tracePt t="81631" x="3016250" y="3797300"/>
          <p14:tracePt t="81655" x="3009900" y="3797300"/>
          <p14:tracePt t="81671" x="3003550" y="3797300"/>
          <p14:tracePt t="81687" x="2997200" y="3797300"/>
          <p14:tracePt t="81711" x="2990850" y="3797300"/>
          <p14:tracePt t="83543" x="2940050" y="3816350"/>
          <p14:tracePt t="83551" x="2863850" y="3822700"/>
          <p14:tracePt t="83559" x="2774950" y="3835400"/>
          <p14:tracePt t="83570" x="2654300" y="3854450"/>
          <p14:tracePt t="83570" x="2336800" y="3892550"/>
          <p14:tracePt t="83586" x="2120900" y="3911600"/>
          <p14:tracePt t="83603" x="1816100" y="3956050"/>
          <p14:tracePt t="83620" x="1619250" y="3987800"/>
          <p14:tracePt t="83637" x="1511300" y="4019550"/>
          <p14:tracePt t="83653" x="1454150" y="4038600"/>
          <p14:tracePt t="83670" x="1403350" y="4064000"/>
          <p14:tracePt t="83670" x="1397000" y="4064000"/>
          <p14:tracePt t="83688" x="1365250" y="4083050"/>
          <p14:tracePt t="83703" x="1358900" y="4089400"/>
          <p14:tracePt t="83720" x="1352550" y="4095750"/>
          <p14:tracePt t="83737" x="1346200" y="4108450"/>
          <p14:tracePt t="83753" x="1339850" y="4127500"/>
          <p14:tracePt t="83770" x="1333500" y="4146550"/>
          <p14:tracePt t="83786" x="1327150" y="4171950"/>
          <p14:tracePt t="84031" x="1327150" y="4178300"/>
          <p14:tracePt t="84047" x="1327150" y="4184650"/>
          <p14:tracePt t="84055" x="1327150" y="4191000"/>
          <p14:tracePt t="84071" x="1333500" y="4197350"/>
          <p14:tracePt t="84575" x="1333500" y="4210050"/>
          <p14:tracePt t="84583" x="1352550" y="4210050"/>
          <p14:tracePt t="84587" x="1371600" y="4203700"/>
          <p14:tracePt t="84603" x="1377950" y="4197350"/>
          <p14:tracePt t="84604" x="1377950" y="4191000"/>
          <p14:tracePt t="84620" x="1390650" y="4178300"/>
          <p14:tracePt t="84636" x="1390650" y="4171950"/>
          <p14:tracePt t="84654" x="1403350" y="4146550"/>
          <p14:tracePt t="84670" x="1409700" y="4133850"/>
          <p14:tracePt t="84688" x="1409700" y="4121150"/>
          <p14:tracePt t="84703" x="1409700" y="4108450"/>
          <p14:tracePt t="84720" x="1409700" y="4095750"/>
          <p14:tracePt t="84736" x="1409700" y="4089400"/>
          <p14:tracePt t="84753" x="1435100" y="4064000"/>
          <p14:tracePt t="84770" x="1454150" y="4025900"/>
          <p14:tracePt t="84786" x="1473200" y="3994150"/>
          <p14:tracePt t="84803" x="1492250" y="3956050"/>
          <p14:tracePt t="84820" x="1498600" y="3937000"/>
          <p14:tracePt t="84836" x="1511300" y="3917950"/>
          <p14:tracePt t="84853" x="1511300" y="3905250"/>
          <p14:tracePt t="84869" x="1517650" y="3892550"/>
          <p14:tracePt t="84983" x="1517650" y="3886200"/>
          <p14:tracePt t="84996" x="1530350" y="3886200"/>
          <p14:tracePt t="84997" x="1536700" y="3873500"/>
          <p14:tracePt t="85003" x="1562100" y="3860800"/>
          <p14:tracePt t="85020" x="1600200" y="3835400"/>
          <p14:tracePt t="85036" x="1657350" y="3778250"/>
          <p14:tracePt t="85053" x="1708150" y="3740150"/>
          <p14:tracePt t="85070" x="1758950" y="3644900"/>
          <p14:tracePt t="85088" x="1778000" y="3600450"/>
          <p14:tracePt t="85103" x="1778000" y="3568700"/>
          <p14:tracePt t="85120" x="1778000" y="3549650"/>
          <p14:tracePt t="85136" x="1778000" y="3543300"/>
          <p14:tracePt t="85153" x="1771650" y="3530600"/>
          <p14:tracePt t="85170" x="1752600" y="3530600"/>
          <p14:tracePt t="85187" x="1714500" y="3511550"/>
          <p14:tracePt t="85204" x="1644650" y="3511550"/>
          <p14:tracePt t="85220" x="1574800" y="3511550"/>
          <p14:tracePt t="85236" x="1530350" y="3524250"/>
          <p14:tracePt t="85253" x="1454150" y="3562350"/>
          <p14:tracePt t="85270" x="1416050" y="3594100"/>
          <p14:tracePt t="85286" x="1365250" y="3657600"/>
          <p14:tracePt t="85303" x="1301750" y="3778250"/>
          <p14:tracePt t="85320" x="1250950" y="3879850"/>
          <p14:tracePt t="85336" x="1231900" y="3987800"/>
          <p14:tracePt t="85353" x="1219200" y="4044950"/>
          <p14:tracePt t="85370" x="1219200" y="4070350"/>
          <p14:tracePt t="85386" x="1244600" y="4108450"/>
          <p14:tracePt t="85403" x="1270000" y="4165600"/>
          <p14:tracePt t="85420" x="1301750" y="4210050"/>
          <p14:tracePt t="85437" x="1320800" y="4241800"/>
          <p14:tracePt t="85454" x="1320800" y="4248150"/>
          <p14:tracePt t="85471" x="1327150" y="4260850"/>
          <p14:tracePt t="85488" x="1339850" y="4279900"/>
          <p14:tracePt t="85504" x="1358900" y="4298950"/>
          <p14:tracePt t="85521" x="1377950" y="4330700"/>
          <p14:tracePt t="85537" x="1397000" y="4349750"/>
          <p14:tracePt t="85554" x="1409700" y="4356100"/>
          <p14:tracePt t="85571" x="1422400" y="4362450"/>
          <p14:tracePt t="85588" x="1447800" y="4375150"/>
          <p14:tracePt t="85604" x="1460500" y="4375150"/>
          <p14:tracePt t="85621" x="1492250" y="4375150"/>
          <p14:tracePt t="85637" x="1536700" y="4362450"/>
          <p14:tracePt t="85654" x="1600200" y="4311650"/>
          <p14:tracePt t="85671" x="1689100" y="4229100"/>
          <p14:tracePt t="85688" x="1739900" y="4152900"/>
          <p14:tracePt t="85704" x="1790700" y="4076700"/>
          <p14:tracePt t="85721" x="1828800" y="4000500"/>
          <p14:tracePt t="85737" x="1879600" y="3911600"/>
          <p14:tracePt t="85754" x="1905000" y="3860800"/>
          <p14:tracePt t="85771" x="1924050" y="3778250"/>
          <p14:tracePt t="85788" x="1936750" y="3695700"/>
          <p14:tracePt t="85804" x="1943100" y="3613150"/>
          <p14:tracePt t="85821" x="1943100" y="3587750"/>
          <p14:tracePt t="85837" x="1943100" y="3556000"/>
          <p14:tracePt t="85854" x="1930400" y="3524250"/>
          <p14:tracePt t="85871" x="1930400" y="3511550"/>
          <p14:tracePt t="85888" x="1924050" y="3498850"/>
          <p14:tracePt t="85904" x="1905000" y="3473450"/>
          <p14:tracePt t="85921" x="1892300" y="3460750"/>
          <p14:tracePt t="85937" x="1879600" y="3448050"/>
          <p14:tracePt t="85954" x="1860550" y="3435350"/>
          <p14:tracePt t="85971" x="1835150" y="3429000"/>
          <p14:tracePt t="85987" x="1816100" y="3429000"/>
          <p14:tracePt t="86003" x="1778000" y="3429000"/>
          <p14:tracePt t="86020" x="1720850" y="3441700"/>
          <p14:tracePt t="86037" x="1644650" y="3467100"/>
          <p14:tracePt t="86054" x="1631950" y="3473450"/>
          <p14:tracePt t="86112" x="1625600" y="3479800"/>
          <p14:tracePt t="86120" x="1606550" y="3505200"/>
          <p14:tracePt t="86129" x="1587500" y="3524250"/>
          <p14:tracePt t="86136" x="1530350" y="3613150"/>
          <p14:tracePt t="86154" x="1511300" y="3651250"/>
          <p14:tracePt t="86155" x="1479550" y="3727450"/>
          <p14:tracePt t="86171" x="1454150" y="3784600"/>
          <p14:tracePt t="86187" x="1447800" y="3835400"/>
          <p14:tracePt t="86204" x="1454150" y="3879850"/>
          <p14:tracePt t="86221" x="1460500" y="3930650"/>
          <p14:tracePt t="86237" x="1479550" y="3975100"/>
          <p14:tracePt t="86254" x="1492250" y="4025900"/>
          <p14:tracePt t="86270" x="1498600" y="4083050"/>
          <p14:tracePt t="86312" x="1504950" y="4108450"/>
          <p14:tracePt t="86320" x="1524000" y="4140200"/>
          <p14:tracePt t="86336" x="1530350" y="4171950"/>
          <p14:tracePt t="86354" x="1543050" y="4178300"/>
          <p14:tracePt t="86355" x="1555750" y="4197350"/>
          <p14:tracePt t="86387" x="1568450" y="4222750"/>
          <p14:tracePt t="86388" x="1587500" y="4248150"/>
          <p14:tracePt t="86404" x="1606550" y="4267200"/>
          <p14:tracePt t="86420" x="1631950" y="4286250"/>
          <p14:tracePt t="86438" x="1657350" y="4298950"/>
          <p14:tracePt t="86454" x="1708150" y="4318000"/>
          <p14:tracePt t="86471" x="1854200" y="4337050"/>
          <p14:tracePt t="86488" x="1962150" y="4337050"/>
          <p14:tracePt t="86504" x="2070100" y="4324350"/>
          <p14:tracePt t="86521" x="2082800" y="4311650"/>
          <p14:tracePt t="86538" x="2139950" y="4222750"/>
          <p14:tracePt t="86554" x="2165350" y="4102100"/>
          <p14:tracePt t="86571" x="2171700" y="3981450"/>
          <p14:tracePt t="86587" x="2171700" y="3892550"/>
          <p14:tracePt t="86604" x="2171700" y="3841750"/>
          <p14:tracePt t="86620" x="2159000" y="3784600"/>
          <p14:tracePt t="86637" x="2139950" y="3740150"/>
          <p14:tracePt t="86654" x="2101850" y="3683000"/>
          <p14:tracePt t="86671" x="2070100" y="3638550"/>
          <p14:tracePt t="86671" x="2057400" y="3619500"/>
          <p14:tracePt t="86712" x="2038350" y="3606800"/>
          <p14:tracePt t="86720" x="2025650" y="3594100"/>
          <p14:tracePt t="86722" x="1987550" y="3568700"/>
          <p14:tracePt t="86738" x="1981200" y="3568700"/>
          <p14:tracePt t="86754" x="1943100" y="3556000"/>
          <p14:tracePt t="86771" x="1905000" y="3543300"/>
          <p14:tracePt t="86787" x="1860550" y="3524250"/>
          <p14:tracePt t="86804" x="1816100" y="3524250"/>
          <p14:tracePt t="86820" x="1752600" y="3511550"/>
          <p14:tracePt t="86838" x="1682750" y="3511550"/>
          <p14:tracePt t="86854" x="1600200" y="3511550"/>
          <p14:tracePt t="86871" x="1517650" y="3517900"/>
          <p14:tracePt t="86888" x="1466850" y="3543300"/>
          <p14:tracePt t="86928" x="1454150" y="3549650"/>
          <p14:tracePt t="86931" x="1435100" y="3568700"/>
          <p14:tracePt t="86937" x="1422400" y="3600450"/>
          <p14:tracePt t="86954" x="1390650" y="3657600"/>
          <p14:tracePt t="86971" x="1346200" y="3727450"/>
          <p14:tracePt t="86987" x="1314450" y="3790950"/>
          <p14:tracePt t="87004" x="1289050" y="3860800"/>
          <p14:tracePt t="87021" x="1257300" y="3924300"/>
          <p14:tracePt t="87037" x="1238250" y="3975100"/>
          <p14:tracePt t="87053" x="1238250" y="4044950"/>
          <p14:tracePt t="87070" x="1238250" y="4057650"/>
          <p14:tracePt t="87112" x="1238250" y="4070350"/>
          <p14:tracePt t="87119" x="1257300" y="4089400"/>
          <p14:tracePt t="87130" x="1263650" y="4089400"/>
          <p14:tracePt t="87137" x="1282700" y="4095750"/>
          <p14:tracePt t="87154" x="1282700" y="4102100"/>
          <p14:tracePt t="87191" x="1289050" y="4102100"/>
          <p14:tracePt t="87192" x="1301750" y="4102100"/>
          <p14:tracePt t="87204" x="1320800" y="4114800"/>
          <p14:tracePt t="87221" x="1333500" y="4121150"/>
          <p14:tracePt t="87238" x="1352550" y="4133850"/>
          <p14:tracePt t="87254" x="1377950" y="4159250"/>
          <p14:tracePt t="87271" x="1403350" y="4184650"/>
          <p14:tracePt t="87287" x="1447800" y="4222750"/>
          <p14:tracePt t="87304" x="1454150" y="4235450"/>
          <p14:tracePt t="87320" x="1466850" y="4235450"/>
          <p14:tracePt t="87408" x="1466850" y="4241800"/>
          <p14:tracePt t="87424" x="1473200" y="4248150"/>
          <p14:tracePt t="87426" x="1473200" y="4254500"/>
          <p14:tracePt t="87437" x="1485900" y="4260850"/>
          <p14:tracePt t="87454" x="1498600" y="4260850"/>
          <p14:tracePt t="87471" x="1504950" y="4273550"/>
          <p14:tracePt t="87920" x="1504950" y="4267200"/>
          <p14:tracePt t="87929" x="1504950" y="4254500"/>
          <p14:tracePt t="87930" x="1504950" y="4210050"/>
          <p14:tracePt t="87937" x="1511300" y="4133850"/>
          <p14:tracePt t="87954" x="1524000" y="4064000"/>
          <p14:tracePt t="87970" x="1536700" y="4025900"/>
          <p14:tracePt t="88024" x="1536700" y="4013200"/>
          <p14:tracePt t="88048" x="1536700" y="4006850"/>
          <p14:tracePt t="88054" x="1536700" y="4000500"/>
          <p14:tracePt t="88072" x="1536700" y="3994150"/>
          <p14:tracePt t="88096" x="1536700" y="3987800"/>
          <p14:tracePt t="88113" x="1536700" y="3981450"/>
          <p14:tracePt t="88113" x="1536700" y="3975100"/>
          <p14:tracePt t="88129" x="1536700" y="3968750"/>
          <p14:tracePt t="88130" x="1543050" y="3962400"/>
          <p14:tracePt t="88137" x="1543050" y="3943350"/>
          <p14:tracePt t="88154" x="1549400" y="3924300"/>
          <p14:tracePt t="88170" x="1555750" y="3898900"/>
          <p14:tracePt t="88187" x="1555750" y="3873500"/>
          <p14:tracePt t="88204" x="1555750" y="3854450"/>
          <p14:tracePt t="88221" x="1562100" y="3841750"/>
          <p14:tracePt t="88238" x="1562100" y="3835400"/>
          <p14:tracePt t="88254" x="1562100" y="3829050"/>
          <p14:tracePt t="88270" x="1562100" y="3822700"/>
          <p14:tracePt t="88328" x="1568450" y="3810000"/>
          <p14:tracePt t="88408" x="1574800" y="3810000"/>
          <p14:tracePt t="88608" x="1587500" y="3810000"/>
          <p14:tracePt t="88617" x="1593850" y="3822700"/>
          <p14:tracePt t="88624" x="1593850" y="3829050"/>
          <p14:tracePt t="88655" x="1593850" y="3841750"/>
          <p14:tracePt t="88663" x="1593850" y="3860800"/>
          <p14:tracePt t="88672" x="1593850" y="3905250"/>
          <p14:tracePt t="88680" x="1593850" y="3924300"/>
          <p14:tracePt t="88688" x="1593850" y="3956050"/>
          <p14:tracePt t="88704" x="1593850" y="3981450"/>
          <p14:tracePt t="88721" x="1593850" y="4013200"/>
          <p14:tracePt t="88737" x="1593850" y="4025900"/>
          <p14:tracePt t="88754" x="1593850" y="4044950"/>
          <p14:tracePt t="88770" x="1593850" y="4064000"/>
          <p14:tracePt t="88787" x="1593850" y="4076700"/>
          <p14:tracePt t="88804" x="1593850" y="4095750"/>
          <p14:tracePt t="88821" x="1593850" y="4114800"/>
          <p14:tracePt t="88837" x="1587500" y="4133850"/>
          <p14:tracePt t="88854" x="1581150" y="4165600"/>
          <p14:tracePt t="88870" x="1568450" y="4191000"/>
          <p14:tracePt t="88888" x="1562100" y="4210050"/>
          <p14:tracePt t="88904" x="1555750" y="4216400"/>
          <p14:tracePt t="88943" x="1555750" y="4222750"/>
          <p14:tracePt t="88976" x="1555750" y="4229100"/>
          <p14:tracePt t="88991" x="1549400" y="4235450"/>
          <p14:tracePt t="89015" x="1549400" y="4241800"/>
          <p14:tracePt t="89040" x="1549400" y="4248150"/>
          <p14:tracePt t="89720" x="1555750" y="4248150"/>
          <p14:tracePt t="89736" x="1568450" y="4248150"/>
          <p14:tracePt t="89737" x="1574800" y="4248150"/>
          <p14:tracePt t="89754" x="1593850" y="4248150"/>
          <p14:tracePt t="89755" x="1651000" y="4248150"/>
          <p14:tracePt t="89771" x="1765300" y="4248150"/>
          <p14:tracePt t="89787" x="1778000" y="4248150"/>
          <p14:tracePt t="89804" x="1955800" y="4248150"/>
          <p14:tracePt t="89820" x="2095500" y="4248150"/>
          <p14:tracePt t="89837" x="2228850" y="4235450"/>
          <p14:tracePt t="89854" x="2311400" y="4222750"/>
          <p14:tracePt t="89871" x="2336800" y="4210050"/>
          <p14:tracePt t="89888" x="2355850" y="4203700"/>
          <p14:tracePt t="89951" x="2362200" y="4203700"/>
          <p14:tracePt t="89959" x="2381250" y="4203700"/>
          <p14:tracePt t="89959" x="2400300" y="4203700"/>
          <p14:tracePt t="89975" x="2432050" y="4203700"/>
          <p14:tracePt t="89987" x="2463800" y="4203700"/>
          <p14:tracePt t="89991" x="2520950" y="4203700"/>
          <p14:tracePt t="90004" x="2590800" y="4203700"/>
          <p14:tracePt t="90020" x="2654300" y="4203700"/>
          <p14:tracePt t="90037" x="2717800" y="4203700"/>
          <p14:tracePt t="90054" x="2755900" y="4203700"/>
          <p14:tracePt t="90071" x="2774950" y="4203700"/>
          <p14:tracePt t="90184" x="2781300" y="4203700"/>
          <p14:tracePt t="90224" x="2787650" y="4203700"/>
          <p14:tracePt t="90304" x="2794000" y="4203700"/>
          <p14:tracePt t="91400" x="2787650" y="4203700"/>
          <p14:tracePt t="91407" x="2755900" y="4203700"/>
          <p14:tracePt t="91415" x="2730500" y="4203700"/>
          <p14:tracePt t="91421" x="2686050" y="4203700"/>
          <p14:tracePt t="91437" x="2660650" y="4203700"/>
          <p14:tracePt t="91454" x="2647950" y="4203700"/>
          <p14:tracePt t="91512" x="2654300" y="4184650"/>
          <p14:tracePt t="91518" x="2794000" y="4140200"/>
          <p14:tracePt t="91529" x="2921000" y="4102100"/>
          <p14:tracePt t="91537" x="3327400" y="3994150"/>
          <p14:tracePt t="91554" x="3492500" y="3924300"/>
          <p14:tracePt t="91570" x="3810000" y="3790950"/>
          <p14:tracePt t="91587" x="4222750" y="3613150"/>
          <p14:tracePt t="91603" x="4578350" y="3441700"/>
          <p14:tracePt t="91620" x="4718050" y="3365500"/>
          <p14:tracePt t="91637" x="4800600" y="3321050"/>
          <p14:tracePt t="91654" x="4838700" y="3302000"/>
          <p14:tracePt t="91670" x="4889500" y="3276600"/>
          <p14:tracePt t="91688" x="4959350" y="3232150"/>
          <p14:tracePt t="91704" x="5048250" y="3187700"/>
          <p14:tracePt t="91721" x="5162550" y="3143250"/>
          <p14:tracePt t="91737" x="5257800" y="3086100"/>
          <p14:tracePt t="91754" x="5308600" y="3054350"/>
          <p14:tracePt t="91770" x="5353050" y="3016250"/>
          <p14:tracePt t="91788" x="5372100" y="3003550"/>
          <p14:tracePt t="91803" x="5384800" y="2990850"/>
          <p14:tracePt t="91821" x="5391150" y="2984500"/>
          <p14:tracePt t="91837" x="5397500" y="2965450"/>
          <p14:tracePt t="91854" x="5429250" y="2933700"/>
          <p14:tracePt t="91870" x="5473700" y="2895600"/>
          <p14:tracePt t="91888" x="5524500" y="2882900"/>
          <p14:tracePt t="91904" x="5581650" y="2857500"/>
          <p14:tracePt t="91920" x="5607050" y="2844800"/>
          <p14:tracePt t="91937" x="5613400" y="2844800"/>
          <p14:tracePt t="91954" x="5626100" y="2825750"/>
          <p14:tracePt t="91970" x="5638800" y="2819400"/>
          <p14:tracePt t="91987" x="5638800" y="2813050"/>
          <p14:tracePt t="92103" x="5638800" y="2806700"/>
          <p14:tracePt t="92111" x="5632450" y="2806700"/>
          <p14:tracePt t="92120" x="5619750" y="2806700"/>
          <p14:tracePt t="92121" x="5549900" y="2794000"/>
          <p14:tracePt t="92137" x="5435600" y="2794000"/>
          <p14:tracePt t="92154" x="5340350" y="2794000"/>
          <p14:tracePt t="92170" x="5289550" y="2794000"/>
          <p14:tracePt t="92187" x="5124450" y="2825750"/>
          <p14:tracePt t="92203" x="4953000" y="2876550"/>
          <p14:tracePt t="92220" x="4718050" y="2946400"/>
          <p14:tracePt t="92237" x="4419600" y="3022600"/>
          <p14:tracePt t="92254" x="4152900" y="3105150"/>
          <p14:tracePt t="92270" x="3676650" y="3289300"/>
          <p14:tracePt t="92288" x="3327400" y="3435350"/>
          <p14:tracePt t="92304" x="3009900" y="3581400"/>
          <p14:tracePt t="92342" x="2990850" y="3594100"/>
          <p14:tracePt t="92344" x="2863850" y="3670300"/>
          <p14:tracePt t="92354" x="2673350" y="3784600"/>
          <p14:tracePt t="92370" x="2463800" y="3943350"/>
          <p14:tracePt t="92387" x="2305050" y="4051300"/>
          <p14:tracePt t="92404" x="2222500" y="4095750"/>
          <p14:tracePt t="92420" x="2171700" y="4121150"/>
          <p14:tracePt t="92437" x="2082800" y="4171950"/>
          <p14:tracePt t="92454" x="1981200" y="4197350"/>
          <p14:tracePt t="92470" x="1911350" y="4203700"/>
          <p14:tracePt t="92519" x="1911350" y="4210050"/>
          <p14:tracePt t="92528" x="1898650" y="4210050"/>
          <p14:tracePt t="92536" x="1860550" y="4203700"/>
          <p14:tracePt t="92546" x="1835150" y="4191000"/>
          <p14:tracePt t="92554" x="1784350" y="4146550"/>
          <p14:tracePt t="92570" x="1714500" y="4089400"/>
          <p14:tracePt t="92587" x="1657350" y="4051300"/>
          <p14:tracePt t="92604" x="1619250" y="4006850"/>
          <p14:tracePt t="92620" x="1574800" y="3968750"/>
          <p14:tracePt t="92637" x="1536700" y="3930650"/>
          <p14:tracePt t="92654" x="1536700" y="3924300"/>
          <p14:tracePt t="92670" x="1536700" y="3911600"/>
          <p14:tracePt t="92688" x="1536700" y="3905250"/>
          <p14:tracePt t="92704" x="1543050" y="3898900"/>
          <p14:tracePt t="92720" x="1549400" y="3886200"/>
          <p14:tracePt t="92768" x="1555750" y="3886200"/>
          <p14:tracePt t="92783" x="1568450" y="3879850"/>
          <p14:tracePt t="92800" x="1574800" y="3879850"/>
          <p14:tracePt t="92808" x="1587500" y="3879850"/>
          <p14:tracePt t="92808" x="1593850" y="3879850"/>
          <p14:tracePt t="92820" x="1606550" y="3867150"/>
          <p14:tracePt t="92837" x="1625600" y="3841750"/>
          <p14:tracePt t="92854" x="1638300" y="3816350"/>
          <p14:tracePt t="92870" x="1651000" y="3803650"/>
          <p14:tracePt t="93023" x="1651000" y="3816350"/>
          <p14:tracePt t="93032" x="1644650" y="3841750"/>
          <p14:tracePt t="93045" x="1631950" y="3879850"/>
          <p14:tracePt t="93046" x="1625600" y="3917950"/>
          <p14:tracePt t="93054" x="1600200" y="4000500"/>
          <p14:tracePt t="93054" x="1581150" y="4038600"/>
          <p14:tracePt t="93072" x="1562100" y="4108450"/>
          <p14:tracePt t="93088" x="1536700" y="4146550"/>
          <p14:tracePt t="93104" x="1536700" y="4152900"/>
          <p14:tracePt t="93120" x="1530350" y="4165600"/>
          <p14:tracePt t="93272" x="1543050" y="4178300"/>
          <p14:tracePt t="93281" x="1619250" y="4203700"/>
          <p14:tracePt t="93282" x="1714500" y="4216400"/>
          <p14:tracePt t="93288" x="2190750" y="4273550"/>
          <p14:tracePt t="93305" x="3067050" y="4273550"/>
          <p14:tracePt t="93320" x="4419600" y="4286250"/>
          <p14:tracePt t="93337" x="6013450" y="4095750"/>
          <p14:tracePt t="93354" x="7493000" y="3771900"/>
          <p14:tracePt t="93371" x="8636000" y="3409950"/>
          <p14:tracePt t="93387" x="9131300" y="3168650"/>
          <p14:tracePt t="93404" x="9137650" y="3086100"/>
          <p14:tracePt t="93420" x="9137650" y="3048000"/>
          <p14:tracePt t="93437" x="9137650" y="3009900"/>
          <p14:tracePt t="93454" x="9131300" y="2984500"/>
          <p14:tracePt t="93470" x="9061450" y="2895600"/>
          <p14:tracePt t="93488" x="8966200" y="2819400"/>
          <p14:tracePt t="93504" x="8807450" y="2736850"/>
          <p14:tracePt t="93520" x="8566150" y="2641600"/>
          <p14:tracePt t="93537" x="8255000" y="2520950"/>
          <p14:tracePt t="93553" x="8039100" y="2413000"/>
          <p14:tracePt t="93570" x="7899400" y="2349500"/>
          <p14:tracePt t="93607" x="7842250" y="2317750"/>
          <p14:tracePt t="93608" x="7791450" y="2292350"/>
          <p14:tracePt t="93620" x="7670800" y="2228850"/>
          <p14:tracePt t="93637" x="7550150" y="2178050"/>
          <p14:tracePt t="93653" x="7435850" y="2127250"/>
          <p14:tracePt t="93670" x="7213600" y="2089150"/>
          <p14:tracePt t="93688" x="7048500" y="2063750"/>
          <p14:tracePt t="93704" x="6915150" y="2063750"/>
          <p14:tracePt t="93720" x="6623050" y="2063750"/>
          <p14:tracePt t="93737" x="6292850" y="2101850"/>
          <p14:tracePt t="93753" x="6076950" y="2139950"/>
          <p14:tracePt t="93770" x="5886450" y="2190750"/>
          <p14:tracePt t="93787" x="5581650" y="2317750"/>
          <p14:tracePt t="93804" x="5378450" y="2419350"/>
          <p14:tracePt t="93820" x="5276850" y="2508250"/>
          <p14:tracePt t="93837" x="5251450" y="2584450"/>
          <p14:tracePt t="93854" x="5251450" y="2603500"/>
          <p14:tracePt t="93870" x="5251450" y="2667000"/>
          <p14:tracePt t="93888" x="5270500" y="2711450"/>
          <p14:tracePt t="93904" x="5289550" y="2762250"/>
          <p14:tracePt t="93921" x="5308600" y="2806700"/>
          <p14:tracePt t="93937" x="5334000" y="2857500"/>
          <p14:tracePt t="93954" x="5346700" y="2895600"/>
          <p14:tracePt t="93970" x="5365750" y="2921000"/>
          <p14:tracePt t="93987" x="5384800" y="2940050"/>
          <p14:tracePt t="94004" x="5410200" y="2965450"/>
          <p14:tracePt t="94020" x="5435600" y="2971800"/>
          <p14:tracePt t="94037" x="5480050" y="2990850"/>
          <p14:tracePt t="94053" x="5549900" y="3003550"/>
          <p14:tracePt t="94070" x="5702300" y="3022600"/>
          <p14:tracePt t="94088" x="5810250" y="3022600"/>
          <p14:tracePt t="94103" x="5905500" y="3016250"/>
          <p14:tracePt t="94120" x="5981700" y="2978150"/>
          <p14:tracePt t="94137" x="6038850" y="2933700"/>
          <p14:tracePt t="94154" x="6064250" y="2882900"/>
          <p14:tracePt t="94170" x="6076950" y="2825750"/>
          <p14:tracePt t="94187" x="6083300" y="2762250"/>
          <p14:tracePt t="94204" x="6096000" y="2698750"/>
          <p14:tracePt t="94220" x="6102350" y="2641600"/>
          <p14:tracePt t="94237" x="6108700" y="2584450"/>
          <p14:tracePt t="94254" x="6108700" y="2527300"/>
          <p14:tracePt t="94270" x="6108700" y="2489200"/>
          <p14:tracePt t="94287" x="6102350" y="2470150"/>
          <p14:tracePt t="94304" x="6083300" y="2451100"/>
          <p14:tracePt t="94321" x="6051550" y="2419350"/>
          <p14:tracePt t="94337" x="6019800" y="2400300"/>
          <p14:tracePt t="94354" x="5981700" y="2381250"/>
          <p14:tracePt t="94370" x="5943600" y="2381250"/>
          <p14:tracePt t="94387" x="5905500" y="2381250"/>
          <p14:tracePt t="94404" x="5867400" y="2381250"/>
          <p14:tracePt t="94420" x="5854700" y="2381250"/>
          <p14:tracePt t="94463" x="5842000" y="2381250"/>
          <p14:tracePt t="94480" x="5842000" y="2387600"/>
          <p14:tracePt t="94639" x="5829300" y="2393950"/>
          <p14:tracePt t="94647" x="5803900" y="2400300"/>
          <p14:tracePt t="94653" x="5778500" y="2419350"/>
          <p14:tracePt t="94670" x="5746750" y="2425700"/>
          <p14:tracePt t="94671" x="5600700" y="2476500"/>
          <p14:tracePt t="94688" x="5067300" y="2565400"/>
          <p14:tracePt t="94704" x="4292600" y="2698750"/>
          <p14:tracePt t="94720" x="3556000" y="2800350"/>
          <p14:tracePt t="94737" x="3498850" y="2800350"/>
          <p14:tracePt t="94754" x="3422650" y="2838450"/>
          <p14:tracePt t="94770" x="3289300" y="2895600"/>
          <p14:tracePt t="94787" x="3244850" y="2946400"/>
          <p14:tracePt t="94803" x="3232150" y="2984500"/>
          <p14:tracePt t="94820" x="3225800" y="3041650"/>
          <p14:tracePt t="94837" x="3225800" y="3105150"/>
          <p14:tracePt t="94854" x="3232150" y="3168650"/>
          <p14:tracePt t="94870" x="3244850" y="3289300"/>
          <p14:tracePt t="94888" x="3244850" y="3397250"/>
          <p14:tracePt t="94903" x="3244850" y="3486150"/>
          <p14:tracePt t="94920" x="3244850" y="3594100"/>
          <p14:tracePt t="94937" x="3244850" y="3625850"/>
          <p14:tracePt t="94954" x="3238500" y="3632200"/>
          <p14:tracePt t="94970" x="3238500" y="3644900"/>
          <p14:tracePt t="94987" x="3225800" y="3657600"/>
          <p14:tracePt t="95003" x="3175000" y="3695700"/>
          <p14:tracePt t="95020" x="3098800" y="3740150"/>
          <p14:tracePt t="95037" x="3009900" y="3803650"/>
          <p14:tracePt t="95054" x="2882900" y="3898900"/>
          <p14:tracePt t="95069" x="2781300" y="3962400"/>
          <p14:tracePt t="95086" x="2705100" y="4013200"/>
          <p14:tracePt t="95103" x="2679700" y="4025900"/>
          <p14:tracePt t="95119" x="2673350" y="4025900"/>
          <p14:tracePt t="95191" x="2660650" y="4038600"/>
          <p14:tracePt t="95199" x="2654300" y="4044950"/>
          <p14:tracePt t="95215" x="2641600" y="4051300"/>
          <p14:tracePt t="95223" x="2641600" y="4057650"/>
          <p14:tracePt t="95231" x="2635250" y="4064000"/>
          <p14:tracePt t="95279" x="2628900" y="4064000"/>
          <p14:tracePt t="95295" x="2622550" y="4070350"/>
          <p14:tracePt t="95303" x="2603500" y="4070350"/>
          <p14:tracePt t="95320" x="2584450" y="4076700"/>
          <p14:tracePt t="95321" x="2559050" y="4083050"/>
          <p14:tracePt t="95337" x="2552700" y="4083050"/>
          <p14:tracePt t="95355" x="2540000" y="4089400"/>
          <p14:tracePt t="95423" x="2533650" y="4095750"/>
          <p14:tracePt t="95431" x="2527300" y="4102100"/>
          <p14:tracePt t="95439" x="2520950" y="4102100"/>
          <p14:tracePt t="95446" x="2514600" y="4108450"/>
          <p14:tracePt t="95453" x="2489200" y="4121150"/>
          <p14:tracePt t="95470" x="2476500" y="4127500"/>
          <p14:tracePt t="95488" x="2463800" y="4140200"/>
          <p14:tracePt t="95503" x="2457450" y="4140200"/>
          <p14:tracePt t="95520" x="2451100" y="4146550"/>
          <p14:tracePt t="95631" x="2444750" y="4146550"/>
          <p14:tracePt t="95639" x="2444750" y="4152900"/>
          <p14:tracePt t="95655" x="2438400" y="4159250"/>
          <p14:tracePt t="95679" x="2432050" y="4159250"/>
          <p14:tracePt t="95687" x="2432050" y="4165600"/>
          <p14:tracePt t="95688" x="2425700" y="4165600"/>
          <p14:tracePt t="95703" x="2425700" y="4171950"/>
          <p14:tracePt t="95720" x="2419350" y="4178300"/>
          <p14:tracePt t="95759" x="2413000" y="4184650"/>
          <p14:tracePt t="95775" x="2406650" y="4184650"/>
          <p14:tracePt t="95791" x="2406650" y="4191000"/>
          <p14:tracePt t="95814" x="2400300" y="4197350"/>
          <p14:tracePt t="95830" x="2400300" y="4203700"/>
          <p14:tracePt t="95847" x="2393950" y="4210050"/>
          <p14:tracePt t="95879" x="2387600" y="4216400"/>
          <p14:tracePt t="95927" x="2387600" y="4222750"/>
          <p14:tracePt t="97119" x="2393950" y="4222750"/>
          <p14:tracePt t="97129" x="2400300" y="4222750"/>
          <p14:tracePt t="97159" x="2406650" y="4222750"/>
          <p14:tracePt t="97167" x="2413000" y="4222750"/>
          <p14:tracePt t="97175" x="2419350" y="4229100"/>
          <p14:tracePt t="97183" x="2432050" y="4229100"/>
          <p14:tracePt t="97191" x="2463800" y="4235450"/>
          <p14:tracePt t="97203" x="2501900" y="4241800"/>
          <p14:tracePt t="97220" x="2552700" y="4241800"/>
          <p14:tracePt t="97237" x="2667000" y="4241800"/>
          <p14:tracePt t="97253" x="2800350" y="4241800"/>
          <p14:tracePt t="97270" x="2984500" y="4241800"/>
          <p14:tracePt t="97288" x="3079750" y="4241800"/>
          <p14:tracePt t="97304" x="3098800" y="4241800"/>
          <p14:tracePt t="97320" x="3143250" y="4241800"/>
          <p14:tracePt t="97337" x="3155950" y="4241800"/>
          <p14:tracePt t="97407" x="3162300" y="4235450"/>
          <p14:tracePt t="97415" x="3181350" y="4235450"/>
          <p14:tracePt t="97423" x="3206750" y="4235450"/>
          <p14:tracePt t="97430" x="3238500" y="4229100"/>
          <p14:tracePt t="97437" x="3270250" y="4229100"/>
          <p14:tracePt t="97453" x="3289300" y="4222750"/>
          <p14:tracePt t="97469" x="3302000" y="4222750"/>
          <p14:tracePt t="97486" x="3314700" y="4222750"/>
          <p14:tracePt t="97550" x="3365500" y="4210050"/>
          <p14:tracePt t="97556" x="3441700" y="4197350"/>
          <p14:tracePt t="97569" x="3549650" y="4184650"/>
          <p14:tracePt t="97569" x="3581400" y="4159250"/>
          <p14:tracePt t="97586" x="3594100" y="4159250"/>
          <p14:tracePt t="97602" x="3879850" y="4127500"/>
          <p14:tracePt t="97620" x="4140200" y="4095750"/>
          <p14:tracePt t="97637" x="4305300" y="4057650"/>
          <p14:tracePt t="97653" x="4394200" y="4038600"/>
          <p14:tracePt t="97670" x="4451350" y="4013200"/>
          <p14:tracePt t="97688" x="4552950" y="3975100"/>
          <p14:tracePt t="97703" x="4654550" y="3930650"/>
          <p14:tracePt t="97720" x="4756150" y="3867150"/>
          <p14:tracePt t="97737" x="4851400" y="3790950"/>
          <p14:tracePt t="97753" x="4933950" y="3721100"/>
          <p14:tracePt t="97770" x="4997450" y="3638550"/>
          <p14:tracePt t="97787" x="5041900" y="3575050"/>
          <p14:tracePt t="97803" x="5067300" y="3517900"/>
          <p14:tracePt t="97820" x="5080000" y="3460750"/>
          <p14:tracePt t="97837" x="5086350" y="3403600"/>
          <p14:tracePt t="97854" x="5086350" y="3333750"/>
          <p14:tracePt t="97870" x="5080000" y="3244850"/>
          <p14:tracePt t="97888" x="5060950" y="3181350"/>
          <p14:tracePt t="97904" x="5041900" y="3124200"/>
          <p14:tracePt t="97920" x="5041900" y="3086100"/>
          <p14:tracePt t="97937" x="5035550" y="3060700"/>
          <p14:tracePt t="97953" x="5035550" y="3035300"/>
          <p14:tracePt t="97970" x="5035550" y="3016250"/>
          <p14:tracePt t="97987" x="5035550" y="2990850"/>
          <p14:tracePt t="98003" x="5041900" y="2984500"/>
          <p14:tracePt t="98020" x="5041900" y="2971800"/>
          <p14:tracePt t="98037" x="5041900" y="2965450"/>
          <p14:tracePt t="98053" x="5041900" y="2959100"/>
          <p14:tracePt t="98070" x="5054600" y="2946400"/>
          <p14:tracePt t="98087" x="5067300" y="2921000"/>
          <p14:tracePt t="98103" x="5073650" y="2914650"/>
          <p14:tracePt t="98119" x="5092700" y="2895600"/>
          <p14:tracePt t="98136" x="5111750" y="2876550"/>
          <p14:tracePt t="98152" x="5118100" y="2863850"/>
          <p14:tracePt t="98169" x="5149850" y="2838450"/>
          <p14:tracePt t="98186" x="5175250" y="2819400"/>
          <p14:tracePt t="98202" x="5226050" y="2794000"/>
          <p14:tracePt t="98219" x="5257800" y="2781300"/>
          <p14:tracePt t="98236" x="5283200" y="2768600"/>
          <p14:tracePt t="98252" x="5302250" y="2762250"/>
          <p14:tracePt t="98269" x="5327650" y="2755900"/>
          <p14:tracePt t="98319" x="5340350" y="2755900"/>
          <p14:tracePt t="98320" x="5372100" y="2749550"/>
          <p14:tracePt t="98328" x="5397500" y="2749550"/>
          <p14:tracePt t="98337" x="5480050" y="2736850"/>
          <p14:tracePt t="98354" x="5543550" y="2724150"/>
          <p14:tracePt t="98369" x="5588000" y="2724150"/>
          <p14:tracePt t="98455" x="5600700" y="2724150"/>
          <p14:tracePt t="98463" x="5607050" y="2724150"/>
          <p14:tracePt t="98471" x="5638800" y="2724150"/>
          <p14:tracePt t="98487" x="5651500" y="2724150"/>
          <p14:tracePt t="98488" x="5676900" y="2711450"/>
          <p14:tracePt t="98503" x="5695950" y="2711450"/>
          <p14:tracePt t="98520" x="5715000" y="2705100"/>
          <p14:tracePt t="99022" x="5721350" y="2705100"/>
          <p14:tracePt t="99030" x="5727700" y="2698750"/>
          <p14:tracePt t="99038" x="5740400" y="2679700"/>
          <p14:tracePt t="99052" x="5765800" y="2667000"/>
          <p14:tracePt t="99053" x="5829300" y="2628900"/>
          <p14:tracePt t="99069" x="5988050" y="2571750"/>
          <p14:tracePt t="99088" x="6045200" y="2552700"/>
          <p14:tracePt t="99103" x="6096000" y="2533650"/>
          <p14:tracePt t="99120" x="6210300" y="2520950"/>
          <p14:tracePt t="99136" x="6324600" y="2508250"/>
          <p14:tracePt t="99153" x="6489700" y="2508250"/>
          <p14:tracePt t="99170" x="6597650" y="2508250"/>
          <p14:tracePt t="99187" x="6661150" y="2508250"/>
          <p14:tracePt t="99203" x="6686550" y="2508250"/>
          <p14:tracePt t="99220" x="6711950" y="2508250"/>
          <p14:tracePt t="99237" x="6788150" y="2508250"/>
          <p14:tracePt t="99253" x="6858000" y="2508250"/>
          <p14:tracePt t="99270" x="6997700" y="2508250"/>
          <p14:tracePt t="99288" x="7073900" y="2514600"/>
          <p14:tracePt t="99303" x="7143750" y="2527300"/>
          <p14:tracePt t="99320" x="7207250" y="2540000"/>
          <p14:tracePt t="99337" x="7239000" y="2540000"/>
          <p14:tracePt t="99353" x="7251700" y="2546350"/>
          <p14:tracePt t="99370" x="7264400" y="2552700"/>
          <p14:tracePt t="99407" x="7270750" y="2552700"/>
          <p14:tracePt t="99407" x="7277100" y="2552700"/>
          <p14:tracePt t="99646" x="7270750" y="2552700"/>
          <p14:tracePt t="99662" x="7264400" y="2552700"/>
          <p14:tracePt t="99686" x="7258050" y="2552700"/>
          <p14:tracePt t="99694" x="7251700" y="2552700"/>
          <p14:tracePt t="99702" x="7232650" y="2552700"/>
          <p14:tracePt t="99703" x="7181850" y="2552700"/>
          <p14:tracePt t="99719" x="7105650" y="2552700"/>
          <p14:tracePt t="99736" x="7035800" y="2552700"/>
          <p14:tracePt t="99753" x="6965950" y="2552700"/>
          <p14:tracePt t="99770" x="6883400" y="2552700"/>
          <p14:tracePt t="99786" x="6794500" y="2565400"/>
          <p14:tracePt t="99803" x="6705600" y="2578100"/>
          <p14:tracePt t="99820" x="6616700" y="2584450"/>
          <p14:tracePt t="99837" x="6546850" y="2597150"/>
          <p14:tracePt t="99871" x="6515100" y="2603500"/>
          <p14:tracePt t="99871" x="6394450" y="2635250"/>
          <p14:tracePt t="99887" x="6273800" y="2660650"/>
          <p14:tracePt t="99903" x="6146800" y="2705100"/>
          <p14:tracePt t="99919" x="6000750" y="2743200"/>
          <p14:tracePt t="99936" x="5899150" y="2800350"/>
          <p14:tracePt t="99952" x="5822950" y="2832100"/>
          <p14:tracePt t="99969" x="5797550" y="2844800"/>
          <p14:tracePt t="99986" x="5784850" y="2851150"/>
          <p14:tracePt t="100022" x="5778500" y="2857500"/>
          <p14:tracePt t="100047" x="5778500" y="2863850"/>
          <p14:tracePt t="100095" x="5772150" y="2863850"/>
          <p14:tracePt t="100302" x="5765800" y="2863850"/>
          <p14:tracePt t="100310" x="5759450" y="2863850"/>
          <p14:tracePt t="100330" x="5753100" y="2863850"/>
          <p14:tracePt t="100331" x="5740400" y="2863850"/>
          <p14:tracePt t="100337" x="5727700" y="2863850"/>
          <p14:tracePt t="100353" x="5689600" y="2863850"/>
          <p14:tracePt t="100370" x="5651500" y="2863850"/>
          <p14:tracePt t="100387" x="5581650" y="2863850"/>
          <p14:tracePt t="100403" x="5480050" y="2863850"/>
          <p14:tracePt t="100419" x="5321300" y="2863850"/>
          <p14:tracePt t="100436" x="5162550" y="2863850"/>
          <p14:tracePt t="100453" x="4813300" y="2908300"/>
          <p14:tracePt t="100470" x="4337050" y="2971800"/>
          <p14:tracePt t="100487" x="4171950" y="3016250"/>
          <p14:tracePt t="100503" x="3981450" y="3086100"/>
          <p14:tracePt t="100520" x="3860800" y="3155950"/>
          <p14:tracePt t="100537" x="3759200" y="3244850"/>
          <p14:tracePt t="100553" x="3683000" y="3308350"/>
          <p14:tracePt t="100570" x="3644900" y="3352800"/>
          <p14:tracePt t="100586" x="3638550" y="3371850"/>
          <p14:tracePt t="100603" x="3638550" y="3378200"/>
          <p14:tracePt t="100655" x="3676650" y="3384550"/>
          <p14:tracePt t="100659" x="3727450" y="3390900"/>
          <p14:tracePt t="100671" x="3803650" y="3390900"/>
          <p14:tracePt t="100671" x="3987800" y="3384550"/>
          <p14:tracePt t="100687" x="4133850" y="3321050"/>
          <p14:tracePt t="100703" x="4241800" y="3238500"/>
          <p14:tracePt t="100720" x="4260850" y="3200400"/>
          <p14:tracePt t="100759" x="4260850" y="3187700"/>
          <p14:tracePt t="100770" x="4229100" y="3149600"/>
          <p14:tracePt t="100786" x="4095750" y="3073400"/>
          <p14:tracePt t="100787" x="3771900" y="3016250"/>
          <p14:tracePt t="100803" x="3276600" y="3016250"/>
          <p14:tracePt t="100820" x="2565400" y="3060700"/>
          <p14:tracePt t="100837" x="1860550" y="3181350"/>
          <p14:tracePt t="100853" x="1181100" y="3321050"/>
          <p14:tracePt t="100853" x="844550" y="3448050"/>
          <p14:tracePt t="100871" x="349250" y="3651250"/>
          <p14:tracePt t="100887" x="0" y="3905250"/>
          <p14:tracePt t="100903" x="0" y="4013200"/>
          <p14:tracePt t="100942" x="0" y="4019550"/>
          <p14:tracePt t="100953" x="6350" y="4032250"/>
          <p14:tracePt t="100955" x="12700" y="4057650"/>
          <p14:tracePt t="100970" x="19050" y="4070350"/>
          <p14:tracePt t="100987" x="19050" y="4076700"/>
          <p14:tracePt t="101023" x="31750" y="4089400"/>
          <p14:tracePt t="101024" x="38100" y="4089400"/>
          <p14:tracePt t="101036" x="63500" y="4108450"/>
          <p14:tracePt t="101053" x="69850" y="4108450"/>
          <p14:tracePt t="101070" x="304800" y="4114800"/>
          <p14:tracePt t="101088" x="400050" y="4108450"/>
          <p14:tracePt t="101103" x="590550" y="4089400"/>
          <p14:tracePt t="101120" x="755650" y="4057650"/>
          <p14:tracePt t="101136" x="800100" y="4038600"/>
          <p14:tracePt t="101154" x="882650" y="4006850"/>
          <p14:tracePt t="101170" x="914400" y="3987800"/>
          <p14:tracePt t="101187" x="920750" y="3987800"/>
          <p14:tracePt t="101203" x="946150" y="3943350"/>
          <p14:tracePt t="101220" x="971550" y="3867150"/>
          <p14:tracePt t="101236" x="990600" y="3790950"/>
          <p14:tracePt t="101253" x="996950" y="3721100"/>
          <p14:tracePt t="101270" x="996950" y="3657600"/>
          <p14:tracePt t="101287" x="996950" y="3651250"/>
          <p14:tracePt t="101303" x="996950" y="3638550"/>
          <p14:tracePt t="101320" x="996950" y="3632200"/>
          <p14:tracePt t="101336" x="996950" y="3625850"/>
          <p14:tracePt t="101353" x="990600" y="3613150"/>
          <p14:tracePt t="101479" x="996950" y="3613150"/>
          <p14:tracePt t="101487" x="1022350" y="3632200"/>
          <p14:tracePt t="101488" x="1073150" y="3657600"/>
          <p14:tracePt t="101503" x="1098550" y="3676650"/>
          <p14:tracePt t="101520" x="1200150" y="3733800"/>
          <p14:tracePt t="101537" x="1314450" y="3797300"/>
          <p14:tracePt t="101554" x="1416050" y="3860800"/>
          <p14:tracePt t="101570" x="1492250" y="3892550"/>
          <p14:tracePt t="101587" x="1498600" y="3892550"/>
          <p14:tracePt t="101603" x="1536700" y="3892550"/>
          <p14:tracePt t="101620" x="1549400" y="3892550"/>
          <p14:tracePt t="101636" x="1562100" y="3873500"/>
          <p14:tracePt t="101653" x="1574800" y="3867150"/>
          <p14:tracePt t="101670" x="1587500" y="3854450"/>
          <p14:tracePt t="101687" x="1593850" y="3848100"/>
          <p14:tracePt t="101703" x="1600200" y="3841750"/>
          <p14:tracePt t="101720" x="1600200" y="3835400"/>
          <p14:tracePt t="101887" x="1606550" y="3835400"/>
          <p14:tracePt t="101895" x="1619250" y="3848100"/>
          <p14:tracePt t="101903" x="1638300" y="3860800"/>
          <p14:tracePt t="101920" x="1638300" y="3867150"/>
          <p14:tracePt t="101920" x="1663700" y="3879850"/>
          <p14:tracePt t="101936" x="1682750" y="3886200"/>
          <p14:tracePt t="101953" x="1714500" y="3886200"/>
          <p14:tracePt t="101970" x="1746250" y="3886200"/>
          <p14:tracePt t="101988" x="1797050" y="3860800"/>
          <p14:tracePt t="102004" x="1828800" y="3797300"/>
          <p14:tracePt t="102020" x="1854200" y="3702050"/>
          <p14:tracePt t="102036" x="1860550" y="3606800"/>
          <p14:tracePt t="102053" x="1860550" y="3530600"/>
          <p14:tracePt t="102070" x="1841500" y="3473450"/>
          <p14:tracePt t="102087" x="1822450" y="3441700"/>
          <p14:tracePt t="102103" x="1809750" y="3435350"/>
          <p14:tracePt t="102120" x="1784350" y="3422650"/>
          <p14:tracePt t="102137" x="1752600" y="3416300"/>
          <p14:tracePt t="102153" x="1701800" y="3416300"/>
          <p14:tracePt t="102170" x="1631950" y="3422650"/>
          <p14:tracePt t="102187" x="1581150" y="3454400"/>
          <p14:tracePt t="102203" x="1530350" y="3473450"/>
          <p14:tracePt t="102220" x="1498600" y="3498850"/>
          <p14:tracePt t="102236" x="1473200" y="3536950"/>
          <p14:tracePt t="102253" x="1441450" y="3581400"/>
          <p14:tracePt t="102270" x="1409700" y="3651250"/>
          <p14:tracePt t="102287" x="1403350" y="3689350"/>
          <p14:tracePt t="102303" x="1397000" y="3727450"/>
          <p14:tracePt t="102320" x="1397000" y="3759200"/>
          <p14:tracePt t="102336" x="1397000" y="3790950"/>
          <p14:tracePt t="102353" x="1409700" y="3822700"/>
          <p14:tracePt t="102370" x="1416050" y="3848100"/>
          <p14:tracePt t="102386" x="1422400" y="3854450"/>
          <p14:tracePt t="102403" x="1435100" y="3867150"/>
          <p14:tracePt t="102420" x="1447800" y="3886200"/>
          <p14:tracePt t="102436" x="1466850" y="3892550"/>
          <p14:tracePt t="102453" x="1511300" y="3905250"/>
          <p14:tracePt t="102470" x="1555750" y="3924300"/>
          <p14:tracePt t="102486" x="1651000" y="3943350"/>
          <p14:tracePt t="102503" x="1708150" y="3956050"/>
          <p14:tracePt t="102520" x="1765300" y="3956050"/>
          <p14:tracePt t="102536" x="1803400" y="3956050"/>
          <p14:tracePt t="102553" x="1835150" y="3956050"/>
          <p14:tracePt t="102570" x="1860550" y="3956050"/>
          <p14:tracePt t="102586" x="1892300" y="3943350"/>
          <p14:tracePt t="102603" x="1905000" y="3911600"/>
          <p14:tracePt t="102620" x="1911350" y="3873500"/>
          <p14:tracePt t="102636" x="1917700" y="3822700"/>
          <p14:tracePt t="102653" x="1917700" y="3778250"/>
          <p14:tracePt t="102670" x="1917700" y="3721100"/>
          <p14:tracePt t="102688" x="1905000" y="3689350"/>
          <p14:tracePt t="102703" x="1905000" y="3676650"/>
          <p14:tracePt t="102720" x="1892300" y="3651250"/>
          <p14:tracePt t="102736" x="1879600" y="3625850"/>
          <p14:tracePt t="102753" x="1866900" y="3606800"/>
          <p14:tracePt t="102770" x="1854200" y="3600450"/>
          <p14:tracePt t="102786" x="1841500" y="3587750"/>
          <p14:tracePt t="102804" x="1816100" y="3568700"/>
          <p14:tracePt t="102820" x="1803400" y="3568700"/>
          <p14:tracePt t="102837" x="1771650" y="3562350"/>
          <p14:tracePt t="102853" x="1739900" y="3562350"/>
          <p14:tracePt t="102870" x="1689100" y="3568700"/>
          <p14:tracePt t="102887" x="1651000" y="3594100"/>
          <p14:tracePt t="102903" x="1625600" y="3613150"/>
          <p14:tracePt t="102921" x="1606550" y="3638550"/>
          <p14:tracePt t="102938" x="1600200" y="3651250"/>
          <p14:tracePt t="102984" x="1600200" y="3657600"/>
          <p14:tracePt t="103007" x="1587500" y="3670300"/>
          <p14:tracePt t="103016" x="1587500" y="3676650"/>
          <p14:tracePt t="103032" x="1587500" y="3683000"/>
          <p14:tracePt t="103088" x="1587500" y="3689350"/>
          <p14:tracePt t="103096" x="1587500" y="3695700"/>
          <p14:tracePt t="103104" x="1587500" y="3702050"/>
          <p14:tracePt t="103105" x="1587500" y="3714750"/>
          <p14:tracePt t="103121" x="1587500" y="3733800"/>
          <p14:tracePt t="103138" x="1587500" y="3746500"/>
          <p14:tracePt t="103208" x="1593850" y="3752850"/>
          <p14:tracePt t="103240" x="1600200" y="3752850"/>
          <p14:tracePt t="103247" x="1606550" y="3759200"/>
          <p14:tracePt t="103255" x="1619250" y="3765550"/>
          <p14:tracePt t="103263" x="1631950" y="3771900"/>
          <p14:tracePt t="103271" x="1644650" y="3778250"/>
          <p14:tracePt t="103288" x="1651000" y="3778250"/>
          <p14:tracePt t="103800" x="1638300" y="3784600"/>
          <p14:tracePt t="103816" x="1631950" y="3790950"/>
          <p14:tracePt t="103824" x="1625600" y="3797300"/>
          <p14:tracePt t="103837" x="1619250" y="3810000"/>
          <p14:tracePt t="103838" x="1606550" y="3841750"/>
          <p14:tracePt t="103854" x="1593850" y="3873500"/>
          <p14:tracePt t="103854" x="1587500" y="3898900"/>
          <p14:tracePt t="103872" x="1581150" y="3924300"/>
          <p14:tracePt t="103888" x="1574800" y="3949700"/>
          <p14:tracePt t="103904" x="1574800" y="3962400"/>
          <p14:tracePt t="103920" x="1574800" y="3975100"/>
          <p14:tracePt t="103937" x="1574800" y="3987800"/>
          <p14:tracePt t="103954" x="1587500" y="4000500"/>
          <p14:tracePt t="103971" x="1600200" y="4006850"/>
          <p14:tracePt t="103987" x="1612900" y="4013200"/>
          <p14:tracePt t="104031" x="1619250" y="4013200"/>
          <p14:tracePt t="104784" x="1625600" y="4013200"/>
          <p14:tracePt t="104796" x="1625600" y="4006850"/>
          <p14:tracePt t="104808" x="1631950" y="4000500"/>
          <p14:tracePt t="104808" x="1651000" y="4000500"/>
          <p14:tracePt t="104821" x="1720850" y="3994150"/>
          <p14:tracePt t="104837" x="1752600" y="3994150"/>
          <p14:tracePt t="104854" x="1835150" y="3994150"/>
          <p14:tracePt t="104871" x="1974850" y="3994150"/>
          <p14:tracePt t="104888" x="2006600" y="3994150"/>
          <p14:tracePt t="104904" x="2019300" y="3994150"/>
          <p14:tracePt t="104921" x="2019300" y="3987800"/>
          <p14:tracePt t="105096" x="2012950" y="3987800"/>
          <p14:tracePt t="105120" x="2006600" y="3987800"/>
          <p14:tracePt t="105136" x="2000250" y="3987800"/>
          <p14:tracePt t="105303" x="2006600" y="3987800"/>
          <p14:tracePt t="105312" x="2025650" y="3987800"/>
          <p14:tracePt t="105321" x="2051050" y="3987800"/>
          <p14:tracePt t="105321" x="2165350" y="3937000"/>
          <p14:tracePt t="105337" x="2432050" y="3829050"/>
          <p14:tracePt t="105354" x="2978150" y="3606800"/>
          <p14:tracePt t="105370" x="3676650" y="3397250"/>
          <p14:tracePt t="105387" x="4470400" y="3289300"/>
          <p14:tracePt t="105404" x="5124450" y="3276600"/>
          <p14:tracePt t="105421" x="5676900" y="3295650"/>
          <p14:tracePt t="105437" x="5905500" y="3321050"/>
          <p14:tracePt t="105454" x="6203950" y="3359150"/>
          <p14:tracePt t="105470" x="6438900" y="3397250"/>
          <p14:tracePt t="105488" x="6527800" y="3409950"/>
          <p14:tracePt t="105504" x="6578600" y="3422650"/>
          <p14:tracePt t="105521" x="6591300" y="3422650"/>
          <p14:tracePt t="105640" x="6597650" y="3422650"/>
          <p14:tracePt t="105744" x="6591300" y="3422650"/>
          <p14:tracePt t="105751" x="6584950" y="3416300"/>
          <p14:tracePt t="105759" x="6584950" y="3409950"/>
          <p14:tracePt t="105763" x="6584950" y="3390900"/>
          <p14:tracePt t="105774" x="6584950" y="3340100"/>
          <p14:tracePt t="105787" x="6584950" y="3257550"/>
          <p14:tracePt t="105804" x="6584950" y="3155950"/>
          <p14:tracePt t="105821" x="6584950" y="3048000"/>
          <p14:tracePt t="105837" x="6584950" y="2965450"/>
          <p14:tracePt t="105854" x="6584950" y="2908300"/>
          <p14:tracePt t="105870" x="6584950" y="2882900"/>
          <p14:tracePt t="105888" x="6584950" y="2876550"/>
          <p14:tracePt t="106704" x="6578600" y="2876550"/>
          <p14:tracePt t="106713" x="6565900" y="2876550"/>
          <p14:tracePt t="106720" x="6515100" y="2876550"/>
          <p14:tracePt t="106729" x="6496050" y="2876550"/>
          <p14:tracePt t="106737" x="6470650" y="2876550"/>
          <p14:tracePt t="106754" x="6464300" y="2876550"/>
          <p14:tracePt t="106791" x="6457950" y="2876550"/>
          <p14:tracePt t="106840" x="6445250" y="2876550"/>
          <p14:tracePt t="106855" x="6432550" y="2876550"/>
          <p14:tracePt t="106855" x="6419850" y="2876550"/>
          <p14:tracePt t="106870" x="6400800" y="2876550"/>
          <p14:tracePt t="106872" x="6343650" y="2876550"/>
          <p14:tracePt t="106888" x="6261100" y="2876550"/>
          <p14:tracePt t="106904" x="6146800" y="2876550"/>
          <p14:tracePt t="106920" x="6019800" y="2876550"/>
          <p14:tracePt t="106937" x="5886450" y="2882900"/>
          <p14:tracePt t="106954" x="5746750" y="2895600"/>
          <p14:tracePt t="106971" x="5645150" y="2927350"/>
          <p14:tracePt t="106987" x="5556250" y="2965450"/>
          <p14:tracePt t="107004" x="5359400" y="3073400"/>
          <p14:tracePt t="107020" x="5143500" y="3200400"/>
          <p14:tracePt t="107037" x="4838700" y="3416300"/>
          <p14:tracePt t="107055" x="4584700" y="3600450"/>
          <p14:tracePt t="107055" x="4470400" y="3689350"/>
          <p14:tracePt t="107072" x="4394200" y="3765550"/>
          <p14:tracePt t="107088" x="4248150" y="3930650"/>
          <p14:tracePt t="107104" x="4127500" y="4083050"/>
          <p14:tracePt t="107120" x="4064000" y="4178300"/>
          <p14:tracePt t="107138" x="3994150" y="4298950"/>
          <p14:tracePt t="107154" x="3949700" y="4368800"/>
          <p14:tracePt t="107171" x="3905250" y="4432300"/>
          <p14:tracePt t="107187" x="3873500" y="4464050"/>
          <p14:tracePt t="107204" x="3860800" y="4470400"/>
          <p14:tracePt t="107220" x="3854450" y="4470400"/>
          <p14:tracePt t="107237" x="3848100" y="4470400"/>
          <p14:tracePt t="107254" x="3841750" y="4470400"/>
          <p14:tracePt t="107254" x="3835400" y="4470400"/>
          <p14:tracePt t="107272" x="3803650" y="4476750"/>
          <p14:tracePt t="107288" x="3765550" y="4476750"/>
          <p14:tracePt t="107304" x="3702050" y="4476750"/>
          <p14:tracePt t="107320" x="3695700" y="4476750"/>
          <p14:tracePt t="107337" x="3670300" y="4476750"/>
          <p14:tracePt t="107354" x="3536950" y="4445000"/>
          <p14:tracePt t="107371" x="3454400" y="4425950"/>
          <p14:tracePt t="107387" x="3352800" y="4406900"/>
          <p14:tracePt t="107403" x="3238500" y="4394200"/>
          <p14:tracePt t="107420" x="3124200" y="4381500"/>
          <p14:tracePt t="107463" x="3098800" y="4375150"/>
          <p14:tracePt t="107471" x="3054350" y="4368800"/>
          <p14:tracePt t="107480" x="3048000" y="4368800"/>
          <p14:tracePt t="107488" x="3022600" y="4362450"/>
          <p14:tracePt t="107504" x="2978150" y="4362450"/>
          <p14:tracePt t="107520" x="2933700" y="4349750"/>
          <p14:tracePt t="107537" x="2908300" y="4349750"/>
          <p14:tracePt t="107600" x="2895600" y="4343400"/>
          <p14:tracePt t="107613" x="2876550" y="4337050"/>
          <p14:tracePt t="107616" x="2857500" y="4330700"/>
          <p14:tracePt t="107622" x="2825750" y="4318000"/>
          <p14:tracePt t="107637" x="2781300" y="4318000"/>
          <p14:tracePt t="107654" x="2724150" y="4305300"/>
          <p14:tracePt t="107670" x="2641600" y="4292600"/>
          <p14:tracePt t="107689" x="2590800" y="4279900"/>
          <p14:tracePt t="107704" x="2540000" y="4273550"/>
          <p14:tracePt t="107720" x="2508250" y="4260850"/>
          <p14:tracePt t="107737" x="2476500" y="4260850"/>
          <p14:tracePt t="107754" x="2457450" y="4254500"/>
          <p14:tracePt t="107936" x="2463800" y="4260850"/>
          <p14:tracePt t="107951" x="2476500" y="4260850"/>
          <p14:tracePt t="107971" x="2489200" y="4260850"/>
          <p14:tracePt t="107971" x="2501900" y="4260850"/>
          <p14:tracePt t="107987" x="2533650" y="4260850"/>
          <p14:tracePt t="108004" x="2559050" y="4260850"/>
          <p14:tracePt t="108021" x="2603500" y="4260850"/>
          <p14:tracePt t="108037" x="2647950" y="4267200"/>
          <p14:tracePt t="108054" x="2692400" y="4273550"/>
          <p14:tracePt t="108054" x="2711450" y="4279900"/>
          <p14:tracePt t="108072" x="2724150" y="4286250"/>
          <p14:tracePt t="108704" x="2730500" y="4286250"/>
          <p14:tracePt t="108704" x="2743200" y="4286250"/>
          <p14:tracePt t="108727" x="2749550" y="4286250"/>
          <p14:tracePt t="108751" x="2755900" y="4286250"/>
          <p14:tracePt t="108752" x="2774950" y="4286250"/>
          <p14:tracePt t="108768" x="2794000" y="4279900"/>
          <p14:tracePt t="108787" x="2825750" y="4267200"/>
          <p14:tracePt t="108789" x="2863850" y="4254500"/>
          <p14:tracePt t="108904" x="2863850" y="4248150"/>
          <p14:tracePt t="108913" x="2876550" y="4235450"/>
          <p14:tracePt t="108914" x="2876550" y="4222750"/>
          <p14:tracePt t="108921" x="2876550" y="4210050"/>
          <p14:tracePt t="108937" x="2882900" y="4191000"/>
          <p14:tracePt t="108954" x="2889250" y="4178300"/>
          <p14:tracePt t="108970" x="2901950" y="4171950"/>
          <p14:tracePt t="108987" x="2908300" y="4165600"/>
          <p14:tracePt t="109004" x="2921000" y="4159250"/>
          <p14:tracePt t="109021" x="2946400" y="4152900"/>
          <p14:tracePt t="109038" x="2978150" y="4140200"/>
          <p14:tracePt t="109054" x="3003550" y="4127500"/>
          <p14:tracePt t="109070" x="3054350" y="4108450"/>
          <p14:tracePt t="109089" x="3079750" y="4102100"/>
          <p14:tracePt t="109104" x="3098800" y="4095750"/>
          <p14:tracePt t="109143" x="3105150" y="4095750"/>
          <p14:tracePt t="109159" x="3111500" y="4089400"/>
          <p14:tracePt t="109171" x="3117850" y="4089400"/>
          <p14:tracePt t="109174" x="3136900" y="4083050"/>
          <p14:tracePt t="109188" x="3162300" y="4076700"/>
          <p14:tracePt t="109204" x="3187700" y="4064000"/>
          <p14:tracePt t="109247" x="3194050" y="4064000"/>
          <p14:tracePt t="109255" x="3200400" y="4044950"/>
          <p14:tracePt t="109271" x="3213100" y="4019550"/>
          <p14:tracePt t="109272" x="3213100" y="3981450"/>
          <p14:tracePt t="109288" x="3213100" y="3937000"/>
          <p14:tracePt t="109304" x="3206750" y="3886200"/>
          <p14:tracePt t="109320" x="3175000" y="3841750"/>
          <p14:tracePt t="109337" x="3149600" y="3803650"/>
          <p14:tracePt t="109354" x="3130550" y="3778250"/>
          <p14:tracePt t="109371" x="3105150" y="3752850"/>
          <p14:tracePt t="109388" x="3092450" y="3740150"/>
          <p14:tracePt t="109405" x="3073400" y="3727450"/>
          <p14:tracePt t="109420" x="3060700" y="3721100"/>
          <p14:tracePt t="109437" x="3041650" y="3714750"/>
          <p14:tracePt t="109453" x="3028950" y="3702050"/>
          <p14:tracePt t="109470" x="2984500" y="3683000"/>
          <p14:tracePt t="109488" x="2965450" y="3683000"/>
          <p14:tracePt t="109504" x="2946400" y="3676650"/>
          <p14:tracePt t="109520" x="2921000" y="3670300"/>
          <p14:tracePt t="109537" x="2870200" y="3657600"/>
          <p14:tracePt t="109554" x="2832100" y="3651250"/>
          <p14:tracePt t="109570" x="2806700" y="3644900"/>
          <p14:tracePt t="109588" x="2774950" y="3644900"/>
          <p14:tracePt t="109604" x="2755900" y="3644900"/>
          <p14:tracePt t="109620" x="2730500" y="3644900"/>
          <p14:tracePt t="109637" x="2698750" y="3644900"/>
          <p14:tracePt t="109654" x="2673350" y="3644900"/>
          <p14:tracePt t="109670" x="2609850" y="3644900"/>
          <p14:tracePt t="109688" x="2571750" y="3644900"/>
          <p14:tracePt t="109704" x="2565400" y="3644900"/>
          <p14:tracePt t="109759" x="2546350" y="3644900"/>
          <p14:tracePt t="109775" x="2540000" y="3644900"/>
          <p14:tracePt t="109791" x="2533650" y="3644900"/>
          <p14:tracePt t="109799" x="2520950" y="3651250"/>
          <p14:tracePt t="109804" x="2501900" y="3657600"/>
          <p14:tracePt t="109820" x="2489200" y="3663950"/>
          <p14:tracePt t="109880" x="2476500" y="3676650"/>
          <p14:tracePt t="109887" x="2476500" y="3683000"/>
          <p14:tracePt t="109895" x="2470150" y="3683000"/>
          <p14:tracePt t="109903" x="2463800" y="3695700"/>
          <p14:tracePt t="109904" x="2451100" y="3708400"/>
          <p14:tracePt t="109920" x="2438400" y="3721100"/>
          <p14:tracePt t="109967" x="2432050" y="3727450"/>
          <p14:tracePt t="109976" x="2432050" y="3746500"/>
          <p14:tracePt t="109983" x="2432050" y="3752850"/>
          <p14:tracePt t="109991" x="2432050" y="3771900"/>
          <p14:tracePt t="110004" x="2425700" y="3790950"/>
          <p14:tracePt t="110020" x="2425700" y="3803650"/>
          <p14:tracePt t="110037" x="2425700" y="3816350"/>
          <p14:tracePt t="110053" x="2419350" y="3822700"/>
          <p14:tracePt t="110070" x="2419350" y="3848100"/>
          <p14:tracePt t="110089" x="2419350" y="3867150"/>
          <p14:tracePt t="110104" x="2419350" y="3892550"/>
          <p14:tracePt t="110121" x="2419350" y="3905250"/>
          <p14:tracePt t="110159" x="2419350" y="3917950"/>
          <p14:tracePt t="110175" x="2419350" y="3930650"/>
          <p14:tracePt t="110191" x="2425700" y="3937000"/>
          <p14:tracePt t="110204" x="2432050" y="3949700"/>
          <p14:tracePt t="110204" x="2432050" y="3956050"/>
          <p14:tracePt t="110220" x="2438400" y="3968750"/>
          <p14:tracePt t="110237" x="2451100" y="3987800"/>
          <p14:tracePt t="110254" x="2457450" y="4013200"/>
          <p14:tracePt t="110271" x="2482850" y="4051300"/>
          <p14:tracePt t="110288" x="2501900" y="4076700"/>
          <p14:tracePt t="110304" x="2508250" y="4089400"/>
          <p14:tracePt t="110320" x="2514600" y="4102100"/>
          <p14:tracePt t="110337" x="2527300" y="4108450"/>
          <p14:tracePt t="110354" x="2533650" y="4114800"/>
          <p14:tracePt t="110370" x="2546350" y="4121150"/>
          <p14:tracePt t="110387" x="2565400" y="4140200"/>
          <p14:tracePt t="110404" x="2603500" y="4152900"/>
          <p14:tracePt t="110420" x="2628900" y="4159250"/>
          <p14:tracePt t="110437" x="2660650" y="4178300"/>
          <p14:tracePt t="110454" x="2692400" y="4184650"/>
          <p14:tracePt t="110471" x="2724150" y="4197350"/>
          <p14:tracePt t="110488" x="2762250" y="4197350"/>
          <p14:tracePt t="110504" x="2806700" y="4197350"/>
          <p14:tracePt t="110520" x="2857500" y="4197350"/>
          <p14:tracePt t="110537" x="2863850" y="4197350"/>
          <p14:tracePt t="110575" x="2876550" y="4197350"/>
          <p14:tracePt t="110576" x="2901950" y="4197350"/>
          <p14:tracePt t="110587" x="2927350" y="4191000"/>
          <p14:tracePt t="110604" x="2940050" y="4184650"/>
          <p14:tracePt t="110620" x="2965450" y="4178300"/>
          <p14:tracePt t="110637" x="2990850" y="4165600"/>
          <p14:tracePt t="110654" x="3009900" y="4140200"/>
          <p14:tracePt t="110671" x="3041650" y="4114800"/>
          <p14:tracePt t="110687" x="3048000" y="4095750"/>
          <p14:tracePt t="110704" x="3054350" y="4076700"/>
          <p14:tracePt t="110721" x="3067050" y="4051300"/>
          <p14:tracePt t="110736" x="3067050" y="4038600"/>
          <p14:tracePt t="110754" x="3067050" y="4019550"/>
          <p14:tracePt t="110770" x="3067050" y="4006850"/>
          <p14:tracePt t="110787" x="3060700" y="3987800"/>
          <p14:tracePt t="110840" x="3060700" y="3981450"/>
          <p14:tracePt t="110847" x="3060700" y="3975100"/>
          <p14:tracePt t="110863" x="3060700" y="3968750"/>
          <p14:tracePt t="110879" x="3060700" y="3962400"/>
          <p14:tracePt t="110887" x="3054350" y="3949700"/>
          <p14:tracePt t="110903" x="3054350" y="3943350"/>
          <p14:tracePt t="110904" x="3054350" y="3917950"/>
          <p14:tracePt t="110920" x="3041650" y="3905250"/>
          <p14:tracePt t="110937" x="3028950" y="3873500"/>
          <p14:tracePt t="110953" x="3016250" y="3848100"/>
          <p14:tracePt t="110970" x="2997200" y="3822700"/>
          <p14:tracePt t="110987" x="2971800" y="3803650"/>
          <p14:tracePt t="111004" x="2952750" y="3784600"/>
          <p14:tracePt t="111020" x="2914650" y="3765550"/>
          <p14:tracePt t="111037" x="2882900" y="3765550"/>
          <p14:tracePt t="111054" x="2876550" y="3759200"/>
          <p14:tracePt t="111087" x="2863850" y="3759200"/>
          <p14:tracePt t="111088" x="2806700" y="3759200"/>
          <p14:tracePt t="111104" x="2736850" y="3759200"/>
          <p14:tracePt t="111121" x="2679700" y="3759200"/>
          <p14:tracePt t="111137" x="2641600" y="3759200"/>
          <p14:tracePt t="111154" x="2609850" y="3771900"/>
          <p14:tracePt t="111170" x="2578100" y="3784600"/>
          <p14:tracePt t="111187" x="2552700" y="3797300"/>
          <p14:tracePt t="111203" x="2508250" y="3810000"/>
          <p14:tracePt t="111220" x="2463800" y="3848100"/>
          <p14:tracePt t="111237" x="2425700" y="3879850"/>
          <p14:tracePt t="111254" x="2387600" y="3917950"/>
          <p14:tracePt t="111270" x="2349500" y="3968750"/>
          <p14:tracePt t="111288" x="2330450" y="3981450"/>
          <p14:tracePt t="111327" x="2305050" y="4006850"/>
          <p14:tracePt t="111337" x="2298700" y="4019550"/>
          <p14:tracePt t="111338" x="2286000" y="4051300"/>
          <p14:tracePt t="111354" x="2279650" y="4076700"/>
          <p14:tracePt t="111370" x="2279650" y="4102100"/>
          <p14:tracePt t="111407" x="2279650" y="4108450"/>
          <p14:tracePt t="111408" x="2286000" y="4114800"/>
          <p14:tracePt t="111420" x="2305050" y="4133850"/>
          <p14:tracePt t="111437" x="2330450" y="4159250"/>
          <p14:tracePt t="111454" x="2349500" y="4171950"/>
          <p14:tracePt t="111470" x="2387600" y="4197350"/>
          <p14:tracePt t="111488" x="2419350" y="4210050"/>
          <p14:tracePt t="111503" x="2463800" y="4229100"/>
          <p14:tracePt t="111521" x="2546350" y="4248150"/>
          <p14:tracePt t="111537" x="2628900" y="4267200"/>
          <p14:tracePt t="111554" x="2724150" y="4279900"/>
          <p14:tracePt t="111570" x="2762250" y="4292600"/>
          <p14:tracePt t="111609" x="2774950" y="4292600"/>
          <p14:tracePt t="111623" x="2813050" y="4292600"/>
          <p14:tracePt t="111624" x="2844800" y="4292600"/>
          <p14:tracePt t="111637" x="2914650" y="4292600"/>
          <p14:tracePt t="111654" x="2965450" y="4286250"/>
          <p14:tracePt t="111670" x="3022600" y="4260850"/>
          <p14:tracePt t="111688" x="3041650" y="4254500"/>
          <p14:tracePt t="111703" x="3054350" y="4248150"/>
          <p14:tracePt t="111720" x="3060700" y="4241800"/>
          <p14:tracePt t="111759" x="3067050" y="4241800"/>
          <p14:tracePt t="113343" x="3073400" y="4241800"/>
          <p14:tracePt t="113351" x="3105150" y="4235450"/>
          <p14:tracePt t="113359" x="3149600" y="4210050"/>
          <p14:tracePt t="113370" x="3194050" y="4191000"/>
          <p14:tracePt t="113371" x="3257550" y="4127500"/>
          <p14:tracePt t="113387" x="3314700" y="4019550"/>
          <p14:tracePt t="113404" x="3346450" y="3937000"/>
          <p14:tracePt t="113420" x="3346450" y="3892550"/>
          <p14:tracePt t="113437" x="3346450" y="3835400"/>
          <p14:tracePt t="113453" x="3346450" y="3797300"/>
          <p14:tracePt t="113470" x="3321050" y="3740150"/>
          <p14:tracePt t="113488" x="3295650" y="3695700"/>
          <p14:tracePt t="113504" x="3263900" y="3657600"/>
          <p14:tracePt t="113520" x="3232150" y="3632200"/>
          <p14:tracePt t="113537" x="3213100" y="3619500"/>
          <p14:tracePt t="113553" x="3162300" y="3600450"/>
          <p14:tracePt t="113570" x="3079750" y="3581400"/>
          <p14:tracePt t="113587" x="2990850" y="3562350"/>
          <p14:tracePt t="113604" x="2901950" y="3562350"/>
          <p14:tracePt t="113620" x="2800350" y="3562350"/>
          <p14:tracePt t="113638" x="2698750" y="3600450"/>
          <p14:tracePt t="113653" x="2584450" y="3644900"/>
          <p14:tracePt t="113653" x="2540000" y="3676650"/>
          <p14:tracePt t="113672" x="2476500" y="3727450"/>
          <p14:tracePt t="113687" x="2432050" y="3797300"/>
          <p14:tracePt t="113703" x="2400300" y="3860800"/>
          <p14:tracePt t="113720" x="2387600" y="3924300"/>
          <p14:tracePt t="113737" x="2387600" y="3975100"/>
          <p14:tracePt t="113753" x="2387600" y="4019550"/>
          <p14:tracePt t="113770" x="2387600" y="4057650"/>
          <p14:tracePt t="113787" x="2387600" y="4083050"/>
          <p14:tracePt t="113804" x="2400300" y="4102100"/>
          <p14:tracePt t="113820" x="2400300" y="4114800"/>
          <p14:tracePt t="113837" x="2413000" y="4127500"/>
          <p14:tracePt t="113853" x="2419350" y="4133850"/>
          <p14:tracePt t="113870" x="2425700" y="4140200"/>
          <p14:tracePt t="113959" x="2425700" y="4146550"/>
          <p14:tracePt t="114047" x="2419350" y="4146550"/>
          <p14:tracePt t="114055" x="2406650" y="4146550"/>
          <p14:tracePt t="114070" x="2374900" y="4146550"/>
          <p14:tracePt t="114071" x="2343150" y="4146550"/>
          <p14:tracePt t="114087" x="2292350" y="4146550"/>
          <p14:tracePt t="114103" x="2197100" y="4121150"/>
          <p14:tracePt t="114120" x="2076450" y="4083050"/>
          <p14:tracePt t="114137" x="1930400" y="4051300"/>
          <p14:tracePt t="114154" x="1784350" y="4019550"/>
          <p14:tracePt t="114170" x="1765300" y="4019550"/>
          <p14:tracePt t="114187" x="1695450" y="4019550"/>
          <p14:tracePt t="114203" x="1631950" y="4013200"/>
          <p14:tracePt t="114220" x="1600200" y="4013200"/>
          <p14:tracePt t="114237" x="1593850" y="4013200"/>
          <p14:tracePt t="114311" x="1587500" y="4019550"/>
          <p14:tracePt t="114319" x="1587500" y="4044950"/>
          <p14:tracePt t="114337" x="1587500" y="4051300"/>
          <p14:tracePt t="114337" x="1587500" y="4057650"/>
          <p14:tracePt t="114383" x="1587500" y="4070350"/>
          <p14:tracePt t="114399" x="1593850" y="4076700"/>
          <p14:tracePt t="114415" x="1600200" y="4083050"/>
          <p14:tracePt t="114420" x="1600200" y="4089400"/>
          <p14:tracePt t="114428" x="1612900" y="4095750"/>
          <p14:tracePt t="114437" x="1631950" y="4114800"/>
          <p14:tracePt t="114454" x="1670050" y="4140200"/>
          <p14:tracePt t="114470" x="1739900" y="4184650"/>
          <p14:tracePt t="114488" x="1803400" y="4216400"/>
          <p14:tracePt t="114503" x="1860550" y="4235450"/>
          <p14:tracePt t="114520" x="1962150" y="4260850"/>
          <p14:tracePt t="114537" x="2070100" y="4273550"/>
          <p14:tracePt t="114554" x="2197100" y="4279900"/>
          <p14:tracePt t="114570" x="2330450" y="4279900"/>
          <p14:tracePt t="114587" x="2457450" y="4279900"/>
          <p14:tracePt t="114603" x="2495550" y="4279900"/>
          <p14:tracePt t="114620" x="2508250" y="4279900"/>
          <p14:tracePt t="114637" x="2590800" y="4279900"/>
          <p14:tracePt t="114654" x="2679700" y="4279900"/>
          <p14:tracePt t="114670" x="2762250" y="4267200"/>
          <p14:tracePt t="114688" x="2781300" y="4254500"/>
          <p14:tracePt t="114703" x="2794000" y="4241800"/>
          <p14:tracePt t="114720" x="2794000" y="4229100"/>
          <p14:tracePt t="114737" x="2794000" y="4216400"/>
          <p14:tracePt t="114754" x="2787650" y="4210050"/>
          <p14:tracePt t="114770" x="2781300" y="4197350"/>
          <p14:tracePt t="114787" x="2774950" y="4191000"/>
          <p14:tracePt t="114803" x="2768600" y="4178300"/>
          <p14:tracePt t="114855" x="2768600" y="4159250"/>
          <p14:tracePt t="114863" x="2768600" y="4140200"/>
          <p14:tracePt t="114871" x="2768600" y="4095750"/>
          <p14:tracePt t="114879" x="2768600" y="4057650"/>
          <p14:tracePt t="114887" x="2768600" y="4025900"/>
          <p14:tracePt t="114943" x="2768600" y="4019550"/>
          <p14:tracePt t="114951" x="2749550" y="4006850"/>
          <p14:tracePt t="114962" x="2717800" y="3975100"/>
          <p14:tracePt t="114963" x="2660650" y="3943350"/>
          <p14:tracePt t="114970" x="2546350" y="3905250"/>
          <p14:tracePt t="114987" x="2406650" y="3886200"/>
          <p14:tracePt t="115003" x="2260600" y="3886200"/>
          <p14:tracePt t="115020" x="2146300" y="3892550"/>
          <p14:tracePt t="115037" x="2044700" y="3949700"/>
          <p14:tracePt t="115054" x="1993900" y="4006850"/>
          <p14:tracePt t="115070" x="1993900" y="4013200"/>
          <p14:tracePt t="115087" x="1993900" y="4070350"/>
          <p14:tracePt t="115103" x="2012950" y="4127500"/>
          <p14:tracePt t="115120" x="2070100" y="4197350"/>
          <p14:tracePt t="115137" x="2133600" y="4260850"/>
          <p14:tracePt t="115154" x="2203450" y="4305300"/>
          <p14:tracePt t="115170" x="2311400" y="4330700"/>
          <p14:tracePt t="115187" x="2419350" y="4343400"/>
          <p14:tracePt t="115203" x="2495550" y="4343400"/>
          <p14:tracePt t="115239" x="2527300" y="4343400"/>
          <p14:tracePt t="115240" x="2635250" y="4330700"/>
          <p14:tracePt t="115254" x="2794000" y="4298950"/>
          <p14:tracePt t="115270" x="2990850" y="4241800"/>
          <p14:tracePt t="115288" x="3054350" y="4197350"/>
          <p14:tracePt t="115303" x="3092450" y="4152900"/>
          <p14:tracePt t="115320" x="3117850" y="4102100"/>
          <p14:tracePt t="115337" x="3117850" y="4076700"/>
          <p14:tracePt t="115354" x="3117850" y="4064000"/>
          <p14:tracePt t="115370" x="3117850" y="4051300"/>
          <p14:tracePt t="115503" x="3143250" y="4064000"/>
          <p14:tracePt t="115509" x="3162300" y="4083050"/>
          <p14:tracePt t="115520" x="3194050" y="4095750"/>
          <p14:tracePt t="115521" x="3276600" y="4127500"/>
          <p14:tracePt t="115537" x="3403600" y="4159250"/>
          <p14:tracePt t="115553" x="3505200" y="4159250"/>
          <p14:tracePt t="115570" x="3575050" y="4152900"/>
          <p14:tracePt t="115587" x="3575050" y="4146550"/>
          <p14:tracePt t="115631" x="3568700" y="4140200"/>
          <p14:tracePt t="115646" x="3562350" y="4127500"/>
          <p14:tracePt t="115663" x="3549650" y="4121150"/>
          <p14:tracePt t="115671" x="3543300" y="4121150"/>
          <p14:tracePt t="115673" x="3517900" y="4121150"/>
          <p14:tracePt t="115687" x="3486150" y="4121150"/>
          <p14:tracePt t="115703" x="3467100" y="4152900"/>
          <p14:tracePt t="115720" x="3460750" y="4178300"/>
          <p14:tracePt t="115737" x="3460750" y="4203700"/>
          <p14:tracePt t="115753" x="3460750" y="4216400"/>
          <p14:tracePt t="115770" x="3467100" y="4216400"/>
          <p14:tracePt t="115787" x="3467100" y="4222750"/>
          <p14:tracePt t="115895" x="3454400" y="4222750"/>
          <p14:tracePt t="115903" x="3435350" y="4216400"/>
          <p14:tracePt t="115912" x="3403600" y="4216400"/>
          <p14:tracePt t="115913" x="3371850" y="4216400"/>
          <p14:tracePt t="115920" x="3333750" y="4210050"/>
          <p14:tracePt t="115937" x="3308350" y="4203700"/>
          <p14:tracePt t="115953" x="3302000" y="4203700"/>
          <p14:tracePt t="115970" x="3289300" y="4203700"/>
          <p14:tracePt t="116006" x="3282950" y="4203700"/>
          <p14:tracePt t="116007" x="3270250" y="4203700"/>
          <p14:tracePt t="116020" x="3257550" y="4203700"/>
          <p14:tracePt t="116037" x="3244850" y="4203700"/>
          <p14:tracePt t="116119" x="3232150" y="4203700"/>
          <p14:tracePt t="116127" x="3219450" y="4203700"/>
          <p14:tracePt t="116136" x="3124200" y="4184650"/>
          <p14:tracePt t="116146" x="3054350" y="4178300"/>
          <p14:tracePt t="116153" x="2794000" y="4140200"/>
          <p14:tracePt t="116171" x="2540000" y="4102100"/>
          <p14:tracePt t="116187" x="2400300" y="4076700"/>
          <p14:tracePt t="116204" x="2311400" y="4051300"/>
          <p14:tracePt t="116220" x="2165350" y="4032250"/>
          <p14:tracePt t="116237" x="2114550" y="4025900"/>
          <p14:tracePt t="116253" x="2019300" y="4025900"/>
          <p14:tracePt t="116270" x="1981200" y="4038600"/>
          <p14:tracePt t="116287" x="1974850" y="4044950"/>
          <p14:tracePt t="116327" x="1968500" y="4044950"/>
          <p14:tracePt t="116337" x="1968500" y="4051300"/>
          <p14:tracePt t="116337" x="1981200" y="4064000"/>
          <p14:tracePt t="116353" x="1993900" y="4070350"/>
          <p14:tracePt t="116399" x="2000250" y="4076700"/>
          <p14:tracePt t="116407" x="2070100" y="4102100"/>
          <p14:tracePt t="116408" x="2171700" y="4121150"/>
          <p14:tracePt t="116420" x="2501900" y="4203700"/>
          <p14:tracePt t="116437" x="2895600" y="4267200"/>
          <p14:tracePt t="116453" x="2990850" y="4279900"/>
          <p14:tracePt t="116470" x="3333750" y="4279900"/>
          <p14:tracePt t="116487" x="3657600" y="4229100"/>
          <p14:tracePt t="116504" x="3879850" y="4133850"/>
          <p14:tracePt t="116520" x="3975100" y="4044950"/>
          <p14:tracePt t="116537" x="4006850" y="3930650"/>
          <p14:tracePt t="116553" x="4006850" y="3854450"/>
          <p14:tracePt t="116570" x="3994150" y="3797300"/>
          <p14:tracePt t="116587" x="3968750" y="3778250"/>
          <p14:tracePt t="116623" x="3949700" y="3778250"/>
          <p14:tracePt t="116624" x="3892550" y="3771900"/>
          <p14:tracePt t="116637" x="3708400" y="3771900"/>
          <p14:tracePt t="116653" x="3581400" y="3771900"/>
          <p14:tracePt t="116670" x="3117850" y="3829050"/>
          <p14:tracePt t="116688" x="2889250" y="3898900"/>
          <p14:tracePt t="116704" x="2857500" y="3898900"/>
          <p14:tracePt t="116720" x="2787650" y="3924300"/>
          <p14:tracePt t="116737" x="2730500" y="3956050"/>
          <p14:tracePt t="116753" x="2717800" y="3975100"/>
          <p14:tracePt t="116791" x="2717800" y="3987800"/>
          <p14:tracePt t="116792" x="2717800" y="4000500"/>
          <p14:tracePt t="116803" x="2724150" y="4032250"/>
          <p14:tracePt t="116820" x="2749550" y="4057650"/>
          <p14:tracePt t="116837" x="2768600" y="4076700"/>
          <p14:tracePt t="116853" x="2838450" y="4114800"/>
          <p14:tracePt t="116872" x="2882900" y="4133850"/>
          <p14:tracePt t="116887" x="2940050" y="4159250"/>
          <p14:tracePt t="116903" x="2984500" y="4171950"/>
          <p14:tracePt t="116919" x="2997200" y="4178300"/>
          <p14:tracePt t="117047" x="3022600" y="4197350"/>
          <p14:tracePt t="117055" x="3149600" y="4229100"/>
          <p14:tracePt t="117071" x="3200400" y="4241800"/>
          <p14:tracePt t="117072" x="3282950" y="4254500"/>
          <p14:tracePt t="117087" x="3302000" y="4260850"/>
          <p14:tracePt t="117215" x="3295650" y="4260850"/>
          <p14:tracePt t="117226" x="3289300" y="4260850"/>
          <p14:tracePt t="117247" x="3282950" y="4260850"/>
          <p14:tracePt t="117257" x="3270250" y="4260850"/>
          <p14:tracePt t="117270" x="3263900" y="4260850"/>
          <p14:tracePt t="117270" x="3257550" y="4260850"/>
          <p14:tracePt t="117286" x="3168650" y="4254500"/>
          <p14:tracePt t="117303" x="3048000" y="4241800"/>
          <p14:tracePt t="117319" x="2870200" y="4222750"/>
          <p14:tracePt t="117336" x="2654300" y="4178300"/>
          <p14:tracePt t="117353" x="2482850" y="4146550"/>
          <p14:tracePt t="117370" x="2317750" y="4121150"/>
          <p14:tracePt t="117387" x="2190750" y="4083050"/>
          <p14:tracePt t="117403" x="2101850" y="4076700"/>
          <p14:tracePt t="117420" x="2070100" y="4076700"/>
          <p14:tracePt t="117437" x="2063750" y="4076700"/>
          <p14:tracePt t="117511" x="2070100" y="4076700"/>
          <p14:tracePt t="117519" x="2089150" y="4076700"/>
          <p14:tracePt t="117537" x="2108200" y="4076700"/>
          <p14:tracePt t="117538" x="2165350" y="4095750"/>
          <p14:tracePt t="117553" x="2254250" y="4121150"/>
          <p14:tracePt t="117569" x="2362200" y="4140200"/>
          <p14:tracePt t="117586" x="2520950" y="4159250"/>
          <p14:tracePt t="117603" x="2667000" y="4184650"/>
          <p14:tracePt t="117619" x="2673350" y="4184650"/>
          <p14:tracePt t="117637" x="2686050" y="4184650"/>
          <p14:tracePt t="117654" x="2692400" y="4184650"/>
          <p14:tracePt t="118263" x="2686050" y="4184650"/>
          <p14:tracePt t="118303" x="2673350" y="4184650"/>
          <p14:tracePt t="118312" x="2609850" y="4171950"/>
          <p14:tracePt t="118320" x="2501900" y="4159250"/>
          <p14:tracePt t="118336" x="2178050" y="4108450"/>
          <p14:tracePt t="118337" x="1765300" y="4019550"/>
          <p14:tracePt t="118353" x="1428750" y="3930650"/>
          <p14:tracePt t="118391" x="1358900" y="3917950"/>
          <p14:tracePt t="118391" x="1289050" y="3892550"/>
          <p14:tracePt t="118403" x="1200150" y="3867150"/>
          <p14:tracePt t="118420" x="1193800" y="3867150"/>
          <p14:tracePt t="118607" x="1231900" y="3867150"/>
          <p14:tracePt t="118615" x="1270000" y="3867150"/>
          <p14:tracePt t="118623" x="1339850" y="3867150"/>
          <p14:tracePt t="118631" x="1422400" y="3867150"/>
          <p14:tracePt t="118638" x="1549400" y="3867150"/>
          <p14:tracePt t="118653" x="1606550" y="3867150"/>
          <p14:tracePt t="118670" x="1733550" y="3886200"/>
          <p14:tracePt t="118710" x="1765300" y="3905250"/>
          <p14:tracePt t="118720" x="1790700" y="3917950"/>
          <p14:tracePt t="118721" x="1866900" y="3968750"/>
          <p14:tracePt t="118737" x="1879600" y="3968750"/>
          <p14:tracePt t="118753" x="1968500" y="4019550"/>
          <p14:tracePt t="118770" x="2025650" y="4051300"/>
          <p14:tracePt t="118787" x="2032000" y="4051300"/>
          <p14:tracePt t="118803" x="2089150" y="4057650"/>
          <p14:tracePt t="118820" x="2127250" y="4064000"/>
          <p14:tracePt t="118837" x="2133600" y="4064000"/>
          <p14:tracePt t="118951" x="2146300" y="4064000"/>
          <p14:tracePt t="118959" x="2171700" y="4064000"/>
          <p14:tracePt t="118967" x="2209800" y="4064000"/>
          <p14:tracePt t="118973" x="2298700" y="4076700"/>
          <p14:tracePt t="118986" x="2406650" y="4083050"/>
          <p14:tracePt t="119003" x="2444750" y="4089400"/>
          <p14:tracePt t="119020" x="2501900" y="4108450"/>
          <p14:tracePt t="119036" x="2514600" y="4108450"/>
          <p14:tracePt t="119053" x="2565400" y="4114800"/>
          <p14:tracePt t="119070" x="2628900" y="4114800"/>
          <p14:tracePt t="119087" x="2660650" y="4114800"/>
          <p14:tracePt t="119103" x="2686050" y="4114800"/>
          <p14:tracePt t="119120" x="2698750" y="4114800"/>
          <p14:tracePt t="119136" x="2717800" y="4114800"/>
          <p14:tracePt t="119153" x="2730500" y="4114800"/>
          <p14:tracePt t="119170" x="2743200" y="4114800"/>
          <p14:tracePt t="119186" x="2749550" y="4114800"/>
          <p14:tracePt t="119223" x="2755900" y="4114800"/>
          <p14:tracePt t="119224" x="2762250" y="4114800"/>
          <p14:tracePt t="119263" x="2768600" y="4114800"/>
          <p14:tracePt t="119471" x="2755900" y="4114800"/>
          <p14:tracePt t="119495" x="2698750" y="4114800"/>
          <p14:tracePt t="119502" x="2470150" y="4095750"/>
          <p14:tracePt t="119520" x="2400300" y="4095750"/>
          <p14:tracePt t="119520" x="2330450" y="4095750"/>
          <p14:tracePt t="119536" x="2127250" y="4070350"/>
          <p14:tracePt t="119553" x="2038350" y="4051300"/>
          <p14:tracePt t="119570" x="2000250" y="4044950"/>
          <p14:tracePt t="119586" x="2000250" y="4038600"/>
          <p14:tracePt t="119603" x="1993900" y="4038600"/>
          <p14:tracePt t="119620" x="1981200" y="4025900"/>
          <p14:tracePt t="119637" x="1974850" y="4025900"/>
          <p14:tracePt t="119653" x="1949450" y="4019550"/>
          <p14:tracePt t="119670" x="1873250" y="3994150"/>
          <p14:tracePt t="119927" x="1879600" y="3994150"/>
          <p14:tracePt t="119935" x="1905000" y="4006850"/>
          <p14:tracePt t="119936" x="1936750" y="4013200"/>
          <p14:tracePt t="119953" x="1981200" y="4025900"/>
          <p14:tracePt t="119954" x="2000250" y="4032250"/>
          <p14:tracePt t="119970" x="2178050" y="4064000"/>
          <p14:tracePt t="119987" x="2368550" y="4095750"/>
          <p14:tracePt t="120003" x="2489200" y="4108450"/>
          <p14:tracePt t="120019" x="2622550" y="4108450"/>
          <p14:tracePt t="120036" x="2825750" y="4108450"/>
          <p14:tracePt t="120053" x="2882900" y="4108450"/>
          <p14:tracePt t="120070" x="2971800" y="4095750"/>
          <p14:tracePt t="120111" x="2984500" y="4095750"/>
          <p14:tracePt t="120119" x="3003550" y="4095750"/>
          <p14:tracePt t="120150" x="3009900" y="4095750"/>
          <p14:tracePt t="120238" x="3009900" y="4083050"/>
          <p14:tracePt t="120247" x="3003550" y="4076700"/>
          <p14:tracePt t="120263" x="2933700" y="4057650"/>
          <p14:tracePt t="120270" x="2768600" y="4019550"/>
          <p14:tracePt t="120271" x="2324100" y="3956050"/>
          <p14:tracePt t="120287" x="1847850" y="3898900"/>
          <p14:tracePt t="120303" x="1466850" y="3810000"/>
          <p14:tracePt t="120320" x="1333500" y="3784600"/>
          <p14:tracePt t="120336" x="1244600" y="3778250"/>
          <p14:tracePt t="120353" x="1225550" y="3771900"/>
          <p14:tracePt t="120391" x="1212850" y="3771900"/>
          <p14:tracePt t="120408" x="1200150" y="3771900"/>
          <p14:tracePt t="120408" x="1193800" y="3771900"/>
          <p14:tracePt t="120420" x="1162050" y="3778250"/>
          <p14:tracePt t="120437" x="1155700" y="3778250"/>
          <p14:tracePt t="120454" x="1143000" y="3778250"/>
          <p14:tracePt t="120470" x="1136650" y="3778250"/>
          <p14:tracePt t="120488" x="1123950" y="3778250"/>
          <p14:tracePt t="120536" x="1117600" y="3778250"/>
          <p14:tracePt t="120584" x="1117600" y="3790950"/>
          <p14:tracePt t="120584" x="1123950" y="3803650"/>
          <p14:tracePt t="120599" x="1130300" y="3803650"/>
          <p14:tracePt t="120607" x="1136650" y="3816350"/>
          <p14:tracePt t="120615" x="1149350" y="3822700"/>
          <p14:tracePt t="120623" x="1174750" y="3841750"/>
          <p14:tracePt t="120638" x="1212850" y="3860800"/>
          <p14:tracePt t="120654" x="1219200" y="3860800"/>
          <p14:tracePt t="120703" x="1238250" y="3860800"/>
          <p14:tracePt t="120712" x="1257300" y="3873500"/>
          <p14:tracePt t="120720" x="1301750" y="3873500"/>
          <p14:tracePt t="120737" x="1327150" y="3879850"/>
          <p14:tracePt t="120738" x="1365250" y="3879850"/>
          <p14:tracePt t="120754" x="1397000" y="3879850"/>
          <p14:tracePt t="120771" x="1441450" y="3879850"/>
          <p14:tracePt t="120787" x="1485900" y="3879850"/>
          <p14:tracePt t="120804" x="1536700" y="3873500"/>
          <p14:tracePt t="120821" x="1574800" y="3860800"/>
          <p14:tracePt t="120838" x="1606550" y="3841750"/>
          <p14:tracePt t="120854" x="1651000" y="3816350"/>
          <p14:tracePt t="120872" x="1663700" y="3803650"/>
          <p14:tracePt t="120889" x="1670050" y="3797300"/>
          <p14:tracePt t="120904" x="1676400" y="3790950"/>
          <p14:tracePt t="120921" x="1676400" y="3784600"/>
          <p14:tracePt t="121115" x="1670050" y="3784600"/>
          <p14:tracePt t="121136" x="1657350" y="3784600"/>
          <p14:tracePt t="121144" x="1651000" y="3784600"/>
          <p14:tracePt t="121152" x="1631950" y="3784600"/>
          <p14:tracePt t="121154" x="1606550" y="3803650"/>
          <p14:tracePt t="121171" x="1568450" y="3854450"/>
          <p14:tracePt t="121187" x="1549400" y="3930650"/>
          <p14:tracePt t="121204" x="1549400" y="3943350"/>
          <p14:tracePt t="121240" x="1549400" y="3962400"/>
          <p14:tracePt t="121254" x="1555750" y="3962400"/>
          <p14:tracePt t="121336" x="1555750" y="3956050"/>
          <p14:tracePt t="121352" x="1555750" y="3949700"/>
          <p14:tracePt t="121362" x="1549400" y="3949700"/>
          <p14:tracePt t="121363" x="1543050" y="3943350"/>
          <p14:tracePt t="121371" x="1530350" y="3937000"/>
          <p14:tracePt t="121388" x="1511300" y="3930650"/>
          <p14:tracePt t="121672" x="1517650" y="3930650"/>
          <p14:tracePt t="121680" x="1536700" y="3930650"/>
          <p14:tracePt t="121696" x="1543050" y="3930650"/>
          <p14:tracePt t="121712" x="1568450" y="3937000"/>
          <p14:tracePt t="121720" x="1587500" y="3943350"/>
          <p14:tracePt t="121721" x="1631950" y="3949700"/>
          <p14:tracePt t="121737" x="1663700" y="3949700"/>
          <p14:tracePt t="121755" x="1689100" y="3949700"/>
          <p14:tracePt t="121771" x="1708150" y="3949700"/>
          <p14:tracePt t="121788" x="1720850" y="3949700"/>
          <p14:tracePt t="121804" x="1727200" y="3949700"/>
          <p14:tracePt t="121864" x="1733550" y="3949700"/>
          <p14:tracePt t="121878" x="1739900" y="3949700"/>
          <p14:tracePt t="122520" x="1746250" y="3949700"/>
          <p14:tracePt t="122546" x="1752600" y="3949700"/>
          <p14:tracePt t="122547" x="1771650" y="3949700"/>
          <p14:tracePt t="122554" x="1828800" y="3949700"/>
          <p14:tracePt t="122571" x="1968500" y="3949700"/>
          <p14:tracePt t="122587" x="2222500" y="3987800"/>
          <p14:tracePt t="122605" x="2489200" y="4019550"/>
          <p14:tracePt t="122621" x="3016250" y="4064000"/>
          <p14:tracePt t="122638" x="3663950" y="4064000"/>
          <p14:tracePt t="122654" x="4413250" y="4032250"/>
          <p14:tracePt t="122671" x="5727700" y="3790950"/>
          <p14:tracePt t="122688" x="6216650" y="3663950"/>
          <p14:tracePt t="122704" x="6521450" y="3556000"/>
          <p14:tracePt t="122721" x="6731000" y="3429000"/>
          <p14:tracePt t="122737" x="6762750" y="3390900"/>
          <p14:tracePt t="122754" x="6781800" y="3352800"/>
          <p14:tracePt t="122771" x="6781800" y="3333750"/>
          <p14:tracePt t="122787" x="6775450" y="3276600"/>
          <p14:tracePt t="122804" x="6769100" y="3219450"/>
          <p14:tracePt t="122821" x="6762750" y="3181350"/>
          <p14:tracePt t="122837" x="6743700" y="3124200"/>
          <p14:tracePt t="122854" x="6705600" y="3060700"/>
          <p14:tracePt t="122871" x="6667500" y="2965450"/>
          <p14:tracePt t="122888" x="6648450" y="2914650"/>
          <p14:tracePt t="122904" x="6616700" y="2870200"/>
          <p14:tracePt t="122920" x="6584950" y="2813050"/>
          <p14:tracePt t="122938" x="6534150" y="2743200"/>
          <p14:tracePt t="122954" x="6457950" y="2654300"/>
          <p14:tracePt t="122971" x="6400800" y="2584450"/>
          <p14:tracePt t="122987" x="6343650" y="2533650"/>
          <p14:tracePt t="123004" x="6280150" y="2470150"/>
          <p14:tracePt t="123020" x="6235700" y="2425700"/>
          <p14:tracePt t="123037" x="6210300" y="2413000"/>
          <p14:tracePt t="123054" x="6172200" y="2381250"/>
          <p14:tracePt t="123072" x="6146800" y="2374900"/>
          <p14:tracePt t="123087" x="6089650" y="2355850"/>
          <p14:tracePt t="123103" x="6038850" y="2355850"/>
          <p14:tracePt t="123120" x="5981700" y="2355850"/>
          <p14:tracePt t="123137" x="5918200" y="2355850"/>
          <p14:tracePt t="123153" x="5816600" y="2393950"/>
          <p14:tracePt t="123170" x="5721350" y="2432050"/>
          <p14:tracePt t="123187" x="5632450" y="2489200"/>
          <p14:tracePt t="123204" x="5549900" y="2552700"/>
          <p14:tracePt t="123221" x="5492750" y="2609850"/>
          <p14:tracePt t="123237" x="5429250" y="2679700"/>
          <p14:tracePt t="123254" x="5391150" y="2749550"/>
          <p14:tracePt t="123254" x="5378450" y="2781300"/>
          <p14:tracePt t="123272" x="5378450" y="2838450"/>
          <p14:tracePt t="123288" x="5378450" y="2901950"/>
          <p14:tracePt t="123304" x="5378450" y="2971800"/>
          <p14:tracePt t="123320" x="5403850" y="3041650"/>
          <p14:tracePt t="123337" x="5435600" y="3086100"/>
          <p14:tracePt t="123354" x="5473700" y="3124200"/>
          <p14:tracePt t="123371" x="5505450" y="3143250"/>
          <p14:tracePt t="123387" x="5568950" y="3149600"/>
          <p14:tracePt t="123404" x="5638800" y="3149600"/>
          <p14:tracePt t="123420" x="5740400" y="3149600"/>
          <p14:tracePt t="123437" x="5835650" y="3098800"/>
          <p14:tracePt t="123454" x="5848350" y="3092450"/>
          <p14:tracePt t="123470" x="5924550" y="3009900"/>
          <p14:tracePt t="123487" x="5956300" y="2946400"/>
          <p14:tracePt t="123504" x="5969000" y="2908300"/>
          <p14:tracePt t="123520" x="5975350" y="2870200"/>
          <p14:tracePt t="123538" x="5981700" y="2838450"/>
          <p14:tracePt t="123554" x="5981700" y="2800350"/>
          <p14:tracePt t="123571" x="5981700" y="2749550"/>
          <p14:tracePt t="123587" x="5975350" y="2724150"/>
          <p14:tracePt t="123604" x="5962650" y="2698750"/>
          <p14:tracePt t="123620" x="5949950" y="2673350"/>
          <p14:tracePt t="123638" x="5937250" y="2667000"/>
          <p14:tracePt t="123672" x="5930900" y="2667000"/>
          <p14:tracePt t="123672" x="5918200" y="2660650"/>
          <p14:tracePt t="123688" x="5911850" y="2660650"/>
          <p14:tracePt t="123704" x="5886450" y="2660650"/>
          <p14:tracePt t="123720" x="5842000" y="2673350"/>
          <p14:tracePt t="123737" x="5797550" y="2705100"/>
          <p14:tracePt t="123754" x="5772150" y="2730500"/>
          <p14:tracePt t="123771" x="5746750" y="2749550"/>
          <p14:tracePt t="123787" x="5734050" y="2762250"/>
          <p14:tracePt t="123804" x="5727700" y="2774950"/>
          <p14:tracePt t="123820" x="5727700" y="2781300"/>
          <p14:tracePt t="123837" x="5727700" y="2787650"/>
          <p14:tracePt t="123871" x="5727700" y="2794000"/>
          <p14:tracePt t="123872" x="5727700" y="2800350"/>
          <p14:tracePt t="123888" x="5740400" y="2813050"/>
          <p14:tracePt t="123904" x="5759450" y="2819400"/>
          <p14:tracePt t="123920" x="5810250" y="2825750"/>
          <p14:tracePt t="123937" x="5848350" y="2825750"/>
          <p14:tracePt t="123954" x="5892800" y="2825750"/>
          <p14:tracePt t="123971" x="5899150" y="2819400"/>
          <p14:tracePt t="123987" x="5905500" y="2819400"/>
          <p14:tracePt t="124004" x="5905500" y="2813050"/>
          <p14:tracePt t="124775" x="5899150" y="2813050"/>
          <p14:tracePt t="124791" x="5892800" y="2813050"/>
          <p14:tracePt t="124807" x="5880100" y="2813050"/>
          <p14:tracePt t="124823" x="5867400" y="2813050"/>
          <p14:tracePt t="124831" x="5861050" y="2813050"/>
          <p14:tracePt t="124839" x="5842000" y="2819400"/>
          <p14:tracePt t="124855" x="5835650" y="2819400"/>
          <p14:tracePt t="124856" x="5829300" y="2819400"/>
          <p14:tracePt t="124870" x="5778500" y="2851150"/>
          <p14:tracePt t="124888" x="5727700" y="2895600"/>
          <p14:tracePt t="124904" x="5664200" y="2959100"/>
          <p14:tracePt t="124921" x="5626100" y="3016250"/>
          <p14:tracePt t="124937" x="5600700" y="3054350"/>
          <p14:tracePt t="124955" x="5581650" y="3092450"/>
          <p14:tracePt t="124971" x="5568950" y="3130550"/>
          <p14:tracePt t="124987" x="5568950" y="3155950"/>
          <p14:tracePt t="125004" x="5568950" y="3168650"/>
          <p14:tracePt t="125021" x="5568950" y="3175000"/>
          <p14:tracePt t="125103" x="5568950" y="3181350"/>
          <p14:tracePt t="125111" x="5588000" y="3181350"/>
          <p14:tracePt t="125120" x="5613400" y="3181350"/>
          <p14:tracePt t="125121" x="5702300" y="3175000"/>
          <p14:tracePt t="125137" x="5803900" y="3143250"/>
          <p14:tracePt t="125154" x="5848350" y="3130550"/>
          <p14:tracePt t="125170" x="5924550" y="3098800"/>
          <p14:tracePt t="125187" x="5988050" y="3067050"/>
          <p14:tracePt t="125204" x="6032500" y="3035300"/>
          <p14:tracePt t="125221" x="6070600" y="2997200"/>
          <p14:tracePt t="125237" x="6096000" y="2946400"/>
          <p14:tracePt t="125254" x="6127750" y="2895600"/>
          <p14:tracePt t="125270" x="6159500" y="2806700"/>
          <p14:tracePt t="125287" x="6178550" y="2755900"/>
          <p14:tracePt t="125305" x="6184900" y="2736850"/>
          <p14:tracePt t="125321" x="6184900" y="2730500"/>
          <p14:tracePt t="125337" x="6184900" y="2705100"/>
          <p14:tracePt t="125353" x="6184900" y="2679700"/>
          <p14:tracePt t="125370" x="6178550" y="2654300"/>
          <p14:tracePt t="125387" x="6165850" y="2622550"/>
          <p14:tracePt t="125404" x="6153150" y="2578100"/>
          <p14:tracePt t="125421" x="6127750" y="2546350"/>
          <p14:tracePt t="125437" x="6102350" y="2520950"/>
          <p14:tracePt t="125454" x="6076950" y="2495550"/>
          <p14:tracePt t="125471" x="6045200" y="2470150"/>
          <p14:tracePt t="125488" x="6032500" y="2470150"/>
          <p14:tracePt t="125504" x="6026150" y="2470150"/>
          <p14:tracePt t="125544" x="6019800" y="2470150"/>
          <p14:tracePt t="125554" x="6000750" y="2470150"/>
          <p14:tracePt t="125555" x="5962650" y="2489200"/>
          <p14:tracePt t="125570" x="5924550" y="2514600"/>
          <p14:tracePt t="125587" x="5829300" y="2559050"/>
          <p14:tracePt t="125604" x="5746750" y="2628900"/>
          <p14:tracePt t="125620" x="5676900" y="2692400"/>
          <p14:tracePt t="125637" x="5588000" y="2768600"/>
          <p14:tracePt t="125654" x="5524500" y="2838450"/>
          <p14:tracePt t="125672" x="5448300" y="2940050"/>
          <p14:tracePt t="125688" x="5391150" y="3048000"/>
          <p14:tracePt t="125704" x="5327650" y="3213100"/>
          <p14:tracePt t="125720" x="5264150" y="3371850"/>
          <p14:tracePt t="125737" x="5219700" y="3524250"/>
          <p14:tracePt t="125754" x="5207000" y="3625850"/>
          <p14:tracePt t="125770" x="5200650" y="3702050"/>
          <p14:tracePt t="125787" x="5200650" y="3740150"/>
          <p14:tracePt t="125804" x="5213350" y="3759200"/>
          <p14:tracePt t="125821" x="5219700" y="3771900"/>
          <p14:tracePt t="125837" x="5226050" y="3784600"/>
          <p14:tracePt t="125854" x="5226050" y="3790950"/>
          <p14:tracePt t="125870" x="5226050" y="3822700"/>
          <p14:tracePt t="125888" x="5226050" y="3860800"/>
          <p14:tracePt t="125904" x="5238750" y="3911600"/>
          <p14:tracePt t="125920" x="5238750" y="3956050"/>
          <p14:tracePt t="125938" x="5245100" y="4019550"/>
          <p14:tracePt t="125954" x="5257800" y="4064000"/>
          <p14:tracePt t="125971" x="5264150" y="4102100"/>
          <p14:tracePt t="125987" x="5264150" y="4127500"/>
          <p14:tracePt t="126004" x="5264150" y="4152900"/>
          <p14:tracePt t="126020" x="5251450" y="4171950"/>
          <p14:tracePt t="126037" x="5238750" y="4184650"/>
          <p14:tracePt t="126054" x="5238750" y="4191000"/>
          <p14:tracePt t="126199" x="5245100" y="4197350"/>
          <p14:tracePt t="126207" x="5251450" y="4191000"/>
          <p14:tracePt t="126208" x="5264150" y="4178300"/>
          <p14:tracePt t="126221" x="5264150" y="4140200"/>
          <p14:tracePt t="126237" x="5264150" y="4108450"/>
          <p14:tracePt t="126254" x="5264150" y="4083050"/>
          <p14:tracePt t="126271" x="5257800" y="4032250"/>
          <p14:tracePt t="126288" x="5245100" y="4013200"/>
          <p14:tracePt t="126304" x="5238750" y="4000500"/>
          <p14:tracePt t="126321" x="5226050" y="3987800"/>
          <p14:tracePt t="126337" x="5213350" y="3975100"/>
          <p14:tracePt t="126354" x="5187950" y="3962400"/>
          <p14:tracePt t="126371" x="5111750" y="3937000"/>
          <p14:tracePt t="126387" x="5022850" y="3924300"/>
          <p14:tracePt t="126404" x="4933950" y="3917950"/>
          <p14:tracePt t="126420" x="4838700" y="3911600"/>
          <p14:tracePt t="126437" x="4749800" y="3911600"/>
          <p14:tracePt t="126454" x="4679950" y="3911600"/>
          <p14:tracePt t="126471" x="4565650" y="3949700"/>
          <p14:tracePt t="126488" x="4483100" y="4000500"/>
          <p14:tracePt t="126504" x="4394200" y="4051300"/>
          <p14:tracePt t="126520" x="4330700" y="4102100"/>
          <p14:tracePt t="126537" x="4311650" y="4114800"/>
          <p14:tracePt t="126554" x="4311650" y="4121150"/>
          <p14:tracePt t="126571" x="4311650" y="4127500"/>
          <p14:tracePt t="126775" x="4318000" y="4133850"/>
          <p14:tracePt t="126839" x="4324350" y="4133850"/>
          <p14:tracePt t="126847" x="4324350" y="4140200"/>
          <p14:tracePt t="126860" x="4330700" y="4140200"/>
          <p14:tracePt t="126903" x="4337050" y="4146550"/>
          <p14:tracePt t="127119" x="4343400" y="4152900"/>
          <p14:tracePt t="127135" x="4349750" y="4165600"/>
          <p14:tracePt t="127143" x="4362450" y="4165600"/>
          <p14:tracePt t="127151" x="4368800" y="4178300"/>
          <p14:tracePt t="127158" x="4387850" y="4197350"/>
          <p14:tracePt t="127170" x="4413250" y="4229100"/>
          <p14:tracePt t="127187" x="4419600" y="4241800"/>
          <p14:tracePt t="127204" x="4476750" y="4273550"/>
          <p14:tracePt t="127220" x="4533900" y="4318000"/>
          <p14:tracePt t="127237" x="4578350" y="4343400"/>
          <p14:tracePt t="127254" x="4622800" y="4368800"/>
          <p14:tracePt t="127254" x="4629150" y="4368800"/>
          <p14:tracePt t="127271" x="4654550" y="4387850"/>
          <p14:tracePt t="127287" x="4667250" y="4387850"/>
          <p14:tracePt t="127304" x="4686300" y="4400550"/>
          <p14:tracePt t="127320" x="4699000" y="4400550"/>
          <p14:tracePt t="127354" x="4718050" y="4400550"/>
          <p14:tracePt t="127354" x="4749800" y="4413250"/>
          <p14:tracePt t="127371" x="4775200" y="4413250"/>
          <p14:tracePt t="127387" x="4800600" y="4419600"/>
          <p14:tracePt t="127404" x="4826000" y="4419600"/>
          <p14:tracePt t="127420" x="4851400" y="4419600"/>
          <p14:tracePt t="127437" x="4876800" y="4419600"/>
          <p14:tracePt t="127454" x="4902200" y="4419600"/>
          <p14:tracePt t="127470" x="4940300" y="4419600"/>
          <p14:tracePt t="127489" x="4965700" y="4419600"/>
          <p14:tracePt t="127504" x="5003800" y="4419600"/>
          <p14:tracePt t="127520" x="5035550" y="4413250"/>
          <p14:tracePt t="127537" x="5067300" y="4394200"/>
          <p14:tracePt t="127554" x="5080000" y="4381500"/>
          <p14:tracePt t="127570" x="5092700" y="4368800"/>
          <p14:tracePt t="127588" x="5099050" y="4362450"/>
          <p14:tracePt t="127623" x="5099050" y="4356100"/>
          <p14:tracePt t="127624" x="5099050" y="4349750"/>
          <p14:tracePt t="127637" x="5086350" y="4343400"/>
          <p14:tracePt t="127654" x="5010150" y="4324350"/>
          <p14:tracePt t="127670" x="4610100" y="4279900"/>
          <p14:tracePt t="127688" x="4171950" y="4229100"/>
          <p14:tracePt t="127704" x="3778250" y="4216400"/>
          <p14:tracePt t="127721" x="3321050" y="4216400"/>
          <p14:tracePt t="127737" x="3028950" y="4216400"/>
          <p14:tracePt t="127754" x="2749550" y="4197350"/>
          <p14:tracePt t="127770" x="2546350" y="4203700"/>
          <p14:tracePt t="127787" x="2387600" y="4235450"/>
          <p14:tracePt t="127804" x="2343150" y="4241800"/>
          <p14:tracePt t="127820" x="2273300" y="4248150"/>
          <p14:tracePt t="127837" x="2184400" y="4267200"/>
          <p14:tracePt t="127854" x="2120900" y="4273550"/>
          <p14:tracePt t="127870" x="2076450" y="4273550"/>
          <p14:tracePt t="127888" x="2025650" y="4279900"/>
          <p14:tracePt t="127904" x="1987550" y="4279900"/>
          <p14:tracePt t="127921" x="1955800" y="4279900"/>
          <p14:tracePt t="127937" x="1936750" y="4279900"/>
          <p14:tracePt t="128031" x="1930400" y="4279900"/>
          <p14:tracePt t="128040" x="1911350" y="4279900"/>
          <p14:tracePt t="128055" x="1898650" y="4267200"/>
          <p14:tracePt t="128070" x="1841500" y="4203700"/>
          <p14:tracePt t="128071" x="1778000" y="4127500"/>
          <p14:tracePt t="128088" x="1733550" y="4076700"/>
          <p14:tracePt t="128104" x="1708150" y="4044950"/>
          <p14:tracePt t="128121" x="1689100" y="4013200"/>
          <p14:tracePt t="128137" x="1682750" y="4006850"/>
          <p14:tracePt t="128154" x="1682750" y="3994150"/>
          <p14:tracePt t="128170" x="1682750" y="3981450"/>
          <p14:tracePt t="128187" x="1682750" y="3962400"/>
          <p14:tracePt t="128204" x="1682750" y="3956050"/>
          <p14:tracePt t="128221" x="1682750" y="3949700"/>
          <p14:tracePt t="128238" x="1682750" y="3943350"/>
          <p14:tracePt t="128527" x="1682750" y="3937000"/>
          <p14:tracePt t="128535" x="1682750" y="3905250"/>
          <p14:tracePt t="128554" x="1682750" y="3892550"/>
          <p14:tracePt t="128570" x="1689100" y="3873500"/>
          <p14:tracePt t="128571" x="1695450" y="3854450"/>
          <p14:tracePt t="128587" x="1701800" y="3835400"/>
          <p14:tracePt t="128604" x="1701800" y="3829050"/>
          <p14:tracePt t="128620" x="1701800" y="3822700"/>
          <p14:tracePt t="128637" x="1701800" y="3816350"/>
          <p14:tracePt t="128695" x="1708150" y="3816350"/>
          <p14:tracePt t="128791" x="1714500" y="3816350"/>
          <p14:tracePt t="128799" x="1752600" y="3835400"/>
          <p14:tracePt t="128807" x="1854200" y="3905250"/>
          <p14:tracePt t="128821" x="2063750" y="4006850"/>
          <p14:tracePt t="128837" x="2508250" y="4133850"/>
          <p14:tracePt t="128854" x="3086100" y="4292600"/>
          <p14:tracePt t="128870" x="3854450" y="4400550"/>
          <p14:tracePt t="128888" x="4273550" y="4445000"/>
          <p14:tracePt t="128904" x="4457700" y="4445000"/>
          <p14:tracePt t="128920" x="4546600" y="4432300"/>
          <p14:tracePt t="128937" x="4584700" y="4406900"/>
          <p14:tracePt t="128954" x="4616450" y="4381500"/>
          <p14:tracePt t="128970" x="4641850" y="4349750"/>
          <p14:tracePt t="128987" x="4679950" y="4311650"/>
          <p14:tracePt t="129004" x="4724400" y="4267200"/>
          <p14:tracePt t="129020" x="4794250" y="4210050"/>
          <p14:tracePt t="129037" x="4857750" y="4140200"/>
          <p14:tracePt t="129054" x="4908550" y="4089400"/>
          <p14:tracePt t="129070" x="4991100" y="4025900"/>
          <p14:tracePt t="129088" x="5067300" y="3987800"/>
          <p14:tracePt t="129104" x="5187950" y="3943350"/>
          <p14:tracePt t="129120" x="5340350" y="3873500"/>
          <p14:tracePt t="129137" x="5480050" y="3790950"/>
          <p14:tracePt t="129154" x="5505450" y="3771900"/>
          <p14:tracePt t="129170" x="5530850" y="3727450"/>
          <p14:tracePt t="129187" x="5543550" y="3708400"/>
          <p14:tracePt t="129204" x="5543550" y="3695700"/>
          <p14:tracePt t="129220" x="5543550" y="3689350"/>
          <p14:tracePt t="129238" x="5543550" y="3683000"/>
          <p14:tracePt t="129287" x="5543550" y="3676650"/>
          <p14:tracePt t="129375" x="5543550" y="3683000"/>
          <p14:tracePt t="129383" x="5543550" y="3714750"/>
          <p14:tracePt t="129391" x="5537200" y="3771900"/>
          <p14:tracePt t="129399" x="5518150" y="3810000"/>
          <p14:tracePt t="129404" x="5486400" y="3886200"/>
          <p14:tracePt t="129420" x="5422900" y="4019550"/>
          <p14:tracePt t="129437" x="5378450" y="4140200"/>
          <p14:tracePt t="129454" x="5359400" y="4203700"/>
          <p14:tracePt t="129470" x="5359400" y="4235450"/>
          <p14:tracePt t="129488" x="5359400" y="4241800"/>
          <p14:tracePt t="129504" x="5353050" y="4248150"/>
          <p14:tracePt t="129543" x="5346700" y="4254500"/>
          <p14:tracePt t="129562" x="5340350" y="4254500"/>
          <p14:tracePt t="129575" x="5334000" y="4260850"/>
          <p14:tracePt t="129607" x="5327650" y="4267200"/>
          <p14:tracePt t="129631" x="5321300" y="4267200"/>
          <p14:tracePt t="129647" x="5321300" y="4273550"/>
          <p14:tracePt t="129663" x="5321300" y="4279900"/>
          <p14:tracePt t="129671" x="5314950" y="4286250"/>
          <p14:tracePt t="129672" x="5314950" y="4298950"/>
          <p14:tracePt t="129687" x="5302250" y="4318000"/>
          <p14:tracePt t="129704" x="5295900" y="4324350"/>
          <p14:tracePt t="129720" x="5295900" y="4337050"/>
          <p14:tracePt t="129737" x="5289550" y="4349750"/>
          <p14:tracePt t="129754" x="5289550" y="4356100"/>
          <p14:tracePt t="129770" x="5283200" y="4368800"/>
          <p14:tracePt t="129787" x="5283200" y="4375150"/>
          <p14:tracePt t="129863" x="5283200" y="4381500"/>
          <p14:tracePt t="129871" x="5295900" y="4381500"/>
          <p14:tracePt t="129879" x="5327650" y="4381500"/>
          <p14:tracePt t="129887" x="5416550" y="4356100"/>
          <p14:tracePt t="129896" x="5480050" y="4343400"/>
          <p14:tracePt t="129904" x="5613400" y="4311650"/>
          <p14:tracePt t="129920" x="5753100" y="4267200"/>
          <p14:tracePt t="129937" x="5899150" y="4222750"/>
          <p14:tracePt t="129954" x="6019800" y="4191000"/>
          <p14:tracePt t="129970" x="6108700" y="4165600"/>
          <p14:tracePt t="129987" x="6197600" y="4121150"/>
          <p14:tracePt t="130004" x="6267450" y="4089400"/>
          <p14:tracePt t="130020" x="6305550" y="4064000"/>
          <p14:tracePt t="130037" x="6324600" y="4051300"/>
          <p14:tracePt t="130071" x="6324600" y="4044950"/>
          <p14:tracePt t="130072" x="6324600" y="4038600"/>
          <p14:tracePt t="130119" x="6324600" y="4032250"/>
          <p14:tracePt t="130167" x="6324600" y="4019550"/>
          <p14:tracePt t="130175" x="6318250" y="4019550"/>
          <p14:tracePt t="130187" x="6311900" y="4013200"/>
          <p14:tracePt t="130191" x="6299200" y="4006850"/>
          <p14:tracePt t="130204" x="6280150" y="4006850"/>
          <p14:tracePt t="130220" x="6267450" y="4000500"/>
          <p14:tracePt t="130237" x="6248400" y="3994150"/>
          <p14:tracePt t="130253" x="6223000" y="3987800"/>
          <p14:tracePt t="130253" x="6210300" y="3987800"/>
          <p14:tracePt t="130271" x="6165850" y="3987800"/>
          <p14:tracePt t="130287" x="6127750" y="3987800"/>
          <p14:tracePt t="130304" x="6089650" y="3987800"/>
          <p14:tracePt t="130320" x="6057900" y="3987800"/>
          <p14:tracePt t="130337" x="6019800" y="3987800"/>
          <p14:tracePt t="130353" x="6013450" y="3987800"/>
          <p14:tracePt t="130371" x="6007100" y="3987800"/>
          <p14:tracePt t="130407" x="6000750" y="3987800"/>
          <p14:tracePt t="130423" x="6000750" y="4000500"/>
          <p14:tracePt t="130425" x="6000750" y="4013200"/>
          <p14:tracePt t="130437" x="6013450" y="4032250"/>
          <p14:tracePt t="130453" x="6032500" y="4057650"/>
          <p14:tracePt t="130453" x="6045200" y="4070350"/>
          <p14:tracePt t="130471" x="6076950" y="4095750"/>
          <p14:tracePt t="130487" x="6115050" y="4102100"/>
          <p14:tracePt t="130504" x="6203950" y="4108450"/>
          <p14:tracePt t="130520" x="6324600" y="4108450"/>
          <p14:tracePt t="130537" x="6438900" y="4108450"/>
          <p14:tracePt t="130553" x="6515100" y="4083050"/>
          <p14:tracePt t="130570" x="6584950" y="4032250"/>
          <p14:tracePt t="130587" x="6642100" y="3987800"/>
          <p14:tracePt t="130604" x="6699250" y="3937000"/>
          <p14:tracePt t="130620" x="6724650" y="3892550"/>
          <p14:tracePt t="130637" x="6750050" y="3835400"/>
          <p14:tracePt t="130653" x="6762750" y="3771900"/>
          <p14:tracePt t="130653" x="6769100" y="3740150"/>
          <p14:tracePt t="130671" x="6769100" y="3695700"/>
          <p14:tracePt t="130687" x="6769100" y="3638550"/>
          <p14:tracePt t="130704" x="6743700" y="3606800"/>
          <p14:tracePt t="130720" x="6705600" y="3568700"/>
          <p14:tracePt t="130737" x="6667500" y="3517900"/>
          <p14:tracePt t="130753" x="6623050" y="3486150"/>
          <p14:tracePt t="130770" x="6572250" y="3467100"/>
          <p14:tracePt t="130787" x="6508750" y="3429000"/>
          <p14:tracePt t="130804" x="6432550" y="3397250"/>
          <p14:tracePt t="130820" x="6362700" y="3371850"/>
          <p14:tracePt t="130837" x="6292850" y="3359150"/>
          <p14:tracePt t="130853" x="6229350" y="3352800"/>
          <p14:tracePt t="130853" x="6203950" y="3352800"/>
          <p14:tracePt t="130872" x="6153150" y="3352800"/>
          <p14:tracePt t="130888" x="6089650" y="3390900"/>
          <p14:tracePt t="130904" x="6070600" y="3397250"/>
          <p14:tracePt t="130921" x="6007100" y="3479800"/>
          <p14:tracePt t="130937" x="5930900" y="3556000"/>
          <p14:tracePt t="130954" x="5880100" y="3644900"/>
          <p14:tracePt t="130970" x="5829300" y="3727450"/>
          <p14:tracePt t="130987" x="5797550" y="3829050"/>
          <p14:tracePt t="131003" x="5765800" y="3930650"/>
          <p14:tracePt t="131020" x="5740400" y="4038600"/>
          <p14:tracePt t="131037" x="5708650" y="4146550"/>
          <p14:tracePt t="131054" x="5702300" y="4241800"/>
          <p14:tracePt t="131070" x="5702300" y="4356100"/>
          <p14:tracePt t="131088" x="5746750" y="4425950"/>
          <p14:tracePt t="131103" x="5797550" y="4489450"/>
          <p14:tracePt t="131120" x="5835650" y="4533900"/>
          <p14:tracePt t="131137" x="5892800" y="4584700"/>
          <p14:tracePt t="131154" x="5924550" y="4603750"/>
          <p14:tracePt t="131170" x="5962650" y="4622800"/>
          <p14:tracePt t="131187" x="5994400" y="4641850"/>
          <p14:tracePt t="131203" x="6032500" y="4654550"/>
          <p14:tracePt t="131220" x="6083300" y="4673600"/>
          <p14:tracePt t="131237" x="6172200" y="4686300"/>
          <p14:tracePt t="131254" x="6286500" y="4686300"/>
          <p14:tracePt t="131270" x="6464300" y="4648200"/>
          <p14:tracePt t="131287" x="6578600" y="4572000"/>
          <p14:tracePt t="131304" x="6648450" y="4483100"/>
          <p14:tracePt t="131321" x="6699250" y="4375150"/>
          <p14:tracePt t="131337" x="6724650" y="4318000"/>
          <p14:tracePt t="131354" x="6737350" y="4191000"/>
          <p14:tracePt t="131370" x="6737350" y="4089400"/>
          <p14:tracePt t="131388" x="6737350" y="4006850"/>
          <p14:tracePt t="131403" x="6737350" y="3949700"/>
          <p14:tracePt t="131420" x="6737350" y="3892550"/>
          <p14:tracePt t="131437" x="6724650" y="3829050"/>
          <p14:tracePt t="131454" x="6699250" y="3752850"/>
          <p14:tracePt t="131470" x="6667500" y="3683000"/>
          <p14:tracePt t="131488" x="6642100" y="3651250"/>
          <p14:tracePt t="131503" x="6610350" y="3619500"/>
          <p14:tracePt t="131520" x="6578600" y="3594100"/>
          <p14:tracePt t="131537" x="6546850" y="3575050"/>
          <p14:tracePt t="131554" x="6508750" y="3556000"/>
          <p14:tracePt t="131570" x="6477000" y="3556000"/>
          <p14:tracePt t="131587" x="6438900" y="3543300"/>
          <p14:tracePt t="131603" x="6400800" y="3536950"/>
          <p14:tracePt t="131620" x="6362700" y="3536950"/>
          <p14:tracePt t="131637" x="6318250" y="3536950"/>
          <p14:tracePt t="131654" x="6311900" y="3536950"/>
          <p14:tracePt t="131670" x="6248400" y="3581400"/>
          <p14:tracePt t="131687" x="6172200" y="3644900"/>
          <p14:tracePt t="131704" x="6121400" y="3702050"/>
          <p14:tracePt t="131720" x="6076950" y="3778250"/>
          <p14:tracePt t="131737" x="6038850" y="3867150"/>
          <p14:tracePt t="131754" x="6013450" y="3937000"/>
          <p14:tracePt t="131770" x="6007100" y="4013200"/>
          <p14:tracePt t="131787" x="6000750" y="4083050"/>
          <p14:tracePt t="131803" x="6000750" y="4159250"/>
          <p14:tracePt t="131820" x="6000750" y="4235450"/>
          <p14:tracePt t="131837" x="6013450" y="4279900"/>
          <p14:tracePt t="131854" x="6019800" y="4324350"/>
          <p14:tracePt t="131870" x="6032500" y="4362450"/>
          <p14:tracePt t="131888" x="6045200" y="4375150"/>
          <p14:tracePt t="131904" x="6045200" y="4381500"/>
          <p14:tracePt t="131920" x="6051550" y="4381500"/>
          <p14:tracePt t="131937" x="6057900" y="4394200"/>
          <p14:tracePt t="131953" x="6064250" y="4394200"/>
          <p14:tracePt t="131970" x="6083300" y="4406900"/>
          <p14:tracePt t="131987" x="6102350" y="4413250"/>
          <p14:tracePt t="132004" x="6127750" y="4419600"/>
          <p14:tracePt t="132020" x="6140450" y="4419600"/>
          <p14:tracePt t="132037" x="6146800" y="4419600"/>
          <p14:tracePt t="132054" x="6153150" y="4419600"/>
          <p14:tracePt t="132487" x="6172200" y="4419600"/>
          <p14:tracePt t="132495" x="6216650" y="4419600"/>
          <p14:tracePt t="132502" x="6350000" y="4394200"/>
          <p14:tracePt t="132513" x="6407150" y="4375150"/>
          <p14:tracePt t="132520" x="6521450" y="4337050"/>
          <p14:tracePt t="132537" x="6604000" y="4311650"/>
          <p14:tracePt t="132553" x="6686550" y="4292600"/>
          <p14:tracePt t="132570" x="6737350" y="4279900"/>
          <p14:tracePt t="132587" x="6775450" y="4260850"/>
          <p14:tracePt t="132604" x="6800850" y="4248150"/>
          <p14:tracePt t="132620" x="6819900" y="4235450"/>
          <p14:tracePt t="132637" x="6838950" y="4229100"/>
          <p14:tracePt t="132653" x="6851650" y="4222750"/>
          <p14:tracePt t="132670" x="6883400" y="4210050"/>
          <p14:tracePt t="132687" x="6915150" y="4197350"/>
          <p14:tracePt t="132704" x="6953250" y="4184650"/>
          <p14:tracePt t="132720" x="6991350" y="4165600"/>
          <p14:tracePt t="132737" x="7004050" y="4152900"/>
          <p14:tracePt t="132753" x="7010400" y="4152900"/>
          <p14:tracePt t="132902" x="7029450" y="4152900"/>
          <p14:tracePt t="132903" x="7048500" y="4152900"/>
          <p14:tracePt t="132920" x="7067550" y="4152900"/>
          <p14:tracePt t="132921" x="7099300" y="4152900"/>
          <p14:tracePt t="132937" x="7105650" y="4152900"/>
          <p14:tracePt t="132953" x="7112000" y="4152900"/>
          <p14:tracePt t="133567" x="7118350" y="4152900"/>
          <p14:tracePt t="133575" x="7143750" y="4152900"/>
          <p14:tracePt t="133583" x="7162800" y="4152900"/>
          <p14:tracePt t="133590" x="7226300" y="4152900"/>
          <p14:tracePt t="133603" x="7264400" y="4152900"/>
          <p14:tracePt t="133620" x="7302500" y="4152900"/>
          <p14:tracePt t="133637" x="7340600" y="4146550"/>
          <p14:tracePt t="133653" x="7366000" y="4133850"/>
          <p14:tracePt t="133653" x="7378700" y="4133850"/>
          <p14:tracePt t="133671" x="7410450" y="4133850"/>
          <p14:tracePt t="133687" x="7435850" y="4133850"/>
          <p14:tracePt t="133703" x="7461250" y="4133850"/>
          <p14:tracePt t="133720" x="7499350" y="4133850"/>
          <p14:tracePt t="133737" x="7537450" y="4133850"/>
          <p14:tracePt t="133753" x="7575550" y="4133850"/>
          <p14:tracePt t="133770" x="7613650" y="4127500"/>
          <p14:tracePt t="133787" x="7632700" y="4127500"/>
          <p14:tracePt t="133803" x="7651750" y="4121150"/>
          <p14:tracePt t="134863" x="7651750" y="4127500"/>
          <p14:tracePt t="134871" x="7626350" y="4152900"/>
          <p14:tracePt t="134887" x="7600950" y="4184650"/>
          <p14:tracePt t="134903" x="7537450" y="4260850"/>
          <p14:tracePt t="134904" x="7480300" y="4349750"/>
          <p14:tracePt t="134920" x="7423150" y="4425950"/>
          <p14:tracePt t="134937" x="7404100" y="4489450"/>
          <p14:tracePt t="134954" x="7391400" y="4521200"/>
          <p14:tracePt t="134970" x="7391400" y="4559300"/>
          <p14:tracePt t="134987" x="7385050" y="4591050"/>
          <p14:tracePt t="135003" x="7391400" y="4616450"/>
          <p14:tracePt t="135020" x="7410450" y="4648200"/>
          <p14:tracePt t="135036" x="7448550" y="4667250"/>
          <p14:tracePt t="135054" x="7518400" y="4679950"/>
          <p14:tracePt t="135070" x="7658100" y="4679950"/>
          <p14:tracePt t="135087" x="7747000" y="4660900"/>
          <p14:tracePt t="135103" x="7816850" y="4635500"/>
          <p14:tracePt t="135120" x="7854950" y="4616450"/>
          <p14:tracePt t="135137" x="7886700" y="4584700"/>
          <p14:tracePt t="135153" x="7905750" y="4552950"/>
          <p14:tracePt t="135170" x="7943850" y="4483100"/>
          <p14:tracePt t="135187" x="7956550" y="4400550"/>
          <p14:tracePt t="135203" x="7956550" y="4260850"/>
          <p14:tracePt t="135220" x="7924800" y="4089400"/>
          <p14:tracePt t="135237" x="7848600" y="3930650"/>
          <p14:tracePt t="135253" x="7734300" y="3771900"/>
          <p14:tracePt t="135270" x="7543800" y="3587750"/>
          <p14:tracePt t="135287" x="7385050" y="3498850"/>
          <p14:tracePt t="135303" x="7232650" y="3441700"/>
          <p14:tracePt t="135320" x="7061200" y="3397250"/>
          <p14:tracePt t="135336" x="6864350" y="3371850"/>
          <p14:tracePt t="135353" x="6667500" y="3359150"/>
          <p14:tracePt t="135370" x="6438900" y="3352800"/>
          <p14:tracePt t="135386" x="6254750" y="3352800"/>
          <p14:tracePt t="135403" x="6083300" y="3346450"/>
          <p14:tracePt t="135420" x="5899150" y="3333750"/>
          <p14:tracePt t="135437" x="5803900" y="3333750"/>
          <p14:tracePt t="135453" x="5683250" y="3333750"/>
          <p14:tracePt t="135469" x="5505450" y="3359150"/>
          <p14:tracePt t="135487" x="5422900" y="3384550"/>
          <p14:tracePt t="135503" x="5327650" y="3429000"/>
          <p14:tracePt t="135520" x="5181600" y="3486150"/>
          <p14:tracePt t="135536" x="5048250" y="3549650"/>
          <p14:tracePt t="135553" x="4927600" y="3619500"/>
          <p14:tracePt t="135570" x="4813300" y="3708400"/>
          <p14:tracePt t="135587" x="4737100" y="3784600"/>
          <p14:tracePt t="135603" x="4679950" y="3867150"/>
          <p14:tracePt t="135620" x="4648200" y="3943350"/>
          <p14:tracePt t="135637" x="4635500" y="4032250"/>
          <p14:tracePt t="135653" x="4622800" y="4121150"/>
          <p14:tracePt t="135670" x="4622800" y="4260850"/>
          <p14:tracePt t="135687" x="4622800" y="4330700"/>
          <p14:tracePt t="135703" x="4660900" y="4419600"/>
          <p14:tracePt t="135720" x="4705350" y="4489450"/>
          <p14:tracePt t="135737" x="4768850" y="4565650"/>
          <p14:tracePt t="135753" x="4832350" y="4622800"/>
          <p14:tracePt t="135771" x="4927600" y="4667250"/>
          <p14:tracePt t="135787" x="5022850" y="4692650"/>
          <p14:tracePt t="135804" x="5156200" y="4730750"/>
          <p14:tracePt t="135820" x="5384800" y="4762500"/>
          <p14:tracePt t="135837" x="5651500" y="4794250"/>
          <p14:tracePt t="135853" x="6178550" y="4832350"/>
          <p14:tracePt t="135887" x="6604000" y="4832350"/>
          <p14:tracePt t="135888" x="6877050" y="4832350"/>
          <p14:tracePt t="135904" x="7023100" y="4832350"/>
          <p14:tracePt t="135920" x="7308850" y="4832350"/>
          <p14:tracePt t="135937" x="7550150" y="4813300"/>
          <p14:tracePt t="135954" x="7829550" y="4762500"/>
          <p14:tracePt t="135970" x="8045450" y="4686300"/>
          <p14:tracePt t="135987" x="8331200" y="4559300"/>
          <p14:tracePt t="136003" x="8483600" y="4457700"/>
          <p14:tracePt t="136020" x="8610600" y="4356100"/>
          <p14:tracePt t="136037" x="8674100" y="4292600"/>
          <p14:tracePt t="136053" x="8693150" y="4254500"/>
          <p14:tracePt t="136053" x="8699500" y="4235450"/>
          <p14:tracePt t="136071" x="8699500" y="4203700"/>
          <p14:tracePt t="136087" x="8699500" y="4171950"/>
          <p14:tracePt t="136103" x="8699500" y="4133850"/>
          <p14:tracePt t="136120" x="8686800" y="4102100"/>
          <p14:tracePt t="136137" x="8648700" y="4064000"/>
          <p14:tracePt t="136153" x="8585200" y="4013200"/>
          <p14:tracePt t="136170" x="8509000" y="3968750"/>
          <p14:tracePt t="136186" x="8413750" y="3924300"/>
          <p14:tracePt t="136203" x="8286750" y="3879850"/>
          <p14:tracePt t="136220" x="8121650" y="3835400"/>
          <p14:tracePt t="136237" x="7797800" y="3797300"/>
          <p14:tracePt t="136253" x="7531100" y="3790950"/>
          <p14:tracePt t="136253" x="7442200" y="3790950"/>
          <p14:tracePt t="136271" x="7188200" y="3790950"/>
          <p14:tracePt t="136287" x="6908800" y="3797300"/>
          <p14:tracePt t="136303" x="6718300" y="3822700"/>
          <p14:tracePt t="136320" x="6553200" y="3854450"/>
          <p14:tracePt t="136337" x="6426200" y="3873500"/>
          <p14:tracePt t="136353" x="6299200" y="3886200"/>
          <p14:tracePt t="136370" x="6210300" y="3905250"/>
          <p14:tracePt t="136386" x="6134100" y="3930650"/>
          <p14:tracePt t="136403" x="6083300" y="3949700"/>
          <p14:tracePt t="136420" x="6051550" y="3968750"/>
          <p14:tracePt t="136437" x="6013450" y="3987800"/>
          <p14:tracePt t="136453" x="5949950" y="4032250"/>
          <p14:tracePt t="136471" x="5918200" y="4057650"/>
          <p14:tracePt t="136487" x="5873750" y="4095750"/>
          <p14:tracePt t="136504" x="5835650" y="4127500"/>
          <p14:tracePt t="136520" x="5759450" y="4171950"/>
          <p14:tracePt t="136537" x="5657850" y="4229100"/>
          <p14:tracePt t="136553" x="5549900" y="4279900"/>
          <p14:tracePt t="136570" x="5410200" y="4337050"/>
          <p14:tracePt t="136586" x="5276850" y="4394200"/>
          <p14:tracePt t="136603" x="5092700" y="4445000"/>
          <p14:tracePt t="136620" x="4959350" y="4495800"/>
          <p14:tracePt t="136637" x="4819650" y="4546600"/>
          <p14:tracePt t="136653" x="4629150" y="4584700"/>
          <p14:tracePt t="136671" x="4508500" y="4622800"/>
          <p14:tracePt t="136687" x="4400550" y="4654550"/>
          <p14:tracePt t="136703" x="4305300" y="4679950"/>
          <p14:tracePt t="136720" x="4152900" y="4724400"/>
          <p14:tracePt t="136737" x="3987800" y="4768850"/>
          <p14:tracePt t="136753" x="3790950" y="4832350"/>
          <p14:tracePt t="136770" x="3619500" y="4883150"/>
          <p14:tracePt t="136787" x="3606800" y="4889500"/>
          <p14:tracePt t="136803" x="3530600" y="4908550"/>
          <p14:tracePt t="136837" x="3492500" y="4914900"/>
          <p14:tracePt t="136853" x="3473450" y="4921250"/>
          <p14:tracePt t="136855" x="3441700" y="4927600"/>
          <p14:tracePt t="136855" x="3409950" y="4933950"/>
          <p14:tracePt t="136871" x="3365500" y="4940300"/>
          <p14:tracePt t="136887" x="3352800" y="4940300"/>
          <p14:tracePt t="136925" x="3340100" y="4940300"/>
          <p14:tracePt t="136927" x="3327400" y="4953000"/>
          <p14:tracePt t="136936" x="3302000" y="4959350"/>
          <p14:tracePt t="136953" x="3251200" y="4972050"/>
          <p14:tracePt t="136971" x="3187700" y="4984750"/>
          <p14:tracePt t="136986" x="3111500" y="4991100"/>
          <p14:tracePt t="137038" x="3105150" y="4991100"/>
          <p14:tracePt t="137046" x="3098800" y="4991100"/>
          <p14:tracePt t="137063" x="3086100" y="4991100"/>
          <p14:tracePt t="137070" x="3079750" y="4991100"/>
          <p14:tracePt t="137071" x="3060700" y="4991100"/>
          <p14:tracePt t="137087" x="3048000" y="4991100"/>
          <p14:tracePt t="137103" x="2997200" y="4991100"/>
          <p14:tracePt t="137120" x="2908300" y="4991100"/>
          <p14:tracePt t="137137" x="2806700" y="4991100"/>
          <p14:tracePt t="137153" x="2673350" y="5016500"/>
          <p14:tracePt t="137170" x="2520950" y="5048250"/>
          <p14:tracePt t="137187" x="2463800" y="5060950"/>
          <p14:tracePt t="137247" x="2438400" y="5073650"/>
          <p14:tracePt t="137255" x="2406650" y="5080000"/>
          <p14:tracePt t="137383" x="2400300" y="5080000"/>
          <p14:tracePt t="137422" x="2387600" y="5080000"/>
          <p14:tracePt t="137430" x="2374900" y="5080000"/>
          <p14:tracePt t="137446" x="2349500" y="5073650"/>
          <p14:tracePt t="137453" x="2317750" y="5067300"/>
          <p14:tracePt t="137471" x="2305050" y="5067300"/>
          <p14:tracePt t="137472" x="2273300" y="5060950"/>
          <p14:tracePt t="137487" x="2241550" y="5054600"/>
          <p14:tracePt t="137503" x="2203450" y="5054600"/>
          <p14:tracePt t="137520" x="2190750" y="5048250"/>
          <p14:tracePt t="137536" x="2184400" y="5048250"/>
          <p14:tracePt t="137654" x="2203450" y="5048250"/>
          <p14:tracePt t="137663" x="2216150" y="5048250"/>
          <p14:tracePt t="137671" x="2228850" y="5048250"/>
          <p14:tracePt t="137679" x="2273300" y="5054600"/>
          <p14:tracePt t="137687" x="2374900" y="5073650"/>
          <p14:tracePt t="137703" x="2457450" y="5086350"/>
          <p14:tracePt t="137720" x="2495550" y="5092700"/>
          <p14:tracePt t="137737" x="2597150" y="5118100"/>
          <p14:tracePt t="137753" x="2825750" y="5149850"/>
          <p14:tracePt t="137770" x="2863850" y="5149850"/>
          <p14:tracePt t="137787" x="2997200" y="5162550"/>
          <p14:tracePt t="137803" x="3009900" y="5168900"/>
          <p14:tracePt t="137820" x="3136900" y="5168900"/>
          <p14:tracePt t="137836" x="3270250" y="5168900"/>
          <p14:tracePt t="137853" x="3371850" y="5168900"/>
          <p14:tracePt t="137870" x="3505200" y="5168900"/>
          <p14:tracePt t="137888" x="3524250" y="5168900"/>
          <p14:tracePt t="137976" x="3530600" y="5168900"/>
          <p14:tracePt t="137983" x="3536950" y="5168900"/>
          <p14:tracePt t="137992" x="3549650" y="5162550"/>
          <p14:tracePt t="138032" x="3556000" y="5162550"/>
          <p14:tracePt t="138040" x="3568700" y="5162550"/>
          <p14:tracePt t="138048" x="3575050" y="5162550"/>
          <p14:tracePt t="138054" x="3625850" y="5156200"/>
          <p14:tracePt t="138096" x="3651250" y="5149850"/>
          <p14:tracePt t="138103" x="3708400" y="5149850"/>
          <p14:tracePt t="138113" x="3740150" y="5149850"/>
          <p14:tracePt t="138121" x="3810000" y="5149850"/>
          <p14:tracePt t="138137" x="3892550" y="5149850"/>
          <p14:tracePt t="138154" x="3968750" y="5149850"/>
          <p14:tracePt t="138171" x="4038600" y="5149850"/>
          <p14:tracePt t="138188" x="4102100" y="5149850"/>
          <p14:tracePt t="138204" x="4152900" y="5149850"/>
          <p14:tracePt t="138221" x="4203700" y="5149850"/>
          <p14:tracePt t="138238" x="4235450" y="5149850"/>
          <p14:tracePt t="138254" x="4267200" y="5149850"/>
          <p14:tracePt t="138271" x="4279900" y="5149850"/>
          <p14:tracePt t="138919" x="4273550" y="5149850"/>
          <p14:tracePt t="138927" x="4248150" y="5149850"/>
          <p14:tracePt t="138935" x="4203700" y="5149850"/>
          <p14:tracePt t="138939" x="4102100" y="5149850"/>
          <p14:tracePt t="138954" x="3981450" y="5149850"/>
          <p14:tracePt t="138971" x="3867150" y="5149850"/>
          <p14:tracePt t="138987" x="3714750" y="5149850"/>
          <p14:tracePt t="139005" x="3708400" y="5149850"/>
          <p14:tracePt t="139021" x="3702050" y="5149850"/>
          <p14:tracePt t="139037" x="3587750" y="5137150"/>
          <p14:tracePt t="139054" x="3498850" y="5130800"/>
          <p14:tracePt t="139072" x="3390900" y="5124450"/>
          <p14:tracePt t="139111" x="3371850" y="5124450"/>
          <p14:tracePt t="139120" x="3149600" y="5086350"/>
          <p14:tracePt t="139151" x="3054350" y="5080000"/>
          <p14:tracePt t="139159" x="2971800" y="5080000"/>
          <p14:tracePt t="139167" x="2895600" y="5080000"/>
          <p14:tracePt t="139171" x="2882900" y="5080000"/>
          <p14:tracePt t="139232" x="2876550" y="5080000"/>
          <p14:tracePt t="139236" x="2863850" y="5080000"/>
          <p14:tracePt t="139254" x="2844800" y="5080000"/>
          <p14:tracePt t="139255" x="2825750" y="5080000"/>
          <p14:tracePt t="139255" x="2813050" y="5080000"/>
          <p14:tracePt t="139272" x="2774950" y="5080000"/>
          <p14:tracePt t="139288" x="2730500" y="5080000"/>
          <p14:tracePt t="139304" x="2692400" y="5073650"/>
          <p14:tracePt t="139321" x="2673350" y="5073650"/>
          <p14:tracePt t="139338" x="2647950" y="5073650"/>
          <p14:tracePt t="139354" x="2609850" y="5073650"/>
          <p14:tracePt t="139371" x="2559050" y="5073650"/>
          <p14:tracePt t="139387" x="2520950" y="5073650"/>
          <p14:tracePt t="139404" x="2482850" y="5073650"/>
          <p14:tracePt t="139421" x="2444750" y="5073650"/>
          <p14:tracePt t="139438" x="2425700" y="5073650"/>
          <p14:tracePt t="139454" x="2400300" y="5073650"/>
          <p14:tracePt t="139454" x="2374900" y="5073650"/>
          <p14:tracePt t="139472" x="2336800" y="5067300"/>
          <p14:tracePt t="139488" x="2279650" y="5067300"/>
          <p14:tracePt t="139505" x="2216150" y="5067300"/>
          <p14:tracePt t="139521" x="2139950" y="5060950"/>
          <p14:tracePt t="139538" x="2082800" y="5054600"/>
          <p14:tracePt t="139554" x="2025650" y="5054600"/>
          <p14:tracePt t="139571" x="1987550" y="5054600"/>
          <p14:tracePt t="139587" x="1974850" y="5054600"/>
          <p14:tracePt t="139671" x="1949450" y="5054600"/>
          <p14:tracePt t="139672" x="1924050" y="5054600"/>
          <p14:tracePt t="139687" x="1898650" y="5054600"/>
          <p14:tracePt t="139704" x="1885950" y="5054600"/>
          <p14:tracePt t="139705" x="1873250" y="5054600"/>
          <p14:tracePt t="139935" x="1885950" y="5054600"/>
          <p14:tracePt t="139943" x="1917700" y="5054600"/>
          <p14:tracePt t="139951" x="1936750" y="5054600"/>
          <p14:tracePt t="139959" x="1974850" y="5054600"/>
          <p14:tracePt t="139971" x="2000250" y="5054600"/>
          <p14:tracePt t="139987" x="2019300" y="5054600"/>
          <p14:tracePt t="140005" x="2057400" y="5054600"/>
          <p14:tracePt t="140021" x="2095500" y="5054600"/>
          <p14:tracePt t="140038" x="2152650" y="5054600"/>
          <p14:tracePt t="140054" x="2222500" y="5054600"/>
          <p14:tracePt t="140072" x="2273300" y="5054600"/>
          <p14:tracePt t="140088" x="2324100" y="5054600"/>
          <p14:tracePt t="140159" x="2336800" y="5054600"/>
          <p14:tracePt t="140167" x="2343150" y="5054600"/>
          <p14:tracePt t="140175" x="2349500" y="5054600"/>
          <p14:tracePt t="140187" x="2355850" y="5054600"/>
          <p14:tracePt t="140204" x="2368550" y="5054600"/>
          <p14:tracePt t="140205" x="2381250" y="5054600"/>
          <p14:tracePt t="140221" x="2406650" y="5054600"/>
          <p14:tracePt t="140238" x="2451100" y="5054600"/>
          <p14:tracePt t="140254" x="2565400" y="5054600"/>
          <p14:tracePt t="140272" x="2616200" y="5054600"/>
          <p14:tracePt t="140287" x="2641600" y="5054600"/>
          <p14:tracePt t="140304" x="2667000" y="5054600"/>
          <p14:tracePt t="140321" x="2686050" y="5054600"/>
          <p14:tracePt t="140338" x="2698750" y="5054600"/>
          <p14:tracePt t="140354" x="2705100" y="5054600"/>
          <p14:tracePt t="140792" x="2711450" y="5054600"/>
          <p14:tracePt t="140807" x="2724150" y="5054600"/>
          <p14:tracePt t="140815" x="2749550" y="5054600"/>
          <p14:tracePt t="140830" x="2825750" y="5073650"/>
          <p14:tracePt t="140839" x="2863850" y="5086350"/>
          <p14:tracePt t="140840" x="2882900" y="5086350"/>
          <p14:tracePt t="140928" x="2889250" y="5092700"/>
          <p14:tracePt t="140936" x="2921000" y="5092700"/>
          <p14:tracePt t="140952" x="2946400" y="5092700"/>
          <p14:tracePt t="140954" x="2971800" y="5092700"/>
          <p14:tracePt t="140971" x="2978150" y="5092700"/>
          <p14:tracePt t="140988" x="3041650" y="5099050"/>
          <p14:tracePt t="141004" x="3098800" y="5105400"/>
          <p14:tracePt t="141022" x="3168650" y="5105400"/>
          <p14:tracePt t="141037" x="3206750" y="5105400"/>
          <p14:tracePt t="141144" x="3232150" y="5105400"/>
          <p14:tracePt t="141153" x="3263900" y="5105400"/>
          <p14:tracePt t="141154" x="3327400" y="5105400"/>
          <p14:tracePt t="141171" x="3397250" y="5105400"/>
          <p14:tracePt t="141207" x="3409950" y="5105400"/>
          <p14:tracePt t="141221" x="3429000" y="5105400"/>
          <p14:tracePt t="141222" x="3441700" y="5105400"/>
          <p14:tracePt t="141237" x="3454400" y="5105400"/>
          <p14:tracePt t="141254" x="3460750" y="5105400"/>
          <p14:tracePt t="141271" x="3486150" y="5105400"/>
          <p14:tracePt t="141289" x="3505200" y="5105400"/>
          <p14:tracePt t="141304" x="3543300" y="5105400"/>
          <p14:tracePt t="141321" x="3556000" y="5105400"/>
          <p14:tracePt t="141338" x="3568700" y="5105400"/>
          <p14:tracePt t="141408" x="3575050" y="5105400"/>
          <p14:tracePt t="141518" x="3587750" y="5105400"/>
          <p14:tracePt t="141530" x="3606800" y="5105400"/>
          <p14:tracePt t="141536" x="3657600" y="5105400"/>
          <p14:tracePt t="141547" x="3670300" y="5105400"/>
          <p14:tracePt t="141632" x="3676650" y="5105400"/>
          <p14:tracePt t="141679" x="3683000" y="5105400"/>
          <p14:tracePt t="141687" x="3689350" y="5105400"/>
          <p14:tracePt t="141703" x="3702050" y="5105400"/>
          <p14:tracePt t="141703" x="3708400" y="5105400"/>
          <p14:tracePt t="142775" x="3721100" y="5105400"/>
          <p14:tracePt t="142784" x="3740150" y="5105400"/>
          <p14:tracePt t="142807" x="3771900" y="5105400"/>
          <p14:tracePt t="142808" x="3797300" y="5105400"/>
          <p14:tracePt t="142821" x="3835400" y="5105400"/>
          <p14:tracePt t="142837" x="3873500" y="5111750"/>
          <p14:tracePt t="142854" x="3898900" y="5118100"/>
          <p14:tracePt t="142854" x="3911600" y="5118100"/>
          <p14:tracePt t="142872" x="3937000" y="5118100"/>
          <p14:tracePt t="142887" x="3956050" y="5118100"/>
          <p14:tracePt t="142991" x="3981450" y="5118100"/>
          <p14:tracePt t="143000" x="3994150" y="5118100"/>
          <p14:tracePt t="143007" x="4025900" y="5118100"/>
          <p14:tracePt t="143008" x="4044950" y="5118100"/>
          <p14:tracePt t="143023" x="4076700" y="5118100"/>
          <p14:tracePt t="143037" x="4095750" y="5118100"/>
          <p14:tracePt t="143054" x="4102100" y="5118100"/>
          <p14:tracePt t="143271" x="4108450" y="5118100"/>
          <p14:tracePt t="143280" x="4127500" y="5118100"/>
          <p14:tracePt t="143287" x="4159250" y="5118100"/>
          <p14:tracePt t="143287" x="4203700" y="5099050"/>
          <p14:tracePt t="143296" x="4248150" y="5080000"/>
          <p14:tracePt t="143304" x="4311650" y="5041900"/>
          <p14:tracePt t="143320" x="4356100" y="5016500"/>
          <p14:tracePt t="143337" x="4381500" y="4997450"/>
          <p14:tracePt t="143354" x="4400550" y="4984750"/>
          <p14:tracePt t="143371" x="4419600" y="4978400"/>
          <p14:tracePt t="143387" x="4432300" y="4965700"/>
          <p14:tracePt t="143404" x="4457700" y="4953000"/>
          <p14:tracePt t="143439" x="4470400" y="4946650"/>
          <p14:tracePt t="143440" x="4470400" y="4940300"/>
          <p14:tracePt t="143454" x="4489450" y="4921250"/>
          <p14:tracePt t="143471" x="4502150" y="4914900"/>
          <p14:tracePt t="143487" x="4514850" y="4895850"/>
          <p14:tracePt t="143504" x="4527550" y="4883150"/>
          <p14:tracePt t="143520" x="4533900" y="4883150"/>
          <p14:tracePt t="143537" x="4533900" y="4876800"/>
          <p14:tracePt t="143759" x="4540250" y="4876800"/>
          <p14:tracePt t="143767" x="4546600" y="4876800"/>
          <p14:tracePt t="143775" x="4565650" y="4870450"/>
          <p14:tracePt t="143783" x="4578350" y="4870450"/>
          <p14:tracePt t="143787" x="4597400" y="4870450"/>
          <p14:tracePt t="143804" x="4610100" y="4870450"/>
          <p14:tracePt t="143820" x="4616450" y="4870450"/>
          <p14:tracePt t="143837" x="4622800" y="4870450"/>
          <p14:tracePt t="143854" x="4629150" y="4870450"/>
          <p14:tracePt t="143872" x="4635500" y="4870450"/>
          <p14:tracePt t="143887" x="4641850" y="4870450"/>
          <p14:tracePt t="143904" x="4654550" y="4870450"/>
          <p14:tracePt t="143920" x="4667250" y="4870450"/>
          <p14:tracePt t="143937" x="4679950" y="4870450"/>
          <p14:tracePt t="143954" x="4711700" y="4870450"/>
          <p14:tracePt t="143970" x="4737100" y="4876800"/>
          <p14:tracePt t="143987" x="4762500" y="4876800"/>
          <p14:tracePt t="144004" x="4775200" y="4883150"/>
          <p14:tracePt t="144020" x="4781550" y="4883150"/>
          <p14:tracePt t="144207" x="4775200" y="4889500"/>
          <p14:tracePt t="144215" x="4768850" y="4889500"/>
          <p14:tracePt t="144229" x="4756150" y="4902200"/>
          <p14:tracePt t="144239" x="4743450" y="4908550"/>
          <p14:tracePt t="145623" x="4743450" y="4921250"/>
          <p14:tracePt t="145631" x="4768850" y="4927600"/>
          <p14:tracePt t="145637" x="4845050" y="4953000"/>
          <p14:tracePt t="145655" x="4889500" y="4972050"/>
          <p14:tracePt t="145656" x="4940300" y="4991100"/>
          <p14:tracePt t="145670" x="5029200" y="5029200"/>
          <p14:tracePt t="145687" x="5067300" y="5041900"/>
          <p14:tracePt t="145704" x="5124450" y="5060950"/>
          <p14:tracePt t="145721" x="5175250" y="5073650"/>
          <p14:tracePt t="145737" x="5226050" y="5086350"/>
          <p14:tracePt t="145753" x="5251450" y="5099050"/>
          <p14:tracePt t="145770" x="5276850" y="5105400"/>
          <p14:tracePt t="145787" x="5295900" y="5118100"/>
          <p14:tracePt t="145804" x="5314950" y="5124450"/>
          <p14:tracePt t="145820" x="5327650" y="5124450"/>
          <p14:tracePt t="145837" x="5346700" y="5124450"/>
          <p14:tracePt t="145854" x="5346700" y="5130800"/>
          <p14:tracePt t="145871" x="5353050" y="5130800"/>
          <p14:tracePt t="145935" x="5359400" y="5130800"/>
          <p14:tracePt t="145946" x="5365750" y="5130800"/>
          <p14:tracePt t="145946" x="5372100" y="5130800"/>
          <p14:tracePt t="145975" x="5384800" y="5130800"/>
          <p14:tracePt t="145999" x="5384800" y="5118100"/>
          <p14:tracePt t="146007" x="5391150" y="5118100"/>
          <p14:tracePt t="146008" x="5397500" y="5111750"/>
          <p14:tracePt t="146020" x="5403850" y="5105400"/>
          <p14:tracePt t="146037" x="5403850" y="5099050"/>
          <p14:tracePt t="146054" x="5410200" y="5086350"/>
          <p14:tracePt t="146054" x="5410200" y="5080000"/>
          <p14:tracePt t="146071" x="5416550" y="5067300"/>
          <p14:tracePt t="146087" x="5416550" y="5060950"/>
          <p14:tracePt t="147372" x="5429250" y="5060950"/>
          <p14:tracePt t="147375" x="5429250" y="5080000"/>
          <p14:tracePt t="147383" x="5441950" y="5092700"/>
          <p14:tracePt t="147387" x="5473700" y="5118100"/>
          <p14:tracePt t="147404" x="5473700" y="5124450"/>
          <p14:tracePt t="147421" x="5480050" y="5124450"/>
          <p14:tracePt t="147455" x="5486400" y="5124450"/>
          <p14:tracePt t="147455" x="5505450" y="5124450"/>
          <p14:tracePt t="147471" x="5537200" y="5111750"/>
          <p14:tracePt t="147487" x="5556250" y="5092700"/>
          <p14:tracePt t="147503" x="5575300" y="5054600"/>
          <p14:tracePt t="147520" x="5581650" y="5010150"/>
          <p14:tracePt t="147537" x="5594350" y="4972050"/>
          <p14:tracePt t="147554" x="5594350" y="4946650"/>
          <p14:tracePt t="147570" x="5594350" y="4908550"/>
          <p14:tracePt t="147587" x="5594350" y="4883150"/>
          <p14:tracePt t="147603" x="5594350" y="4870450"/>
          <p14:tracePt t="147621" x="5594350" y="4851400"/>
          <p14:tracePt t="147637" x="5581650" y="4832350"/>
          <p14:tracePt t="147654" x="5568950" y="4806950"/>
          <p14:tracePt t="147671" x="5562600" y="4794250"/>
          <p14:tracePt t="147688" x="5549900" y="4781550"/>
          <p14:tracePt t="147704" x="5537200" y="4768850"/>
          <p14:tracePt t="147721" x="5530850" y="4762500"/>
          <p14:tracePt t="147737" x="5518150" y="4756150"/>
          <p14:tracePt t="147754" x="5505450" y="4749800"/>
          <p14:tracePt t="147770" x="5473700" y="4749800"/>
          <p14:tracePt t="147787" x="5454650" y="4749800"/>
          <p14:tracePt t="147803" x="5429250" y="4743450"/>
          <p14:tracePt t="147820" x="5397500" y="4749800"/>
          <p14:tracePt t="147837" x="5365750" y="4749800"/>
          <p14:tracePt t="147854" x="5346700" y="4749800"/>
          <p14:tracePt t="147870" x="5321300" y="4768850"/>
          <p14:tracePt t="147888" x="5295900" y="4794250"/>
          <p14:tracePt t="147903" x="5264150" y="4819650"/>
          <p14:tracePt t="147920" x="5238750" y="4838700"/>
          <p14:tracePt t="147937" x="5219700" y="4876800"/>
          <p14:tracePt t="147954" x="5213350" y="4889500"/>
          <p14:tracePt t="147991" x="5213350" y="4895850"/>
          <p14:tracePt t="147992" x="5213350" y="4908550"/>
          <p14:tracePt t="148004" x="5207000" y="4940300"/>
          <p14:tracePt t="148021" x="5207000" y="4965700"/>
          <p14:tracePt t="148037" x="5207000" y="4991100"/>
          <p14:tracePt t="148054" x="5207000" y="5016500"/>
          <p14:tracePt t="148071" x="5213350" y="5029200"/>
          <p14:tracePt t="148087" x="5219700" y="5041900"/>
          <p14:tracePt t="148103" x="5226050" y="5048250"/>
          <p14:tracePt t="148121" x="5251450" y="5060950"/>
          <p14:tracePt t="148137" x="5289550" y="5073650"/>
          <p14:tracePt t="148154" x="5327650" y="5073650"/>
          <p14:tracePt t="148170" x="5403850" y="5080000"/>
          <p14:tracePt t="148187" x="5486400" y="5067300"/>
          <p14:tracePt t="148203" x="5626100" y="5003800"/>
          <p14:tracePt t="148220" x="5861050" y="4851400"/>
          <p14:tracePt t="148237" x="6203950" y="4572000"/>
          <p14:tracePt t="148254" x="6242050" y="4521200"/>
          <p14:tracePt t="148270" x="6680200" y="4140200"/>
          <p14:tracePt t="148288" x="7251700" y="3587750"/>
          <p14:tracePt t="148303" x="7708900" y="3079750"/>
          <p14:tracePt t="148320" x="7956550" y="2724150"/>
          <p14:tracePt t="148337" x="8051800" y="2514600"/>
          <p14:tracePt t="148354" x="8083550" y="2400300"/>
          <p14:tracePt t="148370" x="8089900" y="2355850"/>
          <p14:tracePt t="148387" x="8089900" y="2317750"/>
          <p14:tracePt t="148403" x="8089900" y="2305050"/>
          <p14:tracePt t="148420" x="8089900" y="2292350"/>
          <p14:tracePt t="148437" x="8089900" y="2279650"/>
          <p14:tracePt t="148454" x="8089900" y="2273300"/>
          <p14:tracePt t="148470" x="8089900" y="2266950"/>
          <p14:tracePt t="148487" x="8089900" y="2260600"/>
          <p14:tracePt t="148503" x="8083550" y="2247900"/>
          <p14:tracePt t="148520" x="8077200" y="2247900"/>
          <p14:tracePt t="148537" x="8077200" y="2235200"/>
          <p14:tracePt t="148554" x="8058150" y="2222500"/>
          <p14:tracePt t="148570" x="8045450" y="2209800"/>
          <p14:tracePt t="148587" x="8039100" y="2209800"/>
          <p14:tracePt t="148603" x="8032750" y="2203450"/>
          <p14:tracePt t="148620" x="8013700" y="2203450"/>
          <p14:tracePt t="148637" x="7981950" y="2203450"/>
          <p14:tracePt t="148654" x="7943850" y="2203450"/>
          <p14:tracePt t="148670" x="7899400" y="2203450"/>
          <p14:tracePt t="148687" x="7880350" y="2203450"/>
          <p14:tracePt t="148703" x="7848600" y="2209800"/>
          <p14:tracePt t="148720" x="7816850" y="2222500"/>
          <p14:tracePt t="148737" x="7772400" y="2241550"/>
          <p14:tracePt t="148753" x="7747000" y="2254250"/>
          <p14:tracePt t="148770" x="7702550" y="2286000"/>
          <p14:tracePt t="148787" x="7658100" y="2311400"/>
          <p14:tracePt t="148804" x="7613650" y="2343150"/>
          <p14:tracePt t="148821" x="7581900" y="2374900"/>
          <p14:tracePt t="148836" x="7556500" y="2400300"/>
          <p14:tracePt t="148854" x="7518400" y="2444750"/>
          <p14:tracePt t="148871" x="7505700" y="2463800"/>
          <p14:tracePt t="148887" x="7493000" y="2482850"/>
          <p14:tracePt t="148903" x="7486650" y="2501900"/>
          <p14:tracePt t="148920" x="7480300" y="2527300"/>
          <p14:tracePt t="148937" x="7473950" y="2540000"/>
          <p14:tracePt t="148954" x="7473950" y="2565400"/>
          <p14:tracePt t="148971" x="7467600" y="2590800"/>
          <p14:tracePt t="148987" x="7467600" y="2635250"/>
          <p14:tracePt t="149004" x="7467600" y="2654300"/>
          <p14:tracePt t="149020" x="7467600" y="2673350"/>
          <p14:tracePt t="149037" x="7473950" y="2705100"/>
          <p14:tracePt t="149053" x="7486650" y="2762250"/>
          <p14:tracePt t="149053" x="7486650" y="2781300"/>
          <p14:tracePt t="149071" x="7499350" y="2832100"/>
          <p14:tracePt t="149087" x="7518400" y="2870200"/>
          <p14:tracePt t="149104" x="7531100" y="2889250"/>
          <p14:tracePt t="149120" x="7550150" y="2914650"/>
          <p14:tracePt t="149138" x="7569200" y="2933700"/>
          <p14:tracePt t="149153" x="7575550" y="2946400"/>
          <p14:tracePt t="149170" x="7594600" y="2959100"/>
          <p14:tracePt t="149187" x="7607300" y="2965450"/>
          <p14:tracePt t="149204" x="7639050" y="2978150"/>
          <p14:tracePt t="149220" x="7670800" y="2984500"/>
          <p14:tracePt t="149237" x="7715250" y="2984500"/>
          <p14:tracePt t="149253" x="7810500" y="2984500"/>
          <p14:tracePt t="149271" x="7893050" y="2940050"/>
          <p14:tracePt t="149287" x="7943850" y="2889250"/>
          <p14:tracePt t="149304" x="8001000" y="2819400"/>
          <p14:tracePt t="149320" x="8020050" y="2781300"/>
          <p14:tracePt t="149337" x="8026400" y="2755900"/>
          <p14:tracePt t="149353" x="8026400" y="2730500"/>
          <p14:tracePt t="149370" x="8026400" y="2711450"/>
          <p14:tracePt t="149387" x="8020050" y="2692400"/>
          <p14:tracePt t="149404" x="8007350" y="2679700"/>
          <p14:tracePt t="149420" x="7988300" y="2654300"/>
          <p14:tracePt t="149437" x="7969250" y="2628900"/>
          <p14:tracePt t="149453" x="7950200" y="2609850"/>
          <p14:tracePt t="149453" x="7937500" y="2590800"/>
          <p14:tracePt t="149471" x="7918450" y="2578100"/>
          <p14:tracePt t="149487" x="7893050" y="2565400"/>
          <p14:tracePt t="149504" x="7874000" y="2552700"/>
          <p14:tracePt t="149520" x="7842250" y="2552700"/>
          <p14:tracePt t="149537" x="7810500" y="2540000"/>
          <p14:tracePt t="149553" x="7778750" y="2533650"/>
          <p14:tracePt t="149570" x="7734300" y="2520950"/>
          <p14:tracePt t="149587" x="7696200" y="2520950"/>
          <p14:tracePt t="149604" x="7677150" y="2520950"/>
          <p14:tracePt t="149620" x="7658100" y="2520950"/>
          <p14:tracePt t="149637" x="7626350" y="2520950"/>
          <p14:tracePt t="149653" x="7594600" y="2527300"/>
          <p14:tracePt t="149653" x="7581900" y="2527300"/>
          <p14:tracePt t="149671" x="7543800" y="2546350"/>
          <p14:tracePt t="149687" x="7518400" y="2571750"/>
          <p14:tracePt t="149704" x="7480300" y="2590800"/>
          <p14:tracePt t="149720" x="7461250" y="2597150"/>
          <p14:tracePt t="149737" x="7442200" y="2616200"/>
          <p14:tracePt t="149753" x="7429500" y="2628900"/>
          <p14:tracePt t="149770" x="7416800" y="2641600"/>
          <p14:tracePt t="149787" x="7404100" y="2660650"/>
          <p14:tracePt t="149804" x="7385050" y="2686050"/>
          <p14:tracePt t="149820" x="7372350" y="2717800"/>
          <p14:tracePt t="149837" x="7359650" y="2743200"/>
          <p14:tracePt t="149854" x="7346950" y="2768600"/>
          <p14:tracePt t="149854" x="7346950" y="2774950"/>
          <p14:tracePt t="149871" x="7346950" y="2813050"/>
          <p14:tracePt t="149887" x="7346950" y="2844800"/>
          <p14:tracePt t="149903" x="7346950" y="2876550"/>
          <p14:tracePt t="149920" x="7346950" y="2914650"/>
          <p14:tracePt t="149937" x="7353300" y="2933700"/>
          <p14:tracePt t="149953" x="7359650" y="2959100"/>
          <p14:tracePt t="149970" x="7366000" y="2978150"/>
          <p14:tracePt t="149987" x="7385050" y="3009900"/>
          <p14:tracePt t="150004" x="7397750" y="3035300"/>
          <p14:tracePt t="150020" x="7410450" y="3048000"/>
          <p14:tracePt t="150037" x="7423150" y="3060700"/>
          <p14:tracePt t="150053" x="7435850" y="3073400"/>
          <p14:tracePt t="150053" x="7442200" y="3073400"/>
          <p14:tracePt t="150071" x="7461250" y="3086100"/>
          <p14:tracePt t="150087" x="7486650" y="3098800"/>
          <p14:tracePt t="150104" x="7512050" y="3105150"/>
          <p14:tracePt t="150120" x="7531100" y="3111500"/>
          <p14:tracePt t="150137" x="7562850" y="3117850"/>
          <p14:tracePt t="150154" x="7600950" y="3117850"/>
          <p14:tracePt t="150170" x="7651750" y="3117850"/>
          <p14:tracePt t="150187" x="7696200" y="3117850"/>
          <p14:tracePt t="150204" x="7715250" y="3117850"/>
          <p14:tracePt t="150220" x="7753350" y="3098800"/>
          <p14:tracePt t="150237" x="7804150" y="3048000"/>
          <p14:tracePt t="150253" x="7842250" y="2997200"/>
          <p14:tracePt t="150253" x="7854950" y="2965450"/>
          <p14:tracePt t="150271" x="7874000" y="2933700"/>
          <p14:tracePt t="150288" x="7880350" y="2889250"/>
          <p14:tracePt t="150303" x="7880350" y="2863850"/>
          <p14:tracePt t="150320" x="7880350" y="2832100"/>
          <p14:tracePt t="150337" x="7880350" y="2800350"/>
          <p14:tracePt t="150353" x="7867650" y="2768600"/>
          <p14:tracePt t="150370" x="7854950" y="2730500"/>
          <p14:tracePt t="150387" x="7835900" y="2705100"/>
          <p14:tracePt t="150403" x="7823200" y="2686050"/>
          <p14:tracePt t="150420" x="7804150" y="2654300"/>
          <p14:tracePt t="150437" x="7772400" y="2622550"/>
          <p14:tracePt t="150453" x="7747000" y="2597150"/>
          <p14:tracePt t="150453" x="7740650" y="2584450"/>
          <p14:tracePt t="150471" x="7715250" y="2565400"/>
          <p14:tracePt t="150487" x="7696200" y="2552700"/>
          <p14:tracePt t="150503" x="7664450" y="2540000"/>
          <p14:tracePt t="150520" x="7639050" y="2533650"/>
          <p14:tracePt t="150537" x="7613650" y="2533650"/>
          <p14:tracePt t="150553" x="7581900" y="2533650"/>
          <p14:tracePt t="150570" x="7524750" y="2540000"/>
          <p14:tracePt t="150587" x="7486650" y="2546350"/>
          <p14:tracePt t="150603" x="7429500" y="2571750"/>
          <p14:tracePt t="150620" x="7385050" y="2590800"/>
          <p14:tracePt t="150637" x="7346950" y="2609850"/>
          <p14:tracePt t="150637" x="7334250" y="2622550"/>
          <p14:tracePt t="150655" x="7302500" y="2647950"/>
          <p14:tracePt t="150671" x="7277100" y="2673350"/>
          <p14:tracePt t="150687" x="7245350" y="2705100"/>
          <p14:tracePt t="150703" x="7226300" y="2743200"/>
          <p14:tracePt t="150720" x="7213600" y="2774950"/>
          <p14:tracePt t="150737" x="7207250" y="2806700"/>
          <p14:tracePt t="150754" x="7194550" y="2844800"/>
          <p14:tracePt t="150770" x="7194550" y="2876550"/>
          <p14:tracePt t="150787" x="7194550" y="2901950"/>
          <p14:tracePt t="150804" x="7194550" y="2927350"/>
          <p14:tracePt t="150820" x="7194550" y="2952750"/>
          <p14:tracePt t="150837" x="7194550" y="2984500"/>
          <p14:tracePt t="150854" x="7207250" y="3009900"/>
          <p14:tracePt t="150871" x="7239000" y="3054350"/>
          <p14:tracePt t="150887" x="7264400" y="3079750"/>
          <p14:tracePt t="150903" x="7283450" y="3092450"/>
          <p14:tracePt t="150920" x="7296150" y="3098800"/>
          <p14:tracePt t="150937" x="7334250" y="3111500"/>
          <p14:tracePt t="150954" x="7416800" y="3124200"/>
          <p14:tracePt t="150970" x="7505700" y="3124200"/>
          <p14:tracePt t="150987" x="7588250" y="3105150"/>
          <p14:tracePt t="151003" x="7670800" y="3067050"/>
          <p14:tracePt t="151020" x="7727950" y="3028950"/>
          <p14:tracePt t="151037" x="7766050" y="2990850"/>
          <p14:tracePt t="151054" x="7791450" y="2946400"/>
          <p14:tracePt t="151070" x="7810500" y="2882900"/>
          <p14:tracePt t="151087" x="7810500" y="2851150"/>
          <p14:tracePt t="151103" x="7810500" y="2819400"/>
          <p14:tracePt t="151120" x="7804150" y="2794000"/>
          <p14:tracePt t="151137" x="7791450" y="2768600"/>
          <p14:tracePt t="151154" x="7778750" y="2743200"/>
          <p14:tracePt t="151171" x="7759700" y="2724150"/>
          <p14:tracePt t="151187" x="7740650" y="2698750"/>
          <p14:tracePt t="151203" x="7721600" y="2679700"/>
          <p14:tracePt t="151220" x="7708900" y="2660650"/>
          <p14:tracePt t="151237" x="7677150" y="2641600"/>
          <p14:tracePt t="151253" x="7670800" y="2641600"/>
          <p14:tracePt t="151311" x="7664450" y="2641600"/>
          <p14:tracePt t="151319" x="7645400" y="2641600"/>
          <p14:tracePt t="151329" x="7607300" y="2654300"/>
          <p14:tracePt t="151330" x="7581900" y="2667000"/>
          <p14:tracePt t="151343" x="7518400" y="2698750"/>
          <p14:tracePt t="151354" x="7486650" y="2724150"/>
          <p14:tracePt t="151370" x="7461250" y="2743200"/>
          <p14:tracePt t="151387" x="7435850" y="2768600"/>
          <p14:tracePt t="151403" x="7423150" y="2794000"/>
          <p14:tracePt t="151420" x="7410450" y="2832100"/>
          <p14:tracePt t="151437" x="7404100" y="2870200"/>
          <p14:tracePt t="151454" x="7397750" y="2901950"/>
          <p14:tracePt t="151470" x="7397750" y="2959100"/>
          <p14:tracePt t="151487" x="7397750" y="2984500"/>
          <p14:tracePt t="151503" x="7397750" y="3003550"/>
          <p14:tracePt t="151520" x="7410450" y="3016250"/>
          <p14:tracePt t="151537" x="7416800" y="3022600"/>
          <p14:tracePt t="151553" x="7429500" y="3035300"/>
          <p14:tracePt t="151570" x="7435850" y="3041650"/>
          <p14:tracePt t="151587" x="7461250" y="3048000"/>
          <p14:tracePt t="151603" x="7499350" y="3054350"/>
          <p14:tracePt t="151620" x="7550150" y="3054350"/>
          <p14:tracePt t="151637" x="7600950" y="3054350"/>
          <p14:tracePt t="151653" x="7689850" y="3028950"/>
          <p14:tracePt t="151653" x="7727950" y="3003550"/>
          <p14:tracePt t="151671" x="7816850" y="2940050"/>
          <p14:tracePt t="151687" x="7880350" y="2876550"/>
          <p14:tracePt t="151703" x="7918450" y="2819400"/>
          <p14:tracePt t="151720" x="7931150" y="2774950"/>
          <p14:tracePt t="151737" x="7931150" y="2736850"/>
          <p14:tracePt t="151753" x="7931150" y="2698750"/>
          <p14:tracePt t="151770" x="7918450" y="2654300"/>
          <p14:tracePt t="151787" x="7893050" y="2609850"/>
          <p14:tracePt t="151804" x="7867650" y="2578100"/>
          <p14:tracePt t="151820" x="7848600" y="2565400"/>
          <p14:tracePt t="151837" x="7848600" y="2559050"/>
          <p14:tracePt t="151854" x="7835900" y="2552700"/>
          <p14:tracePt t="151870" x="7797800" y="2540000"/>
          <p14:tracePt t="151887" x="7766050" y="2540000"/>
          <p14:tracePt t="151904" x="7721600" y="2540000"/>
          <p14:tracePt t="151920" x="7670800" y="2552700"/>
          <p14:tracePt t="151936" x="7607300" y="2584450"/>
          <p14:tracePt t="151953" x="7588250" y="2590800"/>
          <p14:tracePt t="151970" x="7543800" y="2616200"/>
          <p14:tracePt t="151987" x="7499350" y="2641600"/>
          <p14:tracePt t="152003" x="7467600" y="2667000"/>
          <p14:tracePt t="152020" x="7448550" y="2686050"/>
          <p14:tracePt t="152037" x="7429500" y="2711450"/>
          <p14:tracePt t="152054" x="7416800" y="2736850"/>
          <p14:tracePt t="152070" x="7404100" y="2787650"/>
          <p14:tracePt t="152087" x="7397750" y="2825750"/>
          <p14:tracePt t="152103" x="7391400" y="2857500"/>
          <p14:tracePt t="152120" x="7391400" y="2895600"/>
          <p14:tracePt t="152137" x="7391400" y="2940050"/>
          <p14:tracePt t="152153" x="7397750" y="2971800"/>
          <p14:tracePt t="152170" x="7410450" y="3003550"/>
          <p14:tracePt t="152187" x="7416800" y="3016250"/>
          <p14:tracePt t="152203" x="7423150" y="3028950"/>
          <p14:tracePt t="152220" x="7435850" y="3041650"/>
          <p14:tracePt t="152237" x="7448550" y="3048000"/>
          <p14:tracePt t="152253" x="7454900" y="3048000"/>
          <p14:tracePt t="152253" x="7467600" y="3054350"/>
          <p14:tracePt t="152272" x="7493000" y="3060700"/>
          <p14:tracePt t="152287" x="7531100" y="3060700"/>
          <p14:tracePt t="152304" x="7600950" y="3060700"/>
          <p14:tracePt t="152320" x="7645400" y="3048000"/>
          <p14:tracePt t="152337" x="7708900" y="3003550"/>
          <p14:tracePt t="152353" x="7747000" y="2965450"/>
          <p14:tracePt t="152406" x="7747000" y="2946400"/>
          <p14:tracePt t="152414" x="7747000" y="2927350"/>
          <p14:tracePt t="152423" x="7747000" y="2914650"/>
          <p14:tracePt t="152431" x="7747000" y="2895600"/>
          <p14:tracePt t="152437" x="7747000" y="2863850"/>
          <p14:tracePt t="152453" x="7727950" y="2819400"/>
          <p14:tracePt t="152471" x="7715250" y="2806700"/>
          <p14:tracePt t="152487" x="7696200" y="2774950"/>
          <p14:tracePt t="152503" x="7683500" y="2762250"/>
          <p14:tracePt t="152520" x="7664450" y="2749550"/>
          <p14:tracePt t="152537" x="7632700" y="2736850"/>
          <p14:tracePt t="152553" x="7594600" y="2717800"/>
          <p14:tracePt t="152570" x="7569200" y="2711450"/>
          <p14:tracePt t="152615" x="7562850" y="2711450"/>
          <p14:tracePt t="152623" x="7550150" y="2711450"/>
          <p14:tracePt t="152631" x="7537450" y="2711450"/>
          <p14:tracePt t="152637" x="7505700" y="2711450"/>
          <p14:tracePt t="152653" x="7461250" y="2730500"/>
          <p14:tracePt t="152671" x="7442200" y="2743200"/>
          <p14:tracePt t="152687" x="7435850" y="2749550"/>
          <p14:tracePt t="152703" x="7423150" y="2768600"/>
          <p14:tracePt t="152720" x="7397750" y="2800350"/>
          <p14:tracePt t="152737" x="7385050" y="2825750"/>
          <p14:tracePt t="152753" x="7378700" y="2857500"/>
          <p14:tracePt t="152770" x="7372350" y="2889250"/>
          <p14:tracePt t="152787" x="7366000" y="2908300"/>
          <p14:tracePt t="152804" x="7366000" y="2933700"/>
          <p14:tracePt t="152820" x="7366000" y="2959100"/>
          <p14:tracePt t="152837" x="7378700" y="2984500"/>
          <p14:tracePt t="152853" x="7391400" y="3022600"/>
          <p14:tracePt t="152871" x="7397750" y="3041650"/>
          <p14:tracePt t="152887" x="7404100" y="3054350"/>
          <p14:tracePt t="152904" x="7423150" y="3067050"/>
          <p14:tracePt t="152920" x="7435850" y="3079750"/>
          <p14:tracePt t="152937" x="7473950" y="3086100"/>
          <p14:tracePt t="152953" x="7505700" y="3098800"/>
          <p14:tracePt t="152970" x="7562850" y="3098800"/>
          <p14:tracePt t="152987" x="7620000" y="3098800"/>
          <p14:tracePt t="153004" x="7689850" y="3098800"/>
          <p14:tracePt t="153020" x="7759700" y="3079750"/>
          <p14:tracePt t="153037" x="7810500" y="3048000"/>
          <p14:tracePt t="153053" x="7835900" y="3028950"/>
          <p14:tracePt t="153095" x="7842250" y="3016250"/>
          <p14:tracePt t="153103" x="7854950" y="3003550"/>
          <p14:tracePt t="153104" x="7854950" y="2965450"/>
          <p14:tracePt t="153120" x="7867650" y="2927350"/>
          <p14:tracePt t="153137" x="7867650" y="2895600"/>
          <p14:tracePt t="153153" x="7861300" y="2863850"/>
          <p14:tracePt t="153170" x="7848600" y="2832100"/>
          <p14:tracePt t="153186" x="7842250" y="2806700"/>
          <p14:tracePt t="153204" x="7823200" y="2794000"/>
          <p14:tracePt t="153220" x="7804150" y="2781300"/>
          <p14:tracePt t="153237" x="7791450" y="2768600"/>
          <p14:tracePt t="153253" x="7740650" y="2743200"/>
          <p14:tracePt t="153271" x="7696200" y="2736850"/>
          <p14:tracePt t="153287" x="7689850" y="2736850"/>
          <p14:tracePt t="153335" x="7683500" y="2736850"/>
          <p14:tracePt t="153343" x="7658100" y="2736850"/>
          <p14:tracePt t="153351" x="7639050" y="2736850"/>
          <p14:tracePt t="153358" x="7581900" y="2755900"/>
          <p14:tracePt t="153370" x="7537450" y="2781300"/>
          <p14:tracePt t="153386" x="7499350" y="2806700"/>
          <p14:tracePt t="153403" x="7467600" y="2838450"/>
          <p14:tracePt t="153420" x="7435850" y="2863850"/>
          <p14:tracePt t="153437" x="7423150" y="2882900"/>
          <p14:tracePt t="153453" x="7416800" y="2908300"/>
          <p14:tracePt t="153453" x="7410450" y="2914650"/>
          <p14:tracePt t="153471" x="7410450" y="2933700"/>
          <p14:tracePt t="153487" x="7410450" y="2946400"/>
          <p14:tracePt t="153503" x="7410450" y="2978150"/>
          <p14:tracePt t="153520" x="7410450" y="2990850"/>
          <p14:tracePt t="153537" x="7410450" y="3016250"/>
          <p14:tracePt t="153553" x="7410450" y="3035300"/>
          <p14:tracePt t="153570" x="7410450" y="3054350"/>
          <p14:tracePt t="153586" x="7410450" y="3073400"/>
          <p14:tracePt t="153603" x="7416800" y="3092450"/>
          <p14:tracePt t="153620" x="7423150" y="3105150"/>
          <p14:tracePt t="153637" x="7435850" y="3117850"/>
          <p14:tracePt t="153653" x="7454900" y="3136900"/>
          <p14:tracePt t="153671" x="7486650" y="3149600"/>
          <p14:tracePt t="153687" x="7524750" y="3149600"/>
          <p14:tracePt t="153703" x="7562850" y="3155950"/>
          <p14:tracePt t="153720" x="7600950" y="3155950"/>
          <p14:tracePt t="153737" x="7620000" y="3149600"/>
          <p14:tracePt t="153753" x="7639050" y="3136900"/>
          <p14:tracePt t="153770" x="7651750" y="3117850"/>
          <p14:tracePt t="153786" x="7658100" y="3105150"/>
          <p14:tracePt t="153803" x="7664450" y="3086100"/>
          <p14:tracePt t="153838" x="7664450" y="3079750"/>
          <p14:tracePt t="154830" x="7664450" y="3073400"/>
          <p14:tracePt t="154838" x="7677150" y="3067050"/>
          <p14:tracePt t="154853" x="7721600" y="3060700"/>
          <p14:tracePt t="154855" x="7766050" y="3035300"/>
          <p14:tracePt t="154871" x="7810500" y="3003550"/>
          <p14:tracePt t="154887" x="7848600" y="2933700"/>
          <p14:tracePt t="154903" x="7867650" y="2870200"/>
          <p14:tracePt t="154920" x="7880350" y="2794000"/>
          <p14:tracePt t="154936" x="7880350" y="2736850"/>
          <p14:tracePt t="154953" x="7886700" y="2686050"/>
          <p14:tracePt t="154970" x="7886700" y="2654300"/>
          <p14:tracePt t="154987" x="7886700" y="2628900"/>
          <p14:tracePt t="155003" x="7880350" y="2616200"/>
          <p14:tracePt t="155019" x="7874000" y="2609850"/>
          <p14:tracePt t="155036" x="7867650" y="2603500"/>
          <p14:tracePt t="155053" x="7861300" y="2597150"/>
          <p14:tracePt t="155070" x="7848600" y="2584450"/>
          <p14:tracePt t="155087" x="7848600" y="2578100"/>
          <p14:tracePt t="155103" x="7835900" y="2565400"/>
          <p14:tracePt t="155120" x="7816850" y="2552700"/>
          <p14:tracePt t="155136" x="7791450" y="2546350"/>
          <p14:tracePt t="155153" x="7753350" y="2527300"/>
          <p14:tracePt t="155170" x="7696200" y="2514600"/>
          <p14:tracePt t="155187" x="7632700" y="2508250"/>
          <p14:tracePt t="155203" x="7569200" y="2508250"/>
          <p14:tracePt t="155221" x="7512050" y="2508250"/>
          <p14:tracePt t="155237" x="7505700" y="2508250"/>
          <p14:tracePt t="155253" x="7353300" y="2508250"/>
          <p14:tracePt t="155270" x="7219950" y="2508250"/>
          <p14:tracePt t="155287" x="7105650" y="2508250"/>
          <p14:tracePt t="155303" x="7004050" y="2508250"/>
          <p14:tracePt t="155320" x="6896100" y="2520950"/>
          <p14:tracePt t="155337" x="6762750" y="2540000"/>
          <p14:tracePt t="155354" x="6680200" y="2565400"/>
          <p14:tracePt t="155372" x="6578600" y="2622550"/>
          <p14:tracePt t="155388" x="6477000" y="2673350"/>
          <p14:tracePt t="155405" x="6369050" y="2736850"/>
          <p14:tracePt t="155421" x="6280150" y="2787650"/>
          <p14:tracePt t="155438" x="6203950" y="2851150"/>
          <p14:tracePt t="155455" x="6121400" y="2914650"/>
          <p14:tracePt t="155472" x="6083300" y="2946400"/>
          <p14:tracePt t="155488" x="6070600" y="2965450"/>
          <p14:tracePt t="155504" x="6070600" y="2984500"/>
          <p14:tracePt t="155521" x="6064250" y="2990850"/>
          <p14:tracePt t="155559" x="6064250" y="2997200"/>
          <p14:tracePt t="155583" x="6064250" y="3003550"/>
          <p14:tracePt t="155624" x="6064250" y="3009900"/>
          <p14:tracePt t="155664" x="6064250" y="3016250"/>
          <p14:tracePt t="156488" x="6064250" y="3022600"/>
          <p14:tracePt t="157392" x="6064250" y="3028950"/>
          <p14:tracePt t="157400" x="6153150" y="3035300"/>
          <p14:tracePt t="157407" x="6248400" y="3041650"/>
          <p14:tracePt t="157415" x="6369050" y="3048000"/>
          <p14:tracePt t="157421" x="6673850" y="3054350"/>
          <p14:tracePt t="157437" x="6896100" y="3054350"/>
          <p14:tracePt t="157454" x="6978650" y="3054350"/>
          <p14:tracePt t="157471" x="7029450" y="3054350"/>
          <p14:tracePt t="157488" x="7124700" y="3041650"/>
          <p14:tracePt t="157504" x="7251700" y="3016250"/>
          <p14:tracePt t="157521" x="7416800" y="2997200"/>
          <p14:tracePt t="157537" x="7651750" y="2946400"/>
          <p14:tracePt t="157554" x="7829550" y="2895600"/>
          <p14:tracePt t="157571" x="7994650" y="2844800"/>
          <p14:tracePt t="157587" x="8077200" y="2813050"/>
          <p14:tracePt t="157604" x="8115300" y="2781300"/>
          <p14:tracePt t="157621" x="8140700" y="2762250"/>
          <p14:tracePt t="157637" x="8147050" y="2749550"/>
          <p14:tracePt t="157654" x="8153400" y="2736850"/>
          <p14:tracePt t="157672" x="8153400" y="2724150"/>
          <p14:tracePt t="157688" x="8153400" y="2711450"/>
          <p14:tracePt t="157704" x="8153400" y="2692400"/>
          <p14:tracePt t="157721" x="8153400" y="2667000"/>
          <p14:tracePt t="157768" x="8153400" y="2660650"/>
          <p14:tracePt t="157775" x="8153400" y="2654300"/>
          <p14:tracePt t="157787" x="8153400" y="2647950"/>
          <p14:tracePt t="157788" x="8128000" y="2616200"/>
          <p14:tracePt t="157804" x="8108950" y="2590800"/>
          <p14:tracePt t="157821" x="8070850" y="2571750"/>
          <p14:tracePt t="157838" x="8026400" y="2559050"/>
          <p14:tracePt t="157854" x="7969250" y="2559050"/>
          <p14:tracePt t="157872" x="7931150" y="2559050"/>
          <p14:tracePt t="157888" x="7880350" y="2565400"/>
          <p14:tracePt t="157904" x="7816850" y="2571750"/>
          <p14:tracePt t="157921" x="7740650" y="2584450"/>
          <p14:tracePt t="157937" x="7715250" y="2603500"/>
          <p14:tracePt t="157954" x="7651750" y="2622550"/>
          <p14:tracePt t="157971" x="7600950" y="2647950"/>
          <p14:tracePt t="157988" x="7562850" y="2667000"/>
          <p14:tracePt t="158004" x="7518400" y="2692400"/>
          <p14:tracePt t="158021" x="7480300" y="2717800"/>
          <p14:tracePt t="158037" x="7442200" y="2736850"/>
          <p14:tracePt t="158054" x="7378700" y="2781300"/>
          <p14:tracePt t="158072" x="7334250" y="2813050"/>
          <p14:tracePt t="158088" x="7302500" y="2838450"/>
          <p14:tracePt t="158103" x="7283450" y="2863850"/>
          <p14:tracePt t="158120" x="7245350" y="2908300"/>
          <p14:tracePt t="158138" x="7213600" y="2946400"/>
          <p14:tracePt t="158154" x="7188200" y="2990850"/>
          <p14:tracePt t="158171" x="7162800" y="3022600"/>
          <p14:tracePt t="158188" x="7156450" y="3079750"/>
          <p14:tracePt t="158204" x="7156450" y="3117850"/>
          <p14:tracePt t="158221" x="7169150" y="3162300"/>
          <p14:tracePt t="158237" x="7194550" y="3206750"/>
          <p14:tracePt t="158254" x="7226300" y="3244850"/>
          <p14:tracePt t="158272" x="7270750" y="3270250"/>
          <p14:tracePt t="158287" x="7321550" y="3276600"/>
          <p14:tracePt t="158304" x="7423150" y="3289300"/>
          <p14:tracePt t="158321" x="7524750" y="3289300"/>
          <p14:tracePt t="158337" x="7658100" y="3289300"/>
          <p14:tracePt t="158354" x="7766050" y="3244850"/>
          <p14:tracePt t="158371" x="7842250" y="3194050"/>
          <p14:tracePt t="158388" x="7905750" y="3130550"/>
          <p14:tracePt t="158404" x="7975600" y="3054350"/>
          <p14:tracePt t="158421" x="8007350" y="2978150"/>
          <p14:tracePt t="158437" x="8007350" y="2940050"/>
          <p14:tracePt t="158454" x="8013700" y="2882900"/>
          <p14:tracePt t="158471" x="8007350" y="2838450"/>
          <p14:tracePt t="158487" x="7981950" y="2794000"/>
          <p14:tracePt t="158504" x="7956550" y="2743200"/>
          <p14:tracePt t="158521" x="7931150" y="2705100"/>
          <p14:tracePt t="158559" x="7931150" y="2698750"/>
          <p14:tracePt t="158560" x="7918450" y="2692400"/>
          <p14:tracePt t="158571" x="7880350" y="2673350"/>
          <p14:tracePt t="158587" x="7854950" y="2654300"/>
          <p14:tracePt t="158604" x="7810500" y="2628900"/>
          <p14:tracePt t="158621" x="7766050" y="2622550"/>
          <p14:tracePt t="158637" x="7740650" y="2609850"/>
          <p14:tracePt t="158654" x="7677150" y="2603500"/>
          <p14:tracePt t="158672" x="7639050" y="2603500"/>
          <p14:tracePt t="158687" x="7626350" y="2603500"/>
          <p14:tracePt t="158704" x="7613650" y="2603500"/>
          <p14:tracePt t="158721" x="7588250" y="2609850"/>
          <p14:tracePt t="158737" x="7569200" y="2616200"/>
          <p14:tracePt t="158754" x="7550150" y="2628900"/>
          <p14:tracePt t="158771" x="7537450" y="2641600"/>
          <p14:tracePt t="158787" x="7512050" y="2660650"/>
          <p14:tracePt t="158804" x="7480300" y="2679700"/>
          <p14:tracePt t="158821" x="7467600" y="2692400"/>
          <p14:tracePt t="158837" x="7448550" y="2705100"/>
          <p14:tracePt t="158854" x="7410450" y="2724150"/>
          <p14:tracePt t="158872" x="7385050" y="2743200"/>
          <p14:tracePt t="158887" x="7359650" y="2768600"/>
          <p14:tracePt t="158905" x="7340600" y="2787650"/>
          <p14:tracePt t="158921" x="7321550" y="2813050"/>
          <p14:tracePt t="158938" x="7308850" y="2832100"/>
          <p14:tracePt t="158954" x="7302500" y="2851150"/>
          <p14:tracePt t="158971" x="7302500" y="2863850"/>
          <p14:tracePt t="158987" x="7302500" y="2870200"/>
          <p14:tracePt t="159004" x="7302500" y="2882900"/>
          <p14:tracePt t="159021" x="7302500" y="2889250"/>
          <p14:tracePt t="159037" x="7302500" y="2895600"/>
          <p14:tracePt t="159054" x="7302500" y="2908300"/>
          <p14:tracePt t="159072" x="7302500" y="2921000"/>
          <p14:tracePt t="159088" x="7308850" y="2933700"/>
          <p14:tracePt t="159104" x="7308850" y="2952750"/>
          <p14:tracePt t="159120" x="7308850" y="2971800"/>
          <p14:tracePt t="159137" x="7321550" y="2984500"/>
          <p14:tracePt t="159153" x="7327900" y="3003550"/>
          <p14:tracePt t="159170" x="7340600" y="3022600"/>
          <p14:tracePt t="159187" x="7359650" y="3048000"/>
          <p14:tracePt t="159204" x="7391400" y="3073400"/>
          <p14:tracePt t="159221" x="7429500" y="3092450"/>
          <p14:tracePt t="159237" x="7480300" y="3117850"/>
          <p14:tracePt t="159254" x="7556500" y="3136900"/>
          <p14:tracePt t="159271" x="7607300" y="3143250"/>
          <p14:tracePt t="159288" x="7620000" y="3143250"/>
          <p14:tracePt t="159304" x="7632700" y="3143250"/>
          <p14:tracePt t="159321" x="7677150" y="3111500"/>
          <p14:tracePt t="159338" x="7721600" y="3048000"/>
          <p14:tracePt t="159354" x="7747000" y="2978150"/>
          <p14:tracePt t="159371" x="7766050" y="2933700"/>
          <p14:tracePt t="159387" x="7778750" y="2895600"/>
          <p14:tracePt t="159404" x="7778750" y="2870200"/>
          <p14:tracePt t="159421" x="7778750" y="2857500"/>
          <p14:tracePt t="159438" x="7778750" y="2844800"/>
          <p14:tracePt t="159454" x="7778750" y="2838450"/>
          <p14:tracePt t="159471" x="7778750" y="2825750"/>
          <p14:tracePt t="16042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Artificial Kidney: Example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Let: </a:t>
            </a:r>
          </a:p>
          <a:p>
            <a:pPr lvl="1">
              <a:lnSpc>
                <a:spcPct val="80000"/>
              </a:lnSpc>
            </a:pPr>
            <a:r>
              <a:rPr lang="en-US" sz="2400" i="1">
                <a:sym typeface="Symbol" pitchFamily="18" charset="2"/>
              </a:rPr>
              <a:t>RT</a:t>
            </a:r>
            <a:r>
              <a:rPr lang="en-US" sz="2400">
                <a:sym typeface="Symbol" pitchFamily="18" charset="2"/>
              </a:rPr>
              <a:t>= 5×10</a:t>
            </a:r>
            <a:r>
              <a:rPr lang="en-US" sz="2400" baseline="30000">
                <a:sym typeface="Symbol" pitchFamily="18" charset="2"/>
              </a:rPr>
              <a:t>-6</a:t>
            </a:r>
            <a:r>
              <a:rPr lang="en-US" sz="2400">
                <a:sym typeface="Symbol" pitchFamily="18" charset="2"/>
              </a:rPr>
              <a:t> m/s </a:t>
            </a:r>
          </a:p>
          <a:p>
            <a:pPr lvl="1">
              <a:lnSpc>
                <a:spcPct val="80000"/>
              </a:lnSpc>
            </a:pPr>
            <a:r>
              <a:rPr lang="en-US" sz="2400" i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= 2 m</a:t>
            </a:r>
            <a:r>
              <a:rPr lang="en-US" sz="2400" baseline="30000">
                <a:sym typeface="Symbol" pitchFamily="18" charset="2"/>
              </a:rPr>
              <a:t>2</a:t>
            </a:r>
          </a:p>
          <a:p>
            <a:pPr lvl="1">
              <a:lnSpc>
                <a:spcPct val="80000"/>
              </a:lnSpc>
            </a:pPr>
            <a:r>
              <a:rPr lang="en-US" sz="2400" i="1">
                <a:sym typeface="Symbol" pitchFamily="18" charset="2"/>
              </a:rPr>
              <a:t>V</a:t>
            </a:r>
            <a:r>
              <a:rPr lang="en-US" sz="2400">
                <a:sym typeface="Symbol" pitchFamily="18" charset="2"/>
              </a:rPr>
              <a:t>= 40 L</a:t>
            </a:r>
          </a:p>
          <a:p>
            <a:pPr>
              <a:lnSpc>
                <a:spcPct val="80000"/>
              </a:lnSpc>
            </a:pPr>
            <a:r>
              <a:rPr lang="en-US" sz="2800">
                <a:sym typeface="Symbol" pitchFamily="18" charset="2"/>
              </a:rPr>
              <a:t>Then,</a:t>
            </a:r>
          </a:p>
          <a:p>
            <a:pPr lvl="1">
              <a:lnSpc>
                <a:spcPct val="80000"/>
              </a:lnSpc>
            </a:pPr>
            <a:r>
              <a:rPr lang="en-US" sz="2400" i="1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= 1.1 h</a:t>
            </a:r>
          </a:p>
          <a:p>
            <a:pPr>
              <a:lnSpc>
                <a:spcPct val="80000"/>
              </a:lnSpc>
            </a:pPr>
            <a:r>
              <a:rPr lang="en-US" sz="2800">
                <a:sym typeface="Symbol" pitchFamily="18" charset="2"/>
              </a:rPr>
              <a:t>Dialysis typically takes hours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ym typeface="Symbol" pitchFamily="18" charset="2"/>
              </a:rPr>
              <a:t>A number of </a:t>
            </a:r>
            <a:r>
              <a:rPr lang="en-US" sz="2400" i="1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 must elapse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ym typeface="Symbol" pitchFamily="18" charset="2"/>
              </a:rPr>
              <a:t>Larger molecules are slower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ym typeface="Symbol" pitchFamily="18" charset="2"/>
              </a:rPr>
              <a:t>Not to cause cerebral edema and headache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8"/>
    </mc:Choice>
    <mc:Fallback xmlns="">
      <p:transition spd="slow" advTm="6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83" x="2355850" y="2679700"/>
          <p14:tracePt t="10452" x="2374900" y="2679700"/>
          <p14:tracePt t="10460" x="2387600" y="2679700"/>
          <p14:tracePt t="10468" x="2432050" y="2679700"/>
          <p14:tracePt t="10484" x="2470150" y="2679700"/>
          <p14:tracePt t="10500" x="2520950" y="2679700"/>
          <p14:tracePt t="10515" x="2559050" y="2679700"/>
          <p14:tracePt t="10523" x="2622550" y="2679700"/>
          <p14:tracePt t="10535" x="2673350" y="2679700"/>
          <p14:tracePt t="10551" x="2736850" y="2679700"/>
          <p14:tracePt t="10568" x="2794000" y="2679700"/>
          <p14:tracePt t="10585" x="2838450" y="2679700"/>
          <p14:tracePt t="10602" x="2895600" y="2679700"/>
          <p14:tracePt t="10618" x="2952750" y="2679700"/>
          <p14:tracePt t="10618" x="2984500" y="2679700"/>
          <p14:tracePt t="10636" x="3041650" y="2679700"/>
          <p14:tracePt t="10652" x="3130550" y="2679700"/>
          <p14:tracePt t="10668" x="3219450" y="2679700"/>
          <p14:tracePt t="10684" x="3295650" y="2679700"/>
          <p14:tracePt t="10701" x="3359150" y="2679700"/>
          <p14:tracePt t="10717" x="3397250" y="2679700"/>
          <p14:tracePt t="10735" x="3429000" y="2679700"/>
          <p14:tracePt t="10751" x="3448050" y="2679700"/>
          <p14:tracePt t="10768" x="3460750" y="2679700"/>
          <p14:tracePt t="10784" x="3473450" y="2679700"/>
          <p14:tracePt t="10802" x="3479800" y="2679700"/>
          <p14:tracePt t="10818" x="3486150" y="2679700"/>
          <p14:tracePt t="11140" x="3473450" y="2679700"/>
          <p14:tracePt t="11148" x="3454400" y="2686050"/>
          <p14:tracePt t="11152" x="3435350" y="2692400"/>
          <p14:tracePt t="11168" x="3409950" y="2698750"/>
          <p14:tracePt t="11168" x="3359150" y="2711450"/>
          <p14:tracePt t="11185" x="3295650" y="2730500"/>
          <p14:tracePt t="11201" x="3232150" y="2749550"/>
          <p14:tracePt t="11217" x="3187700" y="2762250"/>
          <p14:tracePt t="11234" x="3155950" y="2762250"/>
          <p14:tracePt t="11252" x="3136900" y="2762250"/>
          <p14:tracePt t="11268" x="3105150" y="2762250"/>
          <p14:tracePt t="11285" x="3092450" y="2762250"/>
          <p14:tracePt t="11301" x="3067050" y="2762250"/>
          <p14:tracePt t="11318" x="3054350" y="2755900"/>
          <p14:tracePt t="11334" x="3048000" y="2755900"/>
          <p14:tracePt t="11352" x="3041650" y="2755900"/>
          <p14:tracePt t="11368" x="3035300" y="2755900"/>
          <p14:tracePt t="11412" x="3028950" y="2755900"/>
          <p14:tracePt t="11773" x="3035300" y="2755900"/>
          <p14:tracePt t="11788" x="3041650" y="2755900"/>
          <p14:tracePt t="11795" x="3054350" y="2755900"/>
          <p14:tracePt t="11804" x="3073400" y="2755900"/>
          <p14:tracePt t="11818" x="3105150" y="2755900"/>
          <p14:tracePt t="11834" x="3187700" y="2755900"/>
          <p14:tracePt t="11852" x="3251200" y="2755900"/>
          <p14:tracePt t="11868" x="3327400" y="2755900"/>
          <p14:tracePt t="11885" x="3378200" y="2755900"/>
          <p14:tracePt t="11901" x="3409950" y="2755900"/>
          <p14:tracePt t="11918" x="3429000" y="2755900"/>
          <p14:tracePt t="11934" x="3448050" y="2755900"/>
          <p14:tracePt t="11951" x="3460750" y="2755900"/>
          <p14:tracePt t="11968" x="3467100" y="2755900"/>
          <p14:tracePt t="11985" x="3479800" y="2755900"/>
          <p14:tracePt t="12001" x="3486150" y="2755900"/>
          <p14:tracePt t="12018" x="3492500" y="2755900"/>
          <p14:tracePt t="12034" x="3498850" y="2755900"/>
          <p14:tracePt t="12084" x="3505200" y="2755900"/>
          <p14:tracePt t="12243" x="3498850" y="2755900"/>
          <p14:tracePt t="12251" x="3486150" y="2755900"/>
          <p14:tracePt t="12259" x="3473450" y="2768600"/>
          <p14:tracePt t="12267" x="3429000" y="2806700"/>
          <p14:tracePt t="12277" x="3403600" y="2844800"/>
          <p14:tracePt t="12284" x="3352800" y="2908300"/>
          <p14:tracePt t="12301" x="3289300" y="2971800"/>
          <p14:tracePt t="12318" x="3219450" y="3016250"/>
          <p14:tracePt t="12335" x="3149600" y="3048000"/>
          <p14:tracePt t="12351" x="3028950" y="3067050"/>
          <p14:tracePt t="12368" x="2927350" y="3079750"/>
          <p14:tracePt t="12385" x="2813050" y="3079750"/>
          <p14:tracePt t="12401" x="2679700" y="3079750"/>
          <p14:tracePt t="12418" x="2571750" y="3079750"/>
          <p14:tracePt t="12434" x="2432050" y="3086100"/>
          <p14:tracePt t="12452" x="2349500" y="3079750"/>
          <p14:tracePt t="12468" x="2286000" y="3067050"/>
          <p14:tracePt t="12484" x="2222500" y="3060700"/>
          <p14:tracePt t="12501" x="2146300" y="3048000"/>
          <p14:tracePt t="12518" x="2063750" y="3041650"/>
          <p14:tracePt t="12534" x="1993900" y="3041650"/>
          <p14:tracePt t="12551" x="1917700" y="3035300"/>
          <p14:tracePt t="12568" x="1860550" y="3035300"/>
          <p14:tracePt t="12832" x="1873250" y="3035300"/>
          <p14:tracePt t="12836" x="1885950" y="3035300"/>
          <p14:tracePt t="12852" x="1892300" y="3035300"/>
          <p14:tracePt t="12853" x="1924050" y="3035300"/>
          <p14:tracePt t="12868" x="1962150" y="3035300"/>
          <p14:tracePt t="12885" x="2012950" y="3035300"/>
          <p14:tracePt t="12902" x="2044700" y="3035300"/>
          <p14:tracePt t="12918" x="2063750" y="3035300"/>
          <p14:tracePt t="12935" x="2070100" y="3035300"/>
          <p14:tracePt t="12951" x="2082800" y="3035300"/>
          <p14:tracePt t="12968" x="2089150" y="3035300"/>
          <p14:tracePt t="12985" x="2095500" y="3035300"/>
          <p14:tracePt t="13001" x="2101850" y="3035300"/>
          <p14:tracePt t="13036" x="2108200" y="3035300"/>
          <p14:tracePt t="13052" x="2120900" y="3035300"/>
          <p14:tracePt t="13053" x="2127250" y="3035300"/>
          <p14:tracePt t="13068" x="2139950" y="3035300"/>
          <p14:tracePt t="13085" x="2146300" y="3035300"/>
          <p14:tracePt t="13101" x="2159000" y="3035300"/>
          <p14:tracePt t="13118" x="2165350" y="3035300"/>
          <p14:tracePt t="13135" x="2184400" y="3035300"/>
          <p14:tracePt t="13151" x="2203450" y="3035300"/>
          <p14:tracePt t="13168" x="2216150" y="3035300"/>
          <p14:tracePt t="13184" x="2228850" y="3035300"/>
          <p14:tracePt t="13201" x="2235200" y="3035300"/>
          <p14:tracePt t="13218" x="2241550" y="3035300"/>
          <p14:tracePt t="13260" x="2247900" y="3035300"/>
          <p14:tracePt t="13276" x="2254250" y="3035300"/>
          <p14:tracePt t="13294" x="2260600" y="3035300"/>
          <p14:tracePt t="13301" x="2260600" y="3041650"/>
          <p14:tracePt t="13302" x="2273300" y="3041650"/>
          <p14:tracePt t="13318" x="2279650" y="3041650"/>
          <p14:tracePt t="13335" x="2286000" y="3041650"/>
          <p14:tracePt t="13351" x="2298700" y="3041650"/>
          <p14:tracePt t="13368" x="2311400" y="3048000"/>
          <p14:tracePt t="13384" x="2317750" y="3048000"/>
          <p14:tracePt t="13401" x="2330450" y="3048000"/>
          <p14:tracePt t="13418" x="2349500" y="3048000"/>
          <p14:tracePt t="13435" x="2362200" y="3048000"/>
          <p14:tracePt t="13451" x="2381250" y="3054350"/>
          <p14:tracePt t="13468" x="2393950" y="3060700"/>
          <p14:tracePt t="13484" x="2400300" y="3060700"/>
          <p14:tracePt t="13501" x="2413000" y="3060700"/>
          <p14:tracePt t="13540" x="2419350" y="3060700"/>
          <p14:tracePt t="13540" x="2425700" y="3060700"/>
          <p14:tracePt t="13556" x="2438400" y="3067050"/>
          <p14:tracePt t="13568" x="2444750" y="3067050"/>
          <p14:tracePt t="13584" x="2444750" y="3073400"/>
          <p14:tracePt t="13601" x="2451100" y="3073400"/>
          <p14:tracePt t="13980" x="2470150" y="3073400"/>
          <p14:tracePt t="13988" x="2501900" y="3092450"/>
          <p14:tracePt t="13990" x="2527300" y="3098800"/>
          <p14:tracePt t="14001" x="2584450" y="3124200"/>
          <p14:tracePt t="14018" x="2628900" y="3155950"/>
          <p14:tracePt t="14018" x="2647950" y="3155950"/>
          <p14:tracePt t="14036" x="2673350" y="3175000"/>
          <p14:tracePt t="14052" x="2679700" y="3175000"/>
          <p14:tracePt t="14140" x="2686050" y="3175000"/>
          <p14:tracePt t="14179" x="2692400" y="3175000"/>
          <p14:tracePt t="14195" x="2698750" y="3175000"/>
          <p14:tracePt t="14203" x="2705100" y="3175000"/>
          <p14:tracePt t="14212" x="2711450" y="3175000"/>
          <p14:tracePt t="14220" x="2717800" y="3168650"/>
          <p14:tracePt t="14234" x="2736850" y="3162300"/>
          <p14:tracePt t="14252" x="2755900" y="3149600"/>
          <p14:tracePt t="14268" x="2768600" y="3143250"/>
          <p14:tracePt t="14284" x="2787650" y="3136900"/>
          <p14:tracePt t="14301" x="2800350" y="3130550"/>
          <p14:tracePt t="14339" x="2806700" y="3124200"/>
          <p14:tracePt t="14436" x="2813050" y="3124200"/>
          <p14:tracePt t="14443" x="2838450" y="3124200"/>
          <p14:tracePt t="14451" x="2857500" y="3124200"/>
          <p14:tracePt t="14476" x="2901950" y="3124200"/>
          <p14:tracePt t="14484" x="2933700" y="3117850"/>
          <p14:tracePt t="14485" x="3016250" y="3092450"/>
          <p14:tracePt t="14501" x="3092450" y="3054350"/>
          <p14:tracePt t="14519" x="3149600" y="3009900"/>
          <p14:tracePt t="14534" x="3187700" y="2940050"/>
          <p14:tracePt t="14551" x="3200400" y="2876550"/>
          <p14:tracePt t="14568" x="3200400" y="2825750"/>
          <p14:tracePt t="14585" x="3200400" y="2787650"/>
          <p14:tracePt t="14601" x="3175000" y="2736850"/>
          <p14:tracePt t="14618" x="3136900" y="2698750"/>
          <p14:tracePt t="14634" x="2990850" y="2628900"/>
          <p14:tracePt t="14652" x="2863850" y="2590800"/>
          <p14:tracePt t="14668" x="2711450" y="2552700"/>
          <p14:tracePt t="14685" x="2565400" y="2533650"/>
          <p14:tracePt t="14700" x="2419350" y="2527300"/>
          <p14:tracePt t="14717" x="2368550" y="2527300"/>
          <p14:tracePt t="14734" x="2362200" y="2527300"/>
          <p14:tracePt t="14751" x="2298700" y="2559050"/>
          <p14:tracePt t="14767" x="2235200" y="2603500"/>
          <p14:tracePt t="14784" x="2203450" y="2641600"/>
          <p14:tracePt t="14801" x="2184400" y="2692400"/>
          <p14:tracePt t="14818" x="2178050" y="2730500"/>
          <p14:tracePt t="14834" x="2178050" y="2806700"/>
          <p14:tracePt t="14852" x="2203450" y="2870200"/>
          <p14:tracePt t="14868" x="2247900" y="2927350"/>
          <p14:tracePt t="14886" x="2305050" y="2984500"/>
          <p14:tracePt t="14902" x="2374900" y="3035300"/>
          <p14:tracePt t="14919" x="2476500" y="3086100"/>
          <p14:tracePt t="14935" x="2584450" y="3117850"/>
          <p14:tracePt t="14952" x="2641600" y="3136900"/>
          <p14:tracePt t="14969" x="2743200" y="3155950"/>
          <p14:tracePt t="14986" x="2876550" y="3162300"/>
          <p14:tracePt t="15002" x="2997200" y="3162300"/>
          <p14:tracePt t="15019" x="3111500" y="3162300"/>
          <p14:tracePt t="15035" x="3232150" y="3111500"/>
          <p14:tracePt t="15053" x="3295650" y="3054350"/>
          <p14:tracePt t="15069" x="3333750" y="2997200"/>
          <p14:tracePt t="15086" x="3352800" y="2965450"/>
          <p14:tracePt t="15102" x="3359150" y="2895600"/>
          <p14:tracePt t="15119" x="3359150" y="2806700"/>
          <p14:tracePt t="15135" x="3295650" y="2736850"/>
          <p14:tracePt t="15152" x="3219450" y="2667000"/>
          <p14:tracePt t="15169" x="3155950" y="2616200"/>
          <p14:tracePt t="15186" x="3079750" y="2590800"/>
          <p14:tracePt t="15202" x="3028950" y="2578100"/>
          <p14:tracePt t="15219" x="2965450" y="2571750"/>
          <p14:tracePt t="15235" x="2832100" y="2571750"/>
          <p14:tracePt t="15253" x="2749550" y="2584450"/>
          <p14:tracePt t="15269" x="2654300" y="2622550"/>
          <p14:tracePt t="15286" x="2578100" y="2660650"/>
          <p14:tracePt t="15302" x="2508250" y="2711450"/>
          <p14:tracePt t="15319" x="2432050" y="2781300"/>
          <p14:tracePt t="15335" x="2381250" y="2844800"/>
          <p14:tracePt t="15352" x="2336800" y="2927350"/>
          <p14:tracePt t="15369" x="2305050" y="3003550"/>
          <p14:tracePt t="15386" x="2279650" y="3054350"/>
          <p14:tracePt t="15402" x="2279650" y="3111500"/>
          <p14:tracePt t="15419" x="2279650" y="3149600"/>
          <p14:tracePt t="15435" x="2298700" y="3213100"/>
          <p14:tracePt t="15453" x="2317750" y="3238500"/>
          <p14:tracePt t="15470" x="2355850" y="3270250"/>
          <p14:tracePt t="15485" x="2432050" y="3308350"/>
          <p14:tracePt t="15502" x="2476500" y="3321050"/>
          <p14:tracePt t="15519" x="2603500" y="3352800"/>
          <p14:tracePt t="15535" x="2781300" y="3378200"/>
          <p14:tracePt t="15552" x="2959100" y="3384550"/>
          <p14:tracePt t="15569" x="3124200" y="3384550"/>
          <p14:tracePt t="15586" x="3238500" y="3371850"/>
          <p14:tracePt t="15602" x="3314700" y="3333750"/>
          <p14:tracePt t="15619" x="3371850" y="3282950"/>
          <p14:tracePt t="15635" x="3422650" y="3200400"/>
          <p14:tracePt t="15653" x="3441700" y="3149600"/>
          <p14:tracePt t="15669" x="3441700" y="3136900"/>
          <p14:tracePt t="15685" x="3435350" y="3098800"/>
          <p14:tracePt t="15702" x="3409950" y="3048000"/>
          <p14:tracePt t="15719" x="3352800" y="2971800"/>
          <p14:tracePt t="15735" x="3251200" y="2889250"/>
          <p14:tracePt t="15752" x="3130550" y="2813050"/>
          <p14:tracePt t="15769" x="2997200" y="2743200"/>
          <p14:tracePt t="15786" x="2876550" y="2686050"/>
          <p14:tracePt t="15802" x="2768600" y="2647950"/>
          <p14:tracePt t="15819" x="2686050" y="2628900"/>
          <p14:tracePt t="15835" x="2590800" y="2622550"/>
          <p14:tracePt t="15853" x="2527300" y="2622550"/>
          <p14:tracePt t="15869" x="2444750" y="2628900"/>
          <p14:tracePt t="15885" x="2368550" y="2660650"/>
          <p14:tracePt t="15902" x="2292350" y="2698750"/>
          <p14:tracePt t="15919" x="2216150" y="2755900"/>
          <p14:tracePt t="15935" x="2165350" y="2794000"/>
          <p14:tracePt t="15952" x="2133600" y="2851150"/>
          <p14:tracePt t="15968" x="2120900" y="2901950"/>
          <p14:tracePt t="15985" x="2120900" y="2959100"/>
          <p14:tracePt t="16002" x="2120900" y="3009900"/>
          <p14:tracePt t="16019" x="2171700" y="3079750"/>
          <p14:tracePt t="16035" x="2279650" y="3155950"/>
          <p14:tracePt t="16053" x="2419350" y="3200400"/>
          <p14:tracePt t="16069" x="2559050" y="3225800"/>
          <p14:tracePt t="16085" x="2692400" y="3225800"/>
          <p14:tracePt t="16102" x="2876550" y="3225800"/>
          <p14:tracePt t="16119" x="3060700" y="3213100"/>
          <p14:tracePt t="16135" x="3225800" y="3155950"/>
          <p14:tracePt t="16152" x="3371850" y="3073400"/>
          <p14:tracePt t="16169" x="3467100" y="3003550"/>
          <p14:tracePt t="16186" x="3524250" y="2959100"/>
          <p14:tracePt t="16203" x="3562350" y="2921000"/>
          <p14:tracePt t="16219" x="3581400" y="2851150"/>
          <p14:tracePt t="16237" x="3581400" y="2813050"/>
          <p14:tracePt t="16253" x="3581400" y="2781300"/>
          <p14:tracePt t="16269" x="3568700" y="2762250"/>
          <p14:tracePt t="16285" x="3543300" y="2730500"/>
          <p14:tracePt t="16302" x="3479800" y="2705100"/>
          <p14:tracePt t="16319" x="3390900" y="2679700"/>
          <p14:tracePt t="16335" x="3270250" y="2654300"/>
          <p14:tracePt t="16352" x="3155950" y="2641600"/>
          <p14:tracePt t="16369" x="3028950" y="2641600"/>
          <p14:tracePt t="16385" x="2908300" y="2641600"/>
          <p14:tracePt t="16402" x="2768600" y="2641600"/>
          <p14:tracePt t="16419" x="2660650" y="2647950"/>
          <p14:tracePt t="16435" x="2533650" y="2686050"/>
          <p14:tracePt t="16453" x="2457450" y="2711450"/>
          <p14:tracePt t="16469" x="2419350" y="2724150"/>
          <p14:tracePt t="16485" x="2387600" y="2743200"/>
          <p14:tracePt t="16502" x="2362200" y="2768600"/>
          <p14:tracePt t="16518" x="2343150" y="2787650"/>
          <p14:tracePt t="16535" x="2336800" y="2806700"/>
          <p14:tracePt t="16552" x="2330450" y="2825750"/>
          <p14:tracePt t="16569" x="2330450" y="2838450"/>
          <p14:tracePt t="16585" x="2330450" y="2851150"/>
          <p14:tracePt t="16602" x="2336800" y="2876550"/>
          <p14:tracePt t="16645" x="2349500" y="2889250"/>
          <p14:tracePt t="16661" x="2374900" y="2921000"/>
          <p14:tracePt t="16664" x="2387600" y="2940050"/>
          <p14:tracePt t="16669" x="2425700" y="2971800"/>
          <p14:tracePt t="16685" x="2482850" y="2997200"/>
          <p14:tracePt t="16703" x="2552700" y="3028950"/>
          <p14:tracePt t="16719" x="2603500" y="3041650"/>
          <p14:tracePt t="16735" x="2711450" y="3079750"/>
          <p14:tracePt t="16752" x="2857500" y="3105150"/>
          <p14:tracePt t="16769" x="2978150" y="3117850"/>
          <p14:tracePt t="16785" x="3041650" y="3124200"/>
          <p14:tracePt t="16820" x="3067050" y="3124200"/>
          <p14:tracePt t="16821" x="3092450" y="3117850"/>
          <p14:tracePt t="16835" x="3143250" y="3092450"/>
          <p14:tracePt t="16852" x="3162300" y="3073400"/>
          <p14:tracePt t="16869" x="3181350" y="3035300"/>
          <p14:tracePt t="16886" x="3200400" y="3003550"/>
          <p14:tracePt t="16902" x="3206750" y="2959100"/>
          <p14:tracePt t="16918" x="3206750" y="2914650"/>
          <p14:tracePt t="16935" x="3206750" y="2876550"/>
          <p14:tracePt t="16952" x="3200400" y="2832100"/>
          <p14:tracePt t="16969" x="3175000" y="2800350"/>
          <p14:tracePt t="16985" x="3136900" y="2762250"/>
          <p14:tracePt t="17002" x="3105150" y="2736850"/>
          <p14:tracePt t="17018" x="3035300" y="2692400"/>
          <p14:tracePt t="17036" x="2927350" y="2647950"/>
          <p14:tracePt t="17053" x="2863850" y="2628900"/>
          <p14:tracePt t="17069" x="2794000" y="2622550"/>
          <p14:tracePt t="17085" x="2724150" y="2622550"/>
          <p14:tracePt t="17102" x="2628900" y="2641600"/>
          <p14:tracePt t="17119" x="2546350" y="2673350"/>
          <p14:tracePt t="17136" x="2476500" y="2705100"/>
          <p14:tracePt t="17152" x="2444750" y="2724150"/>
          <p14:tracePt t="17169" x="2387600" y="2762250"/>
          <p14:tracePt t="17186" x="2368550" y="2781300"/>
          <p14:tracePt t="17202" x="2317750" y="2825750"/>
          <p14:tracePt t="17219" x="2286000" y="2870200"/>
          <p14:tracePt t="17235" x="2247900" y="2952750"/>
          <p14:tracePt t="17253" x="2228850" y="3009900"/>
          <p14:tracePt t="17269" x="2222500" y="3073400"/>
          <p14:tracePt t="17285" x="2222500" y="3117850"/>
          <p14:tracePt t="17302" x="2254250" y="3162300"/>
          <p14:tracePt t="17319" x="2286000" y="3181350"/>
          <p14:tracePt t="17335" x="2349500" y="3219450"/>
          <p14:tracePt t="17352" x="2463800" y="3238500"/>
          <p14:tracePt t="17369" x="2578100" y="3263900"/>
          <p14:tracePt t="17385" x="2755900" y="3282950"/>
          <p14:tracePt t="17402" x="2933700" y="3282950"/>
          <p14:tracePt t="17419" x="3079750" y="3282950"/>
          <p14:tracePt t="17436" x="3238500" y="3276600"/>
          <p14:tracePt t="17453" x="3314700" y="3238500"/>
          <p14:tracePt t="17469" x="3371850" y="3187700"/>
          <p14:tracePt t="17485" x="3429000" y="3124200"/>
          <p14:tracePt t="17502" x="3467100" y="3054350"/>
          <p14:tracePt t="17519" x="3479800" y="3022600"/>
          <p14:tracePt t="17535" x="3486150" y="2984500"/>
          <p14:tracePt t="17552" x="3486150" y="2959100"/>
          <p14:tracePt t="17569" x="3486150" y="2933700"/>
          <p14:tracePt t="17585" x="3479800" y="2901950"/>
          <p14:tracePt t="17602" x="3441700" y="2857500"/>
          <p14:tracePt t="17619" x="3409950" y="2832100"/>
          <p14:tracePt t="17635" x="3308350" y="2787650"/>
          <p14:tracePt t="17653" x="3213100" y="2755900"/>
          <p14:tracePt t="17668" x="3105150" y="2730500"/>
          <p14:tracePt t="17685" x="2997200" y="2711450"/>
          <p14:tracePt t="17702" x="2901950" y="2705100"/>
          <p14:tracePt t="17719" x="2800350" y="2705100"/>
          <p14:tracePt t="17735" x="2711450" y="2705100"/>
          <p14:tracePt t="17752" x="2654300" y="2711450"/>
          <p14:tracePt t="17769" x="2603500" y="2730500"/>
          <p14:tracePt t="17785" x="2565400" y="2743200"/>
          <p14:tracePt t="17802" x="2540000" y="2749550"/>
          <p14:tracePt t="17819" x="2533650" y="2749550"/>
          <p14:tracePt t="17836" x="2514600" y="2768600"/>
          <p14:tracePt t="17854" x="2501900" y="2781300"/>
          <p14:tracePt t="17869" x="2501900" y="2800350"/>
          <p14:tracePt t="17886" x="2495550" y="2838450"/>
          <p14:tracePt t="17902" x="2495550" y="2870200"/>
          <p14:tracePt t="17919" x="2501900" y="2914650"/>
          <p14:tracePt t="17935" x="2520950" y="2952750"/>
          <p14:tracePt t="17952" x="2546350" y="2984500"/>
          <p14:tracePt t="17968" x="2571750" y="3016250"/>
          <p14:tracePt t="17985" x="2597150" y="3035300"/>
          <p14:tracePt t="18002" x="2635250" y="3054350"/>
          <p14:tracePt t="18019" x="2641600" y="3054350"/>
          <p14:tracePt t="18035" x="2686050" y="3067050"/>
          <p14:tracePt t="18053" x="2724150" y="3067050"/>
          <p14:tracePt t="18068" x="2794000" y="3079750"/>
          <p14:tracePt t="18086" x="2870200" y="3079750"/>
          <p14:tracePt t="18102" x="2959100" y="3079750"/>
          <p14:tracePt t="18119" x="3022600" y="3079750"/>
          <p14:tracePt t="18135" x="3067050" y="3073400"/>
          <p14:tracePt t="18152" x="3098800" y="3060700"/>
          <p14:tracePt t="18168" x="3136900" y="3035300"/>
          <p14:tracePt t="18185" x="3175000" y="3003550"/>
          <p14:tracePt t="18202" x="3194050" y="2965450"/>
          <p14:tracePt t="18219" x="3206750" y="2940050"/>
          <p14:tracePt t="18235" x="3206750" y="2914650"/>
          <p14:tracePt t="18253" x="3206750" y="2895600"/>
          <p14:tracePt t="18268" x="3200400" y="2876550"/>
          <p14:tracePt t="18285" x="3175000" y="2844800"/>
          <p14:tracePt t="18302" x="3130550" y="2800350"/>
          <p14:tracePt t="18319" x="3073400" y="2743200"/>
          <p14:tracePt t="18335" x="2984500" y="2692400"/>
          <p14:tracePt t="18352" x="2870200" y="2647950"/>
          <p14:tracePt t="18368" x="2743200" y="2622550"/>
          <p14:tracePt t="18385" x="2603500" y="2597150"/>
          <p14:tracePt t="18402" x="2489200" y="2597150"/>
          <p14:tracePt t="18419" x="2393950" y="2597150"/>
          <p14:tracePt t="18435" x="2305050" y="2616200"/>
          <p14:tracePt t="18453" x="2241550" y="2654300"/>
          <p14:tracePt t="18469" x="2190750" y="2679700"/>
          <p14:tracePt t="18485" x="2146300" y="2717800"/>
          <p14:tracePt t="18502" x="2114550" y="2755900"/>
          <p14:tracePt t="18519" x="2089150" y="2787650"/>
          <p14:tracePt t="18535" x="2082800" y="2838450"/>
          <p14:tracePt t="18552" x="2070100" y="2882900"/>
          <p14:tracePt t="18568" x="2070100" y="2921000"/>
          <p14:tracePt t="18586" x="2076450" y="2946400"/>
          <p14:tracePt t="18602" x="2095500" y="2978150"/>
          <p14:tracePt t="18619" x="2127250" y="3009900"/>
          <p14:tracePt t="18635" x="2203450" y="3048000"/>
          <p14:tracePt t="18653" x="2279650" y="3067050"/>
          <p14:tracePt t="18669" x="2400300" y="3098800"/>
          <p14:tracePt t="18685" x="2565400" y="3143250"/>
          <p14:tracePt t="18702" x="2774950" y="3168650"/>
          <p14:tracePt t="18719" x="2933700" y="3187700"/>
          <p14:tracePt t="18735" x="2946400" y="3187700"/>
          <p14:tracePt t="18752" x="2997200" y="3187700"/>
          <p14:tracePt t="18768" x="3054350" y="3168650"/>
          <p14:tracePt t="18786" x="3098800" y="3143250"/>
          <p14:tracePt t="18801" x="3124200" y="3117850"/>
          <p14:tracePt t="18818" x="3149600" y="3086100"/>
          <p14:tracePt t="18835" x="3162300" y="3035300"/>
          <p14:tracePt t="18853" x="3162300" y="2990850"/>
          <p14:tracePt t="18869" x="3162300" y="2952750"/>
          <p14:tracePt t="18885" x="3155950" y="2908300"/>
          <p14:tracePt t="18902" x="3136900" y="2876550"/>
          <p14:tracePt t="18918" x="3098800" y="2832100"/>
          <p14:tracePt t="18935" x="3041650" y="2774950"/>
          <p14:tracePt t="18952" x="2990850" y="2736850"/>
          <p14:tracePt t="18968" x="2921000" y="2705100"/>
          <p14:tracePt t="18986" x="2844800" y="2673350"/>
          <p14:tracePt t="19002" x="2755900" y="2660650"/>
          <p14:tracePt t="19019" x="2641600" y="2647950"/>
          <p14:tracePt t="19035" x="2501900" y="2647950"/>
          <p14:tracePt t="19068" x="2425700" y="2647950"/>
          <p14:tracePt t="19069" x="2362200" y="2667000"/>
          <p14:tracePt t="19085" x="2343150" y="2679700"/>
          <p14:tracePt t="19102" x="2305050" y="2705100"/>
          <p14:tracePt t="19120" x="2260600" y="2749550"/>
          <p14:tracePt t="19135" x="2241550" y="2781300"/>
          <p14:tracePt t="19152" x="2228850" y="2825750"/>
          <p14:tracePt t="19168" x="2216150" y="2870200"/>
          <p14:tracePt t="19185" x="2209800" y="2921000"/>
          <p14:tracePt t="19202" x="2209800" y="2965450"/>
          <p14:tracePt t="19219" x="2209800" y="3003550"/>
          <p14:tracePt t="19235" x="2222500" y="3048000"/>
          <p14:tracePt t="19253" x="2241550" y="3067050"/>
          <p14:tracePt t="19269" x="2260600" y="3086100"/>
          <p14:tracePt t="19285" x="2298700" y="3098800"/>
          <p14:tracePt t="19302" x="2362200" y="3124200"/>
          <p14:tracePt t="19318" x="2451100" y="3149600"/>
          <p14:tracePt t="19335" x="2578100" y="3175000"/>
          <p14:tracePt t="19352" x="2736850" y="3200400"/>
          <p14:tracePt t="19368" x="2863850" y="3213100"/>
          <p14:tracePt t="19385" x="2984500" y="3213100"/>
          <p14:tracePt t="19402" x="3073400" y="3213100"/>
          <p14:tracePt t="19418" x="3143250" y="3181350"/>
          <p14:tracePt t="19435" x="3219450" y="3124200"/>
          <p14:tracePt t="19453" x="3251200" y="3092450"/>
          <p14:tracePt t="19468" x="3263900" y="3079750"/>
          <p14:tracePt t="19485" x="3276600" y="3060700"/>
          <p14:tracePt t="19502" x="3282950" y="3028950"/>
          <p14:tracePt t="19519" x="3302000" y="2997200"/>
          <p14:tracePt t="19536" x="3308350" y="2952750"/>
          <p14:tracePt t="19552" x="3308350" y="2908300"/>
          <p14:tracePt t="19569" x="3308350" y="2863850"/>
          <p14:tracePt t="19585" x="3282950" y="2819400"/>
          <p14:tracePt t="19602" x="3251200" y="2774950"/>
          <p14:tracePt t="19618" x="3213100" y="2743200"/>
          <p14:tracePt t="19635" x="3181350" y="2730500"/>
          <p14:tracePt t="19653" x="3073400" y="2705100"/>
          <p14:tracePt t="19669" x="2959100" y="2705100"/>
          <p14:tracePt t="19685" x="2844800" y="2705100"/>
          <p14:tracePt t="19702" x="2768600" y="2705100"/>
          <p14:tracePt t="19718" x="2692400" y="2724150"/>
          <p14:tracePt t="19736" x="2667000" y="2730500"/>
          <p14:tracePt t="19752" x="2616200" y="2774950"/>
          <p14:tracePt t="19769" x="2584450" y="2800350"/>
          <p14:tracePt t="19785" x="2565400" y="2832100"/>
          <p14:tracePt t="19802" x="2552700" y="2863850"/>
          <p14:tracePt t="19818" x="2546350" y="2889250"/>
          <p14:tracePt t="19835" x="2546350" y="2940050"/>
          <p14:tracePt t="19853" x="2546350" y="2971800"/>
          <p14:tracePt t="19869" x="2546350" y="2990850"/>
          <p14:tracePt t="19885" x="2552700" y="3009900"/>
          <p14:tracePt t="19932" x="2559050" y="3016250"/>
          <p14:tracePt t="19940" x="2584450" y="3035300"/>
          <p14:tracePt t="19952" x="2603500" y="3048000"/>
          <p14:tracePt t="19956" x="2667000" y="3073400"/>
          <p14:tracePt t="19968" x="2743200" y="3092450"/>
          <p14:tracePt t="19985" x="2813050" y="3111500"/>
          <p14:tracePt t="20002" x="2876550" y="3117850"/>
          <p14:tracePt t="20018" x="2946400" y="3117850"/>
          <p14:tracePt t="20035" x="3067050" y="3117850"/>
          <p14:tracePt t="20053" x="3149600" y="3111500"/>
          <p14:tracePt t="20069" x="3213100" y="3086100"/>
          <p14:tracePt t="20085" x="3263900" y="3079750"/>
          <p14:tracePt t="20101" x="3276600" y="3073400"/>
          <p14:tracePt t="20118" x="3295650" y="3054350"/>
          <p14:tracePt t="20134" x="3295650" y="3022600"/>
          <p14:tracePt t="20151" x="3302000" y="2984500"/>
          <p14:tracePt t="20167" x="3302000" y="2946400"/>
          <p14:tracePt t="20184" x="3289300" y="2921000"/>
          <p14:tracePt t="20201" x="3251200" y="2882900"/>
          <p14:tracePt t="20217" x="3181350" y="2819400"/>
          <p14:tracePt t="20235" x="3086100" y="2755900"/>
          <p14:tracePt t="20251" x="2997200" y="2717800"/>
          <p14:tracePt t="20268" x="2882900" y="2679700"/>
          <p14:tracePt t="20285" x="2736850" y="2654300"/>
          <p14:tracePt t="20302" x="2635250" y="2628900"/>
          <p14:tracePt t="20318" x="2546350" y="2622550"/>
          <p14:tracePt t="20335" x="2495550" y="2622550"/>
          <p14:tracePt t="20352" x="2463800" y="2622550"/>
          <p14:tracePt t="20369" x="2425700" y="2641600"/>
          <p14:tracePt t="20385" x="2393950" y="2667000"/>
          <p14:tracePt t="20402" x="2355850" y="2692400"/>
          <p14:tracePt t="20418" x="2324100" y="2730500"/>
          <p14:tracePt t="20434" x="2311400" y="2768600"/>
          <p14:tracePt t="20451" x="2305050" y="2844800"/>
          <p14:tracePt t="20467" x="2305050" y="2895600"/>
          <p14:tracePt t="20484" x="2317750" y="2946400"/>
          <p14:tracePt t="20501" x="2349500" y="2997200"/>
          <p14:tracePt t="20517" x="2387600" y="3035300"/>
          <p14:tracePt t="20534" x="2438400" y="3086100"/>
          <p14:tracePt t="20551" x="2533650" y="3130550"/>
          <p14:tracePt t="20568" x="2609850" y="3162300"/>
          <p14:tracePt t="20584" x="2711450" y="3194050"/>
          <p14:tracePt t="20602" x="2819400" y="3213100"/>
          <p14:tracePt t="20618" x="2901950" y="3219450"/>
          <p14:tracePt t="20635" x="3079750" y="3225800"/>
          <p14:tracePt t="20652" x="3168650" y="3225800"/>
          <p14:tracePt t="20668" x="3232150" y="3206750"/>
          <p14:tracePt t="20684" x="3282950" y="3187700"/>
          <p14:tracePt t="20701" x="3327400" y="3162300"/>
          <p14:tracePt t="20717" x="3359150" y="3130550"/>
          <p14:tracePt t="20734" x="3378200" y="3098800"/>
          <p14:tracePt t="20751" x="3384550" y="3054350"/>
          <p14:tracePt t="20767" x="3384550" y="3022600"/>
          <p14:tracePt t="20784" x="3384550" y="2997200"/>
          <p14:tracePt t="20801" x="3378200" y="2965450"/>
          <p14:tracePt t="20817" x="3359150" y="2933700"/>
          <p14:tracePt t="20834" x="3333750" y="2914650"/>
          <p14:tracePt t="20851" x="3251200" y="2857500"/>
          <p14:tracePt t="20868" x="3225800" y="2851150"/>
          <p14:tracePt t="20885" x="3136900" y="2819400"/>
          <p14:tracePt t="20901" x="3003550" y="2794000"/>
          <p14:tracePt t="20918" x="2882900" y="2781300"/>
          <p14:tracePt t="20934" x="2825750" y="2781300"/>
          <p14:tracePt t="20951" x="2800350" y="2781300"/>
          <p14:tracePt t="20967" x="2755900" y="2781300"/>
          <p14:tracePt t="20984" x="2717800" y="2787650"/>
          <p14:tracePt t="21001" x="2679700" y="2800350"/>
          <p14:tracePt t="21017" x="2654300" y="2813050"/>
          <p14:tracePt t="21034" x="2628900" y="2832100"/>
          <p14:tracePt t="21051" x="2603500" y="2851150"/>
          <p14:tracePt t="21068" x="2578100" y="2876550"/>
          <p14:tracePt t="21085" x="2565400" y="2895600"/>
          <p14:tracePt t="21102" x="2552700" y="2927350"/>
          <p14:tracePt t="21118" x="2540000" y="2952750"/>
          <p14:tracePt t="21135" x="2533650" y="2978150"/>
          <p14:tracePt t="21152" x="2533650" y="3003550"/>
          <p14:tracePt t="21168" x="2533650" y="3016250"/>
          <p14:tracePt t="21184" x="2533650" y="3022600"/>
          <p14:tracePt t="21201" x="2533650" y="3028950"/>
          <p14:tracePt t="21275" x="2533650" y="3035300"/>
          <p14:tracePt t="21291" x="2533650" y="3041650"/>
          <p14:tracePt t="21299" x="2533650" y="3048000"/>
          <p14:tracePt t="21308" x="2552700" y="3067050"/>
          <p14:tracePt t="21317" x="2603500" y="3111500"/>
          <p14:tracePt t="21334" x="2673350" y="3155950"/>
          <p14:tracePt t="21352" x="2762250" y="3200400"/>
          <p14:tracePt t="21368" x="2889250" y="3251200"/>
          <p14:tracePt t="21385" x="2984500" y="3263900"/>
          <p14:tracePt t="21402" x="3092450" y="3270250"/>
          <p14:tracePt t="21419" x="3213100" y="3263900"/>
          <p14:tracePt t="21435" x="3276600" y="3232150"/>
          <p14:tracePt t="21453" x="3282950" y="3232150"/>
          <p14:tracePt t="21492" x="3282950" y="3219450"/>
          <p14:tracePt t="21500" x="3289300" y="3181350"/>
          <p14:tracePt t="21500" x="3289300" y="3155950"/>
          <p14:tracePt t="21524" x="3276600" y="3117850"/>
          <p14:tracePt t="21532" x="3257550" y="3073400"/>
          <p14:tracePt t="21540" x="3219450" y="3009900"/>
          <p14:tracePt t="21552" x="3213100" y="3003550"/>
          <p14:tracePt t="21568" x="3136900" y="2946400"/>
          <p14:tracePt t="21585" x="2984500" y="2889250"/>
          <p14:tracePt t="21602" x="2844800" y="2857500"/>
          <p14:tracePt t="21618" x="2705100" y="2844800"/>
          <p14:tracePt t="21635" x="2540000" y="2857500"/>
          <p14:tracePt t="21653" x="2444750" y="2870200"/>
          <p14:tracePt t="21669" x="2362200" y="2908300"/>
          <p14:tracePt t="21685" x="2286000" y="2946400"/>
          <p14:tracePt t="21702" x="2235200" y="2984500"/>
          <p14:tracePt t="21719" x="2197100" y="3016250"/>
          <p14:tracePt t="21735" x="2184400" y="3035300"/>
          <p14:tracePt t="21751" x="2171700" y="3067050"/>
          <p14:tracePt t="21768" x="2165350" y="3086100"/>
          <p14:tracePt t="21784" x="2165350" y="3105150"/>
          <p14:tracePt t="21801" x="2178050" y="3130550"/>
          <p14:tracePt t="21817" x="2197100" y="3162300"/>
          <p14:tracePt t="21834" x="2228850" y="3187700"/>
          <p14:tracePt t="21851" x="2343150" y="3238500"/>
          <p14:tracePt t="21867" x="2425700" y="3257550"/>
          <p14:tracePt t="21884" x="2501900" y="3270250"/>
          <p14:tracePt t="21901" x="2546350" y="3276600"/>
          <p14:tracePt t="21917" x="2578100" y="3282950"/>
          <p14:tracePt t="22084" x="2578100" y="3289300"/>
          <p14:tracePt t="22243" x="2571750" y="3289300"/>
          <p14:tracePt t="22259" x="2565400" y="3295650"/>
          <p14:tracePt t="22276" x="2565400" y="3308350"/>
          <p14:tracePt t="22276" x="2565400" y="3327400"/>
          <p14:tracePt t="22284" x="2552700" y="3371850"/>
          <p14:tracePt t="22301" x="2540000" y="3429000"/>
          <p14:tracePt t="22317" x="2514600" y="3486150"/>
          <p14:tracePt t="22334" x="2489200" y="3543300"/>
          <p14:tracePt t="22351" x="2438400" y="3594100"/>
          <p14:tracePt t="22367" x="2387600" y="3657600"/>
          <p14:tracePt t="22384" x="2349500" y="3702050"/>
          <p14:tracePt t="22401" x="2343150" y="3721100"/>
          <p14:tracePt t="22417" x="2324100" y="3740150"/>
          <p14:tracePt t="22500" x="2330450" y="3740150"/>
          <p14:tracePt t="22511" x="2343150" y="3740150"/>
          <p14:tracePt t="22564" x="2336800" y="3733800"/>
          <p14:tracePt t="22564" x="2317750" y="3695700"/>
          <p14:tracePt t="22580" x="2292350" y="3657600"/>
          <p14:tracePt t="22588" x="2273300" y="3619500"/>
          <p14:tracePt t="22596" x="2254250" y="3587750"/>
          <p14:tracePt t="22605" x="2209800" y="3517900"/>
          <p14:tracePt t="22618" x="2152650" y="3467100"/>
          <p14:tracePt t="22635" x="2101850" y="3441700"/>
          <p14:tracePt t="22651" x="2006600" y="3422650"/>
          <p14:tracePt t="22668" x="1955800" y="3422650"/>
          <p14:tracePt t="22684" x="1911350" y="3422650"/>
          <p14:tracePt t="22701" x="1873250" y="3422650"/>
          <p14:tracePt t="22717" x="1847850" y="3422650"/>
          <p14:tracePt t="22734" x="1822450" y="3422650"/>
          <p14:tracePt t="22751" x="1816100" y="3422650"/>
          <p14:tracePt t="22767" x="1790700" y="3422650"/>
          <p14:tracePt t="22784" x="1784350" y="3435350"/>
          <p14:tracePt t="22801" x="1778000" y="3441700"/>
          <p14:tracePt t="22817" x="1771650" y="3454400"/>
          <p14:tracePt t="22899" x="1771650" y="3460750"/>
          <p14:tracePt t="22915" x="1790700" y="3467100"/>
          <p14:tracePt t="22923" x="1809750" y="3467100"/>
          <p14:tracePt t="22931" x="1828800" y="3473450"/>
          <p14:tracePt t="22934" x="1866900" y="3473450"/>
          <p14:tracePt t="22951" x="1911350" y="3473450"/>
          <p14:tracePt t="22967" x="1949450" y="3479800"/>
          <p14:tracePt t="22984" x="1981200" y="3492500"/>
          <p14:tracePt t="23001" x="2019300" y="3492500"/>
          <p14:tracePt t="23017" x="2057400" y="3492500"/>
          <p14:tracePt t="23034" x="2101850" y="3498850"/>
          <p14:tracePt t="23051" x="2152650" y="3511550"/>
          <p14:tracePt t="23068" x="2171700" y="3511550"/>
          <p14:tracePt t="23116" x="2178050" y="3511550"/>
          <p14:tracePt t="23124" x="2184400" y="3511550"/>
          <p14:tracePt t="23139" x="2190750" y="3511550"/>
          <p14:tracePt t="23156" x="2197100" y="3511550"/>
          <p14:tracePt t="23164" x="2209800" y="3511550"/>
          <p14:tracePt t="23168" x="2241550" y="3511550"/>
          <p14:tracePt t="23185" x="2292350" y="3511550"/>
          <p14:tracePt t="23202" x="2374900" y="3511550"/>
          <p14:tracePt t="23218" x="2432050" y="3511550"/>
          <p14:tracePt t="23235" x="2514600" y="3511550"/>
          <p14:tracePt t="23253" x="2571750" y="3511550"/>
          <p14:tracePt t="23268" x="2622550" y="3511550"/>
          <p14:tracePt t="23286" x="2686050" y="3511550"/>
          <p14:tracePt t="23301" x="2717800" y="3511550"/>
          <p14:tracePt t="23318" x="2743200" y="3511550"/>
          <p14:tracePt t="23334" x="2762250" y="3511550"/>
          <p14:tracePt t="23351" x="2768600" y="3511550"/>
          <p14:tracePt t="24364" x="2762250" y="3511550"/>
          <p14:tracePt t="24371" x="2755900" y="3511550"/>
          <p14:tracePt t="24386" x="2749550" y="3511550"/>
          <p14:tracePt t="24403" x="2743200" y="3511550"/>
          <p14:tracePt t="24419" x="2736850" y="3511550"/>
          <p14:tracePt t="24788" x="2692400" y="3517900"/>
          <p14:tracePt t="24795" x="2641600" y="3517900"/>
          <p14:tracePt t="24804" x="2597150" y="3517900"/>
          <p14:tracePt t="24811" x="2546350" y="3517900"/>
          <p14:tracePt t="24818" x="2419350" y="3517900"/>
          <p14:tracePt t="24835" x="2286000" y="3517900"/>
          <p14:tracePt t="24853" x="2235200" y="3517900"/>
          <p14:tracePt t="24868" x="2216150" y="3517900"/>
          <p14:tracePt t="25164" x="2203450" y="3517900"/>
          <p14:tracePt t="25172" x="2184400" y="3517900"/>
          <p14:tracePt t="25179" x="2171700" y="3517900"/>
          <p14:tracePt t="25185" x="2152650" y="3517900"/>
          <p14:tracePt t="25201" x="2146300" y="3517900"/>
          <p14:tracePt t="25218" x="2139950" y="3517900"/>
          <p14:tracePt t="25235" x="2133600" y="3517900"/>
          <p14:tracePt t="25252" x="2127250" y="3517900"/>
          <p14:tracePt t="25268" x="2114550" y="3517900"/>
          <p14:tracePt t="25285" x="2101850" y="3517900"/>
          <p14:tracePt t="25302" x="2076450" y="3517900"/>
          <p14:tracePt t="25318" x="2070100" y="3517900"/>
          <p14:tracePt t="25364" x="2063750" y="3517900"/>
          <p14:tracePt t="25372" x="2057400" y="3517900"/>
          <p14:tracePt t="25444" x="2051050" y="3517900"/>
          <p14:tracePt t="25732" x="2057400" y="3517900"/>
          <p14:tracePt t="25732" x="2076450" y="3517900"/>
          <p14:tracePt t="25748" x="2082800" y="3517900"/>
          <p14:tracePt t="25756" x="2089150" y="3517900"/>
          <p14:tracePt t="25764" x="2101850" y="3517900"/>
          <p14:tracePt t="25772" x="2114550" y="3517900"/>
          <p14:tracePt t="25785" x="2120900" y="3517900"/>
          <p14:tracePt t="26444" x="2120900" y="3524250"/>
          <p14:tracePt t="26508" x="2114550" y="3524250"/>
          <p14:tracePt t="26516" x="2089150" y="3517900"/>
          <p14:tracePt t="26524" x="2063750" y="3498850"/>
          <p14:tracePt t="26524" x="2038350" y="3486150"/>
          <p14:tracePt t="26540" x="2019300" y="3467100"/>
          <p14:tracePt t="26547" x="1987550" y="3454400"/>
          <p14:tracePt t="26556" x="1955800" y="3435350"/>
          <p14:tracePt t="26568" x="1930400" y="3422650"/>
          <p14:tracePt t="26585" x="1911350" y="3416300"/>
          <p14:tracePt t="26602" x="1898650" y="3409950"/>
          <p14:tracePt t="26636" x="1892300" y="3409950"/>
          <p14:tracePt t="26637" x="1879600" y="3409950"/>
          <p14:tracePt t="26652" x="1873250" y="3409950"/>
          <p14:tracePt t="26668" x="1866900" y="3409950"/>
          <p14:tracePt t="27044" x="1879600" y="3409950"/>
          <p14:tracePt t="27052" x="1898650" y="3409950"/>
          <p14:tracePt t="27068" x="1905000" y="3416300"/>
          <p14:tracePt t="27069" x="1917700" y="3422650"/>
          <p14:tracePt t="27085" x="1936750" y="3429000"/>
          <p14:tracePt t="27102" x="1962150" y="3448050"/>
          <p14:tracePt t="27118" x="1981200" y="3454400"/>
          <p14:tracePt t="27135" x="2012950" y="3460750"/>
          <p14:tracePt t="27151" x="2044700" y="3467100"/>
          <p14:tracePt t="27168" x="2089150" y="3486150"/>
          <p14:tracePt t="27185" x="2127250" y="3492500"/>
          <p14:tracePt t="27202" x="2171700" y="3505200"/>
          <p14:tracePt t="27218" x="2197100" y="3517900"/>
          <p14:tracePt t="27235" x="2254250" y="3543300"/>
          <p14:tracePt t="27252" x="2305050" y="3568700"/>
          <p14:tracePt t="27268" x="2324100" y="3575050"/>
          <p14:tracePt t="27308" x="2349500" y="3581400"/>
          <p14:tracePt t="27316" x="2381250" y="3587750"/>
          <p14:tracePt t="27316" x="2413000" y="3587750"/>
          <p14:tracePt t="27335" x="2463800" y="3594100"/>
          <p14:tracePt t="27335" x="2565400" y="3613150"/>
          <p14:tracePt t="27352" x="2660650" y="3625850"/>
          <p14:tracePt t="27369" x="2755900" y="3625850"/>
          <p14:tracePt t="27385" x="2794000" y="3625850"/>
          <p14:tracePt t="27402" x="2857500" y="3619500"/>
          <p14:tracePt t="27418" x="2901950" y="3600450"/>
          <p14:tracePt t="27435" x="2952750" y="3587750"/>
          <p14:tracePt t="27452" x="2971800" y="3575050"/>
          <p14:tracePt t="27468" x="2990850" y="3562350"/>
          <p14:tracePt t="27485" x="3016250" y="3549650"/>
          <p14:tracePt t="27501" x="3028950" y="3536950"/>
          <p14:tracePt t="27518" x="3035300" y="3517900"/>
          <p14:tracePt t="27535" x="3041650" y="3486150"/>
          <p14:tracePt t="27612" x="3041650" y="3479800"/>
          <p14:tracePt t="27618" x="3041650" y="3473450"/>
          <p14:tracePt t="27627" x="3041650" y="3467100"/>
          <p14:tracePt t="27635" x="3041650" y="3460750"/>
          <p14:tracePt t="27651" x="3035300" y="3448050"/>
          <p14:tracePt t="27668" x="3022600" y="3416300"/>
          <p14:tracePt t="27685" x="3016250" y="3403600"/>
          <p14:tracePt t="27701" x="3003550" y="3378200"/>
          <p14:tracePt t="27718" x="2990850" y="3365500"/>
          <p14:tracePt t="27735" x="2971800" y="3340100"/>
          <p14:tracePt t="27752" x="2959100" y="3327400"/>
          <p14:tracePt t="27768" x="2940050" y="3314700"/>
          <p14:tracePt t="27785" x="2927350" y="3302000"/>
          <p14:tracePt t="27801" x="2908300" y="3282950"/>
          <p14:tracePt t="27818" x="2882900" y="3270250"/>
          <p14:tracePt t="27835" x="2838450" y="3244850"/>
          <p14:tracePt t="27853" x="2794000" y="3213100"/>
          <p14:tracePt t="27868" x="2781300" y="3213100"/>
          <p14:tracePt t="27885" x="2749550" y="3194050"/>
          <p14:tracePt t="27901" x="2724150" y="3181350"/>
          <p14:tracePt t="27918" x="2692400" y="3155950"/>
          <p14:tracePt t="27935" x="2654300" y="3136900"/>
          <p14:tracePt t="27951" x="2628900" y="3124200"/>
          <p14:tracePt t="27968" x="2603500" y="3117850"/>
          <p14:tracePt t="27985" x="2597150" y="3117850"/>
          <p14:tracePt t="28019" x="2584450" y="3117850"/>
          <p14:tracePt t="28020" x="2571750" y="3117850"/>
          <p14:tracePt t="28034" x="2482850" y="3124200"/>
          <p14:tracePt t="28052" x="2413000" y="3136900"/>
          <p14:tracePt t="28068" x="2343150" y="3162300"/>
          <p14:tracePt t="28085" x="2298700" y="3168650"/>
          <p14:tracePt t="28101" x="2260600" y="3187700"/>
          <p14:tracePt t="28118" x="2222500" y="3200400"/>
          <p14:tracePt t="28135" x="2197100" y="3213100"/>
          <p14:tracePt t="28152" x="2159000" y="3219450"/>
          <p14:tracePt t="28168" x="2146300" y="3232150"/>
          <p14:tracePt t="28185" x="2114550" y="3244850"/>
          <p14:tracePt t="28201" x="2095500" y="3251200"/>
          <p14:tracePt t="28218" x="2089150" y="3257550"/>
          <p14:tracePt t="28235" x="2076450" y="3270250"/>
          <p14:tracePt t="28252" x="2063750" y="3282950"/>
          <p14:tracePt t="28268" x="2044700" y="3295650"/>
          <p14:tracePt t="28285" x="2038350" y="3302000"/>
          <p14:tracePt t="28301" x="2025650" y="3314700"/>
          <p14:tracePt t="28318" x="2012950" y="3327400"/>
          <p14:tracePt t="28335" x="2006600" y="3340100"/>
          <p14:tracePt t="28352" x="1987550" y="3365500"/>
          <p14:tracePt t="28368" x="1987550" y="3390900"/>
          <p14:tracePt t="28385" x="1981200" y="3409950"/>
          <p14:tracePt t="28401" x="1981200" y="3422650"/>
          <p14:tracePt t="28418" x="1981200" y="3429000"/>
          <p14:tracePt t="28435" x="1981200" y="3441700"/>
          <p14:tracePt t="28452" x="2006600" y="3460750"/>
          <p14:tracePt t="28468" x="2051050" y="3479800"/>
          <p14:tracePt t="28485" x="2120900" y="3498850"/>
          <p14:tracePt t="28501" x="2203450" y="3524250"/>
          <p14:tracePt t="28518" x="2311400" y="3549650"/>
          <p14:tracePt t="28535" x="2425700" y="3587750"/>
          <p14:tracePt t="28552" x="2463800" y="3587750"/>
          <p14:tracePt t="28568" x="2552700" y="3606800"/>
          <p14:tracePt t="28585" x="2641600" y="3613150"/>
          <p14:tracePt t="28601" x="2717800" y="3632200"/>
          <p14:tracePt t="28618" x="2774950" y="3632200"/>
          <p14:tracePt t="28634" x="2914650" y="3632200"/>
          <p14:tracePt t="28652" x="3022600" y="3632200"/>
          <p14:tracePt t="28668" x="3117850" y="3632200"/>
          <p14:tracePt t="28684" x="3187700" y="3625850"/>
          <p14:tracePt t="28701" x="3232150" y="3606800"/>
          <p14:tracePt t="28718" x="3263900" y="3587750"/>
          <p14:tracePt t="28735" x="3289300" y="3556000"/>
          <p14:tracePt t="28751" x="3308350" y="3511550"/>
          <p14:tracePt t="28768" x="3314700" y="3467100"/>
          <p14:tracePt t="28785" x="3314700" y="3429000"/>
          <p14:tracePt t="28801" x="3314700" y="3403600"/>
          <p14:tracePt t="28818" x="3289300" y="3352800"/>
          <p14:tracePt t="28834" x="3232150" y="3289300"/>
          <p14:tracePt t="28853" x="3200400" y="3251200"/>
          <p14:tracePt t="28868" x="3194050" y="3251200"/>
          <p14:tracePt t="28885" x="3175000" y="3232150"/>
          <p14:tracePt t="28901" x="3124200" y="3194050"/>
          <p14:tracePt t="28918" x="3054350" y="3155950"/>
          <p14:tracePt t="28934" x="2990850" y="3124200"/>
          <p14:tracePt t="28951" x="2927350" y="3098800"/>
          <p14:tracePt t="28968" x="2870200" y="3092450"/>
          <p14:tracePt t="28985" x="2781300" y="3073400"/>
          <p14:tracePt t="29001" x="2711450" y="3060700"/>
          <p14:tracePt t="29018" x="2616200" y="3060700"/>
          <p14:tracePt t="29034" x="2508250" y="3060700"/>
          <p14:tracePt t="29034" x="2463800" y="3060700"/>
          <p14:tracePt t="29052" x="2387600" y="3060700"/>
          <p14:tracePt t="29068" x="2317750" y="3060700"/>
          <p14:tracePt t="29085" x="2266950" y="3060700"/>
          <p14:tracePt t="29101" x="2228850" y="3060700"/>
          <p14:tracePt t="29118" x="2197100" y="3073400"/>
          <p14:tracePt t="29135" x="2165350" y="3086100"/>
          <p14:tracePt t="29151" x="2120900" y="3092450"/>
          <p14:tracePt t="29168" x="2076450" y="3111500"/>
          <p14:tracePt t="29185" x="2032000" y="3130550"/>
          <p14:tracePt t="29201" x="1993900" y="3143250"/>
          <p14:tracePt t="29218" x="1962150" y="3168650"/>
          <p14:tracePt t="29235" x="1930400" y="3187700"/>
          <p14:tracePt t="29252" x="1911350" y="3206750"/>
          <p14:tracePt t="29268" x="1892300" y="3244850"/>
          <p14:tracePt t="29285" x="1879600" y="3276600"/>
          <p14:tracePt t="29301" x="1873250" y="3308350"/>
          <p14:tracePt t="29318" x="1873250" y="3346450"/>
          <p14:tracePt t="29334" x="1873250" y="3371850"/>
          <p14:tracePt t="29351" x="1879600" y="3397250"/>
          <p14:tracePt t="29369" x="1892300" y="3422650"/>
          <p14:tracePt t="29385" x="1905000" y="3435350"/>
          <p14:tracePt t="29402" x="1930400" y="3454400"/>
          <p14:tracePt t="29418" x="1981200" y="3479800"/>
          <p14:tracePt t="29418" x="2025650" y="3498850"/>
          <p14:tracePt t="29436" x="2133600" y="3524250"/>
          <p14:tracePt t="29452" x="2266950" y="3549650"/>
          <p14:tracePt t="29468" x="2406650" y="3581400"/>
          <p14:tracePt t="29484" x="2495550" y="3594100"/>
          <p14:tracePt t="29501" x="2584450" y="3606800"/>
          <p14:tracePt t="29518" x="2635250" y="3606800"/>
          <p14:tracePt t="29535" x="2667000" y="3606800"/>
          <p14:tracePt t="29551" x="2743200" y="3600450"/>
          <p14:tracePt t="29568" x="2844800" y="3587750"/>
          <p14:tracePt t="29584" x="2952750" y="3581400"/>
          <p14:tracePt t="29601" x="3022600" y="3568700"/>
          <p14:tracePt t="29618" x="3079750" y="3562350"/>
          <p14:tracePt t="29618" x="3098800" y="3562350"/>
          <p14:tracePt t="29636" x="3124200" y="3556000"/>
          <p14:tracePt t="29652" x="3143250" y="3549650"/>
          <p14:tracePt t="29668" x="3155950" y="3543300"/>
          <p14:tracePt t="29684" x="3162300" y="3536950"/>
          <p14:tracePt t="29701" x="3162300" y="3530600"/>
          <p14:tracePt t="29747" x="3168650" y="3524250"/>
          <p14:tracePt t="29761" x="3168650" y="3517900"/>
          <p14:tracePt t="29763" x="3175000" y="3498850"/>
          <p14:tracePt t="29768" x="3187700" y="3460750"/>
          <p14:tracePt t="29785" x="3200400" y="3416300"/>
          <p14:tracePt t="29801" x="3200400" y="3365500"/>
          <p14:tracePt t="29818" x="3200400" y="3314700"/>
          <p14:tracePt t="29818" x="3200400" y="3289300"/>
          <p14:tracePt t="29836" x="3200400" y="3276600"/>
          <p14:tracePt t="29852" x="3181350" y="3251200"/>
          <p14:tracePt t="29869" x="3155950" y="3219450"/>
          <p14:tracePt t="29885" x="3111500" y="3194050"/>
          <p14:tracePt t="29902" x="3041650" y="3162300"/>
          <p14:tracePt t="29918" x="2965450" y="3143250"/>
          <p14:tracePt t="29935" x="2882900" y="3130550"/>
          <p14:tracePt t="29951" x="2787650" y="3117850"/>
          <p14:tracePt t="29968" x="2686050" y="3111500"/>
          <p14:tracePt t="29984" x="2584450" y="3105150"/>
          <p14:tracePt t="30001" x="2482850" y="3092450"/>
          <p14:tracePt t="30018" x="2393950" y="3086100"/>
          <p14:tracePt t="30035" x="2279650" y="3086100"/>
          <p14:tracePt t="30052" x="2209800" y="3086100"/>
          <p14:tracePt t="30068" x="2152650" y="3086100"/>
          <p14:tracePt t="30085" x="2101850" y="3086100"/>
          <p14:tracePt t="30101" x="2063750" y="3086100"/>
          <p14:tracePt t="30118" x="2025650" y="3086100"/>
          <p14:tracePt t="30135" x="1981200" y="3111500"/>
          <p14:tracePt t="30151" x="1949450" y="3117850"/>
          <p14:tracePt t="30168" x="1905000" y="3143250"/>
          <p14:tracePt t="30184" x="1860550" y="3168650"/>
          <p14:tracePt t="30201" x="1816100" y="3200400"/>
          <p14:tracePt t="30218" x="1797050" y="3225800"/>
          <p14:tracePt t="30235" x="1765300" y="3263900"/>
          <p14:tracePt t="30252" x="1758950" y="3295650"/>
          <p14:tracePt t="30268" x="1752600" y="3321050"/>
          <p14:tracePt t="30284" x="1752600" y="3346450"/>
          <p14:tracePt t="30301" x="1752600" y="3359150"/>
          <p14:tracePt t="30318" x="1752600" y="3371850"/>
          <p14:tracePt t="30335" x="1758950" y="3384550"/>
          <p14:tracePt t="30351" x="1771650" y="3390900"/>
          <p14:tracePt t="30368" x="1790700" y="3403600"/>
          <p14:tracePt t="30385" x="1816100" y="3409950"/>
          <p14:tracePt t="30401" x="1847850" y="3416300"/>
          <p14:tracePt t="30418" x="1879600" y="3429000"/>
          <p14:tracePt t="30435" x="1987550" y="3460750"/>
          <p14:tracePt t="30452" x="2076450" y="3486150"/>
          <p14:tracePt t="30468" x="2209800" y="3524250"/>
          <p14:tracePt t="30484" x="2336800" y="3543300"/>
          <p14:tracePt t="30501" x="2432050" y="3562350"/>
          <p14:tracePt t="30518" x="2540000" y="3568700"/>
          <p14:tracePt t="30534" x="2622550" y="3568700"/>
          <p14:tracePt t="30551" x="2679700" y="3568700"/>
          <p14:tracePt t="30569" x="2711450" y="3562350"/>
          <p14:tracePt t="30584" x="2717800" y="3562350"/>
          <p14:tracePt t="30601" x="2730500" y="3556000"/>
          <p14:tracePt t="30836" x="2724150" y="3562350"/>
          <p14:tracePt t="30844" x="2717800" y="3581400"/>
          <p14:tracePt t="30852" x="2711450" y="3613150"/>
          <p14:tracePt t="30861" x="2711450" y="3638550"/>
          <p14:tracePt t="30868" x="2711450" y="3683000"/>
          <p14:tracePt t="30885" x="2711450" y="3721100"/>
          <p14:tracePt t="30902" x="2711450" y="3740150"/>
          <p14:tracePt t="30918" x="2717800" y="3759200"/>
          <p14:tracePt t="30935" x="2717800" y="3784600"/>
          <p14:tracePt t="30951" x="2724150" y="3803650"/>
          <p14:tracePt t="30968" x="2724150" y="3841750"/>
          <p14:tracePt t="30984" x="2736850" y="3879850"/>
          <p14:tracePt t="31001" x="2743200" y="3917950"/>
          <p14:tracePt t="31018" x="2755900" y="3949700"/>
          <p14:tracePt t="31034" x="2768600" y="3994150"/>
          <p14:tracePt t="31052" x="2781300" y="4025900"/>
          <p14:tracePt t="31068" x="2787650" y="4038600"/>
          <p14:tracePt t="31085" x="2794000" y="4051300"/>
          <p14:tracePt t="31101" x="2806700" y="4070350"/>
          <p14:tracePt t="31117" x="2825750" y="4102100"/>
          <p14:tracePt t="31134" x="2851150" y="4146550"/>
          <p14:tracePt t="31151" x="2876550" y="4184650"/>
          <p14:tracePt t="31168" x="2895600" y="4197350"/>
          <p14:tracePt t="31185" x="2908300" y="4210050"/>
          <p14:tracePt t="31201" x="2914650" y="4216400"/>
          <p14:tracePt t="31244" x="2921000" y="4216400"/>
          <p14:tracePt t="31251" x="2927350" y="4216400"/>
          <p14:tracePt t="31252" x="2940050" y="4216400"/>
          <p14:tracePt t="31268" x="2971800" y="4203700"/>
          <p14:tracePt t="31285" x="2978150" y="4203700"/>
          <p14:tracePt t="31301" x="3016250" y="4165600"/>
          <p14:tracePt t="31318" x="3022600" y="4159250"/>
          <p14:tracePt t="31334" x="3028950" y="4152900"/>
          <p14:tracePt t="31351" x="3048000" y="4127500"/>
          <p14:tracePt t="31368" x="3060700" y="4114800"/>
          <p14:tracePt t="31385" x="3073400" y="4102100"/>
          <p14:tracePt t="31428" x="3073400" y="4095750"/>
          <p14:tracePt t="31492" x="3073400" y="4089400"/>
          <p14:tracePt t="31499" x="3067050" y="4076700"/>
          <p14:tracePt t="31513" x="3060700" y="4070350"/>
          <p14:tracePt t="31518" x="3028950" y="4057650"/>
          <p14:tracePt t="31534" x="2990850" y="4038600"/>
          <p14:tracePt t="31551" x="2914650" y="4019550"/>
          <p14:tracePt t="31568" x="2857500" y="3994150"/>
          <p14:tracePt t="31585" x="2768600" y="3975100"/>
          <p14:tracePt t="31601" x="2698750" y="3956050"/>
          <p14:tracePt t="31618" x="2628900" y="3937000"/>
          <p14:tracePt t="31634" x="2559050" y="3930650"/>
          <p14:tracePt t="31652" x="2527300" y="3930650"/>
          <p14:tracePt t="31668" x="2489200" y="3930650"/>
          <p14:tracePt t="31685" x="2457450" y="3930650"/>
          <p14:tracePt t="31701" x="2425700" y="3937000"/>
          <p14:tracePt t="31739" x="2419350" y="3943350"/>
          <p14:tracePt t="31740" x="2393950" y="3949700"/>
          <p14:tracePt t="31751" x="2343150" y="3962400"/>
          <p14:tracePt t="31768" x="2286000" y="3981450"/>
          <p14:tracePt t="31785" x="2247900" y="3987800"/>
          <p14:tracePt t="31801" x="2203450" y="4006850"/>
          <p14:tracePt t="31818" x="2190750" y="4013200"/>
          <p14:tracePt t="31834" x="2114550" y="4057650"/>
          <p14:tracePt t="31852" x="2076450" y="4083050"/>
          <p14:tracePt t="31868" x="2032000" y="4108450"/>
          <p14:tracePt t="31868" x="2032000" y="4114800"/>
          <p14:tracePt t="31901" x="2025650" y="4114800"/>
          <p14:tracePt t="31917" x="2006600" y="4133850"/>
          <p14:tracePt t="31917" x="1993900" y="4146550"/>
          <p14:tracePt t="31934" x="1987550" y="4152900"/>
          <p14:tracePt t="31950" x="1981200" y="4165600"/>
          <p14:tracePt t="31967" x="1974850" y="4171950"/>
          <p14:tracePt t="31984" x="1968500" y="4184650"/>
          <p14:tracePt t="32001" x="1968500" y="4197350"/>
          <p14:tracePt t="32018" x="1968500" y="4216400"/>
          <p14:tracePt t="32035" x="1981200" y="4248150"/>
          <p14:tracePt t="32052" x="1993900" y="4260850"/>
          <p14:tracePt t="32091" x="2000250" y="4260850"/>
          <p14:tracePt t="32115" x="2038350" y="4273550"/>
          <p14:tracePt t="32123" x="2076450" y="4286250"/>
          <p14:tracePt t="32131" x="2127250" y="4298950"/>
          <p14:tracePt t="32139" x="2254250" y="4324350"/>
          <p14:tracePt t="32150" x="2393950" y="4343400"/>
          <p14:tracePt t="32167" x="2527300" y="4349750"/>
          <p14:tracePt t="32184" x="2647950" y="4356100"/>
          <p14:tracePt t="32200" x="2749550" y="4356100"/>
          <p14:tracePt t="32218" x="2806700" y="4356100"/>
          <p14:tracePt t="32234" x="2933700" y="4318000"/>
          <p14:tracePt t="32252" x="3003550" y="4292600"/>
          <p14:tracePt t="32268" x="3079750" y="4222750"/>
          <p14:tracePt t="32284" x="3149600" y="4171950"/>
          <p14:tracePt t="32301" x="3187700" y="4140200"/>
          <p14:tracePt t="32318" x="3200400" y="4133850"/>
          <p14:tracePt t="32334" x="3213100" y="4121150"/>
          <p14:tracePt t="32351" x="3213100" y="4114800"/>
          <p14:tracePt t="32388" x="3213100" y="4108450"/>
          <p14:tracePt t="32389" x="3213100" y="4102100"/>
          <p14:tracePt t="32402" x="3213100" y="4095750"/>
          <p14:tracePt t="32419" x="3213100" y="4083050"/>
          <p14:tracePt t="32435" x="3213100" y="4070350"/>
          <p14:tracePt t="32435" x="3213100" y="4051300"/>
          <p14:tracePt t="32452" x="3194050" y="4013200"/>
          <p14:tracePt t="32468" x="3187700" y="3975100"/>
          <p14:tracePt t="32485" x="3155950" y="3930650"/>
          <p14:tracePt t="32502" x="3143250" y="3911600"/>
          <p14:tracePt t="32519" x="3105150" y="3867150"/>
          <p14:tracePt t="32535" x="3073400" y="3841750"/>
          <p14:tracePt t="32552" x="3016250" y="3810000"/>
          <p14:tracePt t="32569" x="2952750" y="3778250"/>
          <p14:tracePt t="32585" x="2889250" y="3740150"/>
          <p14:tracePt t="32602" x="2825750" y="3721100"/>
          <p14:tracePt t="32619" x="2755900" y="3702050"/>
          <p14:tracePt t="32636" x="2603500" y="3683000"/>
          <p14:tracePt t="32653" x="2514600" y="3676650"/>
          <p14:tracePt t="32669" x="2406650" y="3670300"/>
          <p14:tracePt t="32685" x="2305050" y="3670300"/>
          <p14:tracePt t="32703" x="2184400" y="3670300"/>
          <p14:tracePt t="32719" x="2057400" y="3689350"/>
          <p14:tracePt t="32736" x="1898650" y="3746500"/>
          <p14:tracePt t="32752" x="1746250" y="3797300"/>
          <p14:tracePt t="32769" x="1619250" y="3860800"/>
          <p14:tracePt t="32785" x="1524000" y="3905250"/>
          <p14:tracePt t="32802" x="1485900" y="3943350"/>
          <p14:tracePt t="32819" x="1454150" y="3968750"/>
          <p14:tracePt t="32835" x="1441450" y="4006850"/>
          <p14:tracePt t="32853" x="1435100" y="4038600"/>
          <p14:tracePt t="32869" x="1435100" y="4057650"/>
          <p14:tracePt t="32885" x="1435100" y="4070350"/>
          <p14:tracePt t="32902" x="1435100" y="4083050"/>
          <p14:tracePt t="32919" x="1435100" y="4095750"/>
          <p14:tracePt t="32936" x="1454150" y="4121150"/>
          <p14:tracePt t="32952" x="1473200" y="4159250"/>
          <p14:tracePt t="32969" x="1504950" y="4203700"/>
          <p14:tracePt t="32985" x="1555750" y="4254500"/>
          <p14:tracePt t="33002" x="1625600" y="4305300"/>
          <p14:tracePt t="33019" x="1638300" y="4311650"/>
          <p14:tracePt t="33036" x="1822450" y="4381500"/>
          <p14:tracePt t="33053" x="1987550" y="4425950"/>
          <p14:tracePt t="33069" x="2139950" y="4457700"/>
          <p14:tracePt t="33085" x="2266950" y="4476750"/>
          <p14:tracePt t="33102" x="2374900" y="4489450"/>
          <p14:tracePt t="33119" x="2451100" y="4489450"/>
          <p14:tracePt t="33136" x="2482850" y="4489450"/>
          <p14:tracePt t="33152" x="2508250" y="4483100"/>
          <p14:tracePt t="33169" x="2590800" y="4464050"/>
          <p14:tracePt t="33185" x="2635250" y="4457700"/>
          <p14:tracePt t="33202" x="2679700" y="4451350"/>
          <p14:tracePt t="33219" x="2762250" y="4438650"/>
          <p14:tracePt t="33236" x="2863850" y="4425950"/>
          <p14:tracePt t="33253" x="2914650" y="4413250"/>
          <p14:tracePt t="33269" x="2965450" y="4394200"/>
          <p14:tracePt t="33285" x="3022600" y="4375150"/>
          <p14:tracePt t="33302" x="3079750" y="4343400"/>
          <p14:tracePt t="33319" x="3143250" y="4305300"/>
          <p14:tracePt t="33336" x="3194050" y="4254500"/>
          <p14:tracePt t="33352" x="3251200" y="4197350"/>
          <p14:tracePt t="33369" x="3270250" y="4152900"/>
          <p14:tracePt t="33385" x="3289300" y="4114800"/>
          <p14:tracePt t="33403" x="3295650" y="4083050"/>
          <p14:tracePt t="33419" x="3295650" y="4064000"/>
          <p14:tracePt t="33419" x="3295650" y="4057650"/>
          <p14:tracePt t="33437" x="3289300" y="4038600"/>
          <p14:tracePt t="33453" x="3282950" y="4025900"/>
          <p14:tracePt t="33469" x="3263900" y="4006850"/>
          <p14:tracePt t="33485" x="3238500" y="3987800"/>
          <p14:tracePt t="33502" x="3181350" y="3956050"/>
          <p14:tracePt t="33519" x="3092450" y="3924300"/>
          <p14:tracePt t="33536" x="3054350" y="3898900"/>
          <p14:tracePt t="33552" x="3035300" y="3898900"/>
          <p14:tracePt t="33569" x="2946400" y="3873500"/>
          <p14:tracePt t="33585" x="2819400" y="3854450"/>
          <p14:tracePt t="33602" x="2711450" y="3848100"/>
          <p14:tracePt t="33619" x="2616200" y="3848100"/>
          <p14:tracePt t="33636" x="2520950" y="3848100"/>
          <p14:tracePt t="33653" x="2470150" y="3848100"/>
          <p14:tracePt t="33669" x="2457450" y="3848100"/>
          <p14:tracePt t="33686" x="2438400" y="3848100"/>
          <p14:tracePt t="33703" x="2406650" y="3860800"/>
          <p14:tracePt t="33719" x="2381250" y="3873500"/>
          <p14:tracePt t="33736" x="2349500" y="3886200"/>
          <p14:tracePt t="33752" x="2330450" y="3898900"/>
          <p14:tracePt t="33769" x="2317750" y="3911600"/>
          <p14:tracePt t="33785" x="2305050" y="3924300"/>
          <p14:tracePt t="33803" x="2292350" y="3943350"/>
          <p14:tracePt t="33819" x="2286000" y="3956050"/>
          <p14:tracePt t="33838" x="2286000" y="3962400"/>
          <p14:tracePt t="33973" x="2286000" y="3968750"/>
          <p14:tracePt t="33981" x="2286000" y="3975100"/>
          <p14:tracePt t="33988" x="2292350" y="3981450"/>
          <p14:tracePt t="33995" x="2298700" y="3987800"/>
          <p14:tracePt t="34002" x="2311400" y="4006850"/>
          <p14:tracePt t="34019" x="2317750" y="4019550"/>
          <p14:tracePt t="34036" x="2336800" y="4032250"/>
          <p14:tracePt t="34053" x="2336800" y="4038600"/>
          <p14:tracePt t="34069" x="2343150" y="4038600"/>
          <p14:tracePt t="34085" x="2355850" y="4044950"/>
          <p14:tracePt t="34101" x="2362200" y="4057650"/>
          <p14:tracePt t="34118" x="2374900" y="4070350"/>
          <p14:tracePt t="34135" x="2387600" y="4083050"/>
          <p14:tracePt t="34151" x="2387600" y="4089400"/>
          <p14:tracePt t="34168" x="2393950" y="4089400"/>
          <p14:tracePt t="34204" x="2400300" y="4095750"/>
          <p14:tracePt t="34204" x="2406650" y="4108450"/>
          <p14:tracePt t="34228" x="2406650" y="4114800"/>
          <p14:tracePt t="34236" x="2419350" y="4127500"/>
          <p14:tracePt t="34237" x="2438400" y="4146550"/>
          <p14:tracePt t="34253" x="2451100" y="4152900"/>
          <p14:tracePt t="34269" x="2470150" y="4165600"/>
          <p14:tracePt t="34285" x="2489200" y="4171950"/>
          <p14:tracePt t="34302" x="2514600" y="4178300"/>
          <p14:tracePt t="34319" x="2546350" y="4184650"/>
          <p14:tracePt t="34335" x="2584450" y="4191000"/>
          <p14:tracePt t="34352" x="2622550" y="4197350"/>
          <p14:tracePt t="34369" x="2660650" y="4197350"/>
          <p14:tracePt t="34386" x="2679700" y="4197350"/>
          <p14:tracePt t="34500" x="2692400" y="4197350"/>
          <p14:tracePt t="34508" x="2698750" y="4197350"/>
          <p14:tracePt t="34516" x="2711450" y="4197350"/>
          <p14:tracePt t="34518" x="2736850" y="4197350"/>
          <p14:tracePt t="34535" x="2762250" y="4197350"/>
          <p14:tracePt t="34552" x="2781300" y="4197350"/>
          <p14:tracePt t="34569" x="2800350" y="4197350"/>
          <p14:tracePt t="34585" x="2819400" y="4197350"/>
          <p14:tracePt t="34602" x="2844800" y="4197350"/>
          <p14:tracePt t="34619" x="2870200" y="4197350"/>
          <p14:tracePt t="34635" x="2901950" y="4197350"/>
          <p14:tracePt t="34677" x="2908300" y="4197350"/>
          <p14:tracePt t="34700" x="2927350" y="4197350"/>
          <p14:tracePt t="34708" x="2940050" y="4197350"/>
          <p14:tracePt t="34724" x="2952750" y="4197350"/>
          <p14:tracePt t="34735" x="2959100" y="4197350"/>
          <p14:tracePt t="34740" x="2971800" y="4197350"/>
          <p14:tracePt t="34805" x="2978150" y="4197350"/>
          <p14:tracePt t="35868" x="2965450" y="4203700"/>
          <p14:tracePt t="35878" x="2965450" y="4210050"/>
          <p14:tracePt t="35878" x="2959100" y="4222750"/>
          <p14:tracePt t="35886" x="2946400" y="4260850"/>
          <p14:tracePt t="35902" x="2921000" y="4318000"/>
          <p14:tracePt t="35919" x="2895600" y="4394200"/>
          <p14:tracePt t="35935" x="2857500" y="4483100"/>
          <p14:tracePt t="35953" x="2844800" y="4546600"/>
          <p14:tracePt t="35969" x="2832100" y="4578350"/>
          <p14:tracePt t="35985" x="2825750" y="4616450"/>
          <p14:tracePt t="36002" x="2819400" y="4641850"/>
          <p14:tracePt t="36019" x="2806700" y="4660900"/>
          <p14:tracePt t="36036" x="2800350" y="4673600"/>
          <p14:tracePt t="36076" x="2787650" y="4673600"/>
          <p14:tracePt t="36084" x="2774950" y="4679950"/>
          <p14:tracePt t="36132" x="2762250" y="4679950"/>
          <p14:tracePt t="36134" x="2743200" y="4679950"/>
          <p14:tracePt t="36164" x="2736850" y="4679950"/>
          <p14:tracePt t="36177" x="2724150" y="4679950"/>
          <p14:tracePt t="36178" x="2717800" y="4679950"/>
          <p14:tracePt t="36185" x="2692400" y="4679950"/>
          <p14:tracePt t="36202" x="2654300" y="4679950"/>
          <p14:tracePt t="36219" x="2603500" y="4679950"/>
          <p14:tracePt t="36235" x="2495550" y="4679950"/>
          <p14:tracePt t="36252" x="2457450" y="4679950"/>
          <p14:tracePt t="36269" x="2393950" y="4679950"/>
          <p14:tracePt t="36285" x="2298700" y="4692650"/>
          <p14:tracePt t="36302" x="2235200" y="4705350"/>
          <p14:tracePt t="36318" x="2222500" y="4711700"/>
          <p14:tracePt t="36373" x="2216150" y="4711700"/>
          <p14:tracePt t="36380" x="2209800" y="4711700"/>
          <p14:tracePt t="36388" x="2203450" y="4718050"/>
          <p14:tracePt t="36396" x="2197100" y="4724400"/>
          <p14:tracePt t="36402" x="2171700" y="4724400"/>
          <p14:tracePt t="36419" x="2127250" y="4724400"/>
          <p14:tracePt t="36435" x="2032000" y="4743450"/>
          <p14:tracePt t="36452" x="1993900" y="4743450"/>
          <p14:tracePt t="36469" x="1955800" y="4749800"/>
          <p14:tracePt t="36485" x="1930400" y="4749800"/>
          <p14:tracePt t="36502" x="1911350" y="4749800"/>
          <p14:tracePt t="36518" x="1892300" y="4749800"/>
          <p14:tracePt t="36535" x="1885950" y="4749800"/>
          <p14:tracePt t="36580" x="1879600" y="4749800"/>
          <p14:tracePt t="36604" x="1866900" y="4749800"/>
          <p14:tracePt t="36612" x="1854200" y="4749800"/>
          <p14:tracePt t="36620" x="1841500" y="4756150"/>
          <p14:tracePt t="36636" x="1822450" y="4756150"/>
          <p14:tracePt t="36637" x="1803400" y="4756150"/>
          <p14:tracePt t="36652" x="1790700" y="4756150"/>
          <p14:tracePt t="36669" x="1784350" y="4762500"/>
          <p14:tracePt t="36764" x="1771650" y="4762500"/>
          <p14:tracePt t="36780" x="1765300" y="4762500"/>
          <p14:tracePt t="36788" x="1765300" y="4768850"/>
          <p14:tracePt t="36804" x="1752600" y="4768850"/>
          <p14:tracePt t="36805" x="1746250" y="4768850"/>
          <p14:tracePt t="36819" x="1739900" y="4768850"/>
          <p14:tracePt t="36835" x="1733550" y="4768850"/>
          <p14:tracePt t="39964" x="1727200" y="4768850"/>
          <p14:tracePt t="39980" x="1739900" y="4800600"/>
          <p14:tracePt t="39988" x="1765300" y="4832350"/>
          <p14:tracePt t="40001" x="1784350" y="4870450"/>
          <p14:tracePt t="40002" x="1822450" y="4946650"/>
          <p14:tracePt t="40018" x="1854200" y="4997450"/>
          <p14:tracePt t="40037" x="1854200" y="5010150"/>
          <p14:tracePt t="40092" x="1860550" y="5010150"/>
          <p14:tracePt t="40395" x="1866900" y="5010150"/>
          <p14:tracePt t="40403" x="1873250" y="5010150"/>
          <p14:tracePt t="40411" x="1879600" y="5003800"/>
          <p14:tracePt t="40424" x="1885950" y="4997450"/>
          <p14:tracePt t="40868" x="1892300" y="4997450"/>
          <p14:tracePt t="40884" x="1898650" y="4997450"/>
          <p14:tracePt t="40908" x="1905000" y="4997450"/>
          <p14:tracePt t="40918" x="1911350" y="4997450"/>
          <p14:tracePt t="40948" x="1917700" y="4997450"/>
          <p14:tracePt t="40952" x="1924050" y="4997450"/>
          <p14:tracePt t="40968" x="1930400" y="4997450"/>
          <p14:tracePt t="40988" x="1936750" y="4997450"/>
          <p14:tracePt t="41004" x="1949450" y="4997450"/>
          <p14:tracePt t="41005" x="1968500" y="4997450"/>
          <p14:tracePt t="41021" x="1974850" y="4997450"/>
          <p14:tracePt t="41035" x="1981200" y="4997450"/>
          <p14:tracePt t="41108" x="1987550" y="4997450"/>
          <p14:tracePt t="41115" x="2000250" y="4997450"/>
          <p14:tracePt t="41118" x="2051050" y="5003800"/>
          <p14:tracePt t="41135" x="2101850" y="5003800"/>
          <p14:tracePt t="41152" x="2159000" y="5010150"/>
          <p14:tracePt t="41168" x="2222500" y="5016500"/>
          <p14:tracePt t="41185" x="2266950" y="5016500"/>
          <p14:tracePt t="41202" x="2311400" y="5016500"/>
          <p14:tracePt t="41218" x="2368550" y="5016500"/>
          <p14:tracePt t="41235" x="2438400" y="5016500"/>
          <p14:tracePt t="41253" x="2508250" y="5016500"/>
          <p14:tracePt t="41268" x="2565400" y="5016500"/>
          <p14:tracePt t="41285" x="2597150" y="5016500"/>
          <p14:tracePt t="41301" x="2603500" y="5016500"/>
          <p14:tracePt t="41318" x="2641600" y="5016500"/>
          <p14:tracePt t="41335" x="2679700" y="5016500"/>
          <p14:tracePt t="41352" x="2743200" y="5016500"/>
          <p14:tracePt t="41368" x="2774950" y="5016500"/>
          <p14:tracePt t="41412" x="2794000" y="5016500"/>
          <p14:tracePt t="41420" x="2813050" y="5016500"/>
          <p14:tracePt t="41420" x="2851150" y="5016500"/>
          <p14:tracePt t="41435" x="2927350" y="5016500"/>
          <p14:tracePt t="41452" x="2990850" y="5016500"/>
          <p14:tracePt t="41468" x="3060700" y="5016500"/>
          <p14:tracePt t="41484" x="3149600" y="5016500"/>
          <p14:tracePt t="41501" x="3162300" y="5016500"/>
          <p14:tracePt t="41548" x="3194050" y="5016500"/>
          <p14:tracePt t="41555" x="3219450" y="5016500"/>
          <p14:tracePt t="41563" x="3276600" y="5022850"/>
          <p14:tracePt t="41572" x="3346450" y="5022850"/>
          <p14:tracePt t="41585" x="3409950" y="5029200"/>
          <p14:tracePt t="41602" x="3454400" y="5035550"/>
          <p14:tracePt t="41618" x="3498850" y="5041900"/>
          <p14:tracePt t="41635" x="3524250" y="5048250"/>
          <p14:tracePt t="41652" x="3549650" y="5048250"/>
          <p14:tracePt t="41668" x="3587750" y="5048250"/>
          <p14:tracePt t="41685" x="3657600" y="5048250"/>
          <p14:tracePt t="41701" x="3733800" y="5048250"/>
          <p14:tracePt t="41718" x="3803650" y="5048250"/>
          <p14:tracePt t="41735" x="3867150" y="5048250"/>
          <p14:tracePt t="41752" x="3930650" y="5048250"/>
          <p14:tracePt t="41768" x="4000500" y="5048250"/>
          <p14:tracePt t="41785" x="4070350" y="5048250"/>
          <p14:tracePt t="41802" x="4127500" y="5048250"/>
          <p14:tracePt t="41818" x="4171950" y="5048250"/>
          <p14:tracePt t="41835" x="4222750" y="5048250"/>
          <p14:tracePt t="41852" x="4267200" y="5048250"/>
          <p14:tracePt t="41868" x="4286250" y="5048250"/>
          <p14:tracePt t="41885" x="4292600" y="5048250"/>
          <p14:tracePt t="41902" x="4349750" y="5060950"/>
          <p14:tracePt t="41919" x="4400550" y="5060950"/>
          <p14:tracePt t="41935" x="4438650" y="5060950"/>
          <p14:tracePt t="41952" x="4470400" y="5067300"/>
          <p14:tracePt t="41968" x="4514850" y="5080000"/>
          <p14:tracePt t="41985" x="4533900" y="5080000"/>
          <p14:tracePt t="42001" x="4540250" y="5080000"/>
          <p14:tracePt t="42018" x="4578350" y="5080000"/>
          <p14:tracePt t="42018" x="4584700" y="5080000"/>
          <p14:tracePt t="42035" x="4610100" y="5080000"/>
          <p14:tracePt t="42052" x="4635500" y="5086350"/>
          <p14:tracePt t="42068" x="4654550" y="5086350"/>
          <p14:tracePt t="42085" x="4673600" y="5086350"/>
          <p14:tracePt t="42101" x="4692650" y="5086350"/>
          <p14:tracePt t="42118" x="4705350" y="5086350"/>
          <p14:tracePt t="42135" x="4711700" y="5086350"/>
          <p14:tracePt t="42152" x="4724400" y="5086350"/>
          <p14:tracePt t="43364" x="4756150" y="5086350"/>
          <p14:tracePt t="43371" x="4800600" y="5086350"/>
          <p14:tracePt t="43385" x="4819650" y="5086350"/>
          <p14:tracePt t="43402" x="4857750" y="5086350"/>
          <p14:tracePt t="43402" x="4940300" y="5099050"/>
          <p14:tracePt t="43418" x="5029200" y="5099050"/>
          <p14:tracePt t="43435" x="5124450" y="5099050"/>
          <p14:tracePt t="43452" x="5156200" y="5099050"/>
          <p14:tracePt t="43468" x="5162550" y="5099050"/>
          <p14:tracePt t="50846" x="5162550" y="5105400"/>
          <p14:tracePt t="50876" x="5149850" y="5105400"/>
          <p14:tracePt t="50884" x="5137150" y="5105400"/>
          <p14:tracePt t="50902" x="5130800" y="5099050"/>
          <p14:tracePt t="51396" x="5118100" y="5099050"/>
          <p14:tracePt t="51404" x="5105400" y="5099050"/>
          <p14:tracePt t="51412" x="5086350" y="5099050"/>
          <p14:tracePt t="51419" x="5080000" y="5099050"/>
          <p14:tracePt t="51435" x="5067300" y="5099050"/>
          <p14:tracePt t="51476" x="5041900" y="5099050"/>
          <p14:tracePt t="51485" x="5010150" y="5092700"/>
          <p14:tracePt t="51486" x="4972050" y="5086350"/>
          <p14:tracePt t="51502" x="4933950" y="5086350"/>
          <p14:tracePt t="51519" x="4902200" y="5086350"/>
          <p14:tracePt t="51535" x="4864100" y="5086350"/>
          <p14:tracePt t="51552" x="4832350" y="5086350"/>
          <p14:tracePt t="51569" x="4794250" y="5086350"/>
          <p14:tracePt t="51586" x="4756150" y="5086350"/>
          <p14:tracePt t="51602" x="4724400" y="5086350"/>
          <p14:tracePt t="51619" x="4679950" y="5086350"/>
          <p14:tracePt t="51636" x="4673600" y="5086350"/>
          <p14:tracePt t="51652" x="4660900" y="5086350"/>
          <p14:tracePt t="51669" x="4654550" y="5086350"/>
          <p14:tracePt t="51716" x="4648200" y="5086350"/>
          <p14:tracePt t="51724" x="4641850" y="5086350"/>
          <p14:tracePt t="51748" x="4635500" y="5086350"/>
          <p14:tracePt t="51764" x="4629150" y="5086350"/>
          <p14:tracePt t="51772" x="4622800" y="5086350"/>
          <p14:tracePt t="51796" x="4616450" y="5086350"/>
          <p14:tracePt t="51804" x="4610100" y="5086350"/>
          <p14:tracePt t="51811" x="4603750" y="5086350"/>
          <p14:tracePt t="51819" x="4584700" y="5086350"/>
          <p14:tracePt t="51835" x="4527550" y="5099050"/>
          <p14:tracePt t="51853" x="4476750" y="5105400"/>
          <p14:tracePt t="51869" x="4438650" y="5111750"/>
          <p14:tracePt t="51886" x="4400550" y="5111750"/>
          <p14:tracePt t="51902" x="4356100" y="5111750"/>
          <p14:tracePt t="51919" x="4305300" y="5124450"/>
          <p14:tracePt t="51935" x="4260850" y="5130800"/>
          <p14:tracePt t="51952" x="4222750" y="5137150"/>
          <p14:tracePt t="51969" x="4197350" y="5137150"/>
          <p14:tracePt t="51986" x="4178300" y="5143500"/>
          <p14:tracePt t="52002" x="4159250" y="5143500"/>
          <p14:tracePt t="52019" x="4133850" y="5149850"/>
          <p14:tracePt t="52036" x="4083050" y="5156200"/>
          <p14:tracePt t="52054" x="4038600" y="5162550"/>
          <p14:tracePt t="52069" x="4013200" y="5168900"/>
          <p14:tracePt t="52086" x="3981450" y="5168900"/>
          <p14:tracePt t="52102" x="3956050" y="5175250"/>
          <p14:tracePt t="52119" x="3937000" y="5175250"/>
          <p14:tracePt t="52135" x="3917950" y="5181600"/>
          <p14:tracePt t="52152" x="3892550" y="5187950"/>
          <p14:tracePt t="52169" x="3873500" y="5194300"/>
          <p14:tracePt t="52186" x="3829050" y="5200650"/>
          <p14:tracePt t="52202" x="3784600" y="5207000"/>
          <p14:tracePt t="52202" x="3771900" y="5213350"/>
          <p14:tracePt t="52221" x="3752850" y="5213350"/>
          <p14:tracePt t="52235" x="3714750" y="5226050"/>
          <p14:tracePt t="52252" x="3702050" y="5232400"/>
          <p14:tracePt t="52269" x="3695700" y="5232400"/>
          <p14:tracePt t="52285" x="3683000" y="5238750"/>
          <p14:tracePt t="52302" x="3676650" y="5245100"/>
          <p14:tracePt t="52319" x="3663950" y="5245100"/>
          <p14:tracePt t="52335" x="3651250" y="5251450"/>
          <p14:tracePt t="52352" x="3619500" y="5257800"/>
          <p14:tracePt t="52369" x="3606800" y="5257800"/>
          <p14:tracePt t="52452" x="3594100" y="5257800"/>
          <p14:tracePt t="52460" x="3594100" y="5264150"/>
          <p14:tracePt t="52468" x="3562350" y="5270500"/>
          <p14:tracePt t="52478" x="3530600" y="5276850"/>
          <p14:tracePt t="52486" x="3467100" y="5283200"/>
          <p14:tracePt t="52503" x="3390900" y="5295900"/>
          <p14:tracePt t="52519" x="3333750" y="5302250"/>
          <p14:tracePt t="52536" x="3244850" y="5314950"/>
          <p14:tracePt t="52552" x="3168650" y="5327650"/>
          <p14:tracePt t="52569" x="3105150" y="5334000"/>
          <p14:tracePt t="52585" x="3048000" y="5346700"/>
          <p14:tracePt t="52602" x="3009900" y="5353050"/>
          <p14:tracePt t="52619" x="2978150" y="5365750"/>
          <p14:tracePt t="52619" x="2965450" y="5365750"/>
          <p14:tracePt t="52637" x="2927350" y="5372100"/>
          <p14:tracePt t="52653" x="2889250" y="5378450"/>
          <p14:tracePt t="52669" x="2857500" y="5378450"/>
          <p14:tracePt t="52686" x="2819400" y="5384800"/>
          <p14:tracePt t="52702" x="2794000" y="5384800"/>
          <p14:tracePt t="52740" x="2787650" y="5384800"/>
          <p14:tracePt t="52756" x="2781300" y="5384800"/>
          <p14:tracePt t="52772" x="2774950" y="5391150"/>
          <p14:tracePt t="52773" x="2768600" y="5391150"/>
          <p14:tracePt t="52804" x="2762250" y="5391150"/>
          <p14:tracePt t="52820" x="2755900" y="5391150"/>
          <p14:tracePt t="52836" x="2749550" y="5391150"/>
          <p14:tracePt t="53012" x="2743200" y="5391150"/>
          <p14:tracePt t="53028" x="2730500" y="5397500"/>
          <p14:tracePt t="53036" x="2705100" y="5403850"/>
          <p14:tracePt t="53037" x="2679700" y="5416550"/>
          <p14:tracePt t="53053" x="2641600" y="5416550"/>
          <p14:tracePt t="53069" x="2635250" y="5416550"/>
          <p14:tracePt t="53085" x="2616200" y="5422900"/>
          <p14:tracePt t="53204" x="2609850" y="5429250"/>
          <p14:tracePt t="53484" x="2647950" y="5429250"/>
          <p14:tracePt t="53492" x="2730500" y="5429250"/>
          <p14:tracePt t="53494" x="2825750" y="5429250"/>
          <p14:tracePt t="53502" x="2876550" y="5429250"/>
          <p14:tracePt t="53518" x="3009900" y="5429250"/>
          <p14:tracePt t="53535" x="3124200" y="5429250"/>
          <p14:tracePt t="53552" x="3219450" y="5429250"/>
          <p14:tracePt t="53569" x="3276600" y="5429250"/>
          <p14:tracePt t="53585" x="3346450" y="5429250"/>
          <p14:tracePt t="53602" x="3416300" y="5422900"/>
          <p14:tracePt t="53619" x="3498850" y="5422900"/>
          <p14:tracePt t="53619" x="3524250" y="5422900"/>
          <p14:tracePt t="53636" x="3575050" y="5422900"/>
          <p14:tracePt t="53652" x="3644900" y="5422900"/>
          <p14:tracePt t="53669" x="3727450" y="5422900"/>
          <p14:tracePt t="53685" x="3797300" y="5422900"/>
          <p14:tracePt t="53702" x="3835400" y="5422900"/>
          <p14:tracePt t="53719" x="3879850" y="5422900"/>
          <p14:tracePt t="53736" x="3943350" y="5422900"/>
          <p14:tracePt t="53752" x="3994150" y="5422900"/>
          <p14:tracePt t="53769" x="4064000" y="5422900"/>
          <p14:tracePt t="53785" x="4121150" y="5422900"/>
          <p14:tracePt t="53802" x="4171950" y="5422900"/>
          <p14:tracePt t="53819" x="4216400" y="5422900"/>
          <p14:tracePt t="53836" x="4279900" y="5422900"/>
          <p14:tracePt t="53852" x="4292600" y="5422900"/>
          <p14:tracePt t="53869" x="4298950" y="5422900"/>
          <p14:tracePt t="53885" x="4305300" y="5422900"/>
          <p14:tracePt t="54836" x="4311650" y="5422900"/>
          <p14:tracePt t="54852" x="4324350" y="5422900"/>
          <p14:tracePt t="54868" x="4330700" y="5422900"/>
          <p14:tracePt t="54884" x="4343400" y="5422900"/>
          <p14:tracePt t="54885" x="4394200" y="5422900"/>
          <p14:tracePt t="54896" x="4438650" y="5422900"/>
          <p14:tracePt t="54902" x="4489450" y="5422900"/>
          <p14:tracePt t="54919" x="4540250" y="5422900"/>
          <p14:tracePt t="54935" x="4546600" y="5422900"/>
          <p14:tracePt t="54979" x="4552950" y="5422900"/>
          <p14:tracePt t="54988" x="4565650" y="5422900"/>
          <p14:tracePt t="54996" x="4578350" y="5422900"/>
          <p14:tracePt t="55004" x="4597400" y="5422900"/>
          <p14:tracePt t="55019" x="4616450" y="5422900"/>
          <p14:tracePt t="55035" x="4622800" y="5422900"/>
          <p14:tracePt t="55052" x="4629150" y="5422900"/>
          <p14:tracePt t="56052" x="4635500" y="5422900"/>
          <p14:tracePt t="56060" x="4629150" y="5422900"/>
          <p14:tracePt t="56069" x="4622800" y="5422900"/>
          <p14:tracePt t="56069" x="4591050" y="5429250"/>
          <p14:tracePt t="56085" x="4527550" y="5441950"/>
          <p14:tracePt t="56102" x="4508500" y="5441950"/>
          <p14:tracePt t="56118" x="4375150" y="5467350"/>
          <p14:tracePt t="56135" x="4197350" y="5486400"/>
          <p14:tracePt t="56152" x="4025900" y="5511800"/>
          <p14:tracePt t="56169" x="3867150" y="5530850"/>
          <p14:tracePt t="56185" x="3860800" y="5530850"/>
          <p14:tracePt t="56202" x="3784600" y="5549900"/>
          <p14:tracePt t="56218" x="3721100" y="5562600"/>
          <p14:tracePt t="56235" x="3663950" y="5575300"/>
          <p14:tracePt t="56253" x="3632200" y="5581650"/>
          <p14:tracePt t="56269" x="3600450" y="5588000"/>
          <p14:tracePt t="56285" x="3562350" y="5600700"/>
          <p14:tracePt t="56302" x="3511550" y="5619750"/>
          <p14:tracePt t="56318" x="3460750" y="5638800"/>
          <p14:tracePt t="56335" x="3429000" y="5651500"/>
          <p14:tracePt t="56352" x="3409950" y="5651500"/>
          <p14:tracePt t="56369" x="3384550" y="5670550"/>
          <p14:tracePt t="56385" x="3378200" y="5670550"/>
          <p14:tracePt t="56402" x="3359150" y="5676900"/>
          <p14:tracePt t="56418" x="3352800" y="5676900"/>
          <p14:tracePt t="56435" x="3340100" y="5683250"/>
          <p14:tracePt t="56452" x="3333750" y="5683250"/>
          <p14:tracePt t="56516" x="3327400" y="5683250"/>
          <p14:tracePt t="56531" x="3321050" y="5683250"/>
          <p14:tracePt t="56540" x="3314700" y="5683250"/>
          <p14:tracePt t="56556" x="3302000" y="5689600"/>
          <p14:tracePt t="56568" x="3295650" y="5689600"/>
          <p14:tracePt t="56569" x="3270250" y="5689600"/>
          <p14:tracePt t="56585" x="3244850" y="5689600"/>
          <p14:tracePt t="56602" x="3225800" y="5689600"/>
          <p14:tracePt t="56618" x="3213100" y="5689600"/>
          <p14:tracePt t="56661" x="3200400" y="5689600"/>
          <p14:tracePt t="56676" x="3187700" y="5689600"/>
          <p14:tracePt t="56684" x="3162300" y="5689600"/>
          <p14:tracePt t="56694" x="3130550" y="5689600"/>
          <p14:tracePt t="56702" x="3073400" y="5689600"/>
          <p14:tracePt t="56718" x="3009900" y="5689600"/>
          <p14:tracePt t="56735" x="3003550" y="5689600"/>
          <p14:tracePt t="56812" x="2971800" y="5689600"/>
          <p14:tracePt t="56820" x="2946400" y="5695950"/>
          <p14:tracePt t="56820" x="2901950" y="5702300"/>
          <p14:tracePt t="56835" x="2851150" y="5708650"/>
          <p14:tracePt t="56836" x="2832100" y="5715000"/>
          <p14:tracePt t="56852" x="2800350" y="5715000"/>
          <p14:tracePt t="56868" x="2711450" y="5721350"/>
          <p14:tracePt t="56885" x="2667000" y="5721350"/>
          <p14:tracePt t="56924" x="2654300" y="5721350"/>
          <p14:tracePt t="56925" x="2647950" y="5721350"/>
          <p14:tracePt t="56935" x="2635250" y="5721350"/>
          <p14:tracePt t="57132" x="2628900" y="5721350"/>
          <p14:tracePt t="57139" x="2622550" y="5727700"/>
          <p14:tracePt t="57253" x="2616200" y="5734050"/>
          <p14:tracePt t="57254" x="2628900" y="5759450"/>
          <p14:tracePt t="57269" x="2647950" y="5772150"/>
          <p14:tracePt t="57269" x="2654300" y="5772150"/>
          <p14:tracePt t="57285" x="2705100" y="5778500"/>
          <p14:tracePt t="57302" x="2863850" y="5778500"/>
          <p14:tracePt t="57318" x="3035300" y="5778500"/>
          <p14:tracePt t="57335" x="3213100" y="5778500"/>
          <p14:tracePt t="57352" x="3352800" y="5778500"/>
          <p14:tracePt t="57368" x="3359150" y="5778500"/>
          <p14:tracePt t="57412" x="3371850" y="5784850"/>
          <p14:tracePt t="57428" x="3422650" y="5791200"/>
          <p14:tracePt t="57436" x="3448050" y="5791200"/>
          <p14:tracePt t="57437" x="3511550" y="5803900"/>
          <p14:tracePt t="57453" x="3562350" y="5803900"/>
          <p14:tracePt t="57468" x="3625850" y="5803900"/>
          <p14:tracePt t="57485" x="3695700" y="5803900"/>
          <p14:tracePt t="57502" x="3740150" y="5803900"/>
          <p14:tracePt t="57519" x="3765550" y="5803900"/>
          <p14:tracePt t="57535" x="3784600" y="5803900"/>
          <p14:tracePt t="57552" x="3790950" y="5803900"/>
          <p14:tracePt t="57568" x="3810000" y="5803900"/>
          <p14:tracePt t="57585" x="3829050" y="5803900"/>
          <p14:tracePt t="57601" x="3873500" y="5803900"/>
          <p14:tracePt t="57618" x="3911600" y="5803900"/>
          <p14:tracePt t="57635" x="4006850" y="5816600"/>
          <p14:tracePt t="57653" x="4076700" y="5816600"/>
          <p14:tracePt t="57668" x="4121150" y="5816600"/>
          <p14:tracePt t="57685" x="4159250" y="5816600"/>
          <p14:tracePt t="57702" x="4184650" y="5816600"/>
          <p14:tracePt t="57718" x="4197350" y="5816600"/>
          <p14:tracePt t="57812" x="4203700" y="5816600"/>
          <p14:tracePt t="57820" x="4229100" y="5810250"/>
          <p14:tracePt t="57820" x="4248150" y="5803900"/>
          <p14:tracePt t="57835" x="4330700" y="5803900"/>
          <p14:tracePt t="57852" x="4368800" y="5803900"/>
          <p14:tracePt t="57868" x="4375150" y="5803900"/>
          <p14:tracePt t="57885" x="4400550" y="5803900"/>
          <p14:tracePt t="57902" x="4406900" y="5803900"/>
          <p14:tracePt t="57918" x="4413250" y="5803900"/>
          <p14:tracePt t="58028" x="4419600" y="5803900"/>
          <p14:tracePt t="58036" x="4445000" y="5803900"/>
          <p14:tracePt t="58067" x="4451350" y="5803900"/>
          <p14:tracePt t="58100" x="4457700" y="5803900"/>
          <p14:tracePt t="58148" x="4464050" y="5803900"/>
          <p14:tracePt t="58604" x="4457700" y="5803900"/>
          <p14:tracePt t="58652" x="4451350" y="5803900"/>
          <p14:tracePt t="58716" x="4445000" y="5803900"/>
          <p14:tracePt t="58724" x="4438650" y="5803900"/>
          <p14:tracePt t="58756" x="4432300" y="5803900"/>
          <p14:tracePt t="58778" x="4425950" y="5803900"/>
          <p14:tracePt t="58844" x="4413250" y="5803900"/>
          <p14:tracePt t="58852" x="4400550" y="5803900"/>
          <p14:tracePt t="58860" x="4394200" y="5803900"/>
          <p14:tracePt t="58868" x="4362450" y="5803900"/>
          <p14:tracePt t="58878" x="4337050" y="5803900"/>
          <p14:tracePt t="58885" x="4241800" y="5803900"/>
          <p14:tracePt t="58902" x="4089400" y="5803900"/>
          <p14:tracePt t="58918" x="4051300" y="5803900"/>
          <p14:tracePt t="58955" x="3994150" y="5803900"/>
          <p14:tracePt t="58956" x="3943350" y="5791200"/>
          <p14:tracePt t="58968" x="3841750" y="5778500"/>
          <p14:tracePt t="59012" x="3816350" y="5778500"/>
          <p14:tracePt t="59020" x="3740150" y="5772150"/>
          <p14:tracePt t="59035" x="3695700" y="5772150"/>
          <p14:tracePt t="59036" x="3606800" y="5772150"/>
          <p14:tracePt t="59052" x="3511550" y="5772150"/>
          <p14:tracePt t="59068" x="3429000" y="5772150"/>
          <p14:tracePt t="59085" x="3384550" y="5772150"/>
          <p14:tracePt t="59102" x="3346450" y="5772150"/>
          <p14:tracePt t="59118" x="3327400" y="5772150"/>
          <p14:tracePt t="59135" x="3314700" y="5772150"/>
          <p14:tracePt t="59152" x="3308350" y="5772150"/>
          <p14:tracePt t="59169" x="3295650" y="5772150"/>
          <p14:tracePt t="59211" x="3282950" y="5772150"/>
          <p14:tracePt t="59227" x="3276600" y="5772150"/>
          <p14:tracePt t="59396" x="3282950" y="5772150"/>
          <p14:tracePt t="59404" x="3289300" y="5772150"/>
          <p14:tracePt t="59404" x="3302000" y="5772150"/>
          <p14:tracePt t="60004" x="3321050" y="5772150"/>
          <p14:tracePt t="60012" x="3333750" y="5772150"/>
          <p14:tracePt t="60019" x="3403600" y="5772150"/>
          <p14:tracePt t="60036" x="3454400" y="5772150"/>
          <p14:tracePt t="60037" x="3562350" y="5772150"/>
          <p14:tracePt t="60052" x="3714750" y="5772150"/>
          <p14:tracePt t="60068" x="3886200" y="5772150"/>
          <p14:tracePt t="60085" x="3892550" y="5772150"/>
          <p14:tracePt t="60102" x="4019550" y="5772150"/>
          <p14:tracePt t="60118" x="4146550" y="5772150"/>
          <p14:tracePt t="60135" x="4159250" y="5772150"/>
          <p14:tracePt t="60151" x="4171950" y="5772150"/>
          <p14:tracePt t="60168" x="4235450" y="5772150"/>
          <p14:tracePt t="60185" x="4318000" y="5772150"/>
          <p14:tracePt t="60220" x="4324350" y="5772150"/>
          <p14:tracePt t="60220" x="4362450" y="5772150"/>
          <p14:tracePt t="60235" x="4489450" y="5765800"/>
          <p14:tracePt t="60308" x="4502150" y="5765800"/>
          <p14:tracePt t="60316" x="4533900" y="5759450"/>
          <p14:tracePt t="60316" x="4578350" y="5753100"/>
          <p14:tracePt t="60324" x="4622800" y="5753100"/>
          <p14:tracePt t="60335" x="4654550" y="5746750"/>
          <p14:tracePt t="60372" x="4699000" y="5746750"/>
          <p14:tracePt t="60372" x="4730750" y="5746750"/>
          <p14:tracePt t="60385" x="4813300" y="5746750"/>
          <p14:tracePt t="60402" x="4883150" y="5746750"/>
          <p14:tracePt t="60418" x="4927600" y="5746750"/>
          <p14:tracePt t="60418" x="4965700" y="5746750"/>
          <p14:tracePt t="60436" x="5041900" y="5746750"/>
          <p14:tracePt t="60452" x="5130800" y="5746750"/>
          <p14:tracePt t="60468" x="5200650" y="5746750"/>
          <p14:tracePt t="60485" x="5245100" y="5746750"/>
          <p14:tracePt t="60502" x="5289550" y="5746750"/>
          <p14:tracePt t="60518" x="5308600" y="5746750"/>
          <p14:tracePt t="60535" x="5353050" y="5746750"/>
          <p14:tracePt t="60552" x="5416550" y="5746750"/>
          <p14:tracePt t="60569" x="5467350" y="5746750"/>
          <p14:tracePt t="60585" x="5524500" y="5746750"/>
          <p14:tracePt t="60601" x="5568950" y="5746750"/>
          <p14:tracePt t="60618" x="5619750" y="5746750"/>
          <p14:tracePt t="60618" x="5638800" y="5746750"/>
          <p14:tracePt t="60636" x="5651500" y="5746750"/>
          <p14:tracePt t="60683" x="5657850" y="5746750"/>
          <p14:tracePt t="60686" x="5676900" y="5753100"/>
          <p14:tracePt t="60701" x="5689600" y="5753100"/>
          <p14:tracePt t="60702" x="5715000" y="5759450"/>
          <p14:tracePt t="60718" x="5734050" y="5759450"/>
          <p14:tracePt t="60735" x="5746750" y="5759450"/>
          <p14:tracePt t="60752" x="5759450" y="5759450"/>
          <p14:tracePt t="61180" x="5784850" y="5759450"/>
          <p14:tracePt t="61187" x="5822950" y="5772150"/>
          <p14:tracePt t="61188" x="5848350" y="5784850"/>
          <p14:tracePt t="61202" x="5918200" y="5791200"/>
          <p14:tracePt t="61218" x="5937250" y="5797550"/>
          <p14:tracePt t="61235" x="5956300" y="5803900"/>
          <p14:tracePt t="61252" x="6000750" y="5803900"/>
          <p14:tracePt t="61268" x="6038850" y="5803900"/>
          <p14:tracePt t="61285" x="6083300" y="5803900"/>
          <p14:tracePt t="61302" x="6127750" y="5803900"/>
          <p14:tracePt t="61318" x="6172200" y="5803900"/>
          <p14:tracePt t="61336" x="6229350" y="5803900"/>
          <p14:tracePt t="61352" x="6261100" y="5803900"/>
          <p14:tracePt t="61368" x="6299200" y="5803900"/>
          <p14:tracePt t="61385" x="6375400" y="5803900"/>
          <p14:tracePt t="61401" x="6451600" y="5803900"/>
          <p14:tracePt t="61418" x="6521450" y="5803900"/>
          <p14:tracePt t="61435" x="6597650" y="5803900"/>
          <p14:tracePt t="61452" x="6642100" y="5803900"/>
          <p14:tracePt t="61468" x="6673850" y="5803900"/>
          <p14:tracePt t="61485" x="6692900" y="5803900"/>
          <p14:tracePt t="61502" x="6705600" y="5803900"/>
          <p14:tracePt t="62075" x="6692900" y="5803900"/>
          <p14:tracePt t="62084" x="6673850" y="5803900"/>
          <p14:tracePt t="62091" x="6654800" y="5803900"/>
          <p14:tracePt t="62099" x="6629400" y="5810250"/>
          <p14:tracePt t="62105" x="6559550" y="5816600"/>
          <p14:tracePt t="62118" x="6477000" y="5822950"/>
          <p14:tracePt t="62135" x="6356350" y="5848350"/>
          <p14:tracePt t="62152" x="6229350" y="5861050"/>
          <p14:tracePt t="62187" x="6216650" y="5861050"/>
          <p14:tracePt t="62201" x="6172200" y="5861050"/>
          <p14:tracePt t="62202" x="6089650" y="5861050"/>
          <p14:tracePt t="62218" x="5994400" y="5861050"/>
          <p14:tracePt t="62236" x="5854700" y="5861050"/>
          <p14:tracePt t="62253" x="5797550" y="5861050"/>
          <p14:tracePt t="62268" x="5664200" y="5861050"/>
          <p14:tracePt t="62285" x="5645150" y="5861050"/>
          <p14:tracePt t="62301" x="5626100" y="5861050"/>
          <p14:tracePt t="62319" x="5581650" y="5861050"/>
          <p14:tracePt t="62335" x="5480050" y="5842000"/>
          <p14:tracePt t="62352" x="5378450" y="5829300"/>
          <p14:tracePt t="62368" x="5302250" y="5816600"/>
          <p14:tracePt t="62385" x="5289550" y="5816600"/>
          <p14:tracePt t="62401" x="5232400" y="5816600"/>
          <p14:tracePt t="62418" x="5156200" y="5816600"/>
          <p14:tracePt t="62451" x="5105400" y="5816600"/>
          <p14:tracePt t="62452" x="5054600" y="5816600"/>
          <p14:tracePt t="62469" x="5016500" y="5816600"/>
          <p14:tracePt t="62485" x="4978400" y="5810250"/>
          <p14:tracePt t="62502" x="4946650" y="5810250"/>
          <p14:tracePt t="62518" x="4914900" y="5803900"/>
          <p14:tracePt t="62535" x="4883150" y="5797550"/>
          <p14:tracePt t="62552" x="4845050" y="5791200"/>
          <p14:tracePt t="62568" x="4819650" y="5791200"/>
          <p14:tracePt t="62585" x="4787900" y="5791200"/>
          <p14:tracePt t="62602" x="4775200" y="5791200"/>
          <p14:tracePt t="62618" x="4768850" y="5791200"/>
          <p14:tracePt t="62635" x="4756150" y="5791200"/>
          <p14:tracePt t="62652" x="4749800" y="5791200"/>
          <p14:tracePt t="62668" x="4743450" y="5791200"/>
          <p14:tracePt t="62685" x="4730750" y="5791200"/>
          <p14:tracePt t="62702" x="4724400" y="5791200"/>
          <p14:tracePt t="62718" x="4718050" y="5791200"/>
          <p14:tracePt t="62735" x="4711700" y="5791200"/>
          <p14:tracePt t="62751" x="4705350" y="5791200"/>
          <p14:tracePt t="62787" x="4699000" y="5791200"/>
          <p14:tracePt t="63187" x="4705350" y="5791200"/>
          <p14:tracePt t="63197" x="4718050" y="5791200"/>
          <p14:tracePt t="63203" x="4737100" y="5791200"/>
          <p14:tracePt t="63204" x="4762500" y="5791200"/>
          <p14:tracePt t="63218" x="4819650" y="5791200"/>
          <p14:tracePt t="63236" x="4851400" y="5791200"/>
          <p14:tracePt t="63252" x="4895850" y="5791200"/>
          <p14:tracePt t="63268" x="4914900" y="5791200"/>
          <p14:tracePt t="63285" x="4933950" y="5791200"/>
          <p14:tracePt t="63302" x="4940300" y="5791200"/>
          <p14:tracePt t="63451" x="4946650" y="5791200"/>
          <p14:tracePt t="63461" x="4965700" y="5797550"/>
          <p14:tracePt t="63461" x="4984750" y="5810250"/>
          <p14:tracePt t="63468" x="5041900" y="5848350"/>
          <p14:tracePt t="63485" x="5111750" y="5892800"/>
          <p14:tracePt t="63501" x="5149850" y="5911850"/>
          <p14:tracePt t="63518" x="5232400" y="5956300"/>
          <p14:tracePt t="63535" x="5334000" y="5988050"/>
          <p14:tracePt t="63552" x="5441950" y="6026150"/>
          <p14:tracePt t="63569" x="5575300" y="6038850"/>
          <p14:tracePt t="63585" x="5689600" y="6051550"/>
          <p14:tracePt t="63619" x="5765800" y="6051550"/>
          <p14:tracePt t="63620" x="5905500" y="6051550"/>
          <p14:tracePt t="63636" x="6007100" y="6051550"/>
          <p14:tracePt t="63652" x="6032500" y="6051550"/>
          <p14:tracePt t="63668" x="6121400" y="6032500"/>
          <p14:tracePt t="63685" x="6210300" y="6000750"/>
          <p14:tracePt t="63701" x="6311900" y="5949950"/>
          <p14:tracePt t="63718" x="6400800" y="5911850"/>
          <p14:tracePt t="63736" x="6464300" y="5873750"/>
          <p14:tracePt t="63751" x="6521450" y="5842000"/>
          <p14:tracePt t="63768" x="6540500" y="5829300"/>
          <p14:tracePt t="63785" x="6546850" y="5829300"/>
          <p14:tracePt t="63801" x="6553200" y="5822950"/>
          <p14:tracePt t="63818" x="6559550" y="5816600"/>
          <p14:tracePt t="63835" x="6572250" y="5803900"/>
          <p14:tracePt t="63875" x="6578600" y="5797550"/>
          <p14:tracePt t="63886" x="6578600" y="5791200"/>
          <p14:tracePt t="63907" x="6584950" y="5791200"/>
          <p14:tracePt t="63926" x="6591300" y="5784850"/>
          <p14:tracePt t="6616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Countercurrent Transport</a:t>
            </a:r>
          </a:p>
        </p:txBody>
      </p:sp>
      <p:pic>
        <p:nvPicPr>
          <p:cNvPr id="65540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575" y="2954338"/>
            <a:ext cx="4919663" cy="2176462"/>
          </a:xfrm>
          <a:prstGeom prst="rect">
            <a:avLst/>
          </a:prstGeom>
          <a:noFill/>
        </p:spPr>
      </p:pic>
      <p:pic>
        <p:nvPicPr>
          <p:cNvPr id="65541" name="Picture 5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584325"/>
            <a:ext cx="4032250" cy="5197475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85"/>
    </mc:Choice>
    <mc:Fallback xmlns="">
      <p:transition spd="slow" advTm="17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49" x="8089900" y="1511300"/>
          <p14:tracePt t="12871" x="8089900" y="1504950"/>
          <p14:tracePt t="12879" x="8001000" y="1504950"/>
          <p14:tracePt t="12887" x="7918450" y="1504950"/>
          <p14:tracePt t="12895" x="7537450" y="1530350"/>
          <p14:tracePt t="12909" x="7105650" y="1606550"/>
          <p14:tracePt t="12926" x="6838950" y="1695450"/>
          <p14:tracePt t="12942" x="6521450" y="1854200"/>
          <p14:tracePt t="12959" x="6362700" y="1987550"/>
          <p14:tracePt t="12976" x="6273800" y="2076450"/>
          <p14:tracePt t="12992" x="6216650" y="2159000"/>
          <p14:tracePt t="13009" x="6191250" y="2209800"/>
          <p14:tracePt t="13025" x="6184900" y="2241550"/>
          <p14:tracePt t="13042" x="6178550" y="2260600"/>
          <p14:tracePt t="13058" x="6178550" y="2273300"/>
          <p14:tracePt t="13199" x="6172200" y="2279650"/>
          <p14:tracePt t="13207" x="6165850" y="2279650"/>
          <p14:tracePt t="13208" x="6153150" y="2279650"/>
          <p14:tracePt t="13225" x="6134100" y="2279650"/>
          <p14:tracePt t="13226" x="6057900" y="2279650"/>
          <p14:tracePt t="13243" x="5937250" y="2228850"/>
          <p14:tracePt t="13259" x="5784850" y="2127250"/>
          <p14:tracePt t="13276" x="5607050" y="2000250"/>
          <p14:tracePt t="13293" x="5480050" y="1898650"/>
          <p14:tracePt t="13309" x="5435600" y="1854200"/>
          <p14:tracePt t="13326" x="5397500" y="1809750"/>
          <p14:tracePt t="13342" x="5359400" y="1752600"/>
          <p14:tracePt t="13360" x="5353050" y="1727200"/>
          <p14:tracePt t="13376" x="5340350" y="1720850"/>
          <p14:tracePt t="13392" x="5340350" y="1714500"/>
          <p14:tracePt t="13583" x="5340350" y="1708150"/>
          <p14:tracePt t="13592" x="5346700" y="1701800"/>
          <p14:tracePt t="13615" x="5353050" y="1701800"/>
          <p14:tracePt t="13631" x="5359400" y="1701800"/>
          <p14:tracePt t="13632" x="5365750" y="1701800"/>
          <p14:tracePt t="13642" x="5372100" y="1708150"/>
          <p14:tracePt t="13659" x="5384800" y="1720850"/>
          <p14:tracePt t="13676" x="5397500" y="1727200"/>
          <p14:tracePt t="13692" x="5403850" y="1739900"/>
          <p14:tracePt t="13709" x="5410200" y="1739900"/>
          <p14:tracePt t="13725" x="5416550" y="1746250"/>
          <p14:tracePt t="13760" x="5422900" y="1752600"/>
          <p14:tracePt t="13760" x="5422900" y="1758950"/>
          <p14:tracePt t="13775" x="5429250" y="1758950"/>
          <p14:tracePt t="13792" x="5435600" y="1765300"/>
          <p14:tracePt t="13809" x="5448300" y="1771650"/>
          <p14:tracePt t="13825" x="5461000" y="1784350"/>
          <p14:tracePt t="13842" x="5467350" y="1790700"/>
          <p14:tracePt t="13859" x="5486400" y="1797050"/>
          <p14:tracePt t="13875" x="5492750" y="1809750"/>
          <p14:tracePt t="13892" x="5499100" y="1816100"/>
          <p14:tracePt t="13909" x="5505450" y="1828800"/>
          <p14:tracePt t="13925" x="5511800" y="1835150"/>
          <p14:tracePt t="13959" x="5518150" y="1835150"/>
          <p14:tracePt t="14040" x="5524500" y="1841500"/>
          <p14:tracePt t="14095" x="5530850" y="1841500"/>
          <p14:tracePt t="14104" x="5530850" y="1847850"/>
          <p14:tracePt t="14335" x="5537200" y="1854200"/>
          <p14:tracePt t="14343" x="5537200" y="1879600"/>
          <p14:tracePt t="14352" x="5543550" y="1898650"/>
          <p14:tracePt t="14360" x="5549900" y="1949450"/>
          <p14:tracePt t="14375" x="5556250" y="2000250"/>
          <p14:tracePt t="14392" x="5556250" y="2019300"/>
          <p14:tracePt t="14409" x="5556250" y="2063750"/>
          <p14:tracePt t="14426" x="5556250" y="2095500"/>
          <p14:tracePt t="14442" x="5556250" y="2152650"/>
          <p14:tracePt t="14459" x="5549900" y="2222500"/>
          <p14:tracePt t="14475" x="5543550" y="2292350"/>
          <p14:tracePt t="14492" x="5543550" y="2368550"/>
          <p14:tracePt t="14509" x="5543550" y="2425700"/>
          <p14:tracePt t="14526" x="5543550" y="2489200"/>
          <p14:tracePt t="14542" x="5543550" y="2559050"/>
          <p14:tracePt t="14560" x="5543550" y="2590800"/>
          <p14:tracePt t="14575" x="5543550" y="2603500"/>
          <p14:tracePt t="14592" x="5543550" y="2616200"/>
          <p14:tracePt t="14609" x="5543550" y="2628900"/>
          <p14:tracePt t="14672" x="5556250" y="2628900"/>
          <p14:tracePt t="14679" x="5562600" y="2628900"/>
          <p14:tracePt t="14687" x="5575300" y="2622550"/>
          <p14:tracePt t="14692" x="5600700" y="2559050"/>
          <p14:tracePt t="14709" x="5600700" y="2419350"/>
          <p14:tracePt t="14726" x="5600700" y="2216150"/>
          <p14:tracePt t="14742" x="5600700" y="1911350"/>
          <p14:tracePt t="14760" x="5607050" y="1771650"/>
          <p14:tracePt t="14776" x="5607050" y="1689100"/>
          <p14:tracePt t="14792" x="5607050" y="1638300"/>
          <p14:tracePt t="14809" x="5613400" y="1619250"/>
          <p14:tracePt t="14826" x="5613400" y="1612900"/>
          <p14:tracePt t="14842" x="5613400" y="1606550"/>
          <p14:tracePt t="14879" x="5619750" y="1606550"/>
          <p14:tracePt t="14951" x="5619750" y="1619250"/>
          <p14:tracePt t="14959" x="5619750" y="1644650"/>
          <p14:tracePt t="14967" x="5619750" y="1682750"/>
          <p14:tracePt t="14976" x="5619750" y="1809750"/>
          <p14:tracePt t="14985" x="5619750" y="1866900"/>
          <p14:tracePt t="14992" x="5613400" y="1974850"/>
          <p14:tracePt t="15009" x="5588000" y="2120900"/>
          <p14:tracePt t="15026" x="5562600" y="2298700"/>
          <p14:tracePt t="15042" x="5537200" y="2508250"/>
          <p14:tracePt t="15059" x="5486400" y="2698750"/>
          <p14:tracePt t="15075" x="5480050" y="2724150"/>
          <p14:tracePt t="15091" x="5454650" y="2851150"/>
          <p14:tracePt t="15109" x="5441950" y="2946400"/>
          <p14:tracePt t="15126" x="5429250" y="3016250"/>
          <p14:tracePt t="15126" x="5429250" y="3035300"/>
          <p14:tracePt t="15182" x="5429250" y="3048000"/>
          <p14:tracePt t="15191" x="5435600" y="3054350"/>
          <p14:tracePt t="15231" x="5441950" y="3054350"/>
          <p14:tracePt t="15263" x="5441950" y="3060700"/>
          <p14:tracePt t="15285" x="5454650" y="3060700"/>
          <p14:tracePt t="15285" x="5454650" y="3067050"/>
          <p14:tracePt t="15292" x="5461000" y="3067050"/>
          <p14:tracePt t="15309" x="5473700" y="3073400"/>
          <p14:tracePt t="15326" x="5480050" y="3079750"/>
          <p14:tracePt t="15428" x="5492750" y="3079750"/>
          <p14:tracePt t="15455" x="5505450" y="3079750"/>
          <p14:tracePt t="15463" x="5505450" y="3067050"/>
          <p14:tracePt t="15471" x="5505450" y="3022600"/>
          <p14:tracePt t="15476" x="5505450" y="2914650"/>
          <p14:tracePt t="15511" x="5505450" y="2889250"/>
          <p14:tracePt t="15512" x="5511800" y="2851150"/>
          <p14:tracePt t="15525" x="5518150" y="2787650"/>
          <p14:tracePt t="15542" x="5530850" y="2724150"/>
          <p14:tracePt t="15560" x="5530850" y="2679700"/>
          <p14:tracePt t="15575" x="5530850" y="2641600"/>
          <p14:tracePt t="15592" x="5530850" y="2628900"/>
          <p14:tracePt t="15609" x="5530850" y="2622550"/>
          <p14:tracePt t="15815" x="5518150" y="2609850"/>
          <p14:tracePt t="15823" x="5511800" y="2597150"/>
          <p14:tracePt t="15831" x="5492750" y="2578100"/>
          <p14:tracePt t="15843" x="5480050" y="2552700"/>
          <p14:tracePt t="15859" x="5473700" y="2546350"/>
          <p14:tracePt t="16071" x="5473700" y="2540000"/>
          <p14:tracePt t="16074" x="5486400" y="2540000"/>
          <p14:tracePt t="16092" x="5511800" y="2540000"/>
          <p14:tracePt t="16092" x="5588000" y="2540000"/>
          <p14:tracePt t="16108" x="5702300" y="2540000"/>
          <p14:tracePt t="16125" x="5842000" y="2540000"/>
          <p14:tracePt t="16142" x="6102350" y="2540000"/>
          <p14:tracePt t="16160" x="6248400" y="2540000"/>
          <p14:tracePt t="16176" x="6350000" y="2546350"/>
          <p14:tracePt t="16193" x="6470650" y="2546350"/>
          <p14:tracePt t="16209" x="6604000" y="2546350"/>
          <p14:tracePt t="16225" x="6705600" y="2552700"/>
          <p14:tracePt t="16242" x="6794500" y="2552700"/>
          <p14:tracePt t="16259" x="6883400" y="2552700"/>
          <p14:tracePt t="16275" x="6985000" y="2552700"/>
          <p14:tracePt t="16292" x="7099300" y="2552700"/>
          <p14:tracePt t="16309" x="7188200" y="2552700"/>
          <p14:tracePt t="16325" x="7277100" y="2552700"/>
          <p14:tracePt t="16342" x="7385050" y="2559050"/>
          <p14:tracePt t="16359" x="7461250" y="2565400"/>
          <p14:tracePt t="16376" x="7524750" y="2565400"/>
          <p14:tracePt t="16392" x="7594600" y="2565400"/>
          <p14:tracePt t="16409" x="7677150" y="2565400"/>
          <p14:tracePt t="16425" x="7747000" y="2565400"/>
          <p14:tracePt t="16442" x="7816850" y="2571750"/>
          <p14:tracePt t="16458" x="7893050" y="2571750"/>
          <p14:tracePt t="16476" x="7981950" y="2571750"/>
          <p14:tracePt t="16492" x="8096250" y="2571750"/>
          <p14:tracePt t="16509" x="8197850" y="2571750"/>
          <p14:tracePt t="16525" x="8293100" y="2571750"/>
          <p14:tracePt t="16542" x="8413750" y="2578100"/>
          <p14:tracePt t="16559" x="8464550" y="2584450"/>
          <p14:tracePt t="16576" x="8502650" y="2590800"/>
          <p14:tracePt t="16592" x="8521700" y="2590800"/>
          <p14:tracePt t="16609" x="8528050" y="2590800"/>
          <p14:tracePt t="16625" x="8534400" y="2590800"/>
          <p14:tracePt t="16642" x="8540750" y="2590800"/>
          <p14:tracePt t="18263" x="8534400" y="2597150"/>
          <p14:tracePt t="18271" x="8483600" y="2616200"/>
          <p14:tracePt t="18279" x="8413750" y="2628900"/>
          <p14:tracePt t="18292" x="8312150" y="2654300"/>
          <p14:tracePt t="18292" x="7880350" y="2730500"/>
          <p14:tracePt t="18308" x="7366000" y="2813050"/>
          <p14:tracePt t="18325" x="6750050" y="2908300"/>
          <p14:tracePt t="18342" x="6045200" y="3009900"/>
          <p14:tracePt t="18359" x="5010150" y="3168650"/>
          <p14:tracePt t="18376" x="4476750" y="3251200"/>
          <p14:tracePt t="18393" x="4432300" y="3257550"/>
          <p14:tracePt t="18410" x="4159250" y="3289300"/>
          <p14:tracePt t="18426" x="3854450" y="3340100"/>
          <p14:tracePt t="18443" x="3581400" y="3384550"/>
          <p14:tracePt t="18460" x="3498850" y="3409950"/>
          <p14:tracePt t="18476" x="3289300" y="3460750"/>
          <p14:tracePt t="18493" x="2971800" y="3549650"/>
          <p14:tracePt t="18510" x="2749550" y="3619500"/>
          <p14:tracePt t="18527" x="2514600" y="3683000"/>
          <p14:tracePt t="18543" x="2292350" y="3746500"/>
          <p14:tracePt t="18561" x="2171700" y="3778250"/>
          <p14:tracePt t="18576" x="2089150" y="3810000"/>
          <p14:tracePt t="18593" x="2063750" y="3822700"/>
          <p14:tracePt t="18610" x="2000250" y="3841750"/>
          <p14:tracePt t="18626" x="1911350" y="3867150"/>
          <p14:tracePt t="18643" x="1847850" y="3879850"/>
          <p14:tracePt t="18660" x="1803400" y="3879850"/>
          <p14:tracePt t="18677" x="1790700" y="3886200"/>
          <p14:tracePt t="18744" x="1784350" y="3892550"/>
          <p14:tracePt t="18748" x="1784350" y="3905250"/>
          <p14:tracePt t="18760" x="1784350" y="3917950"/>
          <p14:tracePt t="18760" x="1784350" y="3962400"/>
          <p14:tracePt t="18776" x="1784350" y="3968750"/>
          <p14:tracePt t="18815" x="1784350" y="3975100"/>
          <p14:tracePt t="18839" x="1790700" y="3981450"/>
          <p14:tracePt t="18851" x="1803400" y="3994150"/>
          <p14:tracePt t="18858" x="1816100" y="3994150"/>
          <p14:tracePt t="18859" x="1835150" y="4006850"/>
          <p14:tracePt t="18875" x="1847850" y="4006850"/>
          <p14:tracePt t="18892" x="1866900" y="4013200"/>
          <p14:tracePt t="18908" x="1885950" y="4013200"/>
          <p14:tracePt t="18925" x="1898650" y="4013200"/>
          <p14:tracePt t="18942" x="1924050" y="4013200"/>
          <p14:tracePt t="18959" x="1949450" y="4006850"/>
          <p14:tracePt t="18976" x="1968500" y="3962400"/>
          <p14:tracePt t="18993" x="1968500" y="3867150"/>
          <p14:tracePt t="19009" x="1962150" y="3803650"/>
          <p14:tracePt t="19026" x="1955800" y="3759200"/>
          <p14:tracePt t="19043" x="1949450" y="3733800"/>
          <p14:tracePt t="19059" x="1949450" y="3721100"/>
          <p14:tracePt t="19076" x="1949450" y="3714750"/>
          <p14:tracePt t="19160" x="1949450" y="3708400"/>
          <p14:tracePt t="19191" x="1962150" y="3708400"/>
          <p14:tracePt t="19199" x="1974850" y="3708400"/>
          <p14:tracePt t="19207" x="1987550" y="3708400"/>
          <p14:tracePt t="19209" x="2000250" y="3714750"/>
          <p14:tracePt t="19225" x="2012950" y="3733800"/>
          <p14:tracePt t="19242" x="2019300" y="3771900"/>
          <p14:tracePt t="19259" x="2019300" y="3803650"/>
          <p14:tracePt t="19275" x="2012950" y="3841750"/>
          <p14:tracePt t="19292" x="1968500" y="3930650"/>
          <p14:tracePt t="19309" x="1924050" y="4013200"/>
          <p14:tracePt t="19325" x="1879600" y="4108450"/>
          <p14:tracePt t="19342" x="1854200" y="4203700"/>
          <p14:tracePt t="19359" x="1841500" y="4324350"/>
          <p14:tracePt t="19377" x="1841500" y="4343400"/>
          <p14:tracePt t="19393" x="1841500" y="4349750"/>
          <p14:tracePt t="19472" x="1854200" y="4349750"/>
          <p14:tracePt t="19480" x="1860550" y="4349750"/>
          <p14:tracePt t="19493" x="1866900" y="4349750"/>
          <p14:tracePt t="19504" x="1873250" y="4349750"/>
          <p14:tracePt t="19509" x="1898650" y="4349750"/>
          <p14:tracePt t="19526" x="1917700" y="4349750"/>
          <p14:tracePt t="19543" x="1974850" y="4260850"/>
          <p14:tracePt t="19560" x="2006600" y="4076700"/>
          <p14:tracePt t="19576" x="2019300" y="3911600"/>
          <p14:tracePt t="19593" x="2032000" y="3771900"/>
          <p14:tracePt t="19609" x="2032000" y="3765550"/>
          <p14:tracePt t="19625" x="2044700" y="3746500"/>
          <p14:tracePt t="19642" x="2051050" y="3733800"/>
          <p14:tracePt t="19658" x="2057400" y="3733800"/>
          <p14:tracePt t="19776" x="2076450" y="3733800"/>
          <p14:tracePt t="19784" x="2108200" y="3759200"/>
          <p14:tracePt t="19792" x="2190750" y="3790950"/>
          <p14:tracePt t="19809" x="2266950" y="3816350"/>
          <p14:tracePt t="19810" x="2311400" y="3829050"/>
          <p14:tracePt t="19879" x="2305050" y="3898900"/>
          <p14:tracePt t="19887" x="2286000" y="4057650"/>
          <p14:tracePt t="19901" x="2247900" y="4216400"/>
          <p14:tracePt t="19902" x="2197100" y="4375150"/>
          <p14:tracePt t="19908" x="2038350" y="4806950"/>
          <p14:tracePt t="19925" x="1981200" y="4965700"/>
          <p14:tracePt t="19942" x="1974850" y="4997450"/>
          <p14:tracePt t="19991" x="1974850" y="5003800"/>
          <p14:tracePt t="19999" x="1981200" y="5003800"/>
          <p14:tracePt t="20008" x="2006600" y="5003800"/>
          <p14:tracePt t="20009" x="2044700" y="4997450"/>
          <p14:tracePt t="20079" x="2044700" y="4991100"/>
          <p14:tracePt t="20095" x="2063750" y="4940300"/>
          <p14:tracePt t="20102" x="2082800" y="4864100"/>
          <p14:tracePt t="20109" x="2120900" y="4699000"/>
          <p14:tracePt t="20125" x="2133600" y="4565650"/>
          <p14:tracePt t="20142" x="2139950" y="4521200"/>
          <p14:tracePt t="20158" x="2146300" y="4521200"/>
          <p14:tracePt t="20248" x="2146300" y="4527550"/>
          <p14:tracePt t="20255" x="2146300" y="4533900"/>
          <p14:tracePt t="20400" x="2133600" y="4514850"/>
          <p14:tracePt t="20408" x="2127250" y="4489450"/>
          <p14:tracePt t="20416" x="2120900" y="4451350"/>
          <p14:tracePt t="20424" x="2114550" y="4406900"/>
          <p14:tracePt t="20430" x="2108200" y="4337050"/>
          <p14:tracePt t="20443" x="2089150" y="4254500"/>
          <p14:tracePt t="20459" x="2070100" y="4171950"/>
          <p14:tracePt t="20476" x="2051050" y="4089400"/>
          <p14:tracePt t="20493" x="2051050" y="4064000"/>
          <p14:tracePt t="20510" x="2012950" y="3981450"/>
          <p14:tracePt t="20526" x="1993900" y="3911600"/>
          <p14:tracePt t="20526" x="1987550" y="3873500"/>
          <p14:tracePt t="20544" x="1968500" y="3797300"/>
          <p14:tracePt t="20560" x="1924050" y="3714750"/>
          <p14:tracePt t="20576" x="1885950" y="3644900"/>
          <p14:tracePt t="20593" x="1885950" y="3632200"/>
          <p14:tracePt t="20609" x="1860550" y="3581400"/>
          <p14:tracePt t="20625" x="1809750" y="3536950"/>
          <p14:tracePt t="20642" x="1784350" y="3511550"/>
          <p14:tracePt t="20658" x="1746250" y="3479800"/>
          <p14:tracePt t="20675" x="1714500" y="3460750"/>
          <p14:tracePt t="20692" x="1663700" y="3441700"/>
          <p14:tracePt t="20708" x="1651000" y="3435350"/>
          <p14:tracePt t="20752" x="1644650" y="3435350"/>
          <p14:tracePt t="20760" x="1638300" y="3435350"/>
          <p14:tracePt t="20776" x="1631950" y="3435350"/>
          <p14:tracePt t="20832" x="1625600" y="3429000"/>
          <p14:tracePt t="20904" x="1612900" y="3429000"/>
          <p14:tracePt t="20920" x="1600200" y="3435350"/>
          <p14:tracePt t="20925" x="1581150" y="3448050"/>
          <p14:tracePt t="20944" x="1568450" y="3454400"/>
          <p14:tracePt t="20944" x="1543050" y="3473450"/>
          <p14:tracePt t="20961" x="1517650" y="3486150"/>
          <p14:tracePt t="20976" x="1504950" y="3492500"/>
          <p14:tracePt t="20993" x="1485900" y="3511550"/>
          <p14:tracePt t="21009" x="1479550" y="3511550"/>
          <p14:tracePt t="21026" x="1473200" y="3517900"/>
          <p14:tracePt t="21043" x="1466850" y="3524250"/>
          <p14:tracePt t="21060" x="1454150" y="3536950"/>
          <p14:tracePt t="21076" x="1447800" y="3543300"/>
          <p14:tracePt t="21093" x="1441450" y="3549650"/>
          <p14:tracePt t="21255" x="1447800" y="3549650"/>
          <p14:tracePt t="21264" x="1466850" y="3549650"/>
          <p14:tracePt t="21272" x="1492250" y="3556000"/>
          <p14:tracePt t="21280" x="1530350" y="3562350"/>
          <p14:tracePt t="21287" x="1562100" y="3568700"/>
          <p14:tracePt t="21293" x="1670050" y="3581400"/>
          <p14:tracePt t="21309" x="1727200" y="3594100"/>
          <p14:tracePt t="21326" x="1866900" y="3606800"/>
          <p14:tracePt t="21343" x="2032000" y="3625850"/>
          <p14:tracePt t="21360" x="2095500" y="3632200"/>
          <p14:tracePt t="21376" x="2222500" y="3644900"/>
          <p14:tracePt t="21393" x="2368550" y="3657600"/>
          <p14:tracePt t="21409" x="2419350" y="3657600"/>
          <p14:tracePt t="21426" x="2501900" y="3657600"/>
          <p14:tracePt t="21442" x="2609850" y="3657600"/>
          <p14:tracePt t="21458" x="2755900" y="3657600"/>
          <p14:tracePt t="21475" x="2832100" y="3663950"/>
          <p14:tracePt t="21492" x="2965450" y="3663950"/>
          <p14:tracePt t="21508" x="3086100" y="3663950"/>
          <p14:tracePt t="21525" x="3200400" y="3663950"/>
          <p14:tracePt t="21542" x="3302000" y="3663950"/>
          <p14:tracePt t="21558" x="3346450" y="3663950"/>
          <p14:tracePt t="21576" x="3371850" y="3663950"/>
          <p14:tracePt t="21719" x="3378200" y="3663950"/>
          <p14:tracePt t="22327" x="3384550" y="3663950"/>
          <p14:tracePt t="22367" x="3378200" y="3663950"/>
          <p14:tracePt t="22375" x="3162300" y="3816350"/>
          <p14:tracePt t="22393" x="3016250" y="3943350"/>
          <p14:tracePt t="22393" x="2647950" y="4254500"/>
          <p14:tracePt t="22409" x="2228850" y="4597400"/>
          <p14:tracePt t="22426" x="1924050" y="4832350"/>
          <p14:tracePt t="22443" x="1809750" y="4921250"/>
          <p14:tracePt t="22459" x="1682750" y="4978400"/>
          <p14:tracePt t="22476" x="1606550" y="5003800"/>
          <p14:tracePt t="22493" x="1562100" y="5010150"/>
          <p14:tracePt t="22510" x="1530350" y="5016500"/>
          <p14:tracePt t="22526" x="1511300" y="5016500"/>
          <p14:tracePt t="22543" x="1492250" y="5016500"/>
          <p14:tracePt t="22560" x="1473200" y="5016500"/>
          <p14:tracePt t="22600" x="1473200" y="5010150"/>
          <p14:tracePt t="22624" x="1473200" y="5003800"/>
          <p14:tracePt t="22632" x="1473200" y="4997450"/>
          <p14:tracePt t="22655" x="1473200" y="4991100"/>
          <p14:tracePt t="22663" x="1473200" y="4984750"/>
          <p14:tracePt t="22671" x="1473200" y="4978400"/>
          <p14:tracePt t="22675" x="1473200" y="4972050"/>
          <p14:tracePt t="22692" x="1466850" y="4972050"/>
          <p14:tracePt t="22832" x="1473200" y="4972050"/>
          <p14:tracePt t="22847" x="1479550" y="4972050"/>
          <p14:tracePt t="22855" x="1485900" y="4972050"/>
          <p14:tracePt t="22880" x="1492250" y="4972050"/>
          <p14:tracePt t="22888" x="1492250" y="4965700"/>
          <p14:tracePt t="22896" x="1504950" y="4965700"/>
          <p14:tracePt t="22904" x="1530350" y="4965700"/>
          <p14:tracePt t="22909" x="1606550" y="4965700"/>
          <p14:tracePt t="22926" x="1701800" y="4972050"/>
          <p14:tracePt t="22943" x="2019300" y="5022850"/>
          <p14:tracePt t="22960" x="2298700" y="5067300"/>
          <p14:tracePt t="22976" x="2908300" y="5130800"/>
          <p14:tracePt t="22993" x="3454400" y="5213350"/>
          <p14:tracePt t="23010" x="3797300" y="5264150"/>
          <p14:tracePt t="23026" x="3987800" y="5289550"/>
          <p14:tracePt t="23043" x="4108450" y="5295900"/>
          <p14:tracePt t="23059" x="4140200" y="5295900"/>
          <p14:tracePt t="23076" x="4146550" y="5295900"/>
          <p14:tracePt t="23093" x="4159250" y="5295900"/>
          <p14:tracePt t="23109" x="4178300" y="5295900"/>
          <p14:tracePt t="23126" x="4210050" y="5302250"/>
          <p14:tracePt t="23126" x="4216400" y="5302250"/>
          <p14:tracePt t="23143" x="4229100" y="5302250"/>
          <p14:tracePt t="23159" x="4241800" y="5302250"/>
          <p14:tracePt t="23175" x="4248150" y="5302250"/>
          <p14:tracePt t="23192" x="4248150" y="5308600"/>
          <p14:tracePt t="23209" x="4254500" y="5308600"/>
          <p14:tracePt t="25433" x="4260850" y="5308600"/>
          <p14:tracePt t="25441" x="4241800" y="5289550"/>
          <p14:tracePt t="25444" x="4108450" y="5168900"/>
          <p14:tracePt t="25461" x="3810000" y="4978400"/>
          <p14:tracePt t="25477" x="3606800" y="4870450"/>
          <p14:tracePt t="25493" x="3371850" y="4768850"/>
          <p14:tracePt t="25510" x="3187700" y="4699000"/>
          <p14:tracePt t="25527" x="3086100" y="4667250"/>
          <p14:tracePt t="25543" x="2806700" y="4572000"/>
          <p14:tracePt t="25561" x="2654300" y="4508500"/>
          <p14:tracePt t="25577" x="2508250" y="4445000"/>
          <p14:tracePt t="25594" x="2413000" y="4375150"/>
          <p14:tracePt t="25610" x="2330450" y="4337050"/>
          <p14:tracePt t="25627" x="2266950" y="4305300"/>
          <p14:tracePt t="25643" x="2235200" y="4286250"/>
          <p14:tracePt t="25660" x="2222500" y="4279900"/>
          <p14:tracePt t="25677" x="2209800" y="4267200"/>
          <p14:tracePt t="25693" x="2209800" y="4260850"/>
          <p14:tracePt t="25710" x="2203450" y="4260850"/>
          <p14:tracePt t="25743" x="2197100" y="4260850"/>
          <p14:tracePt t="25745" x="2197100" y="4229100"/>
          <p14:tracePt t="25760" x="2190750" y="4197350"/>
          <p14:tracePt t="25778" x="2184400" y="4191000"/>
          <p14:tracePt t="25793" x="2184400" y="4178300"/>
          <p14:tracePt t="25857" x="2184400" y="4184650"/>
          <p14:tracePt t="25865" x="2171700" y="4235450"/>
          <p14:tracePt t="25873" x="2171700" y="4286250"/>
          <p14:tracePt t="25877" x="2165350" y="4343400"/>
          <p14:tracePt t="25893" x="2165350" y="4413250"/>
          <p14:tracePt t="25910" x="2165350" y="4451350"/>
          <p14:tracePt t="25927" x="2165350" y="4470400"/>
          <p14:tracePt t="25944" x="2171700" y="4483100"/>
          <p14:tracePt t="26185" x="2171700" y="4489450"/>
          <p14:tracePt t="26193" x="2171700" y="4508500"/>
          <p14:tracePt t="26203" x="2171700" y="4521200"/>
          <p14:tracePt t="26210" x="2178050" y="4527550"/>
          <p14:tracePt t="26227" x="2184400" y="4533900"/>
          <p14:tracePt t="26264" x="2190750" y="4540250"/>
          <p14:tracePt t="26305" x="2197100" y="4546600"/>
          <p14:tracePt t="26337" x="2203450" y="4552950"/>
          <p14:tracePt t="26344" x="2203450" y="4559300"/>
          <p14:tracePt t="26569" x="2209800" y="4559300"/>
          <p14:tracePt t="26576" x="2222500" y="4559300"/>
          <p14:tracePt t="26585" x="2247900" y="4559300"/>
          <p14:tracePt t="26593" x="2343150" y="4559300"/>
          <p14:tracePt t="26610" x="2387600" y="4559300"/>
          <p14:tracePt t="26611" x="2489200" y="4559300"/>
          <p14:tracePt t="26627" x="2609850" y="4559300"/>
          <p14:tracePt t="26644" x="2717800" y="4559300"/>
          <p14:tracePt t="26660" x="2800350" y="4559300"/>
          <p14:tracePt t="26677" x="2889250" y="4559300"/>
          <p14:tracePt t="26693" x="2971800" y="4565650"/>
          <p14:tracePt t="26710" x="3060700" y="4572000"/>
          <p14:tracePt t="26727" x="3130550" y="4584700"/>
          <p14:tracePt t="26744" x="3136900" y="4584700"/>
          <p14:tracePt t="26760" x="3168650" y="4584700"/>
          <p14:tracePt t="26777" x="3219450" y="4584700"/>
          <p14:tracePt t="26794" x="3263900" y="4584700"/>
          <p14:tracePt t="26810" x="3295650" y="4584700"/>
          <p14:tracePt t="26827" x="3327400" y="4591050"/>
          <p14:tracePt t="26844" x="3352800" y="4591050"/>
          <p14:tracePt t="26860" x="3384550" y="4603750"/>
          <p14:tracePt t="26877" x="3397250" y="4603750"/>
          <p14:tracePt t="26893" x="3422650" y="4603750"/>
          <p14:tracePt t="26910" x="3429000" y="4603750"/>
          <p14:tracePt t="26927" x="3441700" y="4603750"/>
          <p14:tracePt t="26944" x="3448050" y="4603750"/>
          <p14:tracePt t="26961" x="3454400" y="4603750"/>
          <p14:tracePt t="26977" x="3460750" y="4603750"/>
          <p14:tracePt t="28034" x="3460750" y="4610100"/>
          <p14:tracePt t="28040" x="3467100" y="4610100"/>
          <p14:tracePt t="28048" x="3625850" y="4521200"/>
          <p14:tracePt t="28060" x="3943350" y="4318000"/>
          <p14:tracePt t="28076" x="4343400" y="4006850"/>
          <p14:tracePt t="28094" x="4730750" y="3625850"/>
          <p14:tracePt t="28110" x="5092700" y="3263900"/>
          <p14:tracePt t="28127" x="5384800" y="2838450"/>
          <p14:tracePt t="28143" x="5581650" y="2247900"/>
          <p14:tracePt t="28161" x="5607050" y="2000250"/>
          <p14:tracePt t="28177" x="5619750" y="1835150"/>
          <p14:tracePt t="28194" x="5619750" y="1758950"/>
          <p14:tracePt t="28210" x="5619750" y="1720850"/>
          <p14:tracePt t="28227" x="5619750" y="1708150"/>
          <p14:tracePt t="28244" x="5619750" y="1701800"/>
          <p14:tracePt t="28513" x="5613400" y="1701800"/>
          <p14:tracePt t="28520" x="5600700" y="1701800"/>
          <p14:tracePt t="28528" x="5594350" y="1701800"/>
          <p14:tracePt t="28529" x="5588000" y="1701800"/>
          <p14:tracePt t="28673" x="5581650" y="1701800"/>
          <p14:tracePt t="28904" x="5575300" y="1701800"/>
          <p14:tracePt t="28907" x="5575300" y="1708150"/>
          <p14:tracePt t="28913" x="5575300" y="1714500"/>
          <p14:tracePt t="28927" x="5568950" y="1720850"/>
          <p14:tracePt t="28944" x="5568950" y="1727200"/>
          <p14:tracePt t="28960" x="5562600" y="1727200"/>
          <p14:tracePt t="28977" x="5556250" y="1733550"/>
          <p14:tracePt t="28993" x="5556250" y="1746250"/>
          <p14:tracePt t="29010" x="5549900" y="1746250"/>
          <p14:tracePt t="29027" x="5549900" y="1758950"/>
          <p14:tracePt t="29043" x="5549900" y="1765300"/>
          <p14:tracePt t="29060" x="5537200" y="1778000"/>
          <p14:tracePt t="29078" x="5537200" y="1803400"/>
          <p14:tracePt t="29094" x="5537200" y="1822450"/>
          <p14:tracePt t="29111" x="5537200" y="1847850"/>
          <p14:tracePt t="29127" x="5537200" y="1879600"/>
          <p14:tracePt t="29145" x="5537200" y="1892300"/>
          <p14:tracePt t="29161" x="5543550" y="1898650"/>
          <p14:tracePt t="29178" x="5549900" y="1905000"/>
          <p14:tracePt t="29194" x="5562600" y="1917700"/>
          <p14:tracePt t="29211" x="5575300" y="1930400"/>
          <p14:tracePt t="29227" x="5594350" y="1949450"/>
          <p14:tracePt t="29244" x="5619750" y="1962150"/>
          <p14:tracePt t="29260" x="5638800" y="1962150"/>
          <p14:tracePt t="29277" x="5657850" y="1962150"/>
          <p14:tracePt t="29293" x="5670550" y="1962150"/>
          <p14:tracePt t="29310" x="5676900" y="1962150"/>
          <p14:tracePt t="29327" x="5683250" y="1962150"/>
          <p14:tracePt t="29327" x="5689600" y="1962150"/>
          <p14:tracePt t="29345" x="5702300" y="1962150"/>
          <p14:tracePt t="29384" x="5708650" y="1955800"/>
          <p14:tracePt t="29402" x="5715000" y="1955800"/>
          <p14:tracePt t="29497" x="5721350" y="1955800"/>
          <p14:tracePt t="29504" x="5721350" y="1943100"/>
          <p14:tracePt t="29512" x="5715000" y="1930400"/>
          <p14:tracePt t="29513" x="5708650" y="1924050"/>
          <p14:tracePt t="29527" x="5695950" y="1911350"/>
          <p14:tracePt t="29543" x="5670550" y="1885950"/>
          <p14:tracePt t="29561" x="5664200" y="1873250"/>
          <p14:tracePt t="29577" x="5657850" y="1873250"/>
          <p14:tracePt t="29616" x="5651500" y="1866900"/>
          <p14:tracePt t="29696" x="5645150" y="1866900"/>
          <p14:tracePt t="29696" x="5632450" y="1860550"/>
          <p14:tracePt t="29712" x="5626100" y="1854200"/>
          <p14:tracePt t="29720" x="5619750" y="1854200"/>
          <p14:tracePt t="29728" x="5613400" y="1841500"/>
          <p14:tracePt t="29736" x="5600700" y="1841500"/>
          <p14:tracePt t="29743" x="5581650" y="1822450"/>
          <p14:tracePt t="29816" x="5575300" y="1816100"/>
          <p14:tracePt t="33208" x="5575300" y="1873250"/>
          <p14:tracePt t="33216" x="5588000" y="1962150"/>
          <p14:tracePt t="33224" x="5607050" y="2044700"/>
          <p14:tracePt t="33243" x="5626100" y="2184400"/>
          <p14:tracePt t="33244" x="5638800" y="2286000"/>
          <p14:tracePt t="33260" x="5651500" y="2368550"/>
          <p14:tracePt t="33277" x="5657850" y="2413000"/>
          <p14:tracePt t="33293" x="5664200" y="2451100"/>
          <p14:tracePt t="33310" x="5664200" y="2476500"/>
          <p14:tracePt t="33326" x="5664200" y="2495550"/>
          <p14:tracePt t="33343" x="5664200" y="2546350"/>
          <p14:tracePt t="33360" x="5664200" y="2578100"/>
          <p14:tracePt t="33376" x="5664200" y="2616200"/>
          <p14:tracePt t="33393" x="5664200" y="2667000"/>
          <p14:tracePt t="33410" x="5664200" y="2711450"/>
          <p14:tracePt t="33426" x="5657850" y="2743200"/>
          <p14:tracePt t="33443" x="5645150" y="2787650"/>
          <p14:tracePt t="33460" x="5632450" y="2825750"/>
          <p14:tracePt t="33477" x="5619750" y="2863850"/>
          <p14:tracePt t="33493" x="5613400" y="2889250"/>
          <p14:tracePt t="33510" x="5600700" y="2921000"/>
          <p14:tracePt t="33526" x="5600700" y="2940050"/>
          <p14:tracePt t="33543" x="5600700" y="2984500"/>
          <p14:tracePt t="33560" x="5600700" y="3022600"/>
          <p14:tracePt t="33576" x="5600700" y="3067050"/>
          <p14:tracePt t="33593" x="5600700" y="3111500"/>
          <p14:tracePt t="33610" x="5594350" y="3162300"/>
          <p14:tracePt t="33626" x="5588000" y="3187700"/>
          <p14:tracePt t="33643" x="5581650" y="3213100"/>
          <p14:tracePt t="33660" x="5581650" y="3225800"/>
          <p14:tracePt t="33677" x="5581650" y="3238500"/>
          <p14:tracePt t="33693" x="5581650" y="3251200"/>
          <p14:tracePt t="33710" x="5575300" y="3263900"/>
          <p14:tracePt t="33726" x="5575300" y="3270250"/>
          <p14:tracePt t="33743" x="5568950" y="3302000"/>
          <p14:tracePt t="33761" x="5568950" y="3321050"/>
          <p14:tracePt t="33776" x="5568950" y="3340100"/>
          <p14:tracePt t="33793" x="5568950" y="3346450"/>
          <p14:tracePt t="33810" x="5568950" y="3359150"/>
          <p14:tracePt t="34112" x="5575300" y="3359150"/>
          <p14:tracePt t="34128" x="5581650" y="3359150"/>
          <p14:tracePt t="34152" x="5588000" y="3359150"/>
          <p14:tracePt t="34176" x="5594350" y="3359150"/>
          <p14:tracePt t="34320" x="5600700" y="3352800"/>
          <p14:tracePt t="34336" x="5600700" y="3346450"/>
          <p14:tracePt t="34392" x="5607050" y="3340100"/>
          <p14:tracePt t="36177" x="5607050" y="3327400"/>
          <p14:tracePt t="36177" x="5613400" y="3321050"/>
          <p14:tracePt t="36201" x="5619750" y="3314700"/>
          <p14:tracePt t="36217" x="5619750" y="3308350"/>
          <p14:tracePt t="36608" x="5619750" y="3302000"/>
          <p14:tracePt t="39432" x="5619750" y="3270250"/>
          <p14:tracePt t="39441" x="5626100" y="3175000"/>
          <p14:tracePt t="39442" x="5607050" y="2921000"/>
          <p14:tracePt t="39460" x="5581650" y="2590800"/>
          <p14:tracePt t="39477" x="5556250" y="2362200"/>
          <p14:tracePt t="39493" x="5530850" y="2216150"/>
          <p14:tracePt t="39510" x="5530850" y="2133600"/>
          <p14:tracePt t="39526" x="5530850" y="2076450"/>
          <p14:tracePt t="39543" x="5530850" y="2038350"/>
          <p14:tracePt t="39560" x="5530850" y="2012950"/>
          <p14:tracePt t="39576" x="5530850" y="2000250"/>
          <p14:tracePt t="39593" x="5530850" y="1987550"/>
          <p14:tracePt t="39610" x="5530850" y="1981200"/>
          <p14:tracePt t="39626" x="5530850" y="1974850"/>
          <p14:tracePt t="39643" x="5530850" y="1968500"/>
          <p14:tracePt t="39659" x="5530850" y="1955800"/>
          <p14:tracePt t="39676" x="5530850" y="1930400"/>
          <p14:tracePt t="39693" x="5537200" y="1873250"/>
          <p14:tracePt t="39709" x="5537200" y="1809750"/>
          <p14:tracePt t="39726" x="5543550" y="1784350"/>
          <p14:tracePt t="39743" x="5549900" y="1758950"/>
          <p14:tracePt t="39904" x="5556250" y="1758950"/>
          <p14:tracePt t="39919" x="5562600" y="1758950"/>
          <p14:tracePt t="39927" x="5568950" y="1765300"/>
          <p14:tracePt t="39951" x="5568950" y="1771650"/>
          <p14:tracePt t="39983" x="5575300" y="1778000"/>
          <p14:tracePt t="39984" x="5581650" y="1778000"/>
          <p14:tracePt t="40007" x="5581650" y="1784350"/>
          <p14:tracePt t="40039" x="5581650" y="1790700"/>
          <p14:tracePt t="40055" x="5581650" y="1797050"/>
          <p14:tracePt t="40071" x="5581650" y="1803400"/>
          <p14:tracePt t="40080" x="5581650" y="1809750"/>
          <p14:tracePt t="40088" x="5581650" y="1816100"/>
          <p14:tracePt t="40096" x="5581650" y="1822450"/>
          <p14:tracePt t="40109" x="5581650" y="1828800"/>
          <p14:tracePt t="40126" x="5581650" y="1835150"/>
          <p14:tracePt t="40192" x="5581650" y="1841500"/>
          <p14:tracePt t="40424" x="5581650" y="1847850"/>
          <p14:tracePt t="40600" x="5575300" y="1854200"/>
          <p14:tracePt t="40611" x="5568950" y="1866900"/>
          <p14:tracePt t="40616" x="5556250" y="1936750"/>
          <p14:tracePt t="40627" x="5556250" y="2038350"/>
          <p14:tracePt t="40643" x="5556250" y="2165350"/>
          <p14:tracePt t="40660" x="5556250" y="2330450"/>
          <p14:tracePt t="40676" x="5549900" y="2495550"/>
          <p14:tracePt t="40693" x="5549900" y="2597150"/>
          <p14:tracePt t="40709" x="5549900" y="2692400"/>
          <p14:tracePt t="40726" x="5549900" y="2755900"/>
          <p14:tracePt t="40742" x="5549900" y="2800350"/>
          <p14:tracePt t="40760" x="5549900" y="2819400"/>
          <p14:tracePt t="40776" x="5549900" y="2838450"/>
          <p14:tracePt t="40793" x="5549900" y="2870200"/>
          <p14:tracePt t="40809" x="5549900" y="2901950"/>
          <p14:tracePt t="40826" x="5549900" y="2933700"/>
          <p14:tracePt t="40842" x="5549900" y="2959100"/>
          <p14:tracePt t="40859" x="5549900" y="2984500"/>
          <p14:tracePt t="40876" x="5549900" y="3016250"/>
          <p14:tracePt t="40893" x="5549900" y="3041650"/>
          <p14:tracePt t="40909" x="5549900" y="3073400"/>
          <p14:tracePt t="40926" x="5549900" y="3111500"/>
          <p14:tracePt t="40943" x="5549900" y="3168650"/>
          <p14:tracePt t="40960" x="5549900" y="3194050"/>
          <p14:tracePt t="40976" x="5549900" y="3225800"/>
          <p14:tracePt t="40993" x="5549900" y="3244850"/>
          <p14:tracePt t="41010" x="5549900" y="3263900"/>
          <p14:tracePt t="41026" x="5549900" y="3282950"/>
          <p14:tracePt t="41043" x="5549900" y="3295650"/>
          <p14:tracePt t="41060" x="5549900" y="3314700"/>
          <p14:tracePt t="41076" x="5556250" y="3321050"/>
          <p14:tracePt t="41120" x="5556250" y="3327400"/>
          <p14:tracePt t="41232" x="5556250" y="3333750"/>
          <p14:tracePt t="41384" x="5562600" y="3333750"/>
          <p14:tracePt t="41776" x="5568950" y="3333750"/>
          <p14:tracePt t="42240" x="5575300" y="3333750"/>
          <p14:tracePt t="42264" x="5581650" y="3333750"/>
          <p14:tracePt t="42319" x="5588000" y="3333750"/>
          <p14:tracePt t="42358" x="5594350" y="3333750"/>
          <p14:tracePt t="42407" x="5600700" y="3333750"/>
          <p14:tracePt t="42408" x="5600700" y="3327400"/>
          <p14:tracePt t="42431" x="5600700" y="3321050"/>
          <p14:tracePt t="42440" x="5600700" y="3308350"/>
          <p14:tracePt t="42443" x="5607050" y="3295650"/>
          <p14:tracePt t="42459" x="5607050" y="3289300"/>
          <p14:tracePt t="42476" x="5613400" y="3276600"/>
          <p14:tracePt t="42511" x="5613400" y="3270250"/>
          <p14:tracePt t="42527" x="5619750" y="3270250"/>
          <p14:tracePt t="42543" x="5619750" y="3263900"/>
          <p14:tracePt t="42544" x="5619750" y="3257550"/>
          <p14:tracePt t="42560" x="5626100" y="3251200"/>
          <p14:tracePt t="42576" x="5626100" y="3244850"/>
          <p14:tracePt t="42592" x="5632450" y="3238500"/>
          <p14:tracePt t="42631" x="5632450" y="3232150"/>
          <p14:tracePt t="42631" x="5638800" y="3225800"/>
          <p14:tracePt t="42656" x="5645150" y="3219450"/>
          <p14:tracePt t="42672" x="5651500" y="3213100"/>
          <p14:tracePt t="42687" x="5657850" y="3206750"/>
          <p14:tracePt t="42695" x="5664200" y="3200400"/>
          <p14:tracePt t="42711" x="5664200" y="3194050"/>
          <p14:tracePt t="42712" x="5676900" y="3187700"/>
          <p14:tracePt t="42726" x="5695950" y="3175000"/>
          <p14:tracePt t="42726" x="5715000" y="3175000"/>
          <p14:tracePt t="42743" x="5740400" y="3162300"/>
          <p14:tracePt t="42760" x="5759450" y="3155950"/>
          <p14:tracePt t="42776" x="5772150" y="3143250"/>
          <p14:tracePt t="42792" x="5784850" y="3143250"/>
          <p14:tracePt t="42832" x="5791200" y="3136900"/>
          <p14:tracePt t="42888" x="5797550" y="3130550"/>
          <p14:tracePt t="42888" x="5803900" y="3124200"/>
          <p14:tracePt t="42928" x="5810250" y="3124200"/>
          <p14:tracePt t="42936" x="5816600" y="3117850"/>
          <p14:tracePt t="42944" x="5822950" y="3117850"/>
          <p14:tracePt t="42944" x="5835650" y="3111500"/>
          <p14:tracePt t="42960" x="5848350" y="3105150"/>
          <p14:tracePt t="42976" x="5867400" y="3086100"/>
          <p14:tracePt t="42992" x="5873750" y="3079750"/>
          <p14:tracePt t="43010" x="5886450" y="3073400"/>
          <p14:tracePt t="43027" x="5905500" y="3067050"/>
          <p14:tracePt t="43043" x="5911850" y="3054350"/>
          <p14:tracePt t="43059" x="5924550" y="3048000"/>
          <p14:tracePt t="43076" x="5930900" y="3041650"/>
          <p14:tracePt t="43165" x="5937250" y="3035300"/>
          <p14:tracePt t="43239" x="5943600" y="3035300"/>
          <p14:tracePt t="43253" x="5943600" y="3028950"/>
          <p14:tracePt t="43256" x="5943600" y="3022600"/>
          <p14:tracePt t="43264" x="5949950" y="3022600"/>
          <p14:tracePt t="43276" x="5956300" y="3016250"/>
          <p14:tracePt t="43293" x="5962650" y="3003550"/>
          <p14:tracePt t="43310" x="5975350" y="2997200"/>
          <p14:tracePt t="43326" x="5994400" y="2990850"/>
          <p14:tracePt t="43343" x="6013450" y="2971800"/>
          <p14:tracePt t="43360" x="6038850" y="2952750"/>
          <p14:tracePt t="43376" x="6057900" y="2940050"/>
          <p14:tracePt t="43393" x="6076950" y="2933700"/>
          <p14:tracePt t="43409" x="6083300" y="2921000"/>
          <p14:tracePt t="43426" x="6096000" y="2914650"/>
          <p14:tracePt t="43443" x="6102350" y="2914650"/>
          <p14:tracePt t="43459" x="6102350" y="2908300"/>
          <p14:tracePt t="43583" x="6102350" y="2895600"/>
          <p14:tracePt t="43591" x="6108700" y="2844800"/>
          <p14:tracePt t="43609" x="6115050" y="2781300"/>
          <p14:tracePt t="43610" x="6115050" y="2660650"/>
          <p14:tracePt t="43626" x="6115050" y="2514600"/>
          <p14:tracePt t="43643" x="6115050" y="2393950"/>
          <p14:tracePt t="43659" x="6115050" y="2324100"/>
          <p14:tracePt t="43676" x="6115050" y="2286000"/>
          <p14:tracePt t="43692" x="6115050" y="2273300"/>
          <p14:tracePt t="43709" x="6115050" y="2266950"/>
          <p14:tracePt t="43726" x="6115050" y="2260600"/>
          <p14:tracePt t="43799" x="6115050" y="2254250"/>
          <p14:tracePt t="43807" x="6115050" y="2247900"/>
          <p14:tracePt t="43823" x="6115050" y="2235200"/>
          <p14:tracePt t="43827" x="6121400" y="2216150"/>
          <p14:tracePt t="43843" x="6127750" y="2190750"/>
          <p14:tracePt t="43859" x="6127750" y="2178050"/>
          <p14:tracePt t="43876" x="6127750" y="2171700"/>
          <p14:tracePt t="44200" x="6127750" y="2190750"/>
          <p14:tracePt t="44207" x="6127750" y="2203450"/>
          <p14:tracePt t="44216" x="6127750" y="2235200"/>
          <p14:tracePt t="44226" x="6127750" y="2260600"/>
          <p14:tracePt t="44242" x="6127750" y="2298700"/>
          <p14:tracePt t="44259" x="6127750" y="2330450"/>
          <p14:tracePt t="44276" x="6127750" y="2362200"/>
          <p14:tracePt t="44293" x="6127750" y="2400300"/>
          <p14:tracePt t="44309" x="6127750" y="2438400"/>
          <p14:tracePt t="44326" x="6127750" y="2482850"/>
          <p14:tracePt t="44343" x="6127750" y="2527300"/>
          <p14:tracePt t="44360" x="6127750" y="2546350"/>
          <p14:tracePt t="44376" x="6127750" y="2578100"/>
          <p14:tracePt t="44393" x="6127750" y="2597150"/>
          <p14:tracePt t="44409" x="6127750" y="2622550"/>
          <p14:tracePt t="44426" x="6127750" y="2635250"/>
          <p14:tracePt t="44442" x="6127750" y="2660650"/>
          <p14:tracePt t="44459" x="6127750" y="2679700"/>
          <p14:tracePt t="44476" x="6127750" y="2698750"/>
          <p14:tracePt t="44493" x="6127750" y="2717800"/>
          <p14:tracePt t="44509" x="6127750" y="2730500"/>
          <p14:tracePt t="44526" x="6127750" y="2749550"/>
          <p14:tracePt t="44542" x="6127750" y="2787650"/>
          <p14:tracePt t="44560" x="6134100" y="2800350"/>
          <p14:tracePt t="44576" x="6134100" y="2819400"/>
          <p14:tracePt t="44593" x="6134100" y="2832100"/>
          <p14:tracePt t="44609" x="6134100" y="2838450"/>
          <p14:tracePt t="44626" x="6134100" y="2844800"/>
          <p14:tracePt t="44642" x="6140450" y="2851150"/>
          <p14:tracePt t="44679" x="6140450" y="2857500"/>
          <p14:tracePt t="44704" x="6140450" y="2863850"/>
          <p14:tracePt t="44864" x="6140450" y="2857500"/>
          <p14:tracePt t="44872" x="6140450" y="2832100"/>
          <p14:tracePt t="44879" x="6153150" y="2787650"/>
          <p14:tracePt t="44893" x="6165850" y="2755900"/>
          <p14:tracePt t="44909" x="6172200" y="2743200"/>
          <p14:tracePt t="44926" x="6172200" y="2736850"/>
          <p14:tracePt t="45119" x="6172200" y="2730500"/>
          <p14:tracePt t="45183" x="6178550" y="2730500"/>
          <p14:tracePt t="45191" x="6178550" y="2749550"/>
          <p14:tracePt t="45203" x="6178550" y="2768600"/>
          <p14:tracePt t="45207" x="6178550" y="2813050"/>
          <p14:tracePt t="45218" x="6178550" y="2838450"/>
          <p14:tracePt t="45226" x="6172200" y="2870200"/>
          <p14:tracePt t="45242" x="6165850" y="2901950"/>
          <p14:tracePt t="45259" x="6159500" y="2921000"/>
          <p14:tracePt t="45276" x="6153150" y="2940050"/>
          <p14:tracePt t="45292" x="6146800" y="2946400"/>
          <p14:tracePt t="45463" x="6146800" y="2933700"/>
          <p14:tracePt t="45471" x="6134100" y="2901950"/>
          <p14:tracePt t="45477" x="6127750" y="2870200"/>
          <p14:tracePt t="45493" x="6115050" y="2832100"/>
          <p14:tracePt t="45509" x="6108700" y="2819400"/>
          <p14:tracePt t="45727" x="6108700" y="2762250"/>
          <p14:tracePt t="45736" x="6108700" y="2711450"/>
          <p14:tracePt t="45751" x="6108700" y="2540000"/>
          <p14:tracePt t="45752" x="6108700" y="2463800"/>
          <p14:tracePt t="45759" x="6108700" y="2387600"/>
          <p14:tracePt t="45776" x="6127750" y="2343150"/>
          <p14:tracePt t="45792" x="6134100" y="2317750"/>
          <p14:tracePt t="45809" x="6134100" y="2298700"/>
          <p14:tracePt t="45826" x="6146800" y="2279650"/>
          <p14:tracePt t="45843" x="6146800" y="2273300"/>
          <p14:tracePt t="45858" x="6146800" y="2266950"/>
          <p14:tracePt t="45875" x="6146800" y="2260600"/>
          <p14:tracePt t="45943" x="6146800" y="2254250"/>
          <p14:tracePt t="45975" x="6146800" y="2247900"/>
          <p14:tracePt t="46175" x="6146800" y="2273300"/>
          <p14:tracePt t="46183" x="6146800" y="2317750"/>
          <p14:tracePt t="46191" x="6140450" y="2419350"/>
          <p14:tracePt t="46203" x="6127750" y="2470150"/>
          <p14:tracePt t="46209" x="6121400" y="2578100"/>
          <p14:tracePt t="46226" x="6121400" y="2654300"/>
          <p14:tracePt t="46243" x="6121400" y="2717800"/>
          <p14:tracePt t="46259" x="6121400" y="2749550"/>
          <p14:tracePt t="46276" x="6121400" y="2774950"/>
          <p14:tracePt t="46292" x="6121400" y="2787650"/>
          <p14:tracePt t="46309" x="6121400" y="2806700"/>
          <p14:tracePt t="46326" x="6121400" y="2819400"/>
          <p14:tracePt t="46343" x="6121400" y="2832100"/>
          <p14:tracePt t="46359" x="6121400" y="2844800"/>
          <p14:tracePt t="46376" x="6121400" y="2851150"/>
          <p14:tracePt t="46392" x="6121400" y="2857500"/>
          <p14:tracePt t="46551" x="6121400" y="2863850"/>
          <p14:tracePt t="46583" x="6134100" y="2863850"/>
          <p14:tracePt t="46591" x="6159500" y="2813050"/>
          <p14:tracePt t="46609" x="6178550" y="2768600"/>
          <p14:tracePt t="46610" x="6210300" y="2686050"/>
          <p14:tracePt t="46626" x="6235700" y="2571750"/>
          <p14:tracePt t="46643" x="6273800" y="2463800"/>
          <p14:tracePt t="46659" x="6299200" y="2387600"/>
          <p14:tracePt t="46676" x="6305550" y="2343150"/>
          <p14:tracePt t="46692" x="6318250" y="2324100"/>
          <p14:tracePt t="46709" x="6324600" y="2305050"/>
          <p14:tracePt t="46726" x="6330950" y="2292350"/>
          <p14:tracePt t="46743" x="6337300" y="2286000"/>
          <p14:tracePt t="46896" x="6337300" y="2279650"/>
          <p14:tracePt t="46999" x="6343650" y="2279650"/>
          <p14:tracePt t="47007" x="6343650" y="2298700"/>
          <p14:tracePt t="47015" x="6343650" y="2317750"/>
          <p14:tracePt t="47023" x="6343650" y="2349500"/>
          <p14:tracePt t="47028" x="6343650" y="2425700"/>
          <p14:tracePt t="47042" x="6343650" y="2533650"/>
          <p14:tracePt t="47059" x="6343650" y="2616200"/>
          <p14:tracePt t="47076" x="6343650" y="2667000"/>
          <p14:tracePt t="47093" x="6343650" y="2686050"/>
          <p14:tracePt t="47109" x="6343650" y="2698750"/>
          <p14:tracePt t="47126" x="6350000" y="2705100"/>
          <p14:tracePt t="47295" x="6350000" y="2711450"/>
          <p14:tracePt t="47311" x="6356350" y="2711450"/>
          <p14:tracePt t="47327" x="6362700" y="2711450"/>
          <p14:tracePt t="47335" x="6381750" y="2698750"/>
          <p14:tracePt t="47343" x="6413500" y="2641600"/>
          <p14:tracePt t="47344" x="6457950" y="2520950"/>
          <p14:tracePt t="47360" x="6515100" y="2393950"/>
          <p14:tracePt t="47376" x="6546850" y="2317750"/>
          <p14:tracePt t="47392" x="6553200" y="2298700"/>
          <p14:tracePt t="47409" x="6559550" y="2298700"/>
          <p14:tracePt t="47639" x="6559550" y="2317750"/>
          <p14:tracePt t="47647" x="6565900" y="2362200"/>
          <p14:tracePt t="47647" x="6578600" y="2425700"/>
          <p14:tracePt t="47663" x="6578600" y="2476500"/>
          <p14:tracePt t="47663" x="6591300" y="2527300"/>
          <p14:tracePt t="47679" x="6604000" y="2616200"/>
          <p14:tracePt t="47692" x="6610350" y="2686050"/>
          <p14:tracePt t="47709" x="6616700" y="2724150"/>
          <p14:tracePt t="47726" x="6623050" y="2743200"/>
          <p14:tracePt t="47742" x="6629400" y="2749550"/>
          <p14:tracePt t="47884" x="6629400" y="2755900"/>
          <p14:tracePt t="47911" x="6648450" y="2749550"/>
          <p14:tracePt t="47919" x="6667500" y="2717800"/>
          <p14:tracePt t="47927" x="6711950" y="2660650"/>
          <p14:tracePt t="47927" x="6750050" y="2609850"/>
          <p14:tracePt t="47942" x="6845300" y="2501900"/>
          <p14:tracePt t="47959" x="6864350" y="2476500"/>
          <p14:tracePt t="47975" x="6877050" y="2470150"/>
          <p14:tracePt t="47993" x="6877050" y="2463800"/>
          <p14:tracePt t="48199" x="6883400" y="2463800"/>
          <p14:tracePt t="48207" x="6896100" y="2482850"/>
          <p14:tracePt t="48215" x="6921500" y="2552700"/>
          <p14:tracePt t="48226" x="6946900" y="2635250"/>
          <p14:tracePt t="48242" x="6972300" y="2711450"/>
          <p14:tracePt t="48259" x="6991350" y="2768600"/>
          <p14:tracePt t="48276" x="6997700" y="2806700"/>
          <p14:tracePt t="48293" x="7004050" y="2813050"/>
          <p14:tracePt t="48431" x="7004050" y="2819400"/>
          <p14:tracePt t="48439" x="6978650" y="2825750"/>
          <p14:tracePt t="48441" x="6851650" y="2825750"/>
          <p14:tracePt t="48459" x="6705600" y="2806700"/>
          <p14:tracePt t="48476" x="6521450" y="2781300"/>
          <p14:tracePt t="48493" x="6318250" y="2724150"/>
          <p14:tracePt t="48509" x="6153150" y="2679700"/>
          <p14:tracePt t="48526" x="6026150" y="2654300"/>
          <p14:tracePt t="48542" x="5892800" y="2635250"/>
          <p14:tracePt t="48560" x="5822950" y="2635250"/>
          <p14:tracePt t="48576" x="5784850" y="2635250"/>
          <p14:tracePt t="48592" x="5734050" y="2628900"/>
          <p14:tracePt t="48609" x="5702300" y="2622550"/>
          <p14:tracePt t="48626" x="5670550" y="2616200"/>
          <p14:tracePt t="48642" x="5638800" y="2603500"/>
          <p14:tracePt t="48659" x="5613400" y="2597150"/>
          <p14:tracePt t="48676" x="5588000" y="2584450"/>
          <p14:tracePt t="48692" x="5568950" y="2578100"/>
          <p14:tracePt t="48709" x="5556250" y="2565400"/>
          <p14:tracePt t="48726" x="5543550" y="2565400"/>
          <p14:tracePt t="48742" x="5511800" y="2552700"/>
          <p14:tracePt t="48760" x="5505450" y="2552700"/>
          <p14:tracePt t="48776" x="5492750" y="2552700"/>
          <p14:tracePt t="49431" x="5505450" y="2552700"/>
          <p14:tracePt t="49439" x="5518150" y="2552700"/>
          <p14:tracePt t="49440" x="5581650" y="2559050"/>
          <p14:tracePt t="49459" x="5651500" y="2565400"/>
          <p14:tracePt t="49476" x="5734050" y="2571750"/>
          <p14:tracePt t="49492" x="5835650" y="2597150"/>
          <p14:tracePt t="49509" x="5924550" y="2609850"/>
          <p14:tracePt t="49526" x="6013450" y="2622550"/>
          <p14:tracePt t="49526" x="6057900" y="2628900"/>
          <p14:tracePt t="49543" x="6127750" y="2641600"/>
          <p14:tracePt t="49559" x="6203950" y="2647950"/>
          <p14:tracePt t="49576" x="6292850" y="2654300"/>
          <p14:tracePt t="49592" x="6375400" y="2673350"/>
          <p14:tracePt t="49609" x="6445250" y="2686050"/>
          <p14:tracePt t="49626" x="6515100" y="2692400"/>
          <p14:tracePt t="49642" x="6597650" y="2705100"/>
          <p14:tracePt t="49659" x="6699250" y="2717800"/>
          <p14:tracePt t="49676" x="6794500" y="2724150"/>
          <p14:tracePt t="49692" x="6889750" y="2730500"/>
          <p14:tracePt t="49709" x="6991350" y="2743200"/>
          <p14:tracePt t="49725" x="7086600" y="2743200"/>
          <p14:tracePt t="49725" x="7131050" y="2743200"/>
          <p14:tracePt t="49743" x="7239000" y="2743200"/>
          <p14:tracePt t="49759" x="7353300" y="2743200"/>
          <p14:tracePt t="49776" x="7493000" y="2743200"/>
          <p14:tracePt t="49792" x="7632700" y="2743200"/>
          <p14:tracePt t="49809" x="7778750" y="2743200"/>
          <p14:tracePt t="49826" x="7899400" y="2749550"/>
          <p14:tracePt t="49842" x="7994650" y="2749550"/>
          <p14:tracePt t="49859" x="8051800" y="2749550"/>
          <p14:tracePt t="49876" x="8077200" y="2749550"/>
          <p14:tracePt t="49892" x="8102600" y="2749550"/>
          <p14:tracePt t="49910" x="8128000" y="2749550"/>
          <p14:tracePt t="49926" x="8166100" y="2749550"/>
          <p14:tracePt t="49926" x="8191500" y="2749550"/>
          <p14:tracePt t="49943" x="8248650" y="2749550"/>
          <p14:tracePt t="49959" x="8318500" y="2749550"/>
          <p14:tracePt t="49975" x="8388350" y="2749550"/>
          <p14:tracePt t="49991" x="8458200" y="2749550"/>
          <p14:tracePt t="50008" x="8528050" y="2749550"/>
          <p14:tracePt t="50025" x="8597900" y="2749550"/>
          <p14:tracePt t="50042" x="8667750" y="2749550"/>
          <p14:tracePt t="50059" x="8731250" y="2749550"/>
          <p14:tracePt t="50076" x="8782050" y="2749550"/>
          <p14:tracePt t="50092" x="8832850" y="2749550"/>
          <p14:tracePt t="50109" x="8864600" y="2749550"/>
          <p14:tracePt t="50126" x="8883650" y="2743200"/>
          <p14:tracePt t="50144" x="8890000" y="2743200"/>
          <p14:tracePt t="50223" x="8896350" y="2743200"/>
          <p14:tracePt t="50230" x="8902700" y="2743200"/>
          <p14:tracePt t="50247" x="8909050" y="2736850"/>
          <p14:tracePt t="50262" x="8915400" y="2730500"/>
          <p14:tracePt t="50296" x="8921750" y="2730500"/>
          <p14:tracePt t="50303" x="8921750" y="2724150"/>
          <p14:tracePt t="50335" x="8921750" y="2717800"/>
          <p14:tracePt t="50352" x="8921750" y="2705100"/>
          <p14:tracePt t="50359" x="8921750" y="2692400"/>
          <p14:tracePt t="50368" x="8915400" y="2686050"/>
          <p14:tracePt t="50375" x="8896350" y="2667000"/>
          <p14:tracePt t="50392" x="8864600" y="2641600"/>
          <p14:tracePt t="50409" x="8832850" y="2628900"/>
          <p14:tracePt t="50425" x="8807450" y="2609850"/>
          <p14:tracePt t="50442" x="8769350" y="2590800"/>
          <p14:tracePt t="50459" x="8750300" y="2578100"/>
          <p14:tracePt t="50476" x="8737600" y="2571750"/>
          <p14:tracePt t="50591" x="8724900" y="2559050"/>
          <p14:tracePt t="50601" x="8718550" y="2552700"/>
          <p14:tracePt t="50602" x="8712200" y="2546350"/>
          <p14:tracePt t="50609" x="8686800" y="2533650"/>
          <p14:tracePt t="50626" x="8667750" y="2527300"/>
          <p14:tracePt t="50642" x="8655050" y="2514600"/>
          <p14:tracePt t="51631" x="8642350" y="2514600"/>
          <p14:tracePt t="51639" x="8636000" y="2514600"/>
          <p14:tracePt t="51641" x="8629650" y="2514600"/>
          <p14:tracePt t="51660" x="8623300" y="2533650"/>
          <p14:tracePt t="51675" x="8610600" y="2546350"/>
          <p14:tracePt t="51692" x="8610600" y="2552700"/>
          <p14:tracePt t="51831" x="8610600" y="2559050"/>
          <p14:tracePt t="51951" x="8616950" y="2559050"/>
          <p14:tracePt t="51975" x="8623300" y="2559050"/>
          <p14:tracePt t="52007" x="8629650" y="2559050"/>
          <p14:tracePt t="52031" x="8636000" y="2559050"/>
          <p14:tracePt t="52063" x="8642350" y="2552700"/>
          <p14:tracePt t="52143" x="8648700" y="2552700"/>
          <p14:tracePt t="52423" x="8655050" y="2546350"/>
          <p14:tracePt t="52496" x="8661400" y="2546350"/>
          <p14:tracePt t="52544" x="8667750" y="2546350"/>
          <p14:tracePt t="52560" x="8674100" y="2546350"/>
          <p14:tracePt t="57735" x="8674100" y="2540000"/>
          <p14:tracePt t="57744" x="8667750" y="2527300"/>
          <p14:tracePt t="57783" x="8661400" y="2520950"/>
          <p14:tracePt t="61471" x="8655050" y="2520950"/>
          <p14:tracePt t="62079" x="8648700" y="2520950"/>
          <p14:tracePt t="62600" x="8655050" y="2520950"/>
          <p14:tracePt t="64959" x="8636000" y="2533650"/>
          <p14:tracePt t="64967" x="8591550" y="2540000"/>
          <p14:tracePt t="64975" x="8401050" y="2546350"/>
          <p14:tracePt t="64986" x="8204200" y="2546350"/>
          <p14:tracePt t="64992" x="8051800" y="2546350"/>
          <p14:tracePt t="65009" x="7918450" y="2552700"/>
          <p14:tracePt t="65026" x="7854950" y="2552700"/>
          <p14:tracePt t="65042" x="7810500" y="2552700"/>
          <p14:tracePt t="65059" x="7772400" y="2552700"/>
          <p14:tracePt t="65076" x="7727950" y="2552700"/>
          <p14:tracePt t="65093" x="7677150" y="2565400"/>
          <p14:tracePt t="65109" x="7594600" y="2584450"/>
          <p14:tracePt t="65126" x="7473950" y="2622550"/>
          <p14:tracePt t="65143" x="7404100" y="2660650"/>
          <p14:tracePt t="65159" x="7346950" y="2705100"/>
          <p14:tracePt t="65176" x="7289800" y="2755900"/>
          <p14:tracePt t="65192" x="7232650" y="2819400"/>
          <p14:tracePt t="65209" x="7181850" y="2901950"/>
          <p14:tracePt t="65226" x="7118350" y="3003550"/>
          <p14:tracePt t="65242" x="7073900" y="3111500"/>
          <p14:tracePt t="65259" x="7016750" y="3213100"/>
          <p14:tracePt t="65276" x="6946900" y="3333750"/>
          <p14:tracePt t="65293" x="6896100" y="3403600"/>
          <p14:tracePt t="65309" x="6845300" y="3473450"/>
          <p14:tracePt t="65326" x="6807200" y="3530600"/>
          <p14:tracePt t="65326" x="6788150" y="3549650"/>
          <p14:tracePt t="65344" x="6769100" y="3575050"/>
          <p14:tracePt t="65359" x="6756400" y="3594100"/>
          <p14:tracePt t="65376" x="6737350" y="3613150"/>
          <p14:tracePt t="65392" x="6718300" y="3632200"/>
          <p14:tracePt t="65425" x="6686550" y="3651250"/>
          <p14:tracePt t="65426" x="6667500" y="3670300"/>
          <p14:tracePt t="65442" x="6654800" y="3683000"/>
          <p14:tracePt t="65458" x="6642100" y="3695700"/>
          <p14:tracePt t="65476" x="6623050" y="3708400"/>
          <p14:tracePt t="65493" x="6604000" y="3721100"/>
          <p14:tracePt t="65509" x="6565900" y="3733800"/>
          <p14:tracePt t="65526" x="6496050" y="3752850"/>
          <p14:tracePt t="65526" x="6445250" y="3765550"/>
          <p14:tracePt t="65543" x="6311900" y="3803650"/>
          <p14:tracePt t="65559" x="6102350" y="3867150"/>
          <p14:tracePt t="65576" x="5772150" y="3943350"/>
          <p14:tracePt t="65592" x="5403850" y="4038600"/>
          <p14:tracePt t="65609" x="5086350" y="4076700"/>
          <p14:tracePt t="65626" x="4908550" y="4114800"/>
          <p14:tracePt t="65643" x="4737100" y="4146550"/>
          <p14:tracePt t="65659" x="4572000" y="4165600"/>
          <p14:tracePt t="65676" x="4394200" y="4197350"/>
          <p14:tracePt t="65692" x="4235450" y="4216400"/>
          <p14:tracePt t="65709" x="4114800" y="4229100"/>
          <p14:tracePt t="65726" x="3924300" y="4229100"/>
          <p14:tracePt t="65743" x="3829050" y="4229100"/>
          <p14:tracePt t="65760" x="3790950" y="4229100"/>
          <p14:tracePt t="65776" x="3759200" y="4229100"/>
          <p14:tracePt t="65792" x="3702050" y="4229100"/>
          <p14:tracePt t="65809" x="3670300" y="4229100"/>
          <p14:tracePt t="65826" x="3600450" y="4222750"/>
          <p14:tracePt t="65843" x="3530600" y="4216400"/>
          <p14:tracePt t="65859" x="3498850" y="4216400"/>
          <p14:tracePt t="65876" x="3467100" y="4216400"/>
          <p14:tracePt t="65892" x="3454400" y="4216400"/>
          <p14:tracePt t="66023" x="3467100" y="4216400"/>
          <p14:tracePt t="66031" x="3517900" y="4216400"/>
          <p14:tracePt t="66042" x="3530600" y="4216400"/>
          <p14:tracePt t="66043" x="3714750" y="4216400"/>
          <p14:tracePt t="66059" x="3937000" y="4216400"/>
          <p14:tracePt t="66076" x="4533900" y="4216400"/>
          <p14:tracePt t="66092" x="5397500" y="4216400"/>
          <p14:tracePt t="66109" x="6140450" y="4184650"/>
          <p14:tracePt t="66126" x="7639050" y="3987800"/>
          <p14:tracePt t="66143" x="8420100" y="3829050"/>
          <p14:tracePt t="66160" x="9017000" y="3670300"/>
          <p14:tracePt t="66176" x="9137650" y="3568700"/>
          <p14:tracePt t="66192" x="9137650" y="3524250"/>
          <p14:tracePt t="66209" x="9137650" y="3505200"/>
          <p14:tracePt t="66226" x="9137650" y="3486150"/>
          <p14:tracePt t="66243" x="9137650" y="3467100"/>
          <p14:tracePt t="66259" x="9137650" y="3448050"/>
          <p14:tracePt t="66276" x="9131300" y="3429000"/>
          <p14:tracePt t="66292" x="9118600" y="3403600"/>
          <p14:tracePt t="66309" x="9086850" y="3378200"/>
          <p14:tracePt t="66326" x="8953500" y="3295650"/>
          <p14:tracePt t="66343" x="8851900" y="3232150"/>
          <p14:tracePt t="66359" x="8712200" y="3162300"/>
          <p14:tracePt t="66376" x="8566150" y="3073400"/>
          <p14:tracePt t="66392" x="8420100" y="2997200"/>
          <p14:tracePt t="66409" x="8267700" y="2901950"/>
          <p14:tracePt t="66426" x="8070850" y="2806700"/>
          <p14:tracePt t="66442" x="7918450" y="2736850"/>
          <p14:tracePt t="66458" x="7766050" y="2673350"/>
          <p14:tracePt t="66475" x="7600950" y="2616200"/>
          <p14:tracePt t="66492" x="7442200" y="2578100"/>
          <p14:tracePt t="66509" x="7289800" y="2552700"/>
          <p14:tracePt t="66526" x="7086600" y="2527300"/>
          <p14:tracePt t="66543" x="6991350" y="2501900"/>
          <p14:tracePt t="66559" x="6921500" y="2495550"/>
          <p14:tracePt t="66576" x="6870700" y="2489200"/>
          <p14:tracePt t="66592" x="6845300" y="2489200"/>
          <p14:tracePt t="66609" x="6832600" y="2482850"/>
          <p14:tracePt t="66626" x="6813550" y="2482850"/>
          <p14:tracePt t="66642" x="6794500" y="2476500"/>
          <p14:tracePt t="66659" x="6781800" y="2476500"/>
          <p14:tracePt t="66676" x="6756400" y="2476500"/>
          <p14:tracePt t="66692" x="6724650" y="2470150"/>
          <p14:tracePt t="66709" x="6673850" y="2457450"/>
          <p14:tracePt t="66725" x="6635750" y="2457450"/>
          <p14:tracePt t="66743" x="6616700" y="2457450"/>
          <p14:tracePt t="66759" x="6610350" y="2457450"/>
          <p14:tracePt t="66951" x="6604000" y="2457450"/>
          <p14:tracePt t="66958" x="6584950" y="2457450"/>
          <p14:tracePt t="66968" x="6578600" y="2457450"/>
          <p14:tracePt t="66976" x="6553200" y="2457450"/>
          <p14:tracePt t="66992" x="6540500" y="2457450"/>
          <p14:tracePt t="67009" x="6521450" y="2463800"/>
          <p14:tracePt t="67026" x="6489700" y="2463800"/>
          <p14:tracePt t="67042" x="6445250" y="2470150"/>
          <p14:tracePt t="67060" x="6419850" y="2476500"/>
          <p14:tracePt t="67076" x="6381750" y="2489200"/>
          <p14:tracePt t="67093" x="6362700" y="2489200"/>
          <p14:tracePt t="67109" x="6337300" y="2495550"/>
          <p14:tracePt t="67126" x="6318250" y="2501900"/>
          <p14:tracePt t="67166" x="6311900" y="2501900"/>
          <p14:tracePt t="67631" x="6261100" y="2470150"/>
          <p14:tracePt t="67639" x="6210300" y="2438400"/>
          <p14:tracePt t="67646" x="6096000" y="2368550"/>
          <p14:tracePt t="67659" x="5975350" y="2311400"/>
          <p14:tracePt t="67676" x="5899150" y="2266950"/>
          <p14:tracePt t="67693" x="5842000" y="2228850"/>
          <p14:tracePt t="67709" x="5803900" y="2203450"/>
          <p14:tracePt t="67726" x="5772150" y="2178050"/>
          <p14:tracePt t="67743" x="5746750" y="2165350"/>
          <p14:tracePt t="67759" x="5727700" y="2159000"/>
          <p14:tracePt t="67776" x="5721350" y="2152650"/>
          <p14:tracePt t="67793" x="5708650" y="2146300"/>
          <p14:tracePt t="67809" x="5702300" y="2133600"/>
          <p14:tracePt t="67847" x="5695950" y="2127250"/>
          <p14:tracePt t="67847" x="5689600" y="2127250"/>
          <p14:tracePt t="67859" x="5676900" y="2101850"/>
          <p14:tracePt t="67927" x="5670550" y="2089150"/>
          <p14:tracePt t="67935" x="5664200" y="2082800"/>
          <p14:tracePt t="67943" x="5657850" y="2063750"/>
          <p14:tracePt t="67952" x="5657850" y="2057400"/>
          <p14:tracePt t="67959" x="5651500" y="2051050"/>
          <p14:tracePt t="67976" x="5651500" y="2044700"/>
          <p14:tracePt t="67992" x="5651500" y="2038350"/>
          <p14:tracePt t="68009" x="5651500" y="2025650"/>
          <p14:tracePt t="68026" x="5651500" y="2019300"/>
          <p14:tracePt t="68042" x="5651500" y="2006600"/>
          <p14:tracePt t="68059" x="5657850" y="1987550"/>
          <p14:tracePt t="68075" x="5657850" y="1974850"/>
          <p14:tracePt t="68093" x="5664200" y="1962150"/>
          <p14:tracePt t="68109" x="5676900" y="1943100"/>
          <p14:tracePt t="68126" x="5683250" y="1930400"/>
          <p14:tracePt t="68142" x="5689600" y="1930400"/>
          <p14:tracePt t="68159" x="5695950" y="1924050"/>
          <p14:tracePt t="68503" x="5695950" y="1930400"/>
          <p14:tracePt t="68511" x="5695950" y="1943100"/>
          <p14:tracePt t="68525" x="5695950" y="1981200"/>
          <p14:tracePt t="68525" x="5695950" y="2057400"/>
          <p14:tracePt t="68542" x="5695950" y="2108200"/>
          <p14:tracePt t="68558" x="5695950" y="2152650"/>
          <p14:tracePt t="68575" x="5695950" y="2190750"/>
          <p14:tracePt t="68592" x="5695950" y="2241550"/>
          <p14:tracePt t="68609" x="5695950" y="2292350"/>
          <p14:tracePt t="68626" x="5695950" y="2355850"/>
          <p14:tracePt t="68642" x="5695950" y="2425700"/>
          <p14:tracePt t="68659" x="5695950" y="2444750"/>
          <p14:tracePt t="68710" x="5695950" y="2476500"/>
          <p14:tracePt t="68719" x="5689600" y="2508250"/>
          <p14:tracePt t="68727" x="5683250" y="2552700"/>
          <p14:tracePt t="68743" x="5683250" y="2597150"/>
          <p14:tracePt t="68744" x="5683250" y="2628900"/>
          <p14:tracePt t="68759" x="5683250" y="2647950"/>
          <p14:tracePt t="68776" x="5683250" y="2660650"/>
          <p14:tracePt t="68792" x="5683250" y="2673350"/>
          <p14:tracePt t="68809" x="5683250" y="2679700"/>
          <p14:tracePt t="68826" x="5689600" y="2692400"/>
          <p14:tracePt t="68842" x="5702300" y="2711450"/>
          <p14:tracePt t="68859" x="5708650" y="2724150"/>
          <p14:tracePt t="68876" x="5708650" y="2736850"/>
          <p14:tracePt t="68893" x="5715000" y="2755900"/>
          <p14:tracePt t="68927" x="5715000" y="2768600"/>
          <p14:tracePt t="68927" x="5721350" y="2787650"/>
          <p14:tracePt t="68943" x="5721350" y="2794000"/>
          <p14:tracePt t="69031" x="5721350" y="2787650"/>
          <p14:tracePt t="69039" x="5721350" y="2730500"/>
          <p14:tracePt t="69041" x="5721350" y="2533650"/>
          <p14:tracePt t="69059" x="5721350" y="2495550"/>
          <p14:tracePt t="69076" x="5721350" y="2438400"/>
          <p14:tracePt t="69092" x="5740400" y="2349500"/>
          <p14:tracePt t="69109" x="5765800" y="2266950"/>
          <p14:tracePt t="69126" x="5778500" y="2216150"/>
          <p14:tracePt t="69431" x="5778500" y="2203450"/>
          <p14:tracePt t="69607" x="5784850" y="2197100"/>
          <p14:tracePt t="69614" x="5791200" y="2190750"/>
          <p14:tracePt t="69623" x="5797550" y="2184400"/>
          <p14:tracePt t="69631" x="5803900" y="2178050"/>
          <p14:tracePt t="69642" x="5810250" y="2171700"/>
          <p14:tracePt t="69679" x="5816600" y="2171700"/>
          <p14:tracePt t="69766" x="5822950" y="2171700"/>
          <p14:tracePt t="69816" x="5829300" y="2171700"/>
          <p14:tracePt t="69839" x="5835650" y="2171700"/>
          <p14:tracePt t="69872" x="5842000" y="2171700"/>
          <p14:tracePt t="69888" x="5842000" y="2165350"/>
          <p14:tracePt t="69911" x="5848350" y="2165350"/>
          <p14:tracePt t="69936" x="5854700" y="2165350"/>
          <p14:tracePt t="69976" x="5861050" y="2165350"/>
          <p14:tracePt t="69992" x="5867400" y="2165350"/>
          <p14:tracePt t="70007" x="5867400" y="2159000"/>
          <p14:tracePt t="70048" x="5873750" y="2159000"/>
          <p14:tracePt t="70152" x="5873750" y="2152650"/>
          <p14:tracePt t="70161" x="5886450" y="2178050"/>
          <p14:tracePt t="70162" x="5892800" y="2203450"/>
          <p14:tracePt t="70176" x="5911850" y="2305050"/>
          <p14:tracePt t="70193" x="5918200" y="2362200"/>
          <p14:tracePt t="70408" x="5930900" y="2349500"/>
          <p14:tracePt t="70419" x="5956300" y="2286000"/>
          <p14:tracePt t="70424" x="5988050" y="2216150"/>
          <p14:tracePt t="70427" x="6057900" y="2070100"/>
          <p14:tracePt t="70443" x="6115050" y="1968500"/>
          <p14:tracePt t="70460" x="6127750" y="1936750"/>
          <p14:tracePt t="70476" x="6134100" y="1936750"/>
          <p14:tracePt t="70528" x="6134100" y="1930400"/>
          <p14:tracePt t="70535" x="6153150" y="1943100"/>
          <p14:tracePt t="70543" x="6165850" y="2006600"/>
          <p14:tracePt t="70544" x="6178550" y="2152650"/>
          <p14:tracePt t="70560" x="6184900" y="2355850"/>
          <p14:tracePt t="70576" x="6203950" y="2546350"/>
          <p14:tracePt t="70593" x="6210300" y="2692400"/>
          <p14:tracePt t="70610" x="6210300" y="2698750"/>
          <p14:tracePt t="70627" x="6210300" y="2736850"/>
          <p14:tracePt t="70643" x="6223000" y="2743200"/>
          <p14:tracePt t="70720" x="6223000" y="2749550"/>
          <p14:tracePt t="70842" x="6223000" y="2724150"/>
          <p14:tracePt t="70863" x="6242050" y="2654300"/>
          <p14:tracePt t="70872" x="6261100" y="2578100"/>
          <p14:tracePt t="70879" x="6292850" y="2451100"/>
          <p14:tracePt t="70893" x="6318250" y="2400300"/>
          <p14:tracePt t="70910" x="6330950" y="2387600"/>
          <p14:tracePt t="70976" x="6343650" y="2393950"/>
          <p14:tracePt t="70986" x="6362700" y="2425700"/>
          <p14:tracePt t="70993" x="6381750" y="2470150"/>
          <p14:tracePt t="70994" x="6419850" y="2590800"/>
          <p14:tracePt t="71010" x="6451600" y="2705100"/>
          <p14:tracePt t="71027" x="6489700" y="2794000"/>
          <p14:tracePt t="71043" x="6521450" y="2857500"/>
          <p14:tracePt t="71060" x="6534150" y="2889250"/>
          <p14:tracePt t="71076" x="6540500" y="2895600"/>
          <p14:tracePt t="71114" x="6565900" y="2895600"/>
          <p14:tracePt t="71127" x="6578600" y="2895600"/>
          <p14:tracePt t="71128" x="6616700" y="2851150"/>
          <p14:tracePt t="71143" x="6699250" y="2552700"/>
          <p14:tracePt t="71160" x="6743700" y="2451100"/>
          <p14:tracePt t="71176" x="6762750" y="2413000"/>
          <p14:tracePt t="71193" x="6769100" y="2400300"/>
          <p14:tracePt t="71263" x="6775450" y="2406650"/>
          <p14:tracePt t="71272" x="6788150" y="2444750"/>
          <p14:tracePt t="71280" x="6800850" y="2501900"/>
          <p14:tracePt t="71286" x="6819900" y="2546350"/>
          <p14:tracePt t="71293" x="6845300" y="2635250"/>
          <p14:tracePt t="71310" x="6870700" y="2705100"/>
          <p14:tracePt t="71327" x="6889750" y="2749550"/>
          <p14:tracePt t="71344" x="6889750" y="2755900"/>
          <p14:tracePt t="71416" x="6889750" y="2743200"/>
          <p14:tracePt t="71423" x="6896100" y="2686050"/>
          <p14:tracePt t="71432" x="6908800" y="2635250"/>
          <p14:tracePt t="71440" x="6921500" y="2616200"/>
          <p14:tracePt t="71447" x="6940550" y="2584450"/>
          <p14:tracePt t="71460" x="6940550" y="2578100"/>
          <p14:tracePt t="71476" x="6946900" y="2578100"/>
          <p14:tracePt t="71493" x="6965950" y="2578100"/>
          <p14:tracePt t="71510" x="6985000" y="2578100"/>
          <p14:tracePt t="71527" x="7016750" y="2603500"/>
          <p14:tracePt t="71544" x="7023100" y="2603500"/>
          <p14:tracePt t="71560" x="7029450" y="2603500"/>
          <p14:tracePt t="71576" x="7035800" y="2609850"/>
          <p14:tracePt t="71593" x="7061200" y="2603500"/>
          <p14:tracePt t="71609" x="7112000" y="2559050"/>
          <p14:tracePt t="71627" x="7137400" y="2540000"/>
          <p14:tracePt t="71643" x="7150100" y="2540000"/>
          <p14:tracePt t="71660" x="7162800" y="2540000"/>
          <p14:tracePt t="71676" x="7200900" y="2565400"/>
          <p14:tracePt t="71693" x="7245350" y="2609850"/>
          <p14:tracePt t="71709" x="7277100" y="2641600"/>
          <p14:tracePt t="71726" x="7283450" y="2647950"/>
          <p14:tracePt t="71775" x="7289800" y="2647950"/>
          <p14:tracePt t="71785" x="7296150" y="2647950"/>
          <p14:tracePt t="71786" x="7315200" y="2635250"/>
          <p14:tracePt t="71793" x="7334250" y="2565400"/>
          <p14:tracePt t="71810" x="7366000" y="2533650"/>
          <p14:tracePt t="71826" x="7366000" y="2527300"/>
          <p14:tracePt t="71872" x="7378700" y="2527300"/>
          <p14:tracePt t="71877" x="7397750" y="2527300"/>
          <p14:tracePt t="71893" x="7423150" y="2552700"/>
          <p14:tracePt t="71894" x="7454900" y="2584450"/>
          <p14:tracePt t="71910" x="7480300" y="2603500"/>
          <p14:tracePt t="71926" x="7486650" y="2616200"/>
          <p14:tracePt t="71984" x="7493000" y="2609850"/>
          <p14:tracePt t="71992" x="7512050" y="2533650"/>
          <p14:tracePt t="72007" x="7531100" y="2508250"/>
          <p14:tracePt t="72010" x="7537450" y="2501900"/>
          <p14:tracePt t="72056" x="7550150" y="2495550"/>
          <p14:tracePt t="72064" x="7569200" y="2495550"/>
          <p14:tracePt t="72072" x="7594600" y="2514600"/>
          <p14:tracePt t="72077" x="7620000" y="2540000"/>
          <p14:tracePt t="72093" x="7632700" y="2546350"/>
          <p14:tracePt t="72110" x="7639050" y="2552700"/>
          <p14:tracePt t="72126" x="7664450" y="2559050"/>
          <p14:tracePt t="72144" x="7702550" y="2559050"/>
          <p14:tracePt t="72160" x="7759700" y="2540000"/>
          <p14:tracePt t="72177" x="7823200" y="2540000"/>
          <p14:tracePt t="72193" x="7886700" y="2540000"/>
          <p14:tracePt t="72210" x="7943850" y="2552700"/>
          <p14:tracePt t="72226" x="8007350" y="2578100"/>
          <p14:tracePt t="72243" x="8064500" y="2603500"/>
          <p14:tracePt t="72260" x="8134350" y="2622550"/>
          <p14:tracePt t="72276" x="8216900" y="2641600"/>
          <p14:tracePt t="72293" x="8305800" y="2647950"/>
          <p14:tracePt t="72310" x="8407400" y="2647950"/>
          <p14:tracePt t="72326" x="8578850" y="2647950"/>
          <p14:tracePt t="72344" x="8667750" y="2647950"/>
          <p14:tracePt t="72360" x="8712200" y="2647950"/>
          <p14:tracePt t="72376" x="8718550" y="2647950"/>
          <p14:tracePt t="72462" x="8705850" y="2660650"/>
          <p14:tracePt t="72480" x="8686800" y="2667000"/>
          <p14:tracePt t="72487" x="8648700" y="2673350"/>
          <p14:tracePt t="72495" x="8515350" y="2679700"/>
          <p14:tracePt t="72510" x="8337550" y="2679700"/>
          <p14:tracePt t="72526" x="8007350" y="2679700"/>
          <p14:tracePt t="72544" x="7842250" y="2679700"/>
          <p14:tracePt t="72560" x="7721600" y="2679700"/>
          <p14:tracePt t="72577" x="7632700" y="2679700"/>
          <p14:tracePt t="72593" x="7575550" y="2673350"/>
          <p14:tracePt t="72610" x="7537450" y="2673350"/>
          <p14:tracePt t="72626" x="7505700" y="2667000"/>
          <p14:tracePt t="72642" x="7473950" y="2667000"/>
          <p14:tracePt t="72659" x="7435850" y="2667000"/>
          <p14:tracePt t="72676" x="7366000" y="2667000"/>
          <p14:tracePt t="72693" x="7251700" y="2686050"/>
          <p14:tracePt t="72710" x="7124700" y="2717800"/>
          <p14:tracePt t="72726" x="6991350" y="2749550"/>
          <p14:tracePt t="72744" x="6934200" y="2749550"/>
          <p14:tracePt t="72760" x="6921500" y="2749550"/>
          <p14:tracePt t="72777" x="6915150" y="2749550"/>
          <p14:tracePt t="72856" x="6921500" y="2730500"/>
          <p14:tracePt t="72864" x="6927850" y="2686050"/>
          <p14:tracePt t="72876" x="6934200" y="2622550"/>
          <p14:tracePt t="72877" x="6934200" y="2501900"/>
          <p14:tracePt t="72893" x="6940550" y="2425700"/>
          <p14:tracePt t="72910" x="6940550" y="2400300"/>
          <p14:tracePt t="72951" x="6946900" y="2393950"/>
          <p14:tracePt t="73008" x="6940550" y="2406650"/>
          <p14:tracePt t="73015" x="6927850" y="2444750"/>
          <p14:tracePt t="73023" x="6915150" y="2482850"/>
          <p14:tracePt t="73031" x="6883400" y="2546350"/>
          <p14:tracePt t="73043" x="6858000" y="2584450"/>
          <p14:tracePt t="73059" x="6858000" y="2590800"/>
          <p14:tracePt t="73152" x="6858000" y="2597150"/>
          <p14:tracePt t="73160" x="6889750" y="2559050"/>
          <p14:tracePt t="73176" x="6915150" y="2514600"/>
          <p14:tracePt t="73177" x="6940550" y="2463800"/>
          <p14:tracePt t="73193" x="6959600" y="2425700"/>
          <p14:tracePt t="73209" x="6965950" y="2419350"/>
          <p14:tracePt t="73280" x="6972300" y="2419350"/>
          <p14:tracePt t="73287" x="6991350" y="2425700"/>
          <p14:tracePt t="73295" x="7010400" y="2457450"/>
          <p14:tracePt t="73296" x="7023100" y="2495550"/>
          <p14:tracePt t="73309" x="7061200" y="2571750"/>
          <p14:tracePt t="73326" x="7099300" y="2641600"/>
          <p14:tracePt t="73344" x="7105650" y="2647950"/>
          <p14:tracePt t="73495" x="7105650" y="2628900"/>
          <p14:tracePt t="73503" x="7099300" y="2616200"/>
          <p14:tracePt t="73512" x="7099300" y="2597150"/>
          <p14:tracePt t="73519" x="7099300" y="2578100"/>
          <p14:tracePt t="73519" x="7099300" y="2552700"/>
          <p14:tracePt t="73528" x="7105650" y="2489200"/>
          <p14:tracePt t="73544" x="7137400" y="2419350"/>
          <p14:tracePt t="73560" x="7150100" y="2400300"/>
          <p14:tracePt t="73576" x="7169150" y="2381250"/>
          <p14:tracePt t="73593" x="7181850" y="2368550"/>
          <p14:tracePt t="73610" x="7200900" y="2355850"/>
          <p14:tracePt t="73627" x="7226300" y="2349500"/>
          <p14:tracePt t="73647" x="7264400" y="2330450"/>
          <p14:tracePt t="73660" x="7315200" y="2311400"/>
          <p14:tracePt t="73676" x="7340600" y="2286000"/>
          <p14:tracePt t="73693" x="7378700" y="2247900"/>
          <p14:tracePt t="73709" x="7385050" y="2190750"/>
          <p14:tracePt t="73726" x="7385050" y="2114550"/>
          <p14:tracePt t="73744" x="7359650" y="2057400"/>
          <p14:tracePt t="73760" x="7321550" y="2019300"/>
          <p14:tracePt t="73776" x="7283450" y="2006600"/>
          <p14:tracePt t="73793" x="7219950" y="2000250"/>
          <p14:tracePt t="73809" x="7137400" y="2000250"/>
          <p14:tracePt t="73826" x="7023100" y="2038350"/>
          <p14:tracePt t="73843" x="6921500" y="2082800"/>
          <p14:tracePt t="73860" x="6851650" y="2133600"/>
          <p14:tracePt t="73876" x="6819900" y="2184400"/>
          <p14:tracePt t="73893" x="6794500" y="2228850"/>
          <p14:tracePt t="73910" x="6788150" y="2279650"/>
          <p14:tracePt t="73926" x="6788150" y="2311400"/>
          <p14:tracePt t="73943" x="6788150" y="2355850"/>
          <p14:tracePt t="73961" x="6819900" y="2400300"/>
          <p14:tracePt t="73976" x="6864350" y="2457450"/>
          <p14:tracePt t="73993" x="6934200" y="2501900"/>
          <p14:tracePt t="74009" x="7016750" y="2552700"/>
          <p14:tracePt t="74026" x="7131050" y="2597150"/>
          <p14:tracePt t="74043" x="7200900" y="2609850"/>
          <p14:tracePt t="74060" x="7251700" y="2622550"/>
          <p14:tracePt t="74076" x="7296150" y="2628900"/>
          <p14:tracePt t="74093" x="7334250" y="2628900"/>
          <p14:tracePt t="74109" x="7353300" y="2628900"/>
          <p14:tracePt t="74126" x="7385050" y="2628900"/>
          <p14:tracePt t="74144" x="7404100" y="2616200"/>
          <p14:tracePt t="74160" x="7416800" y="2603500"/>
          <p14:tracePt t="74176" x="7423150" y="2603500"/>
          <p14:tracePt t="74239" x="7429500" y="2603500"/>
          <p14:tracePt t="74252" x="7435850" y="2622550"/>
          <p14:tracePt t="74254" x="7448550" y="2660650"/>
          <p14:tracePt t="74259" x="7467600" y="2724150"/>
          <p14:tracePt t="74276" x="7493000" y="2774950"/>
          <p14:tracePt t="74293" x="7505700" y="2787650"/>
          <p14:tracePt t="74310" x="7505700" y="2794000"/>
          <p14:tracePt t="74376" x="7505700" y="2774950"/>
          <p14:tracePt t="74384" x="7505700" y="2724150"/>
          <p14:tracePt t="74393" x="7486650" y="2667000"/>
          <p14:tracePt t="74394" x="7461250" y="2603500"/>
          <p14:tracePt t="74410" x="7429500" y="2559050"/>
          <p14:tracePt t="74427" x="7385050" y="2514600"/>
          <p14:tracePt t="74443" x="7302500" y="2489200"/>
          <p14:tracePt t="74460" x="7207250" y="2489200"/>
          <p14:tracePt t="74477" x="7067550" y="2489200"/>
          <p14:tracePt t="74493" x="6940550" y="2520950"/>
          <p14:tracePt t="74509" x="6858000" y="2552700"/>
          <p14:tracePt t="74526" x="6762750" y="2609850"/>
          <p14:tracePt t="74544" x="6750050" y="2641600"/>
          <p14:tracePt t="74560" x="6743700" y="2679700"/>
          <p14:tracePt t="74576" x="6737350" y="2736850"/>
          <p14:tracePt t="74593" x="6737350" y="2794000"/>
          <p14:tracePt t="74609" x="6756400" y="2882900"/>
          <p14:tracePt t="74627" x="6788150" y="2952750"/>
          <p14:tracePt t="74643" x="6832600" y="3003550"/>
          <p14:tracePt t="74660" x="6858000" y="3041650"/>
          <p14:tracePt t="74676" x="6883400" y="3060700"/>
          <p14:tracePt t="74693" x="6934200" y="3073400"/>
          <p14:tracePt t="74709" x="7010400" y="3086100"/>
          <p14:tracePt t="74726" x="7162800" y="3092450"/>
          <p14:tracePt t="74744" x="7289800" y="3086100"/>
          <p14:tracePt t="74760" x="7397750" y="3054350"/>
          <p14:tracePt t="74776" x="7467600" y="3003550"/>
          <p14:tracePt t="74793" x="7499350" y="2952750"/>
          <p14:tracePt t="74810" x="7505700" y="2901950"/>
          <p14:tracePt t="74826" x="7505700" y="2863850"/>
          <p14:tracePt t="74843" x="7505700" y="2825750"/>
          <p14:tracePt t="74860" x="7505700" y="2806700"/>
          <p14:tracePt t="74876" x="7505700" y="2794000"/>
          <p14:tracePt t="74893" x="7493000" y="2768600"/>
          <p14:tracePt t="74909" x="7467600" y="2749550"/>
          <p14:tracePt t="74928" x="7448550" y="2736850"/>
          <p14:tracePt t="74944" x="7423150" y="2724150"/>
          <p14:tracePt t="74960" x="7385050" y="2711450"/>
          <p14:tracePt t="74977" x="7359650" y="2698750"/>
          <p14:tracePt t="74993" x="7327900" y="2692400"/>
          <p14:tracePt t="75010" x="7296150" y="2692400"/>
          <p14:tracePt t="75026" x="7277100" y="2686050"/>
          <p14:tracePt t="75043" x="7258050" y="2686050"/>
          <p14:tracePt t="75060" x="7239000" y="2686050"/>
          <p14:tracePt t="75076" x="7213600" y="2686050"/>
          <p14:tracePt t="75093" x="7175500" y="2698750"/>
          <p14:tracePt t="75110" x="7143750" y="2711450"/>
          <p14:tracePt t="75126" x="7112000" y="2717800"/>
          <p14:tracePt t="75143" x="7061200" y="2736850"/>
          <p14:tracePt t="75160" x="7042150" y="2749550"/>
          <p14:tracePt t="75176" x="7023100" y="2755900"/>
          <p14:tracePt t="75193" x="7004050" y="2762250"/>
          <p14:tracePt t="75209" x="6997700" y="2774950"/>
          <p14:tracePt t="75226" x="6978650" y="2787650"/>
          <p14:tracePt t="75244" x="6953250" y="2806700"/>
          <p14:tracePt t="75259" x="6940550" y="2825750"/>
          <p14:tracePt t="75277" x="6927850" y="2857500"/>
          <p14:tracePt t="75294" x="6902450" y="2895600"/>
          <p14:tracePt t="75310" x="6889750" y="2914650"/>
          <p14:tracePt t="75326" x="6883400" y="2952750"/>
          <p14:tracePt t="75344" x="6883400" y="2978150"/>
          <p14:tracePt t="75359" x="6883400" y="3003550"/>
          <p14:tracePt t="75377" x="6889750" y="3035300"/>
          <p14:tracePt t="75393" x="6915150" y="3054350"/>
          <p14:tracePt t="75410" x="6953250" y="3079750"/>
          <p14:tracePt t="75426" x="7023100" y="3098800"/>
          <p14:tracePt t="75443" x="7112000" y="3105150"/>
          <p14:tracePt t="75460" x="7207250" y="3105150"/>
          <p14:tracePt t="75477" x="7296150" y="3105150"/>
          <p14:tracePt t="75493" x="7378700" y="3079750"/>
          <p14:tracePt t="75510" x="7467600" y="3016250"/>
          <p14:tracePt t="75528" x="7512050" y="2952750"/>
          <p14:tracePt t="75543" x="7543800" y="2870200"/>
          <p14:tracePt t="75560" x="7556500" y="2813050"/>
          <p14:tracePt t="75576" x="7569200" y="2768600"/>
          <p14:tracePt t="75593" x="7581900" y="2743200"/>
          <p14:tracePt t="75610" x="7581900" y="2717800"/>
          <p14:tracePt t="75626" x="7581900" y="2705100"/>
          <p14:tracePt t="75643" x="7581900" y="2686050"/>
          <p14:tracePt t="75659" x="7581900" y="2673350"/>
          <p14:tracePt t="75676" x="7581900" y="2654300"/>
          <p14:tracePt t="75693" x="7562850" y="2622550"/>
          <p14:tracePt t="75709" x="7531100" y="2597150"/>
          <p14:tracePt t="75725" x="7473950" y="2571750"/>
          <p14:tracePt t="75742" x="7308850" y="2514600"/>
          <p14:tracePt t="75760" x="7194550" y="2501900"/>
          <p14:tracePt t="75777" x="7054850" y="2501900"/>
          <p14:tracePt t="75793" x="6915150" y="2501900"/>
          <p14:tracePt t="75809" x="6800850" y="2540000"/>
          <p14:tracePt t="75826" x="6680200" y="2597150"/>
          <p14:tracePt t="75843" x="6584950" y="2660650"/>
          <p14:tracePt t="75859" x="6515100" y="2724150"/>
          <p14:tracePt t="75876" x="6457950" y="2781300"/>
          <p14:tracePt t="75893" x="6419850" y="2857500"/>
          <p14:tracePt t="75910" x="6400800" y="2914650"/>
          <p14:tracePt t="75968" x="6400800" y="2927350"/>
          <p14:tracePt t="75984" x="6407150" y="2940050"/>
          <p14:tracePt t="75991" x="6413500" y="2946400"/>
          <p14:tracePt t="75999" x="6426200" y="2952750"/>
          <p14:tracePt t="76015" x="6432550" y="2959100"/>
          <p14:tracePt t="76023" x="6445250" y="2959100"/>
          <p14:tracePt t="76031" x="6470650" y="2965450"/>
          <p14:tracePt t="76043" x="6496050" y="2965450"/>
          <p14:tracePt t="76059" x="6527800" y="2971800"/>
          <p14:tracePt t="76076" x="6559550" y="2984500"/>
          <p14:tracePt t="76093" x="6610350" y="3003550"/>
          <p14:tracePt t="76110" x="6680200" y="3022600"/>
          <p14:tracePt t="76126" x="6896100" y="3073400"/>
          <p14:tracePt t="76144" x="7035800" y="3092450"/>
          <p14:tracePt t="76159" x="7175500" y="3111500"/>
          <p14:tracePt t="76176" x="7277100" y="3111500"/>
          <p14:tracePt t="76193" x="7340600" y="3111500"/>
          <p14:tracePt t="76210" x="7397750" y="3060700"/>
          <p14:tracePt t="76226" x="7423150" y="3028950"/>
          <p14:tracePt t="76243" x="7442200" y="3016250"/>
          <p14:tracePt t="76259" x="7442200" y="3003550"/>
          <p14:tracePt t="77352" x="7442200" y="3041650"/>
          <p14:tracePt t="77359" x="7410450" y="3206750"/>
          <p14:tracePt t="77359" x="7378700" y="3397250"/>
          <p14:tracePt t="77369" x="7340600" y="3619500"/>
          <p14:tracePt t="77376" x="7308850" y="4171950"/>
          <p14:tracePt t="77393" x="7308850" y="4629150"/>
          <p14:tracePt t="77409" x="7321550" y="4908550"/>
          <p14:tracePt t="77426" x="7378700" y="5041900"/>
          <p14:tracePt t="77443" x="7404100" y="5092700"/>
          <p14:tracePt t="77459" x="7416800" y="5111750"/>
          <p14:tracePt t="77476" x="7423150" y="5118100"/>
          <p14:tracePt t="77519" x="7423150" y="5124450"/>
          <p14:tracePt t="77527" x="7423150" y="5130800"/>
          <p14:tracePt t="77528" x="7423150" y="5143500"/>
          <p14:tracePt t="77543" x="7416800" y="5156200"/>
          <p14:tracePt t="77559" x="7378700" y="5181600"/>
          <p14:tracePt t="77576" x="7283450" y="5213350"/>
          <p14:tracePt t="77593" x="7207250" y="5251450"/>
          <p14:tracePt t="77609" x="7150100" y="5295900"/>
          <p14:tracePt t="77626" x="7073900" y="5365750"/>
          <p14:tracePt t="77643" x="7010400" y="5429250"/>
          <p14:tracePt t="77660" x="6940550" y="5511800"/>
          <p14:tracePt t="77676" x="6877050" y="5568950"/>
          <p14:tracePt t="77693" x="6819900" y="5607050"/>
          <p14:tracePt t="77709" x="6781800" y="5638800"/>
          <p14:tracePt t="77726" x="6756400" y="5683250"/>
          <p14:tracePt t="77743" x="6743700" y="5715000"/>
          <p14:tracePt t="77760" x="6737350" y="5753100"/>
          <p14:tracePt t="77776" x="6737350" y="5797550"/>
          <p14:tracePt t="77792" x="6737350" y="5829300"/>
          <p14:tracePt t="77809" x="6731000" y="5848350"/>
          <p14:tracePt t="77826" x="6731000" y="5854700"/>
          <p14:tracePt t="77843" x="6718300" y="5861050"/>
          <p14:tracePt t="77860" x="6699250" y="5861050"/>
          <p14:tracePt t="77876" x="6623050" y="5861050"/>
          <p14:tracePt t="77893" x="6451600" y="5797550"/>
          <p14:tracePt t="77909" x="6083300" y="5632450"/>
          <p14:tracePt t="77926" x="5575300" y="5416550"/>
          <p14:tracePt t="77942" x="5092700" y="5238750"/>
          <p14:tracePt t="77960" x="4711700" y="5099050"/>
          <p14:tracePt t="77977" x="4432300" y="4991100"/>
          <p14:tracePt t="77993" x="4279900" y="4953000"/>
          <p14:tracePt t="78047" x="4260850" y="4953000"/>
          <p14:tracePt t="78055" x="4248150" y="4946650"/>
          <p14:tracePt t="78063" x="4229100" y="4940300"/>
          <p14:tracePt t="78071" x="4222750" y="4933950"/>
          <p14:tracePt t="78079" x="4165600" y="4908550"/>
          <p14:tracePt t="78092" x="4089400" y="4876800"/>
          <p14:tracePt t="78109" x="4032250" y="4838700"/>
          <p14:tracePt t="78151" x="3987800" y="4819650"/>
          <p14:tracePt t="78152" x="3956050" y="4800600"/>
          <p14:tracePt t="78159" x="3943350" y="4800600"/>
          <p14:tracePt t="78231" x="3905250" y="4781550"/>
          <p14:tracePt t="78240" x="3867150" y="4756150"/>
          <p14:tracePt t="78246" x="3797300" y="4718050"/>
          <p14:tracePt t="78259" x="3765550" y="4699000"/>
          <p14:tracePt t="78276" x="3714750" y="4692650"/>
          <p14:tracePt t="78293" x="3638550" y="4667250"/>
          <p14:tracePt t="78309" x="3543300" y="4616450"/>
          <p14:tracePt t="78309" x="3505200" y="4610100"/>
          <p14:tracePt t="78327" x="3486150" y="4610100"/>
          <p14:tracePt t="78343" x="3371850" y="4578350"/>
          <p14:tracePt t="78359" x="3295650" y="4565650"/>
          <p14:tracePt t="78376" x="3282950" y="4565650"/>
          <p14:tracePt t="78479" x="3302000" y="4603750"/>
          <p14:tracePt t="78487" x="3346450" y="4667250"/>
          <p14:tracePt t="78495" x="3390900" y="4718050"/>
          <p14:tracePt t="78511" x="3460750" y="4775200"/>
          <p14:tracePt t="78511" x="3568700" y="4851400"/>
          <p14:tracePt t="78526" x="3841750" y="4991100"/>
          <p14:tracePt t="78544" x="4006850" y="5054600"/>
          <p14:tracePt t="78559" x="4375150" y="5149850"/>
          <p14:tracePt t="78592" x="4883150" y="5289550"/>
          <p14:tracePt t="78593" x="5308600" y="5346700"/>
          <p14:tracePt t="78610" x="5518150" y="5372100"/>
          <p14:tracePt t="78647" x="5530850" y="5372100"/>
          <p14:tracePt t="78648" x="5549900" y="5372100"/>
          <p14:tracePt t="78663" x="5556250" y="5372100"/>
          <p14:tracePt t="78676" x="5568950" y="5372100"/>
          <p14:tracePt t="78693" x="5600700" y="5353050"/>
          <p14:tracePt t="78709" x="5670550" y="5308600"/>
          <p14:tracePt t="78726" x="5842000" y="5168900"/>
          <p14:tracePt t="78743" x="5956300" y="5048250"/>
          <p14:tracePt t="78759" x="6045200" y="4908550"/>
          <p14:tracePt t="78776" x="6096000" y="4768850"/>
          <p14:tracePt t="78792" x="6121400" y="4610100"/>
          <p14:tracePt t="78809" x="6134100" y="4425950"/>
          <p14:tracePt t="78825" x="6134100" y="4165600"/>
          <p14:tracePt t="78842" x="6102350" y="3860800"/>
          <p14:tracePt t="78859" x="6045200" y="3632200"/>
          <p14:tracePt t="78876" x="6013450" y="3530600"/>
          <p14:tracePt t="78892" x="5994400" y="3492500"/>
          <p14:tracePt t="78960" x="5994400" y="3486150"/>
          <p14:tracePt t="78967" x="5981700" y="3486150"/>
          <p14:tracePt t="78976" x="5962650" y="3505200"/>
          <p14:tracePt t="78976" x="5918200" y="3562350"/>
          <p14:tracePt t="78993" x="5880100" y="3638550"/>
          <p14:tracePt t="79010" x="5861050" y="3702050"/>
          <p14:tracePt t="79047" x="5848350" y="3727450"/>
          <p14:tracePt t="79059" x="5835650" y="3752850"/>
          <p14:tracePt t="79060" x="5829300" y="3784600"/>
          <p14:tracePt t="79077" x="5816600" y="3810000"/>
          <p14:tracePt t="79093" x="5816600" y="3835400"/>
          <p14:tracePt t="79109" x="5803900" y="3854450"/>
          <p14:tracePt t="79126" x="5778500" y="3886200"/>
          <p14:tracePt t="79145" x="5753100" y="3905250"/>
          <p14:tracePt t="79159" x="5715000" y="3917950"/>
          <p14:tracePt t="79176" x="5702300" y="3917950"/>
          <p14:tracePt t="79193" x="5664200" y="3917950"/>
          <p14:tracePt t="79209" x="5537200" y="3911600"/>
          <p14:tracePt t="79226" x="5314950" y="3879850"/>
          <p14:tracePt t="79243" x="5270500" y="3879850"/>
          <p14:tracePt t="79259" x="5010150" y="3848100"/>
          <p14:tracePt t="79294" x="4921250" y="3822700"/>
          <p14:tracePt t="79295" x="4762500" y="3797300"/>
          <p14:tracePt t="79309" x="4489450" y="3733800"/>
          <p14:tracePt t="79326" x="4254500" y="3683000"/>
          <p14:tracePt t="79344" x="4064000" y="3657600"/>
          <p14:tracePt t="79359" x="3937000" y="3632200"/>
          <p14:tracePt t="79376" x="3898900" y="3613150"/>
          <p14:tracePt t="79393" x="3771900" y="3594100"/>
          <p14:tracePt t="79410" x="3651250" y="3581400"/>
          <p14:tracePt t="79426" x="3638550" y="3581400"/>
          <p14:tracePt t="79443" x="3600450" y="3575050"/>
          <p14:tracePt t="79459" x="3517900" y="3556000"/>
          <p14:tracePt t="79476" x="3422650" y="3543300"/>
          <p14:tracePt t="79492" x="3416300" y="3543300"/>
          <p14:tracePt t="79535" x="3378200" y="3543300"/>
          <p14:tracePt t="79543" x="3333750" y="3543300"/>
          <p14:tracePt t="79559" x="3213100" y="3536950"/>
          <p14:tracePt t="79560" x="3194050" y="3536950"/>
          <p14:tracePt t="79600" x="3181350" y="3536950"/>
          <p14:tracePt t="79601" x="3124200" y="3536950"/>
          <p14:tracePt t="79609" x="3028950" y="3536950"/>
          <p14:tracePt t="79626" x="3016250" y="3536950"/>
          <p14:tracePt t="79671" x="2965450" y="3530600"/>
          <p14:tracePt t="79679" x="2921000" y="3524250"/>
          <p14:tracePt t="79687" x="2876550" y="3517900"/>
          <p14:tracePt t="79695" x="2762250" y="3498850"/>
          <p14:tracePt t="79709" x="2736850" y="3498850"/>
          <p14:tracePt t="79767" x="2717800" y="3492500"/>
          <p14:tracePt t="79775" x="2705100" y="3492500"/>
          <p14:tracePt t="79785" x="2692400" y="3486150"/>
          <p14:tracePt t="79791" x="2654300" y="3479800"/>
          <p14:tracePt t="79809" x="2622550" y="3473450"/>
          <p14:tracePt t="79810" x="2565400" y="3454400"/>
          <p14:tracePt t="79826" x="2552700" y="3454400"/>
          <p14:tracePt t="79863" x="2546350" y="3454400"/>
          <p14:tracePt t="79864" x="2501900" y="3448050"/>
          <p14:tracePt t="79876" x="2438400" y="3435350"/>
          <p14:tracePt t="79893" x="2368550" y="3429000"/>
          <p14:tracePt t="79910" x="2317750" y="3422650"/>
          <p14:tracePt t="79926" x="2266950" y="3416300"/>
          <p14:tracePt t="79967" x="2247900" y="3409950"/>
          <p14:tracePt t="79976" x="2209800" y="3397250"/>
          <p14:tracePt t="79983" x="2178050" y="3384550"/>
          <p14:tracePt t="79993" x="2152650" y="3371850"/>
          <p14:tracePt t="80119" x="2146300" y="3371850"/>
          <p14:tracePt t="80135" x="2146300" y="3365500"/>
          <p14:tracePt t="80136" x="2133600" y="3359150"/>
          <p14:tracePt t="80143" x="2095500" y="3352800"/>
          <p14:tracePt t="80159" x="2044700" y="3340100"/>
          <p14:tracePt t="80176" x="2000250" y="3333750"/>
          <p14:tracePt t="80193" x="1962150" y="3327400"/>
          <p14:tracePt t="80209" x="1917700" y="3327400"/>
          <p14:tracePt t="80271" x="1898650" y="3327400"/>
          <p14:tracePt t="80279" x="1854200" y="3333750"/>
          <p14:tracePt t="80287" x="1816100" y="3346450"/>
          <p14:tracePt t="80293" x="1765300" y="3365500"/>
          <p14:tracePt t="80309" x="1733550" y="3371850"/>
          <p14:tracePt t="80326" x="1714500" y="3371850"/>
          <p14:tracePt t="80343" x="1708150" y="3378200"/>
          <p14:tracePt t="80359" x="1701800" y="3378200"/>
          <p14:tracePt t="80487" x="1701800" y="3403600"/>
          <p14:tracePt t="80495" x="1701800" y="3429000"/>
          <p14:tracePt t="80509" x="1701800" y="3454400"/>
          <p14:tracePt t="80511" x="1701800" y="3486150"/>
          <p14:tracePt t="80511" x="1701800" y="3498850"/>
          <p14:tracePt t="81351" x="1708150" y="3498850"/>
          <p14:tracePt t="81359" x="1727200" y="3498850"/>
          <p14:tracePt t="81367" x="1746250" y="3505200"/>
          <p14:tracePt t="81375" x="1803400" y="3524250"/>
          <p14:tracePt t="81392" x="1847850" y="3536950"/>
          <p14:tracePt t="81393" x="1930400" y="3562350"/>
          <p14:tracePt t="81409" x="1974850" y="3575050"/>
          <p14:tracePt t="81426" x="2070100" y="3600450"/>
          <p14:tracePt t="81442" x="2114550" y="3606800"/>
          <p14:tracePt t="81459" x="2146300" y="3613150"/>
          <p14:tracePt t="81476" x="2178050" y="3613150"/>
          <p14:tracePt t="81493" x="2311400" y="3625850"/>
          <p14:tracePt t="81509" x="2508250" y="3651250"/>
          <p14:tracePt t="81509" x="2520950" y="3651250"/>
          <p14:tracePt t="81527" x="2603500" y="3663950"/>
          <p14:tracePt t="81543" x="2616200" y="3670300"/>
          <p14:tracePt t="81559" x="2743200" y="3689350"/>
          <p14:tracePt t="81576" x="2787650" y="3689350"/>
          <p14:tracePt t="81623" x="2806700" y="3689350"/>
          <p14:tracePt t="81631" x="2863850" y="3702050"/>
          <p14:tracePt t="81639" x="2895600" y="3708400"/>
          <p14:tracePt t="81645" x="2978150" y="3721100"/>
          <p14:tracePt t="81659" x="3009900" y="3727450"/>
          <p14:tracePt t="81712" x="3028950" y="3727450"/>
          <p14:tracePt t="81712" x="3054350" y="3727450"/>
          <p14:tracePt t="81727" x="3073400" y="3727450"/>
          <p14:tracePt t="81727" x="3130550" y="3727450"/>
          <p14:tracePt t="81743" x="3187700" y="3727450"/>
          <p14:tracePt t="81847" x="3200400" y="3727450"/>
          <p14:tracePt t="81855" x="3213100" y="3727450"/>
          <p14:tracePt t="81863" x="3225800" y="3727450"/>
          <p14:tracePt t="81871" x="3244850" y="3727450"/>
          <p14:tracePt t="81876" x="3289300" y="3727450"/>
          <p14:tracePt t="81892" x="3340100" y="3727450"/>
          <p14:tracePt t="81909" x="3378200" y="3727450"/>
          <p14:tracePt t="81959" x="3384550" y="3727450"/>
          <p14:tracePt t="81966" x="3416300" y="3721100"/>
          <p14:tracePt t="81974" x="3479800" y="3714750"/>
          <p14:tracePt t="81992" x="3505200" y="3714750"/>
          <p14:tracePt t="81993" x="3543300" y="3708400"/>
          <p14:tracePt t="82009" x="3549650" y="3708400"/>
          <p14:tracePt t="82055" x="3556000" y="3708400"/>
          <p14:tracePt t="82063" x="3581400" y="3708400"/>
          <p14:tracePt t="82071" x="3594100" y="3708400"/>
          <p14:tracePt t="82076" x="3619500" y="3702050"/>
          <p14:tracePt t="82182" x="3625850" y="3702050"/>
          <p14:tracePt t="82191" x="3632200" y="3702050"/>
          <p14:tracePt t="82209" x="3638550" y="3702050"/>
          <p14:tracePt t="82359" x="3644900" y="3702050"/>
          <p14:tracePt t="82367" x="3663950" y="3702050"/>
          <p14:tracePt t="82376" x="3676650" y="3702050"/>
          <p14:tracePt t="82376" x="3714750" y="3702050"/>
          <p14:tracePt t="82392" x="3765550" y="3702050"/>
          <p14:tracePt t="82409" x="3816350" y="3702050"/>
          <p14:tracePt t="82426" x="3835400" y="3702050"/>
          <p14:tracePt t="83448" x="3822700" y="3714750"/>
          <p14:tracePt t="83456" x="3759200" y="3873500"/>
          <p14:tracePt t="83468" x="3683000" y="4070350"/>
          <p14:tracePt t="83469" x="3625850" y="4216400"/>
          <p14:tracePt t="83477" x="3479800" y="4616450"/>
          <p14:tracePt t="83493" x="3473450" y="4654550"/>
          <p14:tracePt t="83510" x="3486150" y="4743450"/>
          <p14:tracePt t="83510" x="3505200" y="4775200"/>
          <p14:tracePt t="83528" x="3524250" y="4800600"/>
          <p14:tracePt t="83543" x="3536950" y="4800600"/>
          <p14:tracePt t="83561" x="3575050" y="4800600"/>
          <p14:tracePt t="83577" x="3651250" y="4800600"/>
          <p14:tracePt t="83594" x="3740150" y="4800600"/>
          <p14:tracePt t="83610" x="3841750" y="4800600"/>
          <p14:tracePt t="83627" x="3930650" y="4800600"/>
          <p14:tracePt t="83643" x="3943350" y="4800600"/>
          <p14:tracePt t="83687" x="3968750" y="4800600"/>
          <p14:tracePt t="83695" x="4000500" y="4806950"/>
          <p14:tracePt t="83703" x="4019550" y="4813300"/>
          <p14:tracePt t="83711" x="4070350" y="4832350"/>
          <p14:tracePt t="83726" x="4108450" y="4845050"/>
          <p14:tracePt t="83742" x="4121150" y="4851400"/>
          <p14:tracePt t="83807" x="4121150" y="4857750"/>
          <p14:tracePt t="83815" x="4114800" y="4857750"/>
          <p14:tracePt t="83831" x="4108450" y="4857750"/>
          <p14:tracePt t="83842" x="4095750" y="4857750"/>
          <p14:tracePt t="83847" x="4083050" y="4857750"/>
          <p14:tracePt t="83859" x="4057650" y="4857750"/>
          <p14:tracePt t="83877" x="4038600" y="4864100"/>
          <p14:tracePt t="83893" x="4006850" y="4870450"/>
          <p14:tracePt t="83910" x="3987800" y="4870450"/>
          <p14:tracePt t="83927" x="3937000" y="4870450"/>
          <p14:tracePt t="83945" x="3854450" y="4870450"/>
          <p14:tracePt t="83960" x="3810000" y="4870450"/>
          <p14:tracePt t="84000" x="3765550" y="4870450"/>
          <p14:tracePt t="84008" x="3695700" y="4870450"/>
          <p14:tracePt t="84016" x="3549650" y="4870450"/>
          <p14:tracePt t="84027" x="3302000" y="4870450"/>
          <p14:tracePt t="84043" x="3092450" y="4870450"/>
          <p14:tracePt t="84060" x="2959100" y="4870450"/>
          <p14:tracePt t="84076" x="2813050" y="4870450"/>
          <p14:tracePt t="84094" x="2686050" y="4870450"/>
          <p14:tracePt t="84111" x="2546350" y="4870450"/>
          <p14:tracePt t="84127" x="2470150" y="4870450"/>
          <p14:tracePt t="84144" x="2387600" y="4870450"/>
          <p14:tracePt t="84160" x="2241550" y="4870450"/>
          <p14:tracePt t="84177" x="2184400" y="4870450"/>
          <p14:tracePt t="84193" x="2070100" y="4870450"/>
          <p14:tracePt t="84210" x="1943100" y="4870450"/>
          <p14:tracePt t="84227" x="1879600" y="4870450"/>
          <p14:tracePt t="84272" x="1860550" y="4870450"/>
          <p14:tracePt t="84280" x="1847850" y="4870450"/>
          <p14:tracePt t="84286" x="1828800" y="4870450"/>
          <p14:tracePt t="84293" x="1803400" y="4870450"/>
          <p14:tracePt t="84310" x="1784350" y="4870450"/>
          <p14:tracePt t="84327" x="1778000" y="4870450"/>
          <p14:tracePt t="87296" x="1809750" y="4870450"/>
          <p14:tracePt t="87304" x="1885950" y="4870450"/>
          <p14:tracePt t="87312" x="1917700" y="4870450"/>
          <p14:tracePt t="87328" x="1936750" y="4876800"/>
          <p14:tracePt t="87329" x="2216150" y="4876800"/>
          <p14:tracePt t="87345" x="2413000" y="4889500"/>
          <p14:tracePt t="87361" x="2736850" y="4933950"/>
          <p14:tracePt t="87377" x="3003550" y="4972050"/>
          <p14:tracePt t="87394" x="3333750" y="5016500"/>
          <p14:tracePt t="87411" x="3473450" y="5048250"/>
          <p14:tracePt t="87428" x="3568700" y="5060950"/>
          <p14:tracePt t="87444" x="3606800" y="5067300"/>
          <p14:tracePt t="87461" x="3733800" y="5092700"/>
          <p14:tracePt t="87477" x="3765550" y="5092700"/>
          <p14:tracePt t="87494" x="3829050" y="5099050"/>
          <p14:tracePt t="87511" x="3886200" y="5099050"/>
          <p14:tracePt t="87528" x="4013200" y="5099050"/>
          <p14:tracePt t="87545" x="4070350" y="5099050"/>
          <p14:tracePt t="87560" x="4102100" y="5099050"/>
          <p14:tracePt t="87577" x="4140200" y="5099050"/>
          <p14:tracePt t="87593" x="4152900" y="5092700"/>
          <p14:tracePt t="87610" x="4267200" y="5086350"/>
          <p14:tracePt t="87627" x="4489450" y="5060950"/>
          <p14:tracePt t="87643" x="4743450" y="5016500"/>
          <p14:tracePt t="87660" x="4953000" y="5003800"/>
          <p14:tracePt t="87676" x="5099050" y="5003800"/>
          <p14:tracePt t="87693" x="5213350" y="5003800"/>
          <p14:tracePt t="87728" x="5251450" y="5003800"/>
          <p14:tracePt t="87728" x="5372100" y="5010150"/>
          <p14:tracePt t="87745" x="5384800" y="5016500"/>
          <p14:tracePt t="87761" x="5461000" y="5016500"/>
          <p14:tracePt t="87777" x="5588000" y="5016500"/>
          <p14:tracePt t="87794" x="5981700" y="5080000"/>
          <p14:tracePt t="87810" x="6350000" y="5137150"/>
          <p14:tracePt t="87826" x="6731000" y="5207000"/>
          <p14:tracePt t="87843" x="7080250" y="5289550"/>
          <p14:tracePt t="87860" x="7270750" y="5334000"/>
          <p14:tracePt t="87876" x="7397750" y="5378450"/>
          <p14:tracePt t="87893" x="7518400" y="5410200"/>
          <p14:tracePt t="87910" x="7620000" y="5441950"/>
          <p14:tracePt t="87926" x="7721600" y="5467350"/>
          <p14:tracePt t="87943" x="7867650" y="5511800"/>
          <p14:tracePt t="87960" x="7981950" y="5543550"/>
          <p14:tracePt t="87977" x="8108950" y="5581650"/>
          <p14:tracePt t="87994" x="8223250" y="5607050"/>
          <p14:tracePt t="88010" x="8331200" y="5632450"/>
          <p14:tracePt t="88027" x="8420100" y="5651500"/>
          <p14:tracePt t="88043" x="8477250" y="5664200"/>
          <p14:tracePt t="88060" x="8502650" y="5664200"/>
          <p14:tracePt t="88168" x="8470900" y="5657850"/>
          <p14:tracePt t="88176" x="8401050" y="5626100"/>
          <p14:tracePt t="88181" x="8197850" y="5543550"/>
          <p14:tracePt t="88193" x="7785100" y="5372100"/>
          <p14:tracePt t="88210" x="7346950" y="5200650"/>
          <p14:tracePt t="88227" x="6959600" y="5080000"/>
          <p14:tracePt t="88243" x="6515100" y="4953000"/>
          <p14:tracePt t="88261" x="6096000" y="4857750"/>
          <p14:tracePt t="88277" x="5702300" y="4781550"/>
          <p14:tracePt t="88294" x="5378450" y="4724400"/>
          <p14:tracePt t="88311" x="5149850" y="4679950"/>
          <p14:tracePt t="88311" x="5073650" y="4673600"/>
          <p14:tracePt t="88329" x="4984750" y="4648200"/>
          <p14:tracePt t="88345" x="4889500" y="4622800"/>
          <p14:tracePt t="88361" x="4838700" y="4597400"/>
          <p14:tracePt t="88377" x="4819650" y="4591050"/>
          <p14:tracePt t="88440" x="4813300" y="4584700"/>
          <p14:tracePt t="88456" x="4806950" y="4578350"/>
          <p14:tracePt t="88464" x="4800600" y="4572000"/>
          <p14:tracePt t="88520" x="4806950" y="4559300"/>
          <p14:tracePt t="88528" x="4832350" y="4533900"/>
          <p14:tracePt t="88528" x="4845050" y="4527550"/>
          <p14:tracePt t="88544" x="4857750" y="4521200"/>
          <p14:tracePt t="88560" x="4876800" y="4514850"/>
          <p14:tracePt t="88560" x="4940300" y="4495800"/>
          <p14:tracePt t="88576" x="5010150" y="4483100"/>
          <p14:tracePt t="88593" x="5067300" y="4476750"/>
          <p14:tracePt t="88610" x="5105400" y="4476750"/>
          <p14:tracePt t="88626" x="5156200" y="4476750"/>
          <p14:tracePt t="88644" x="5219700" y="4476750"/>
          <p14:tracePt t="88661" x="5276850" y="4483100"/>
          <p14:tracePt t="88678" x="5359400" y="4495800"/>
          <p14:tracePt t="88694" x="5422900" y="4502150"/>
          <p14:tracePt t="88711" x="5486400" y="4514850"/>
          <p14:tracePt t="88727" x="5556250" y="4514850"/>
          <p14:tracePt t="88745" x="5613400" y="4514850"/>
          <p14:tracePt t="88761" x="5645150" y="4514850"/>
          <p14:tracePt t="88778" x="5664200" y="4514850"/>
          <p14:tracePt t="88794" x="5670550" y="4514850"/>
          <p14:tracePt t="88811" x="5676900" y="4514850"/>
          <p14:tracePt t="88857" x="5683250" y="4514850"/>
          <p14:tracePt t="88872" x="5695950" y="4514850"/>
          <p14:tracePt t="88880" x="5702300" y="4514850"/>
          <p14:tracePt t="88881" x="5708650" y="4514850"/>
          <p14:tracePt t="88894" x="5727700" y="4514850"/>
          <p14:tracePt t="88911" x="5740400" y="4514850"/>
          <p14:tracePt t="88953" x="5746750" y="4514850"/>
          <p14:tracePt t="89201" x="5746750" y="4521200"/>
          <p14:tracePt t="89208" x="5759450" y="4540250"/>
          <p14:tracePt t="89216" x="5797550" y="4559300"/>
          <p14:tracePt t="89227" x="5861050" y="4591050"/>
          <p14:tracePt t="89232" x="5975350" y="4622800"/>
          <p14:tracePt t="89244" x="6096000" y="4648200"/>
          <p14:tracePt t="89261" x="6191250" y="4667250"/>
          <p14:tracePt t="89278" x="6261100" y="4667250"/>
          <p14:tracePt t="89294" x="6311900" y="4679950"/>
          <p14:tracePt t="89311" x="6343650" y="4686300"/>
          <p14:tracePt t="89327" x="6413500" y="4699000"/>
          <p14:tracePt t="89345" x="6489700" y="4718050"/>
          <p14:tracePt t="89361" x="6559550" y="4743450"/>
          <p14:tracePt t="89377" x="6654800" y="4768850"/>
          <p14:tracePt t="89394" x="6750050" y="4794250"/>
          <p14:tracePt t="89411" x="6858000" y="4819650"/>
          <p14:tracePt t="89427" x="6965950" y="4845050"/>
          <p14:tracePt t="89444" x="7067550" y="4857750"/>
          <p14:tracePt t="89460" x="7143750" y="4864100"/>
          <p14:tracePt t="89478" x="7181850" y="4876800"/>
          <p14:tracePt t="89494" x="7200900" y="4876800"/>
          <p14:tracePt t="89511" x="7207250" y="4876800"/>
          <p14:tracePt t="89527" x="7219950" y="4876800"/>
          <p14:tracePt t="89544" x="7226300" y="4876800"/>
          <p14:tracePt t="89729" x="7219950" y="4870450"/>
          <p14:tracePt t="89731" x="7200900" y="4870450"/>
          <p14:tracePt t="89744" x="7181850" y="4870450"/>
          <p14:tracePt t="89745" x="7092950" y="4857750"/>
          <p14:tracePt t="89761" x="6953250" y="4832350"/>
          <p14:tracePt t="89777" x="6788150" y="4813300"/>
          <p14:tracePt t="89794" x="6604000" y="4781550"/>
          <p14:tracePt t="89811" x="6419850" y="4762500"/>
          <p14:tracePt t="89827" x="6248400" y="4737100"/>
          <p14:tracePt t="89844" x="6089650" y="4718050"/>
          <p14:tracePt t="89861" x="5962650" y="4699000"/>
          <p14:tracePt t="89877" x="5892800" y="4679950"/>
          <p14:tracePt t="89894" x="5835650" y="4673600"/>
          <p14:tracePt t="89911" x="5797550" y="4667250"/>
          <p14:tracePt t="89927" x="5753100" y="4660900"/>
          <p14:tracePt t="89945" x="5727700" y="4648200"/>
          <p14:tracePt t="89961" x="5721350" y="4648200"/>
          <p14:tracePt t="89978" x="5702300" y="4635500"/>
          <p14:tracePt t="89994" x="5695950" y="4629150"/>
          <p14:tracePt t="90011" x="5689600" y="4622800"/>
          <p14:tracePt t="90027" x="5676900" y="4603750"/>
          <p14:tracePt t="90044" x="5664200" y="4597400"/>
          <p14:tracePt t="90061" x="5657850" y="4591050"/>
          <p14:tracePt t="90077" x="5651500" y="4584700"/>
          <p14:tracePt t="90094" x="5645150" y="4584700"/>
          <p14:tracePt t="90128" x="5645150" y="4578350"/>
          <p14:tracePt t="90147" x="5645150" y="4572000"/>
          <p14:tracePt t="90160" x="5645150" y="4565650"/>
          <p14:tracePt t="90177" x="5645150" y="4559300"/>
          <p14:tracePt t="90178" x="5645150" y="4552950"/>
          <p14:tracePt t="90194" x="5645150" y="4546600"/>
          <p14:tracePt t="90211" x="5645150" y="4533900"/>
          <p14:tracePt t="90228" x="5645150" y="4521200"/>
          <p14:tracePt t="90244" x="5645150" y="4508500"/>
          <p14:tracePt t="90261" x="5645150" y="4502150"/>
          <p14:tracePt t="90707" x="0" y="0"/>
        </p14:tracePtLst>
        <p14:tracePtLst>
          <p14:tracePt t="90887" x="5645150" y="4502150"/>
          <p14:tracePt t="91027" x="0" y="0"/>
        </p14:tracePtLst>
        <p14:tracePtLst>
          <p14:tracePt t="91151" x="5645150" y="4502150"/>
          <p14:tracePt t="91293" x="0" y="0"/>
        </p14:tracePtLst>
        <p14:tracePtLst>
          <p14:tracePt t="91452" x="5645150" y="4502150"/>
          <p14:tracePt t="91623" x="0" y="0"/>
        </p14:tracePtLst>
        <p14:tracePtLst>
          <p14:tracePt t="92213" x="9137650" y="5600700"/>
          <p14:tracePt t="92389" x="0" y="0"/>
        </p14:tracePtLst>
        <p14:tracePtLst>
          <p14:tracePt t="92871" x="8509000" y="5441950"/>
          <p14:tracePt t="93044" x="0" y="0"/>
        </p14:tracePtLst>
        <p14:tracePtLst>
          <p14:tracePt t="93545" x="8699500" y="5429250"/>
          <p14:tracePt t="93960" x="0" y="0"/>
        </p14:tracePtLst>
        <p14:tracePtLst>
          <p14:tracePt t="94092" x="8699500" y="5429250"/>
          <p14:tracePt t="94223" x="0" y="0"/>
        </p14:tracePtLst>
        <p14:tracePtLst>
          <p14:tracePt t="94351" x="8699500" y="5429250"/>
          <p14:tracePt t="94460" x="0" y="0"/>
        </p14:tracePtLst>
        <p14:tracePtLst>
          <p14:tracePt t="94588" x="8699500" y="5429250"/>
          <p14:tracePt t="95112" x="8699500" y="5448300"/>
          <p14:tracePt t="95113" x="8699500" y="5473700"/>
          <p14:tracePt t="95128" x="8699500" y="5492750"/>
          <p14:tracePt t="95129" x="8705850" y="5537200"/>
          <p14:tracePt t="95145" x="8718550" y="5600700"/>
          <p14:tracePt t="95160" x="8718550" y="5632450"/>
          <p14:tracePt t="95177" x="8724900" y="5645150"/>
          <p14:tracePt t="95194" x="8724900" y="5651500"/>
          <p14:tracePt t="95210" x="8724900" y="5664200"/>
          <p14:tracePt t="95226" x="8724900" y="5683250"/>
          <p14:tracePt t="95243" x="8724900" y="5695950"/>
          <p14:tracePt t="95260" x="8724900" y="5708650"/>
          <p14:tracePt t="95277" x="8724900" y="5740400"/>
          <p14:tracePt t="95294" x="8724900" y="5765800"/>
          <p14:tracePt t="95311" x="8724900" y="5791200"/>
          <p14:tracePt t="95327" x="8724900" y="5816600"/>
          <p14:tracePt t="95344" x="8724900" y="5842000"/>
          <p14:tracePt t="95360" x="8724900" y="5854700"/>
          <p14:tracePt t="95377" x="8724900" y="5867400"/>
          <p14:tracePt t="95394" x="8724900" y="5880100"/>
          <p14:tracePt t="95411" x="8724900" y="5892800"/>
          <p14:tracePt t="95427" x="8731250" y="5905500"/>
          <p14:tracePt t="95444" x="8731250" y="5918200"/>
          <p14:tracePt t="95460" x="8731250" y="5930900"/>
          <p14:tracePt t="95477" x="8731250" y="5943600"/>
          <p14:tracePt t="95494" x="8731250" y="5969000"/>
          <p14:tracePt t="95511" x="8731250" y="5981700"/>
          <p14:tracePt t="95527" x="8731250" y="5994400"/>
          <p14:tracePt t="95544" x="8731250" y="6000750"/>
          <p14:tracePt t="95584" x="8731250" y="6007100"/>
          <p14:tracePt t="95784" x="8718550" y="6000750"/>
          <p14:tracePt t="95792" x="8718550" y="5988050"/>
          <p14:tracePt t="95810" x="8712200" y="5981700"/>
          <p14:tracePt t="95811" x="8705850" y="5962650"/>
          <p14:tracePt t="95827" x="8699500" y="5956300"/>
          <p14:tracePt t="95844" x="8699500" y="5949950"/>
          <p14:tracePt t="98184" x="0" y="0"/>
        </p14:tracePtLst>
        <p14:tracePtLst>
          <p14:tracePt t="98364" x="8699500" y="5949950"/>
          <p14:tracePt t="98514" x="0" y="0"/>
        </p14:tracePtLst>
        <p14:tracePtLst>
          <p14:tracePt t="98613" x="8699500" y="5949950"/>
          <p14:tracePt t="98745" x="0" y="0"/>
        </p14:tracePtLst>
        <p14:tracePtLst>
          <p14:tracePt t="98895" x="8699500" y="5949950"/>
          <p14:tracePt t="99017" x="0" y="0"/>
        </p14:tracePtLst>
        <p14:tracePtLst>
          <p14:tracePt t="99108" x="8699500" y="5949950"/>
          <p14:tracePt t="99240" x="0" y="0"/>
        </p14:tracePtLst>
        <p14:tracePtLst>
          <p14:tracePt t="99335" x="8699500" y="5949950"/>
          <p14:tracePt t="99482" x="0" y="0"/>
        </p14:tracePtLst>
        <p14:tracePtLst>
          <p14:tracePt t="99570" x="8699500" y="5949950"/>
          <p14:tracePt t="99702" x="0" y="0"/>
        </p14:tracePtLst>
        <p14:tracePtLst>
          <p14:tracePt t="99801" x="8699500" y="5949950"/>
          <p14:tracePt t="100640" x="8655050" y="5943600"/>
          <p14:tracePt t="100648" x="8591550" y="5930900"/>
          <p14:tracePt t="100660" x="8515350" y="5924550"/>
          <p14:tracePt t="100661" x="8274050" y="5861050"/>
          <p14:tracePt t="100677" x="8058150" y="5797550"/>
          <p14:tracePt t="100694" x="7893050" y="5753100"/>
          <p14:tracePt t="100710" x="7778750" y="5715000"/>
          <p14:tracePt t="100727" x="7670800" y="5689600"/>
          <p14:tracePt t="100744" x="7620000" y="5670550"/>
          <p14:tracePt t="100761" x="7562850" y="5651500"/>
          <p14:tracePt t="100777" x="7499350" y="5632450"/>
          <p14:tracePt t="100794" x="7442200" y="5619750"/>
          <p14:tracePt t="100810" x="7372350" y="5600700"/>
          <p14:tracePt t="100827" x="7315200" y="5581650"/>
          <p14:tracePt t="100844" x="7258050" y="5562600"/>
          <p14:tracePt t="100860" x="7194550" y="5543550"/>
          <p14:tracePt t="100877" x="7124700" y="5530850"/>
          <p14:tracePt t="100894" x="7061200" y="5511800"/>
          <p14:tracePt t="100910" x="6985000" y="5480050"/>
          <p14:tracePt t="100910" x="6946900" y="5473700"/>
          <p14:tracePt t="100928" x="6877050" y="5429250"/>
          <p14:tracePt t="100944" x="6788150" y="5403850"/>
          <p14:tracePt t="100960" x="6686550" y="5372100"/>
          <p14:tracePt t="100977" x="6591300" y="5346700"/>
          <p14:tracePt t="100994" x="6483350" y="5308600"/>
          <p14:tracePt t="101010" x="6369050" y="5264150"/>
          <p14:tracePt t="101027" x="6280150" y="5226050"/>
          <p14:tracePt t="101043" x="6178550" y="5187950"/>
          <p14:tracePt t="101060" x="6089650" y="5149850"/>
          <p14:tracePt t="101077" x="6007100" y="5118100"/>
          <p14:tracePt t="101094" x="5924550" y="5073650"/>
          <p14:tracePt t="101110" x="5867400" y="5054600"/>
          <p14:tracePt t="101110" x="5829300" y="5035550"/>
          <p14:tracePt t="101128" x="5778500" y="5010150"/>
          <p14:tracePt t="101144" x="5721350" y="4984750"/>
          <p14:tracePt t="101160" x="5695950" y="4959350"/>
          <p14:tracePt t="101177" x="5676900" y="4959350"/>
          <p14:tracePt t="101215" x="5670550" y="4953000"/>
          <p14:tracePt t="101240" x="5657850" y="4946650"/>
          <p14:tracePt t="101248" x="5651500" y="4933950"/>
          <p14:tracePt t="101253" x="5645150" y="4933950"/>
          <p14:tracePt t="101260" x="5632450" y="4927600"/>
          <p14:tracePt t="101277" x="5619750" y="4914900"/>
          <p14:tracePt t="101294" x="5594350" y="4908550"/>
          <p14:tracePt t="101310" x="5575300" y="4902200"/>
          <p14:tracePt t="101327" x="5549900" y="4895850"/>
          <p14:tracePt t="101344" x="5537200" y="4895850"/>
          <p14:tracePt t="101360" x="5530850" y="4895850"/>
          <p14:tracePt t="101600" x="5524500" y="4895850"/>
          <p14:tracePt t="101615" x="5530850" y="4914900"/>
          <p14:tracePt t="101616" x="5537200" y="4914900"/>
          <p14:tracePt t="101627" x="5543550" y="4927600"/>
          <p14:tracePt t="101644" x="5556250" y="4933950"/>
          <p14:tracePt t="101660" x="5562600" y="4933950"/>
          <p14:tracePt t="101677" x="5562600" y="4940300"/>
          <p14:tracePt t="101693" x="5568950" y="4940300"/>
          <p14:tracePt t="101736" x="5575300" y="4940300"/>
          <p14:tracePt t="101743" x="5581650" y="4946650"/>
          <p14:tracePt t="101776" x="5581650" y="4953000"/>
          <p14:tracePt t="102088" x="5588000" y="4959350"/>
          <p14:tracePt t="102407" x="5594350" y="4959350"/>
          <p14:tracePt t="102439" x="5600700" y="4959350"/>
          <p14:tracePt t="102456" x="5607050" y="4965700"/>
          <p14:tracePt t="102471" x="5607050" y="4972050"/>
          <p14:tracePt t="102496" x="5613400" y="4972050"/>
          <p14:tracePt t="102520" x="5619750" y="4978400"/>
          <p14:tracePt t="102552" x="5626100" y="4984750"/>
          <p14:tracePt t="102569" x="5626100" y="4991100"/>
          <p14:tracePt t="102591" x="5632450" y="4997450"/>
          <p14:tracePt t="102616" x="5638800" y="4997450"/>
          <p14:tracePt t="102887" x="0" y="0"/>
        </p14:tracePtLst>
        <p14:tracePtLst>
          <p14:tracePt t="103102" x="5638800" y="4997450"/>
          <p14:tracePt t="103246" x="0" y="0"/>
        </p14:tracePtLst>
        <p14:tracePtLst>
          <p14:tracePt t="103398" x="5638800" y="4997450"/>
          <p14:tracePt t="103497" x="0" y="0"/>
        </p14:tracePtLst>
        <p14:tracePtLst>
          <p14:tracePt t="103605" x="5638800" y="4997450"/>
          <p14:tracePt t="103745" x="0" y="0"/>
        </p14:tracePtLst>
        <p14:tracePtLst>
          <p14:tracePt t="103839" x="5638800" y="4997450"/>
          <p14:tracePt t="103959" x="0" y="0"/>
        </p14:tracePtLst>
        <p14:tracePtLst>
          <p14:tracePt t="104038" x="5638800" y="4997450"/>
          <p14:tracePt t="104189" x="0" y="0"/>
        </p14:tracePtLst>
        <p14:tracePtLst>
          <p14:tracePt t="105229" x="5746750" y="4495800"/>
          <p14:tracePt t="105569" x="5727700" y="4495800"/>
          <p14:tracePt t="105576" x="5708650" y="4495800"/>
          <p14:tracePt t="105577" x="5683250" y="4495800"/>
          <p14:tracePt t="105594" x="5657850" y="4495800"/>
          <p14:tracePt t="105595" x="5613400" y="4495800"/>
          <p14:tracePt t="105611" x="5556250" y="4502150"/>
          <p14:tracePt t="105627" x="5530850" y="4502150"/>
          <p14:tracePt t="105645" x="5524500" y="4502150"/>
          <p14:tracePt t="105801" x="5530850" y="4508500"/>
          <p14:tracePt t="105808" x="5537200" y="4508500"/>
          <p14:tracePt t="105816" x="5543550" y="4508500"/>
          <p14:tracePt t="105832" x="5549900" y="4514850"/>
          <p14:tracePt t="105847" x="5556250" y="4514850"/>
          <p14:tracePt t="105897" x="5562600" y="4514850"/>
          <p14:tracePt t="106561" x="5568950" y="4514850"/>
          <p14:tracePt t="106576" x="5575300" y="4514850"/>
          <p14:tracePt t="106586" x="5581650" y="4514850"/>
          <p14:tracePt t="106594" x="5588000" y="4514850"/>
          <p14:tracePt t="106611" x="5594350" y="4514850"/>
          <p14:tracePt t="106612" x="5607050" y="4521200"/>
          <p14:tracePt t="106628" x="5619750" y="4521200"/>
          <p14:tracePt t="106644" x="5638800" y="4527550"/>
          <p14:tracePt t="106661" x="5645150" y="4527550"/>
          <p14:tracePt t="106677" x="5651500" y="4527550"/>
          <p14:tracePt t="106745" x="5657850" y="4527550"/>
          <p14:tracePt t="106754" x="5664200" y="4527550"/>
          <p14:tracePt t="106785" x="5670550" y="4527550"/>
          <p14:tracePt t="106832" x="5676900" y="4527550"/>
          <p14:tracePt t="106856" x="5683250" y="4527550"/>
          <p14:tracePt t="106889" x="5689600" y="4521200"/>
          <p14:tracePt t="106928" x="5695950" y="4521200"/>
          <p14:tracePt t="106960" x="5702300" y="4521200"/>
          <p14:tracePt t="107200" x="5689600" y="4514850"/>
          <p14:tracePt t="107216" x="5683250" y="4514850"/>
          <p14:tracePt t="108648" x="5676900" y="4508500"/>
          <p14:tracePt t="108664" x="5676900" y="4521200"/>
          <p14:tracePt t="108672" x="5683250" y="4527550"/>
          <p14:tracePt t="108680" x="5715000" y="4552950"/>
          <p14:tracePt t="108680" x="5734050" y="4572000"/>
          <p14:tracePt t="108694" x="5803900" y="4622800"/>
          <p14:tracePt t="108711" x="5899150" y="4667250"/>
          <p14:tracePt t="108727" x="6000750" y="4692650"/>
          <p14:tracePt t="108745" x="6032500" y="4692650"/>
          <p14:tracePt t="108761" x="6051550" y="4692650"/>
          <p14:tracePt t="108778" x="6057900" y="4692650"/>
          <p14:tracePt t="108794" x="6064250" y="4692650"/>
          <p14:tracePt t="108811" x="6070600" y="4692650"/>
          <p14:tracePt t="108827" x="6083300" y="4692650"/>
          <p14:tracePt t="108844" x="6096000" y="4692650"/>
          <p14:tracePt t="108861" x="6108700" y="4692650"/>
          <p14:tracePt t="108877" x="6184900" y="4718050"/>
          <p14:tracePt t="108894" x="6318250" y="4756150"/>
          <p14:tracePt t="108911" x="6546850" y="4819650"/>
          <p14:tracePt t="108927" x="7067550" y="4997450"/>
          <p14:tracePt t="108945" x="7385050" y="5086350"/>
          <p14:tracePt t="108961" x="7708900" y="5187950"/>
          <p14:tracePt t="108978" x="7975600" y="5257800"/>
          <p14:tracePt t="108994" x="8134350" y="5321300"/>
          <p14:tracePt t="109011" x="8261350" y="5378450"/>
          <p14:tracePt t="109027" x="8343900" y="5422900"/>
          <p14:tracePt t="109044" x="8413750" y="5473700"/>
          <p14:tracePt t="109061" x="8464550" y="5511800"/>
          <p14:tracePt t="109078" x="8496300" y="5549900"/>
          <p14:tracePt t="109094" x="8528050" y="5600700"/>
          <p14:tracePt t="109111" x="8547100" y="5651500"/>
          <p14:tracePt t="109127" x="8585200" y="5765800"/>
          <p14:tracePt t="109145" x="8642350" y="5854700"/>
          <p14:tracePt t="109161" x="8731250" y="5956300"/>
          <p14:tracePt t="109178" x="8813800" y="6032500"/>
          <p14:tracePt t="109194" x="8883650" y="6076950"/>
          <p14:tracePt t="109211" x="8921750" y="6089650"/>
          <p14:tracePt t="109480" x="8915400" y="6083300"/>
          <p14:tracePt t="109489" x="8909050" y="6070600"/>
          <p14:tracePt t="109496" x="8896350" y="6064250"/>
          <p14:tracePt t="109511" x="8883650" y="6051550"/>
          <p14:tracePt t="109511" x="8851900" y="6038850"/>
          <p14:tracePt t="109527" x="8813800" y="6013450"/>
          <p14:tracePt t="109544" x="8788400" y="6007100"/>
          <p14:tracePt t="109561" x="8769350" y="6000750"/>
          <p14:tracePt t="109600" x="8763000" y="6000750"/>
          <p14:tracePt t="109632" x="8756650" y="5994400"/>
          <p14:tracePt t="109648" x="8750300" y="5994400"/>
          <p14:tracePt t="109659" x="8743950" y="5994400"/>
          <p14:tracePt t="109664" x="8731250" y="5988050"/>
          <p14:tracePt t="109678" x="8724900" y="5981700"/>
          <p14:tracePt t="109694" x="8712200" y="5975350"/>
          <p14:tracePt t="109711" x="8705850" y="5969000"/>
          <p14:tracePt t="109727" x="8699500" y="5962650"/>
          <p14:tracePt t="109745" x="8693150" y="5962650"/>
          <p14:tracePt t="113400" x="8693150" y="5905500"/>
          <p14:tracePt t="113408" x="8693150" y="5854700"/>
          <p14:tracePt t="113416" x="8699500" y="5759450"/>
          <p14:tracePt t="113427" x="8699500" y="5708650"/>
          <p14:tracePt t="113444" x="8699500" y="5664200"/>
          <p14:tracePt t="113461" x="8699500" y="5638800"/>
          <p14:tracePt t="113477" x="8699500" y="5626100"/>
          <p14:tracePt t="113494" x="8699500" y="5613400"/>
          <p14:tracePt t="113511" x="8699500" y="5600700"/>
          <p14:tracePt t="113511" x="8699500" y="5588000"/>
          <p14:tracePt t="113529" x="8699500" y="5575300"/>
          <p14:tracePt t="113544" x="8699500" y="5543550"/>
          <p14:tracePt t="113561" x="8699500" y="5524500"/>
          <p14:tracePt t="113577" x="8699500" y="5499100"/>
          <p14:tracePt t="113594" x="8699500" y="5486400"/>
          <p14:tracePt t="113610" x="8699500" y="5473700"/>
          <p14:tracePt t="113627" x="8699500" y="5467350"/>
          <p14:tracePt t="113644" x="8699500" y="5461000"/>
          <p14:tracePt t="113744" x="8699500" y="5454650"/>
          <p14:tracePt t="113768" x="8699500" y="5448300"/>
          <p14:tracePt t="113786" x="8699500" y="5435600"/>
          <p14:tracePt t="113816" x="8693150" y="5429250"/>
          <p14:tracePt t="113936" x="8693150" y="5448300"/>
          <p14:tracePt t="113944" x="8686800" y="5486400"/>
          <p14:tracePt t="113953" x="8686800" y="5505450"/>
          <p14:tracePt t="113960" x="8686800" y="5543550"/>
          <p14:tracePt t="113977" x="8686800" y="5568950"/>
          <p14:tracePt t="113994" x="8686800" y="5600700"/>
          <p14:tracePt t="114010" x="8686800" y="5619750"/>
          <p14:tracePt t="114028" x="8686800" y="5645150"/>
          <p14:tracePt t="114044" x="8686800" y="5664200"/>
          <p14:tracePt t="114061" x="8686800" y="5683250"/>
          <p14:tracePt t="114077" x="8686800" y="5702300"/>
          <p14:tracePt t="114094" x="8686800" y="5721350"/>
          <p14:tracePt t="114111" x="8686800" y="5753100"/>
          <p14:tracePt t="114128" x="8686800" y="5778500"/>
          <p14:tracePt t="114144" x="8686800" y="5803900"/>
          <p14:tracePt t="114160" x="8686800" y="5822950"/>
          <p14:tracePt t="114177" x="8686800" y="5842000"/>
          <p14:tracePt t="114194" x="8686800" y="5854700"/>
          <p14:tracePt t="114210" x="8686800" y="5861050"/>
          <p14:tracePt t="114272" x="8686800" y="5867400"/>
          <p14:tracePt t="114296" x="8686800" y="5873750"/>
          <p14:tracePt t="114368" x="8686800" y="5880100"/>
          <p14:tracePt t="114384" x="8686800" y="5886450"/>
          <p14:tracePt t="114392" x="8686800" y="5892800"/>
          <p14:tracePt t="114412" x="8686800" y="5899150"/>
          <p14:tracePt t="114424" x="8686800" y="5905500"/>
          <p14:tracePt t="114440" x="8686800" y="5911850"/>
          <p14:tracePt t="114448" x="8686800" y="5918200"/>
          <p14:tracePt t="114472" x="8686800" y="5924550"/>
          <p14:tracePt t="114488" x="8686800" y="5930900"/>
          <p14:tracePt t="114672" x="8686800" y="5924550"/>
          <p14:tracePt t="114672" x="8686800" y="5899150"/>
          <p14:tracePt t="114687" x="8686800" y="5873750"/>
          <p14:tracePt t="114695" x="8686800" y="5854700"/>
          <p14:tracePt t="114704" x="8686800" y="5829300"/>
          <p14:tracePt t="114712" x="8686800" y="5772150"/>
          <p14:tracePt t="114727" x="8686800" y="5721350"/>
          <p14:tracePt t="114745" x="8680450" y="5683250"/>
          <p14:tracePt t="114761" x="8680450" y="5657850"/>
          <p14:tracePt t="114777" x="8680450" y="5632450"/>
          <p14:tracePt t="114794" x="8674100" y="5607050"/>
          <p14:tracePt t="114810" x="8667750" y="5581650"/>
          <p14:tracePt t="114827" x="8667750" y="5562600"/>
          <p14:tracePt t="114844" x="8667750" y="5556250"/>
          <p14:tracePt t="114860" x="8667750" y="5549900"/>
          <p14:tracePt t="114878" x="8667750" y="5543550"/>
          <p14:tracePt t="114894" x="8667750" y="5537200"/>
          <p14:tracePt t="114936" x="8667750" y="5530850"/>
          <p14:tracePt t="114952" x="8667750" y="5518150"/>
          <p14:tracePt t="114953" x="8667750" y="5505450"/>
          <p14:tracePt t="114960" x="8661400" y="5480050"/>
          <p14:tracePt t="114977" x="8661400" y="5461000"/>
          <p14:tracePt t="114994" x="8661400" y="5441950"/>
          <p14:tracePt t="115011" x="8661400" y="5435600"/>
          <p14:tracePt t="115027" x="8661400" y="5429250"/>
          <p14:tracePt t="115201" x="8661400" y="5441950"/>
          <p14:tracePt t="115210" x="8661400" y="5467350"/>
          <p14:tracePt t="115211" x="8661400" y="5511800"/>
          <p14:tracePt t="115227" x="8661400" y="5549900"/>
          <p14:tracePt t="115244" x="8661400" y="5588000"/>
          <p14:tracePt t="115260" x="8661400" y="5626100"/>
          <p14:tracePt t="115277" x="8661400" y="5664200"/>
          <p14:tracePt t="115294" x="8661400" y="5689600"/>
          <p14:tracePt t="115310" x="8661400" y="5715000"/>
          <p14:tracePt t="115327" x="8661400" y="5740400"/>
          <p14:tracePt t="115344" x="8661400" y="5759450"/>
          <p14:tracePt t="115360" x="8661400" y="5784850"/>
          <p14:tracePt t="115377" x="8661400" y="5803900"/>
          <p14:tracePt t="115394" x="8661400" y="5829300"/>
          <p14:tracePt t="115411" x="8661400" y="5842000"/>
          <p14:tracePt t="115427" x="8661400" y="5861050"/>
          <p14:tracePt t="115444" x="8661400" y="5867400"/>
          <p14:tracePt t="115460" x="8661400" y="5873750"/>
          <p14:tracePt t="115552" x="8667750" y="5880100"/>
          <p14:tracePt t="115583" x="8667750" y="5886450"/>
          <p14:tracePt t="115591" x="8667750" y="5892800"/>
          <p14:tracePt t="115600" x="8674100" y="5899150"/>
          <p14:tracePt t="115611" x="8680450" y="5911850"/>
          <p14:tracePt t="115627" x="8680450" y="5924550"/>
          <p14:tracePt t="115644" x="8680450" y="5930900"/>
          <p14:tracePt t="115768" x="8686800" y="5943600"/>
          <p14:tracePt t="115792" x="8686800" y="5949950"/>
          <p14:tracePt t="115799" x="8686800" y="5956300"/>
          <p14:tracePt t="116536" x="8667750" y="5956300"/>
          <p14:tracePt t="116544" x="8547100" y="5905500"/>
          <p14:tracePt t="116561" x="8470900" y="5867400"/>
          <p14:tracePt t="116561" x="8356600" y="5810250"/>
          <p14:tracePt t="116577" x="8223250" y="5778500"/>
          <p14:tracePt t="116594" x="8128000" y="5753100"/>
          <p14:tracePt t="116610" x="8045450" y="5734050"/>
          <p14:tracePt t="116627" x="7962900" y="5721350"/>
          <p14:tracePt t="116644" x="7874000" y="5708650"/>
          <p14:tracePt t="116661" x="7759700" y="5683250"/>
          <p14:tracePt t="116677" x="7645400" y="5651500"/>
          <p14:tracePt t="116694" x="7537450" y="5613400"/>
          <p14:tracePt t="116710" x="7366000" y="5543550"/>
          <p14:tracePt t="116728" x="7251700" y="5505450"/>
          <p14:tracePt t="116744" x="7131050" y="5480050"/>
          <p14:tracePt t="116760" x="7042150" y="5441950"/>
          <p14:tracePt t="116777" x="6940550" y="5416550"/>
          <p14:tracePt t="116794" x="6826250" y="5378450"/>
          <p14:tracePt t="116810" x="6743700" y="5353050"/>
          <p14:tracePt t="116827" x="6661150" y="5334000"/>
          <p14:tracePt t="116844" x="6578600" y="5308600"/>
          <p14:tracePt t="116860" x="6534150" y="5295900"/>
          <p14:tracePt t="116877" x="6483350" y="5270500"/>
          <p14:tracePt t="116894" x="6426200" y="5238750"/>
          <p14:tracePt t="116910" x="6356350" y="5200650"/>
          <p14:tracePt t="116929" x="6299200" y="5175250"/>
          <p14:tracePt t="116944" x="6235700" y="5156200"/>
          <p14:tracePt t="116961" x="6178550" y="5124450"/>
          <p14:tracePt t="116977" x="6127750" y="5099050"/>
          <p14:tracePt t="116994" x="6076950" y="5092700"/>
          <p14:tracePt t="117010" x="6051550" y="5080000"/>
          <p14:tracePt t="117027" x="6019800" y="5073650"/>
          <p14:tracePt t="117043" x="6000750" y="5067300"/>
          <p14:tracePt t="117060" x="5988050" y="5060950"/>
          <p14:tracePt t="117104" x="5975350" y="5054600"/>
          <p14:tracePt t="117112" x="5943600" y="5048250"/>
          <p14:tracePt t="117128" x="5924550" y="5041900"/>
          <p14:tracePt t="117128" x="5873750" y="5029200"/>
          <p14:tracePt t="117144" x="5829300" y="5029200"/>
          <p14:tracePt t="117199" x="5822950" y="5029200"/>
          <p14:tracePt t="117207" x="5803900" y="5022850"/>
          <p14:tracePt t="117215" x="5797550" y="5016500"/>
          <p14:tracePt t="117227" x="5778500" y="5010150"/>
          <p14:tracePt t="117227" x="5740400" y="5003800"/>
          <p14:tracePt t="117243" x="5721350" y="4991100"/>
          <p14:tracePt t="117260" x="5702300" y="4991100"/>
          <p14:tracePt t="117277" x="5695950" y="4984750"/>
          <p14:tracePt t="117294" x="5689600" y="4978400"/>
          <p14:tracePt t="117328" x="5676900" y="4978400"/>
          <p14:tracePt t="117408" x="5670550" y="4972050"/>
          <p14:tracePt t="117420" x="5664200" y="4972050"/>
          <p14:tracePt t="117421" x="5657850" y="4972050"/>
          <p14:tracePt t="117427" x="5651500" y="4972050"/>
          <p14:tracePt t="117444" x="5645150" y="4972050"/>
          <p14:tracePt t="117460" x="5638800" y="4972050"/>
          <p14:tracePt t="117495" x="5632450" y="4965700"/>
          <p14:tracePt t="118536" x="5664200" y="4972050"/>
          <p14:tracePt t="118543" x="5784850" y="5022850"/>
          <p14:tracePt t="118544" x="5892800" y="5060950"/>
          <p14:tracePt t="118560" x="5918200" y="5073650"/>
          <p14:tracePt t="118561" x="6280150" y="5162550"/>
          <p14:tracePt t="118578" x="6705600" y="5308600"/>
          <p14:tracePt t="118593" x="7442200" y="5518150"/>
          <p14:tracePt t="118610" x="8128000" y="5715000"/>
          <p14:tracePt t="118627" x="8712200" y="5886450"/>
          <p14:tracePt t="118644" x="9067800" y="5994400"/>
          <p14:tracePt t="118660" x="9137650" y="6026150"/>
          <p14:tracePt t="118677" x="9137650" y="6045200"/>
          <p14:tracePt t="118999" x="9118600" y="6045200"/>
          <p14:tracePt t="119007" x="9067800" y="6045200"/>
          <p14:tracePt t="119015" x="9010650" y="6045200"/>
          <p14:tracePt t="119023" x="8928100" y="6045200"/>
          <p14:tracePt t="119031" x="8794750" y="6019800"/>
          <p14:tracePt t="119044" x="8616950" y="5969000"/>
          <p14:tracePt t="119060" x="8407400" y="5911850"/>
          <p14:tracePt t="119077" x="8223250" y="5842000"/>
          <p14:tracePt t="119094" x="8064500" y="5778500"/>
          <p14:tracePt t="119111" x="7854950" y="5683250"/>
          <p14:tracePt t="119127" x="7702550" y="5619750"/>
          <p14:tracePt t="119144" x="7505700" y="5543550"/>
          <p14:tracePt t="119160" x="7289800" y="5480050"/>
          <p14:tracePt t="119177" x="7169150" y="5454650"/>
          <p14:tracePt t="119193" x="6953250" y="5397500"/>
          <p14:tracePt t="119231" x="6940550" y="5391150"/>
          <p14:tracePt t="119243" x="6883400" y="5378450"/>
          <p14:tracePt t="119244" x="6762750" y="5346700"/>
          <p14:tracePt t="119260" x="6705600" y="5327650"/>
          <p14:tracePt t="119277" x="6654800" y="5314950"/>
          <p14:tracePt t="119293" x="6610350" y="5295900"/>
          <p14:tracePt t="119310" x="6597650" y="5283200"/>
          <p14:tracePt t="119328" x="6565900" y="5264150"/>
          <p14:tracePt t="119344" x="6565900" y="5257800"/>
          <p14:tracePt t="119360" x="6540500" y="5251450"/>
          <p14:tracePt t="119377" x="6521450" y="5238750"/>
          <p14:tracePt t="119393" x="6483350" y="5226050"/>
          <p14:tracePt t="119410" x="6457950" y="5219700"/>
          <p14:tracePt t="119427" x="6419850" y="5213350"/>
          <p14:tracePt t="119443" x="6394450" y="5207000"/>
          <p14:tracePt t="119460" x="6388100" y="5207000"/>
          <p14:tracePt t="119477" x="6381750" y="5207000"/>
          <p14:tracePt t="119493" x="6369050" y="5207000"/>
          <p14:tracePt t="119511" x="6356350" y="5194300"/>
          <p14:tracePt t="119527" x="6337300" y="5194300"/>
          <p14:tracePt t="119584" x="6324600" y="5194300"/>
          <p14:tracePt t="119592" x="6311900" y="5194300"/>
          <p14:tracePt t="119593" x="6305550" y="5194300"/>
          <p14:tracePt t="119610" x="6261100" y="5181600"/>
          <p14:tracePt t="119627" x="6229350" y="5181600"/>
          <p14:tracePt t="119643" x="6184900" y="5181600"/>
          <p14:tracePt t="119660" x="6159500" y="5175250"/>
          <p14:tracePt t="119677" x="6140450" y="5175250"/>
          <p14:tracePt t="119693" x="6127750" y="5168900"/>
          <p14:tracePt t="119711" x="6108700" y="5162550"/>
          <p14:tracePt t="119728" x="6089650" y="5162550"/>
          <p14:tracePt t="119808" x="6076950" y="5149850"/>
          <p14:tracePt t="119819" x="6070600" y="5143500"/>
          <p14:tracePt t="119823" x="6057900" y="5137150"/>
          <p14:tracePt t="119827" x="6051550" y="5130800"/>
          <p14:tracePt t="119843" x="6045200" y="5124450"/>
          <p14:tracePt t="119860" x="6032500" y="5105400"/>
          <p14:tracePt t="119877" x="6032500" y="5080000"/>
          <p14:tracePt t="119894" x="6026150" y="5060950"/>
          <p14:tracePt t="119949" x="6026150" y="5054600"/>
          <p14:tracePt t="119960" x="6026150" y="5041900"/>
          <p14:tracePt t="119976" x="6026150" y="5029200"/>
          <p14:tracePt t="119977" x="6026150" y="4991100"/>
          <p14:tracePt t="119994" x="6026150" y="4953000"/>
          <p14:tracePt t="120010" x="6013450" y="4940300"/>
          <p14:tracePt t="120027" x="6013450" y="4927600"/>
          <p14:tracePt t="120043" x="6007100" y="4921250"/>
          <p14:tracePt t="120060" x="6000750" y="4908550"/>
          <p14:tracePt t="120077" x="6000750" y="4889500"/>
          <p14:tracePt t="120093" x="5994400" y="4870450"/>
          <p14:tracePt t="120111" x="5994400" y="4857750"/>
          <p14:tracePt t="120128" x="5988050" y="4845050"/>
          <p14:tracePt t="120144" x="5975350" y="4832350"/>
          <p14:tracePt t="120160" x="5962650" y="4800600"/>
          <p14:tracePt t="120177" x="5949950" y="4756150"/>
          <p14:tracePt t="120194" x="5924550" y="4718050"/>
          <p14:tracePt t="120210" x="5918200" y="4673600"/>
          <p14:tracePt t="120227" x="5905500" y="4635500"/>
          <p14:tracePt t="120263" x="5905500" y="4629150"/>
          <p14:tracePt t="120264" x="5905500" y="4610100"/>
          <p14:tracePt t="120277" x="5899150" y="4591050"/>
          <p14:tracePt t="120294" x="5899150" y="4572000"/>
          <p14:tracePt t="120327" x="5892800" y="4565650"/>
          <p14:tracePt t="120423" x="5886450" y="4565650"/>
          <p14:tracePt t="120432" x="5880100" y="4565650"/>
          <p14:tracePt t="120443" x="5873750" y="4565650"/>
          <p14:tracePt t="120448" x="5848350" y="4584700"/>
          <p14:tracePt t="120460" x="5822950" y="4622800"/>
          <p14:tracePt t="120477" x="5784850" y="4718050"/>
          <p14:tracePt t="120494" x="5765800" y="4800600"/>
          <p14:tracePt t="120543" x="5765800" y="4806950"/>
          <p14:tracePt t="120551" x="5765800" y="4813300"/>
          <p14:tracePt t="120554" x="5765800" y="4819650"/>
          <p14:tracePt t="120560" x="5765800" y="4826000"/>
          <p14:tracePt t="120577" x="5765800" y="4832350"/>
          <p14:tracePt t="120593" x="5772150" y="4838700"/>
          <p14:tracePt t="120610" x="5772150" y="4845050"/>
          <p14:tracePt t="120627" x="5772150" y="4857750"/>
          <p14:tracePt t="120643" x="5778500" y="4864100"/>
          <p14:tracePt t="120660" x="5778500" y="4883150"/>
          <p14:tracePt t="120677" x="5784850" y="4889500"/>
          <p14:tracePt t="120694" x="5797550" y="4902200"/>
          <p14:tracePt t="120710" x="5810250" y="4921250"/>
          <p14:tracePt t="120728" x="5816600" y="4927600"/>
          <p14:tracePt t="120775" x="5829300" y="4940300"/>
          <p14:tracePt t="120783" x="5848350" y="4946650"/>
          <p14:tracePt t="120786" x="5867400" y="4953000"/>
          <p14:tracePt t="120793" x="5930900" y="4978400"/>
          <p14:tracePt t="120810" x="5962650" y="4991100"/>
          <p14:tracePt t="120827" x="6026150" y="5022850"/>
          <p14:tracePt t="120843" x="6038850" y="5029200"/>
          <p14:tracePt t="120860" x="6140450" y="5073650"/>
          <p14:tracePt t="120877" x="6292850" y="5137150"/>
          <p14:tracePt t="120894" x="6369050" y="5168900"/>
          <p14:tracePt t="120910" x="6438900" y="5194300"/>
          <p14:tracePt t="120927" x="6711950" y="5289550"/>
          <p14:tracePt t="120944" x="6934200" y="5353050"/>
          <p14:tracePt t="120960" x="7004050" y="5372100"/>
          <p14:tracePt t="120977" x="7156450" y="5416550"/>
          <p14:tracePt t="120993" x="7302500" y="5467350"/>
          <p14:tracePt t="121010" x="7385050" y="5492750"/>
          <p14:tracePt t="121027" x="7429500" y="5499100"/>
          <p14:tracePt t="121043" x="7467600" y="5499100"/>
          <p14:tracePt t="121060" x="7493000" y="5499100"/>
          <p14:tracePt t="121111" x="7499350" y="5499100"/>
          <p14:tracePt t="121118" x="7499350" y="5492750"/>
          <p14:tracePt t="121128" x="7499350" y="5486400"/>
          <p14:tracePt t="121128" x="7499350" y="5454650"/>
          <p14:tracePt t="121144" x="7480300" y="5416550"/>
          <p14:tracePt t="121160" x="7442200" y="5365750"/>
          <p14:tracePt t="121177" x="7327900" y="5245100"/>
          <p14:tracePt t="121193" x="7150100" y="5111750"/>
          <p14:tracePt t="121210" x="6877050" y="4921250"/>
          <p14:tracePt t="121227" x="6781800" y="4851400"/>
          <p14:tracePt t="121263" x="6731000" y="4819650"/>
          <p14:tracePt t="121264" x="6648450" y="4787900"/>
          <p14:tracePt t="121277" x="6521450" y="4730750"/>
          <p14:tracePt t="121294" x="6400800" y="4679950"/>
          <p14:tracePt t="121310" x="6350000" y="4667250"/>
          <p14:tracePt t="121310" x="6299200" y="4660900"/>
          <p14:tracePt t="121328" x="6216650" y="4641850"/>
          <p14:tracePt t="121344" x="6127750" y="4629150"/>
          <p14:tracePt t="121360" x="6070600" y="4629150"/>
          <p14:tracePt t="121377" x="6038850" y="4629150"/>
          <p14:tracePt t="121393" x="6013450" y="4622800"/>
          <p14:tracePt t="121410" x="5962650" y="4616450"/>
          <p14:tracePt t="121427" x="5930900" y="4610100"/>
          <p14:tracePt t="121443" x="5918200" y="4603750"/>
          <p14:tracePt t="121460" x="5880100" y="4591050"/>
          <p14:tracePt t="121477" x="5835650" y="4572000"/>
          <p14:tracePt t="121493" x="5778500" y="4559300"/>
          <p14:tracePt t="121512" x="5765800" y="4559300"/>
          <p14:tracePt t="121527" x="5740400" y="4552950"/>
          <p14:tracePt t="121544" x="5734050" y="4552950"/>
          <p14:tracePt t="121560" x="5727700" y="4546600"/>
          <p14:tracePt t="121577" x="5721350" y="4546600"/>
          <p14:tracePt t="121593" x="5708650" y="4546600"/>
          <p14:tracePt t="121610" x="5695950" y="4546600"/>
          <p14:tracePt t="121627" x="5689600" y="4546600"/>
          <p14:tracePt t="121644" x="5670550" y="4546600"/>
          <p14:tracePt t="121660" x="5657850" y="4546600"/>
          <p14:tracePt t="121703" x="5645150" y="4546600"/>
          <p14:tracePt t="121727" x="5638800" y="4546600"/>
          <p14:tracePt t="122007" x="5638800" y="4540250"/>
          <p14:tracePt t="122023" x="5638800" y="4527550"/>
          <p14:tracePt t="122031" x="5651500" y="4521200"/>
          <p14:tracePt t="122038" x="5651500" y="4514850"/>
          <p14:tracePt t="122043" x="5664200" y="4502150"/>
          <p14:tracePt t="122095" x="5670550" y="4495800"/>
          <p14:tracePt t="122249" x="5683250" y="4495800"/>
          <p14:tracePt t="122257" x="5689600" y="4495800"/>
          <p14:tracePt t="122264" x="5695950" y="4495800"/>
          <p14:tracePt t="122270" x="5715000" y="4502150"/>
          <p14:tracePt t="122277" x="5740400" y="4527550"/>
          <p14:tracePt t="122294" x="5772150" y="4552950"/>
          <p14:tracePt t="122311" x="5816600" y="4584700"/>
          <p14:tracePt t="122328" x="5899150" y="4629150"/>
          <p14:tracePt t="122345" x="5962650" y="4654550"/>
          <p14:tracePt t="122361" x="6007100" y="4673600"/>
          <p14:tracePt t="122378" x="6096000" y="4699000"/>
          <p14:tracePt t="122395" x="6172200" y="4711700"/>
          <p14:tracePt t="122411" x="6273800" y="4737100"/>
          <p14:tracePt t="122428" x="6388100" y="4756150"/>
          <p14:tracePt t="122445" x="6496050" y="4775200"/>
          <p14:tracePt t="122461" x="6565900" y="4794250"/>
          <p14:tracePt t="122478" x="6591300" y="4800600"/>
          <p14:tracePt t="122494" x="6661150" y="4819650"/>
          <p14:tracePt t="122511" x="6743700" y="4845050"/>
          <p14:tracePt t="122528" x="6877050" y="4889500"/>
          <p14:tracePt t="122545" x="6940550" y="4908550"/>
          <p14:tracePt t="122561" x="6946900" y="4908550"/>
          <p14:tracePt t="122578" x="7016750" y="4921250"/>
          <p14:tracePt t="122594" x="7080250" y="4940300"/>
          <p14:tracePt t="122611" x="7162800" y="4965700"/>
          <p14:tracePt t="122628" x="7258050" y="4984750"/>
          <p14:tracePt t="122645" x="7308850" y="4991100"/>
          <p14:tracePt t="122661" x="7340600" y="5003800"/>
          <p14:tracePt t="122678" x="7346950" y="5003800"/>
          <p14:tracePt t="122694" x="7429500" y="5029200"/>
          <p14:tracePt t="122712" x="7620000" y="5080000"/>
          <p14:tracePt t="122728" x="7727950" y="5111750"/>
          <p14:tracePt t="122745" x="7747000" y="5124450"/>
          <p14:tracePt t="122761" x="7810500" y="5137150"/>
          <p14:tracePt t="122778" x="7886700" y="5149850"/>
          <p14:tracePt t="122794" x="7962900" y="5168900"/>
          <p14:tracePt t="122811" x="8020050" y="5194300"/>
          <p14:tracePt t="122828" x="8083550" y="5213350"/>
          <p14:tracePt t="122844" x="8153400" y="5238750"/>
          <p14:tracePt t="122861" x="8216900" y="5257800"/>
          <p14:tracePt t="122878" x="8261350" y="5270500"/>
          <p14:tracePt t="122894" x="8293100" y="5276850"/>
          <p14:tracePt t="122911" x="8318500" y="5289550"/>
          <p14:tracePt t="122928" x="8362950" y="5295900"/>
          <p14:tracePt t="122945" x="8407400" y="5321300"/>
          <p14:tracePt t="122961" x="8483600" y="5346700"/>
          <p14:tracePt t="122978" x="8553450" y="5372100"/>
          <p14:tracePt t="122994" x="8616950" y="5391150"/>
          <p14:tracePt t="123010" x="8661400" y="5397500"/>
          <p14:tracePt t="123027" x="8693150" y="5403850"/>
          <p14:tracePt t="123044" x="8712200" y="5410200"/>
          <p14:tracePt t="123061" x="8743950" y="5422900"/>
          <p14:tracePt t="123077" x="8769350" y="5435600"/>
          <p14:tracePt t="123094" x="8794750" y="5441950"/>
          <p14:tracePt t="123111" x="8820150" y="5461000"/>
          <p14:tracePt t="123128" x="8832850" y="5461000"/>
          <p14:tracePt t="123339" x="8826500" y="5461000"/>
          <p14:tracePt t="123361" x="8820150" y="5467350"/>
          <p14:tracePt t="123384" x="8813800" y="5467350"/>
          <p14:tracePt t="123384" x="8807450" y="5467350"/>
          <p14:tracePt t="123416" x="8801100" y="5467350"/>
          <p14:tracePt t="123489" x="8801100" y="5480050"/>
          <p14:tracePt t="123504" x="8801100" y="5486400"/>
          <p14:tracePt t="123512" x="8801100" y="5492750"/>
          <p14:tracePt t="123520" x="8801100" y="5499100"/>
          <p14:tracePt t="123640" x="8794750" y="5499100"/>
          <p14:tracePt t="123648" x="8788400" y="5492750"/>
          <p14:tracePt t="123654" x="8782050" y="5480050"/>
          <p14:tracePt t="123662" x="8769350" y="5461000"/>
          <p14:tracePt t="123678" x="8750300" y="5441950"/>
          <p14:tracePt t="123694" x="8731250" y="5435600"/>
          <p14:tracePt t="123711" x="8693150" y="5422900"/>
          <p14:tracePt t="123728" x="8680450" y="5422900"/>
          <p14:tracePt t="123745" x="8667750" y="5422900"/>
          <p14:tracePt t="123784" x="8661400" y="5422900"/>
          <p14:tracePt t="123794" x="8655050" y="5429250"/>
          <p14:tracePt t="123795" x="8648700" y="5429250"/>
          <p14:tracePt t="124000" x="8655050" y="5429250"/>
          <p14:tracePt t="124016" x="8661400" y="5429250"/>
          <p14:tracePt t="124024" x="8674100" y="5429250"/>
          <p14:tracePt t="124032" x="8680450" y="5429250"/>
          <p14:tracePt t="124044" x="8686800" y="5429250"/>
          <p14:tracePt t="124048" x="8693150" y="5435600"/>
          <p14:tracePt t="124061" x="8699500" y="5435600"/>
          <p14:tracePt t="124077" x="8705850" y="5435600"/>
          <p14:tracePt t="124129" x="8712200" y="5435600"/>
          <p14:tracePt t="124488" x="8705850" y="5435600"/>
          <p14:tracePt t="124504" x="8699500" y="5435600"/>
          <p14:tracePt t="124512" x="8686800" y="5435600"/>
          <p14:tracePt t="124528" x="8674100" y="5441950"/>
          <p14:tracePt t="124529" x="8667750" y="5448300"/>
          <p14:tracePt t="124544" x="8667750" y="5454650"/>
          <p14:tracePt t="124561" x="8661400" y="5454650"/>
          <p14:tracePt t="124578" x="8661400" y="5461000"/>
          <p14:tracePt t="124736" x="8667750" y="5461000"/>
          <p14:tracePt t="124740" x="8674100" y="5461000"/>
          <p14:tracePt t="124744" x="8680450" y="5448300"/>
          <p14:tracePt t="124761" x="8693150" y="5429250"/>
          <p14:tracePt t="124778" x="8699500" y="5416550"/>
          <p14:tracePt t="124794" x="8699500" y="5410200"/>
          <p14:tracePt t="124811" x="8699500" y="5403850"/>
          <p14:tracePt t="125320" x="8699500" y="5397500"/>
          <p14:tracePt t="125752" x="8693150" y="5397500"/>
          <p14:tracePt t="125776" x="8693150" y="5403850"/>
          <p14:tracePt t="126696" x="8686800" y="5410200"/>
          <p14:tracePt t="126720" x="8686800" y="5416550"/>
          <p14:tracePt t="126760" x="8686800" y="5422900"/>
          <p14:tracePt t="127288" x="8686800" y="5435600"/>
          <p14:tracePt t="127296" x="8680450" y="5467350"/>
          <p14:tracePt t="127304" x="8674100" y="5486400"/>
          <p14:tracePt t="127312" x="8667750" y="5530850"/>
          <p14:tracePt t="127328" x="8661400" y="5549900"/>
          <p14:tracePt t="127329" x="8648700" y="5600700"/>
          <p14:tracePt t="127344" x="8636000" y="5632450"/>
          <p14:tracePt t="127361" x="8629650" y="5651500"/>
          <p14:tracePt t="127377" x="8623300" y="5664200"/>
          <p14:tracePt t="127394" x="8623300" y="5670550"/>
          <p14:tracePt t="127411" x="8616950" y="5676900"/>
          <p14:tracePt t="127428" x="8610600" y="5683250"/>
          <p14:tracePt t="127444" x="8610600" y="5695950"/>
          <p14:tracePt t="127461" x="8610600" y="5708650"/>
          <p14:tracePt t="127477" x="8610600" y="5715000"/>
          <p14:tracePt t="127494" x="8610600" y="5727700"/>
          <p14:tracePt t="127511" x="8610600" y="5746750"/>
          <p14:tracePt t="127529" x="8616950" y="5765800"/>
          <p14:tracePt t="127544" x="8623300" y="5784850"/>
          <p14:tracePt t="127561" x="8636000" y="5810250"/>
          <p14:tracePt t="127577" x="8642350" y="5829300"/>
          <p14:tracePt t="127594" x="8661400" y="5861050"/>
          <p14:tracePt t="127611" x="8667750" y="5873750"/>
          <p14:tracePt t="127628" x="8674100" y="5892800"/>
          <p14:tracePt t="127644" x="8674100" y="5905500"/>
          <p14:tracePt t="127661" x="8686800" y="5930900"/>
          <p14:tracePt t="127677" x="8686800" y="5943600"/>
          <p14:tracePt t="127694" x="8693150" y="5956300"/>
          <p14:tracePt t="127711" x="8699500" y="5969000"/>
          <p14:tracePt t="127729" x="8705850" y="5981700"/>
          <p14:tracePt t="127768" x="8705850" y="5988050"/>
          <p14:tracePt t="127776" x="8712200" y="5988050"/>
          <p14:tracePt t="127808" x="8718550" y="5994400"/>
          <p14:tracePt t="128008" x="8724900" y="5994400"/>
          <p14:tracePt t="128360" x="8731250" y="5994400"/>
          <p14:tracePt t="128392" x="8737600" y="5994400"/>
          <p14:tracePt t="128400" x="8737600" y="5981700"/>
          <p14:tracePt t="128410" x="8737600" y="5975350"/>
          <p14:tracePt t="128411" x="8737600" y="5956300"/>
          <p14:tracePt t="128427" x="8737600" y="5943600"/>
          <p14:tracePt t="128444" x="8737600" y="5937250"/>
          <p14:tracePt t="129056" x="8737600" y="5930900"/>
          <p14:tracePt t="129336" x="8731250" y="5930900"/>
          <p14:tracePt t="129359" x="8724900" y="5930900"/>
          <p14:tracePt t="129800" x="8718550" y="5930900"/>
          <p14:tracePt t="129808" x="8699500" y="5930900"/>
          <p14:tracePt t="129816" x="8674100" y="5924550"/>
          <p14:tracePt t="129828" x="8648700" y="5918200"/>
          <p14:tracePt t="129844" x="8629650" y="5905500"/>
          <p14:tracePt t="129861" x="8616950" y="5905500"/>
          <p14:tracePt t="129877" x="8610600" y="5899150"/>
          <p14:tracePt t="129953" x="8604250" y="5899150"/>
          <p14:tracePt t="129968" x="8597900" y="5899150"/>
          <p14:tracePt t="129976" x="8585200" y="5892800"/>
          <p14:tracePt t="130000" x="8578850" y="5892800"/>
          <p14:tracePt t="130008" x="8572500" y="5892800"/>
          <p14:tracePt t="130017" x="8566150" y="5886450"/>
          <p14:tracePt t="130028" x="8559800" y="5886450"/>
          <p14:tracePt t="130044" x="8553450" y="5886450"/>
          <p14:tracePt t="130080" x="8547100" y="5886450"/>
          <p14:tracePt t="130080" x="8540750" y="5880100"/>
          <p14:tracePt t="130094" x="8528050" y="5873750"/>
          <p14:tracePt t="130111" x="8502650" y="5861050"/>
          <p14:tracePt t="130128" x="8483600" y="5861050"/>
          <p14:tracePt t="130144" x="8464550" y="5854700"/>
          <p14:tracePt t="130161" x="8451850" y="5842000"/>
          <p14:tracePt t="130177" x="8445500" y="5842000"/>
          <p14:tracePt t="130194" x="8426450" y="5842000"/>
          <p14:tracePt t="130210" x="8401050" y="5829300"/>
          <p14:tracePt t="130228" x="8382000" y="5829300"/>
          <p14:tracePt t="130244" x="8356600" y="5816600"/>
          <p14:tracePt t="130261" x="8337550" y="5810250"/>
          <p14:tracePt t="130277" x="8312150" y="5803900"/>
          <p14:tracePt t="130294" x="8286750" y="5797550"/>
          <p14:tracePt t="130310" x="8267700" y="5791200"/>
          <p14:tracePt t="130328" x="8261350" y="5784850"/>
          <p14:tracePt t="130344" x="8248650" y="5778500"/>
          <p14:tracePt t="130362" x="8229600" y="5772150"/>
          <p14:tracePt t="130377" x="8210550" y="5765800"/>
          <p14:tracePt t="130394" x="8197850" y="5759450"/>
          <p14:tracePt t="130410" x="8172450" y="5746750"/>
          <p14:tracePt t="130427" x="8159750" y="5740400"/>
          <p14:tracePt t="130444" x="8140700" y="5740400"/>
          <p14:tracePt t="130461" x="8115300" y="5734050"/>
          <p14:tracePt t="130477" x="8096250" y="5727700"/>
          <p14:tracePt t="130494" x="8083550" y="5721350"/>
          <p14:tracePt t="130510" x="8070850" y="5715000"/>
          <p14:tracePt t="130510" x="8058150" y="5715000"/>
          <p14:tracePt t="130528" x="8051800" y="5708650"/>
          <p14:tracePt t="130544" x="8039100" y="5708650"/>
          <p14:tracePt t="130560" x="8032750" y="5708650"/>
          <p14:tracePt t="130577" x="8013700" y="5702300"/>
          <p14:tracePt t="130640" x="8007350" y="5702300"/>
          <p14:tracePt t="130648" x="7988300" y="5695950"/>
          <p14:tracePt t="130664" x="7975600" y="5695950"/>
          <p14:tracePt t="130664" x="7962900" y="5695950"/>
          <p14:tracePt t="130677" x="7937500" y="5689600"/>
          <p14:tracePt t="130694" x="7924800" y="5689600"/>
          <p14:tracePt t="130710" x="7912100" y="5689600"/>
          <p14:tracePt t="130728" x="7905750" y="5683250"/>
          <p14:tracePt t="130744" x="7899400" y="5683250"/>
          <p14:tracePt t="130760" x="7886700" y="5683250"/>
          <p14:tracePt t="130778" x="7867650" y="5676900"/>
          <p14:tracePt t="130794" x="7829550" y="5670550"/>
          <p14:tracePt t="130811" x="7810500" y="5664200"/>
          <p14:tracePt t="130827" x="7772400" y="5645150"/>
          <p14:tracePt t="130844" x="7753350" y="5638800"/>
          <p14:tracePt t="130888" x="7740650" y="5632450"/>
          <p14:tracePt t="130895" x="7727950" y="5626100"/>
          <p14:tracePt t="130904" x="7721600" y="5626100"/>
          <p14:tracePt t="130912" x="7696200" y="5613400"/>
          <p14:tracePt t="130927" x="7677150" y="5607050"/>
          <p14:tracePt t="130945" x="7670800" y="5600700"/>
          <p14:tracePt t="130960" x="7664450" y="5600700"/>
          <p14:tracePt t="131064" x="7696200" y="5594350"/>
          <p14:tracePt t="131072" x="7708900" y="5588000"/>
          <p14:tracePt t="131080" x="7721600" y="5588000"/>
          <p14:tracePt t="131087" x="7740650" y="5581650"/>
          <p14:tracePt t="131094" x="7791450" y="5575300"/>
          <p14:tracePt t="131110" x="7874000" y="5543550"/>
          <p14:tracePt t="131129" x="7937500" y="5524500"/>
          <p14:tracePt t="131144" x="7994650" y="5505450"/>
          <p14:tracePt t="131160" x="8051800" y="5480050"/>
          <p14:tracePt t="131177" x="8121650" y="5441950"/>
          <p14:tracePt t="131194" x="8166100" y="5416550"/>
          <p14:tracePt t="131210" x="8204200" y="5384800"/>
          <p14:tracePt t="131272" x="8210550" y="5378450"/>
          <p14:tracePt t="131288" x="8216900" y="5372100"/>
          <p14:tracePt t="131295" x="8223250" y="5372100"/>
          <p14:tracePt t="131296" x="8223250" y="5365750"/>
          <p14:tracePt t="131656" x="8235950" y="5365750"/>
          <p14:tracePt t="131664" x="8255000" y="5359400"/>
          <p14:tracePt t="131672" x="8267700" y="5359400"/>
          <p14:tracePt t="131678" x="8280400" y="5353050"/>
          <p14:tracePt t="131694" x="8293100" y="5353050"/>
          <p14:tracePt t="131904" x="8293100" y="5346700"/>
          <p14:tracePt t="131911" x="8293100" y="5340350"/>
          <p14:tracePt t="131919" x="8280400" y="5340350"/>
          <p14:tracePt t="131928" x="8242300" y="5321300"/>
          <p14:tracePt t="131944" x="8229600" y="5321300"/>
          <p14:tracePt t="131945" x="8204200" y="5308600"/>
          <p14:tracePt t="131960" x="8191500" y="5308600"/>
          <p14:tracePt t="132000" x="8178800" y="5302250"/>
          <p14:tracePt t="132004" x="8166100" y="5302250"/>
          <p14:tracePt t="132010" x="8128000" y="5276850"/>
          <p14:tracePt t="132027" x="8096250" y="5264150"/>
          <p14:tracePt t="132044" x="8058150" y="5251450"/>
          <p14:tracePt t="132061" x="8051800" y="5245100"/>
          <p14:tracePt t="132077" x="8013700" y="5232400"/>
          <p14:tracePt t="132094" x="7988300" y="5213350"/>
          <p14:tracePt t="132111" x="7981950" y="5213350"/>
          <p14:tracePt t="132127" x="7969250" y="5213350"/>
          <p14:tracePt t="132144" x="7950200" y="5213350"/>
          <p14:tracePt t="132160" x="7937500" y="5207000"/>
          <p14:tracePt t="132177" x="7918450" y="5207000"/>
          <p14:tracePt t="132194" x="7905750" y="5200650"/>
          <p14:tracePt t="132211" x="7886700" y="5200650"/>
          <p14:tracePt t="132227" x="7874000" y="5200650"/>
          <p14:tracePt t="132244" x="7867650" y="5200650"/>
          <p14:tracePt t="132260" x="7848600" y="5194300"/>
          <p14:tracePt t="132295" x="7842250" y="5194300"/>
          <p14:tracePt t="132296" x="7823200" y="5187950"/>
          <p14:tracePt t="132310" x="7810500" y="5187950"/>
          <p14:tracePt t="132327" x="7747000" y="5175250"/>
          <p14:tracePt t="132344" x="7689850" y="5156200"/>
          <p14:tracePt t="132391" x="7683500" y="5156200"/>
          <p14:tracePt t="132399" x="7651750" y="5149850"/>
          <p14:tracePt t="132410" x="7639050" y="5143500"/>
          <p14:tracePt t="132411" x="7613650" y="5137150"/>
          <p14:tracePt t="132427" x="7588250" y="5130800"/>
          <p14:tracePt t="132444" x="7575550" y="5130800"/>
          <p14:tracePt t="132460" x="7575550" y="5124450"/>
          <p14:tracePt t="132544" x="7569200" y="5124450"/>
          <p14:tracePt t="132584" x="7562850" y="5118100"/>
          <p14:tracePt t="132600" x="7556500" y="5118100"/>
          <p14:tracePt t="132616" x="7543800" y="5111750"/>
          <p14:tracePt t="132621" x="7537450" y="5111750"/>
          <p14:tracePt t="132644" x="7531100" y="5105400"/>
          <p14:tracePt t="132644" x="7518400" y="5105400"/>
          <p14:tracePt t="132660" x="7505700" y="5099050"/>
          <p14:tracePt t="132744" x="7480300" y="5092700"/>
          <p14:tracePt t="132752" x="7461250" y="5073650"/>
          <p14:tracePt t="132759" x="7378700" y="5048250"/>
          <p14:tracePt t="132770" x="7315200" y="5029200"/>
          <p14:tracePt t="132777" x="7194550" y="4978400"/>
          <p14:tracePt t="132794" x="7016750" y="4921250"/>
          <p14:tracePt t="132811" x="6915150" y="4889500"/>
          <p14:tracePt t="132827" x="6889750" y="4883150"/>
          <p14:tracePt t="132844" x="6737350" y="4838700"/>
          <p14:tracePt t="132860" x="6667500" y="4819650"/>
          <p14:tracePt t="132895" x="6629400" y="4800600"/>
          <p14:tracePt t="132896" x="6565900" y="4787900"/>
          <p14:tracePt t="132910" x="6413500" y="4737100"/>
          <p14:tracePt t="132928" x="6324600" y="4718050"/>
          <p14:tracePt t="132944" x="6254750" y="4699000"/>
          <p14:tracePt t="132960" x="6223000" y="4692650"/>
          <p14:tracePt t="132977" x="6191250" y="4686300"/>
          <p14:tracePt t="132994" x="6153150" y="4679950"/>
          <p14:tracePt t="133010" x="6127750" y="4679950"/>
          <p14:tracePt t="133028" x="6102350" y="4679950"/>
          <p14:tracePt t="133044" x="6076950" y="4679950"/>
          <p14:tracePt t="133061" x="6070600" y="4673600"/>
          <p14:tracePt t="133077" x="6064250" y="4673600"/>
          <p14:tracePt t="133094" x="6057900" y="4667250"/>
          <p14:tracePt t="133136" x="6051550" y="4667250"/>
          <p14:tracePt t="133144" x="6038850" y="4660900"/>
          <p14:tracePt t="133144" x="6026150" y="4654550"/>
          <p14:tracePt t="133160" x="6013450" y="4654550"/>
          <p14:tracePt t="133177" x="6000750" y="4648200"/>
          <p14:tracePt t="133194" x="5969000" y="4635500"/>
          <p14:tracePt t="133194" x="5962650" y="4635500"/>
          <p14:tracePt t="133210" x="5949950" y="4629150"/>
          <p14:tracePt t="133227" x="5930900" y="4629150"/>
          <p14:tracePt t="133244" x="5918200" y="4622800"/>
          <p14:tracePt t="133261" x="5899150" y="4616450"/>
          <p14:tracePt t="133277" x="5880100" y="4610100"/>
          <p14:tracePt t="133293" x="5842000" y="4591050"/>
          <p14:tracePt t="133310" x="5829300" y="4591050"/>
          <p14:tracePt t="133327" x="5803900" y="4584700"/>
          <p14:tracePt t="133416" x="5797550" y="4584700"/>
          <p14:tracePt t="133416" x="5778500" y="4584700"/>
          <p14:tracePt t="133439" x="5765800" y="4584700"/>
          <p14:tracePt t="133447" x="5759450" y="4578350"/>
          <p14:tracePt t="133455" x="5753100" y="4578350"/>
          <p14:tracePt t="133460" x="5734050" y="4565650"/>
          <p14:tracePt t="133477" x="5727700" y="4565650"/>
          <p14:tracePt t="133494" x="5708650" y="4552950"/>
          <p14:tracePt t="133632" x="5702300" y="4552950"/>
          <p14:tracePt t="133653" x="5702300" y="4546600"/>
          <p14:tracePt t="133653" x="5702300" y="4540250"/>
          <p14:tracePt t="133661" x="5683250" y="4521200"/>
          <p14:tracePt t="133704" x="5683250" y="4514850"/>
          <p14:tracePt t="133832" x="5676900" y="4514850"/>
          <p14:tracePt t="134896" x="5689600" y="4540250"/>
          <p14:tracePt t="134904" x="5753100" y="4603750"/>
          <p14:tracePt t="134911" x="5772150" y="4622800"/>
          <p14:tracePt t="134927" x="5810250" y="4673600"/>
          <p14:tracePt t="134928" x="5892800" y="4762500"/>
          <p14:tracePt t="134945" x="5969000" y="4857750"/>
          <p14:tracePt t="134960" x="6038850" y="4946650"/>
          <p14:tracePt t="134977" x="6108700" y="5022850"/>
          <p14:tracePt t="134993" x="6216650" y="5092700"/>
          <p14:tracePt t="135010" x="6299200" y="5124450"/>
          <p14:tracePt t="135027" x="6419850" y="5162550"/>
          <p14:tracePt t="135044" x="6521450" y="5194300"/>
          <p14:tracePt t="135060" x="6559550" y="5200650"/>
          <p14:tracePt t="135077" x="6654800" y="5219700"/>
          <p14:tracePt t="135093" x="6769100" y="5245100"/>
          <p14:tracePt t="135110" x="6775450" y="5245100"/>
          <p14:tracePt t="135127" x="6864350" y="5270500"/>
          <p14:tracePt t="135144" x="6959600" y="5295900"/>
          <p14:tracePt t="135160" x="7048500" y="5314950"/>
          <p14:tracePt t="135177" x="7105650" y="5334000"/>
          <p14:tracePt t="135194" x="7124700" y="5334000"/>
          <p14:tracePt t="135210" x="7143750" y="5340350"/>
          <p14:tracePt t="135227" x="7169150" y="5346700"/>
          <p14:tracePt t="135244" x="7181850" y="5346700"/>
          <p14:tracePt t="135260" x="7200900" y="5359400"/>
          <p14:tracePt t="135277" x="7219950" y="5372100"/>
          <p14:tracePt t="135293" x="7251700" y="5397500"/>
          <p14:tracePt t="135310" x="7302500" y="5473700"/>
          <p14:tracePt t="135328" x="7353300" y="5524500"/>
          <p14:tracePt t="135344" x="7410450" y="5588000"/>
          <p14:tracePt t="135359" x="7473950" y="5632450"/>
          <p14:tracePt t="135377" x="7512050" y="5657850"/>
          <p14:tracePt t="135394" x="7531100" y="5670550"/>
          <p14:tracePt t="135518" x="7512050" y="5670550"/>
          <p14:tracePt t="135543" x="7499350" y="5670550"/>
          <p14:tracePt t="135551" x="7473950" y="5664200"/>
          <p14:tracePt t="135559" x="7410450" y="5632450"/>
          <p14:tracePt t="135577" x="7372350" y="5613400"/>
          <p14:tracePt t="135607" x="7334250" y="5588000"/>
          <p14:tracePt t="135616" x="7270750" y="5562600"/>
          <p14:tracePt t="135624" x="7207250" y="5530850"/>
          <p14:tracePt t="135631" x="7048500" y="5467350"/>
          <p14:tracePt t="135643" x="6908800" y="5416550"/>
          <p14:tracePt t="135660" x="6743700" y="5365750"/>
          <p14:tracePt t="135677" x="6711950" y="5359400"/>
          <p14:tracePt t="135694" x="6680200" y="5353050"/>
          <p14:tracePt t="135710" x="6553200" y="5334000"/>
          <p14:tracePt t="135727" x="6464300" y="5321300"/>
          <p14:tracePt t="135744" x="6438900" y="5321300"/>
          <p14:tracePt t="135807" x="6400800" y="5314950"/>
          <p14:tracePt t="135815" x="6362700" y="5302250"/>
          <p14:tracePt t="135823" x="6337300" y="5302250"/>
          <p14:tracePt t="135843" x="6267450" y="5295900"/>
          <p14:tracePt t="135845" x="6248400" y="5295900"/>
          <p14:tracePt t="135879" x="6242050" y="5295900"/>
          <p14:tracePt t="135880" x="6235700" y="5289550"/>
          <p14:tracePt t="135893" x="6197600" y="5276850"/>
          <p14:tracePt t="135893" x="6165850" y="5264150"/>
          <p14:tracePt t="135911" x="6121400" y="5238750"/>
          <p14:tracePt t="135927" x="6083300" y="5226050"/>
          <p14:tracePt t="135944" x="6064250" y="5213350"/>
          <p14:tracePt t="135960" x="6051550" y="5200650"/>
          <p14:tracePt t="136024" x="6045200" y="5194300"/>
          <p14:tracePt t="136031" x="6032500" y="5181600"/>
          <p14:tracePt t="136043" x="6026150" y="5175250"/>
          <p14:tracePt t="136044" x="6013450" y="5162550"/>
          <p14:tracePt t="136060" x="5994400" y="5156200"/>
          <p14:tracePt t="136077" x="5969000" y="5137150"/>
          <p14:tracePt t="136216" x="5949950" y="5137150"/>
          <p14:tracePt t="136224" x="5937250" y="5137150"/>
          <p14:tracePt t="136235" x="5918200" y="5130800"/>
          <p14:tracePt t="136243" x="5905500" y="5130800"/>
          <p14:tracePt t="136244" x="5873750" y="5118100"/>
          <p14:tracePt t="136260" x="5822950" y="5111750"/>
          <p14:tracePt t="136277" x="5803900" y="5099050"/>
          <p14:tracePt t="136375" x="5797550" y="5099050"/>
          <p14:tracePt t="136403" x="5791200" y="5092700"/>
          <p14:tracePt t="136404" x="5791200" y="5086350"/>
          <p14:tracePt t="136440" x="5784850" y="5086350"/>
          <p14:tracePt t="136640" x="5784850" y="5080000"/>
          <p14:tracePt t="136647" x="5772150" y="5041900"/>
          <p14:tracePt t="136655" x="5759450" y="5029200"/>
          <p14:tracePt t="136660" x="5708650" y="4978400"/>
          <p14:tracePt t="136677" x="5683250" y="4914900"/>
          <p14:tracePt t="136694" x="5676900" y="4826000"/>
          <p14:tracePt t="136710" x="5708650" y="4673600"/>
          <p14:tracePt t="136728" x="5759450" y="4584700"/>
          <p14:tracePt t="136743" x="5791200" y="4533900"/>
          <p14:tracePt t="136760" x="5797550" y="4508500"/>
          <p14:tracePt t="137128" x="5797550" y="4514850"/>
          <p14:tracePt t="137136" x="5784850" y="4546600"/>
          <p14:tracePt t="137144" x="5778500" y="4597400"/>
          <p14:tracePt t="137153" x="5778500" y="4616450"/>
          <p14:tracePt t="137161" x="5778500" y="4641850"/>
          <p14:tracePt t="137177" x="5778500" y="4667250"/>
          <p14:tracePt t="137194" x="5784850" y="4692650"/>
          <p14:tracePt t="137210" x="5791200" y="4718050"/>
          <p14:tracePt t="137227" x="5797550" y="4737100"/>
          <p14:tracePt t="137472" x="5797550" y="4749800"/>
          <p14:tracePt t="137527" x="5797550" y="4756150"/>
          <p14:tracePt t="137576" x="5797550" y="4768850"/>
          <p14:tracePt t="137586" x="5797550" y="4787900"/>
          <p14:tracePt t="137586" x="5797550" y="4819650"/>
          <p14:tracePt t="137594" x="5803900" y="4857750"/>
          <p14:tracePt t="137610" x="5829300" y="4876800"/>
          <p14:tracePt t="137627" x="6007100" y="4984750"/>
          <p14:tracePt t="137643" x="6134100" y="5035550"/>
          <p14:tracePt t="137660" x="6464300" y="5149850"/>
          <p14:tracePt t="137677" x="7067550" y="5340350"/>
          <p14:tracePt t="137694" x="7658100" y="5461000"/>
          <p14:tracePt t="137710" x="7835900" y="5480050"/>
          <p14:tracePt t="137728" x="7975600" y="5486400"/>
          <p14:tracePt t="137744" x="8020050" y="5486400"/>
          <p14:tracePt t="137792" x="8032750" y="5486400"/>
          <p14:tracePt t="137799" x="8058150" y="5461000"/>
          <p14:tracePt t="137807" x="8070850" y="5448300"/>
          <p14:tracePt t="137826" x="8115300" y="5422900"/>
          <p14:tracePt t="137827" x="8166100" y="5391150"/>
          <p14:tracePt t="137843" x="8197850" y="5378450"/>
          <p14:tracePt t="137861" x="8229600" y="5365750"/>
          <p14:tracePt t="137877" x="8255000" y="5353050"/>
          <p14:tracePt t="137894" x="8267700" y="5340350"/>
          <p14:tracePt t="137910" x="8286750" y="5334000"/>
          <p14:tracePt t="137952" x="8293100" y="5334000"/>
          <p14:tracePt t="137959" x="8299450" y="5334000"/>
          <p14:tracePt t="137976" x="8324850" y="5327650"/>
          <p14:tracePt t="137993" x="8331200" y="5327650"/>
          <p14:tracePt t="137994" x="8369300" y="5321300"/>
          <p14:tracePt t="138011" x="8401050" y="5314950"/>
          <p14:tracePt t="138027" x="8413750" y="5314950"/>
          <p14:tracePt t="138044" x="8426450" y="5314950"/>
          <p14:tracePt t="138079" x="8432800" y="5314950"/>
          <p14:tracePt t="138080" x="8451850" y="5314950"/>
          <p14:tracePt t="138094" x="8477250" y="5314950"/>
          <p14:tracePt t="138110" x="8489950" y="5314950"/>
          <p14:tracePt t="138127" x="8509000" y="5314950"/>
          <p14:tracePt t="138144" x="8521700" y="5314950"/>
          <p14:tracePt t="138160" x="8540750" y="5314950"/>
          <p14:tracePt t="138177" x="8559800" y="5321300"/>
          <p14:tracePt t="138193" x="8604250" y="5346700"/>
          <p14:tracePt t="138211" x="8636000" y="5353050"/>
          <p14:tracePt t="138227" x="8648700" y="5365750"/>
          <p14:tracePt t="138244" x="8661400" y="5365750"/>
          <p14:tracePt t="138319" x="8661400" y="5372100"/>
          <p14:tracePt t="138327" x="8667750" y="5378450"/>
          <p14:tracePt t="138336" x="8667750" y="5384800"/>
          <p14:tracePt t="138344" x="8667750" y="5403850"/>
          <p14:tracePt t="138361" x="8667750" y="5429250"/>
          <p14:tracePt t="138377" x="8667750" y="5467350"/>
          <p14:tracePt t="138393" x="8648700" y="5543550"/>
          <p14:tracePt t="138410" x="8636000" y="5575300"/>
          <p14:tracePt t="138455" x="8636000" y="5588000"/>
          <p14:tracePt t="138463" x="8636000" y="5607050"/>
          <p14:tracePt t="138472" x="8636000" y="5619750"/>
          <p14:tracePt t="138477" x="8636000" y="5657850"/>
          <p14:tracePt t="138493" x="8636000" y="5689600"/>
          <p14:tracePt t="138510" x="8636000" y="5721350"/>
          <p14:tracePt t="138527" x="8636000" y="5753100"/>
          <p14:tracePt t="138544" x="8642350" y="5772150"/>
          <p14:tracePt t="138560" x="8642350" y="5791200"/>
          <p14:tracePt t="138577" x="8642350" y="5797550"/>
          <p14:tracePt t="138593" x="8648700" y="5797550"/>
          <p14:tracePt t="138611" x="8655050" y="5810250"/>
          <p14:tracePt t="138627" x="8661400" y="5822950"/>
          <p14:tracePt t="138643" x="8661400" y="5842000"/>
          <p14:tracePt t="138660" x="8674100" y="5861050"/>
          <p14:tracePt t="138677" x="8680450" y="5880100"/>
          <p14:tracePt t="138694" x="8686800" y="5892800"/>
          <p14:tracePt t="138710" x="8693150" y="5911850"/>
          <p14:tracePt t="138816" x="8693150" y="5918200"/>
          <p14:tracePt t="138847" x="8686800" y="5924550"/>
          <p14:tracePt t="139207" x="8680450" y="5924550"/>
          <p14:tracePt t="139227" x="8674100" y="5924550"/>
          <p14:tracePt t="139244" x="8667750" y="5924550"/>
          <p14:tracePt t="139287" x="8661400" y="5924550"/>
          <p14:tracePt t="139591" x="8661400" y="5911850"/>
          <p14:tracePt t="139604" x="8661400" y="5867400"/>
          <p14:tracePt t="139610" x="8667750" y="5822950"/>
          <p14:tracePt t="139611" x="8674100" y="5753100"/>
          <p14:tracePt t="139628" x="8680450" y="5721350"/>
          <p14:tracePt t="139643" x="8680450" y="5702300"/>
          <p14:tracePt t="139661" x="8680450" y="5695950"/>
          <p14:tracePt t="139736" x="8680450" y="5689600"/>
          <p14:tracePt t="139744" x="8686800" y="5676900"/>
          <p14:tracePt t="139744" x="8693150" y="5664200"/>
          <p14:tracePt t="139760" x="8693150" y="5657850"/>
          <p14:tracePt t="139770" x="8699500" y="5638800"/>
          <p14:tracePt t="139778" x="8705850" y="5626100"/>
          <p14:tracePt t="139833" x="8705850" y="5619750"/>
          <p14:tracePt t="139889" x="8705850" y="5607050"/>
          <p14:tracePt t="139896" x="8705850" y="5600700"/>
          <p14:tracePt t="139896" x="8705850" y="5594350"/>
          <p14:tracePt t="139911" x="8718550" y="5568950"/>
          <p14:tracePt t="139929" x="8718550" y="5549900"/>
          <p14:tracePt t="139944" x="8724900" y="5543550"/>
          <p14:tracePt t="139961" x="8737600" y="5524500"/>
          <p14:tracePt t="139978" x="8750300" y="5511800"/>
          <p14:tracePt t="139995" x="8750300" y="5505450"/>
          <p14:tracePt t="140032" x="8756650" y="5499100"/>
          <p14:tracePt t="140440" x="8756650" y="5492750"/>
          <p14:tracePt t="140464" x="8750300" y="5486400"/>
          <p14:tracePt t="140496" x="8743950" y="5486400"/>
          <p14:tracePt t="140760" x="8737600" y="5486400"/>
          <p14:tracePt t="140817" x="8731250" y="5486400"/>
          <p14:tracePt t="140856" x="8718550" y="5486400"/>
          <p14:tracePt t="140872" x="8712200" y="5492750"/>
          <p14:tracePt t="141016" x="8712200" y="5499100"/>
          <p14:tracePt t="141032" x="8712200" y="5511800"/>
          <p14:tracePt t="141048" x="8712200" y="5518150"/>
          <p14:tracePt t="141049" x="8705850" y="5530850"/>
          <p14:tracePt t="141061" x="8699500" y="5530850"/>
          <p14:tracePt t="141078" x="8699500" y="5543550"/>
          <p14:tracePt t="141112" x="8699500" y="5549900"/>
          <p14:tracePt t="141128" x="8693150" y="5556250"/>
          <p14:tracePt t="141168" x="8686800" y="5562600"/>
          <p14:tracePt t="141352" x="8693150" y="5562600"/>
          <p14:tracePt t="141368" x="8699500" y="5562600"/>
          <p14:tracePt t="141376" x="8699500" y="5549900"/>
          <p14:tracePt t="141378" x="8699500" y="5537200"/>
          <p14:tracePt t="141394" x="8705850" y="5524500"/>
          <p14:tracePt t="141411" x="8712200" y="5505450"/>
          <p14:tracePt t="141428" x="8712200" y="5492750"/>
          <p14:tracePt t="141444" x="8712200" y="5467350"/>
          <p14:tracePt t="141461" x="8712200" y="5441950"/>
          <p14:tracePt t="141478" x="8712200" y="5416550"/>
          <p14:tracePt t="141494" x="8712200" y="5397500"/>
          <p14:tracePt t="141511" x="8712200" y="5391150"/>
          <p14:tracePt t="141704" x="8712200" y="5384800"/>
          <p14:tracePt t="141736" x="8712200" y="5391150"/>
          <p14:tracePt t="141744" x="8712200" y="5397500"/>
          <p14:tracePt t="141753" x="8712200" y="5403850"/>
          <p14:tracePt t="141776" x="8712200" y="5410200"/>
          <p14:tracePt t="141832" x="8712200" y="5416550"/>
          <p14:tracePt t="141856" x="8718550" y="5429250"/>
          <p14:tracePt t="141888" x="8724900" y="5435600"/>
          <p14:tracePt t="141896" x="8724900" y="5441950"/>
          <p14:tracePt t="141912" x="8731250" y="5448300"/>
          <p14:tracePt t="142184" x="8731250" y="5454650"/>
          <p14:tracePt t="142224" x="8724900" y="5454650"/>
          <p14:tracePt t="142240" x="8724900" y="5461000"/>
          <p14:tracePt t="142328" x="8712200" y="5461000"/>
          <p14:tracePt t="142334" x="8705850" y="5461000"/>
          <p14:tracePt t="142344" x="8699500" y="5461000"/>
          <p14:tracePt t="142345" x="8680450" y="5461000"/>
          <p14:tracePt t="142361" x="8674100" y="5448300"/>
          <p14:tracePt t="142377" x="8667750" y="5448300"/>
          <p14:tracePt t="144383" x="0" y="0"/>
        </p14:tracePtLst>
        <p14:tracePtLst>
          <p14:tracePt t="144494" x="8667750" y="5448300"/>
          <p14:tracePt t="144647" x="0" y="0"/>
        </p14:tracePtLst>
        <p14:tracePtLst>
          <p14:tracePt t="144725" x="8667750" y="5448300"/>
          <p14:tracePt t="144871" x="0" y="0"/>
        </p14:tracePtLst>
        <p14:tracePtLst>
          <p14:tracePt t="144978" x="8661400" y="5448300"/>
          <p14:tracePt t="145113" x="0" y="0"/>
        </p14:tracePtLst>
        <p14:tracePtLst>
          <p14:tracePt t="145209" x="8661400" y="5448300"/>
          <p14:tracePt t="145351" x="0" y="0"/>
        </p14:tracePtLst>
        <p14:tracePtLst>
          <p14:tracePt t="145409" x="8661400" y="5448300"/>
          <p14:tracePt t="146928" x="8629650" y="5448300"/>
          <p14:tracePt t="146936" x="8591550" y="5448300"/>
          <p14:tracePt t="146943" x="8464550" y="5448300"/>
          <p14:tracePt t="146954" x="8388350" y="5448300"/>
          <p14:tracePt t="146961" x="8356600" y="5448300"/>
          <p14:tracePt t="146977" x="8267700" y="5448300"/>
          <p14:tracePt t="146995" x="8153400" y="5448300"/>
          <p14:tracePt t="147011" x="8032750" y="5448300"/>
          <p14:tracePt t="147028" x="7962900" y="5448300"/>
          <p14:tracePt t="147044" x="7943850" y="5448300"/>
          <p14:tracePt t="147096" x="7937500" y="5448300"/>
          <p14:tracePt t="147104" x="7912100" y="5448300"/>
          <p14:tracePt t="147112" x="7810500" y="5448300"/>
          <p14:tracePt t="147120" x="7759700" y="5448300"/>
          <p14:tracePt t="147128" x="7753350" y="5448300"/>
          <p14:tracePt t="147176" x="7747000" y="5448300"/>
          <p14:tracePt t="147184" x="7702550" y="5448300"/>
          <p14:tracePt t="147187" x="7664450" y="5448300"/>
          <p14:tracePt t="147194" x="7562850" y="5448300"/>
          <p14:tracePt t="147211" x="7543800" y="5448300"/>
          <p14:tracePt t="147227" x="7486650" y="5448300"/>
          <p14:tracePt t="147244" x="7391400" y="5441950"/>
          <p14:tracePt t="147261" x="7289800" y="5441950"/>
          <p14:tracePt t="147277" x="7283450" y="5441950"/>
          <p14:tracePt t="147294" x="7188200" y="5429250"/>
          <p14:tracePt t="147311" x="7162800" y="5429250"/>
          <p14:tracePt t="147328" x="7086600" y="5429250"/>
          <p14:tracePt t="147344" x="7016750" y="5429250"/>
          <p14:tracePt t="147361" x="6934200" y="5422900"/>
          <p14:tracePt t="147377" x="6864350" y="5422900"/>
          <p14:tracePt t="147432" x="6813550" y="5410200"/>
          <p14:tracePt t="147440" x="6762750" y="5410200"/>
          <p14:tracePt t="147448" x="6711950" y="5410200"/>
          <p14:tracePt t="147495" x="6686550" y="5410200"/>
          <p14:tracePt t="147504" x="6667500" y="5410200"/>
          <p14:tracePt t="147512" x="6604000" y="5403850"/>
          <p14:tracePt t="147528" x="6572250" y="5403850"/>
          <p14:tracePt t="147528" x="6496050" y="5397500"/>
          <p14:tracePt t="147592" x="6483350" y="5397500"/>
          <p14:tracePt t="147600" x="6432550" y="5397500"/>
          <p14:tracePt t="147608" x="6407150" y="5397500"/>
          <p14:tracePt t="147613" x="6400800" y="5397500"/>
          <p14:tracePt t="147664" x="6388100" y="5397500"/>
          <p14:tracePt t="147673" x="6350000" y="5397500"/>
          <p14:tracePt t="147673" x="6324600" y="5397500"/>
          <p14:tracePt t="147688" x="6311900" y="5397500"/>
          <p14:tracePt t="147696" x="6292850" y="5397500"/>
          <p14:tracePt t="147696" x="6280150" y="5397500"/>
          <p14:tracePt t="147711" x="6248400" y="5397500"/>
          <p14:tracePt t="147751" x="6223000" y="5397500"/>
          <p14:tracePt t="147759" x="6165850" y="5397500"/>
          <p14:tracePt t="147778" x="6159500" y="5397500"/>
          <p14:tracePt t="147794" x="6146800" y="5397500"/>
          <p14:tracePt t="148288" x="6140450" y="5397500"/>
          <p14:tracePt t="148304" x="6134100" y="5397500"/>
          <p14:tracePt t="148312" x="6115050" y="5397500"/>
          <p14:tracePt t="148312" x="6089650" y="5397500"/>
          <p14:tracePt t="148328" x="6070600" y="5397500"/>
          <p14:tracePt t="148344" x="6057900" y="5397500"/>
          <p14:tracePt t="148360" x="6051550" y="5403850"/>
          <p14:tracePt t="148424" x="6038850" y="5403850"/>
          <p14:tracePt t="148432" x="6019800" y="5403850"/>
          <p14:tracePt t="148444" x="6000750" y="5410200"/>
          <p14:tracePt t="148444" x="5962650" y="5410200"/>
          <p14:tracePt t="148460" x="5899150" y="5422900"/>
          <p14:tracePt t="148477" x="5861050" y="5429250"/>
          <p14:tracePt t="148494" x="5829300" y="5429250"/>
          <p14:tracePt t="148511" x="5822950" y="5429250"/>
          <p14:tracePt t="148575" x="5810250" y="5429250"/>
          <p14:tracePt t="148584" x="5797550" y="5435600"/>
          <p14:tracePt t="148594" x="5784850" y="5435600"/>
          <p14:tracePt t="148599" x="5765800" y="5435600"/>
          <p14:tracePt t="148610" x="5746750" y="5435600"/>
          <p14:tracePt t="148627" x="5734050" y="5435600"/>
          <p14:tracePt t="148644" x="5721350" y="5435600"/>
          <p14:tracePt t="148660" x="5708650" y="5435600"/>
          <p14:tracePt t="148677" x="5702300" y="5435600"/>
          <p14:tracePt t="148694" x="5689600" y="5435600"/>
          <p14:tracePt t="150039" x="5695950" y="5435600"/>
          <p14:tracePt t="150052" x="5708650" y="5435600"/>
          <p14:tracePt t="150063" x="5715000" y="5435600"/>
          <p14:tracePt t="150071" x="5721350" y="5435600"/>
          <p14:tracePt t="150079" x="5727700" y="5435600"/>
          <p14:tracePt t="150112" x="5734050" y="5435600"/>
          <p14:tracePt t="150112" x="5740400" y="5435600"/>
          <p14:tracePt t="150128" x="5746750" y="5435600"/>
          <p14:tracePt t="150144" x="5753100" y="5435600"/>
          <p14:tracePt t="150191" x="5765800" y="5435600"/>
          <p14:tracePt t="150231" x="5772150" y="5435600"/>
          <p14:tracePt t="150239" x="5784850" y="5435600"/>
          <p14:tracePt t="150247" x="5791200" y="5435600"/>
          <p14:tracePt t="150259" x="5797550" y="5441950"/>
          <p14:tracePt t="150260" x="5810250" y="5441950"/>
          <p14:tracePt t="150276" x="5835650" y="5441950"/>
          <p14:tracePt t="150293" x="5867400" y="5441950"/>
          <p14:tracePt t="150309" x="5880100" y="5441950"/>
          <p14:tracePt t="150326" x="5937250" y="5441950"/>
          <p14:tracePt t="150344" x="5994400" y="5441950"/>
          <p14:tracePt t="150361" x="6038850" y="5441950"/>
          <p14:tracePt t="150377" x="6057900" y="5441950"/>
          <p14:tracePt t="150394" x="6083300" y="5441950"/>
          <p14:tracePt t="150410" x="6108700" y="5441950"/>
          <p14:tracePt t="150495" x="6127750" y="5441950"/>
          <p14:tracePt t="150503" x="6146800" y="5441950"/>
          <p14:tracePt t="150511" x="6165850" y="5441950"/>
          <p14:tracePt t="150527" x="6184900" y="5441950"/>
          <p14:tracePt t="150527" x="6229350" y="5441950"/>
          <p14:tracePt t="150543" x="6286500" y="5448300"/>
          <p14:tracePt t="150560" x="6305550" y="5448300"/>
          <p14:tracePt t="150632" x="6337300" y="5461000"/>
          <p14:tracePt t="150639" x="6388100" y="5473700"/>
          <p14:tracePt t="150647" x="6432550" y="5486400"/>
          <p14:tracePt t="150660" x="6496050" y="5511800"/>
          <p14:tracePt t="150661" x="6521450" y="5524500"/>
          <p14:tracePt t="150703" x="6521450" y="5530850"/>
          <p14:tracePt t="150711" x="6559550" y="5537200"/>
          <p14:tracePt t="150727" x="6572250" y="5537200"/>
          <p14:tracePt t="150727" x="6610350" y="5549900"/>
          <p14:tracePt t="150743" x="6635750" y="5549900"/>
          <p14:tracePt t="150759" x="6661150" y="5549900"/>
          <p14:tracePt t="150823" x="6667500" y="5549900"/>
          <p14:tracePt t="150831" x="6699250" y="5549900"/>
          <p14:tracePt t="150839" x="6737350" y="5549900"/>
          <p14:tracePt t="150839" x="6788150" y="5549900"/>
          <p14:tracePt t="150847" x="6832600" y="5549900"/>
          <p14:tracePt t="150860" x="6864350" y="5549900"/>
          <p14:tracePt t="150877" x="6902450" y="5549900"/>
          <p14:tracePt t="150893" x="6959600" y="5530850"/>
          <p14:tracePt t="150910" x="7035800" y="5499100"/>
          <p14:tracePt t="150927" x="7061200" y="5492750"/>
          <p14:tracePt t="150943" x="7112000" y="5461000"/>
          <p14:tracePt t="150959" x="7143750" y="5441950"/>
          <p14:tracePt t="150976" x="7162800" y="5416550"/>
          <p14:tracePt t="150993" x="7188200" y="5397500"/>
          <p14:tracePt t="151009" x="7200900" y="5384800"/>
          <p14:tracePt t="151026" x="7207250" y="5378450"/>
          <p14:tracePt t="151043" x="7207250" y="5372100"/>
          <p14:tracePt t="152464" x="7200900" y="5372100"/>
          <p14:tracePt t="155191" x="7150100" y="5372100"/>
          <p14:tracePt t="155199" x="7054850" y="5372100"/>
          <p14:tracePt t="155203" x="7048500" y="5372100"/>
          <p14:tracePt t="155210" x="6908800" y="5334000"/>
          <p14:tracePt t="155227" x="6838950" y="5321300"/>
          <p14:tracePt t="155244" x="6781800" y="5295900"/>
          <p14:tracePt t="155260" x="6724650" y="5270500"/>
          <p14:tracePt t="155277" x="6623050" y="5207000"/>
          <p14:tracePt t="155294" x="6584950" y="5187950"/>
          <p14:tracePt t="155343" x="6559550" y="5175250"/>
          <p14:tracePt t="155351" x="6521450" y="5162550"/>
          <p14:tracePt t="155359" x="6438900" y="5137150"/>
          <p14:tracePt t="155370" x="6400800" y="5130800"/>
          <p14:tracePt t="155377" x="6324600" y="5118100"/>
          <p14:tracePt t="155393" x="6299200" y="5111750"/>
          <p14:tracePt t="155411" x="6286500" y="5111750"/>
          <p14:tracePt t="155464" x="6286500" y="5105400"/>
          <p14:tracePt t="155470" x="6280150" y="5105400"/>
          <p14:tracePt t="155479" x="6273800" y="5086350"/>
          <p14:tracePt t="155488" x="6273800" y="5080000"/>
          <p14:tracePt t="155511" x="6254750" y="5048250"/>
          <p14:tracePt t="155512" x="6216650" y="4972050"/>
          <p14:tracePt t="155528" x="6178550" y="4895850"/>
          <p14:tracePt t="155544" x="6172200" y="4876800"/>
          <p14:tracePt t="155560" x="6146800" y="4838700"/>
          <p14:tracePt t="155577" x="6083300" y="4749800"/>
          <p14:tracePt t="155593" x="6057900" y="4730750"/>
          <p14:tracePt t="155611" x="6013450" y="4692650"/>
          <p14:tracePt t="155627" x="5956300" y="4654550"/>
          <p14:tracePt t="155644" x="5937250" y="4635500"/>
          <p14:tracePt t="155660" x="5930900" y="4635500"/>
          <p14:tracePt t="155703" x="5924550" y="4635500"/>
          <p14:tracePt t="155743" x="5911850" y="4635500"/>
          <p14:tracePt t="155751" x="5886450" y="4635500"/>
          <p14:tracePt t="155759" x="5829300" y="4654550"/>
          <p14:tracePt t="155777" x="5810250" y="4667250"/>
          <p14:tracePt t="155778" x="5740400" y="4711700"/>
          <p14:tracePt t="155793" x="5683250" y="4756150"/>
          <p14:tracePt t="155810" x="5632450" y="4794250"/>
          <p14:tracePt t="155951" x="5632450" y="4781550"/>
          <p14:tracePt t="155959" x="5632450" y="4775200"/>
          <p14:tracePt t="155969" x="5632450" y="4749800"/>
          <p14:tracePt t="155977" x="5632450" y="4737100"/>
          <p14:tracePt t="155977" x="5619750" y="4711700"/>
          <p14:tracePt t="155993" x="5619750" y="4705350"/>
          <p14:tracePt t="156087" x="5619750" y="4699000"/>
          <p14:tracePt t="156087" x="5613400" y="4679950"/>
          <p14:tracePt t="156103" x="5607050" y="4673600"/>
          <p14:tracePt t="156112" x="5607050" y="4660900"/>
          <p14:tracePt t="156113" x="5600700" y="4648200"/>
          <p14:tracePt t="156128" x="5600700" y="4641850"/>
          <p14:tracePt t="156144" x="5600700" y="4635500"/>
          <p14:tracePt t="156231" x="5600700" y="4629150"/>
          <p14:tracePt t="156239" x="5619750" y="4629150"/>
          <p14:tracePt t="156247" x="5651500" y="4660900"/>
          <p14:tracePt t="156255" x="5676900" y="4692650"/>
          <p14:tracePt t="156260" x="5689600" y="4699000"/>
          <p14:tracePt t="156277" x="5695950" y="4749800"/>
          <p14:tracePt t="156294" x="5708650" y="4775200"/>
          <p14:tracePt t="156310" x="5708650" y="4800600"/>
          <p14:tracePt t="156407" x="5715000" y="4800600"/>
          <p14:tracePt t="156415" x="5727700" y="4775200"/>
          <p14:tracePt t="156423" x="5753100" y="4718050"/>
          <p14:tracePt t="156427" x="5816600" y="4597400"/>
          <p14:tracePt t="156443" x="5829300" y="4578350"/>
          <p14:tracePt t="156559" x="5854700" y="4603750"/>
          <p14:tracePt t="156560" x="5886450" y="4660900"/>
          <p14:tracePt t="156577" x="5905500" y="4705350"/>
          <p14:tracePt t="156577" x="5937250" y="4749800"/>
          <p14:tracePt t="156594" x="5981700" y="4851400"/>
          <p14:tracePt t="156610" x="6019800" y="4927600"/>
          <p14:tracePt t="156628" x="6032500" y="4953000"/>
          <p14:tracePt t="156767" x="6070600" y="4933950"/>
          <p14:tracePt t="156775" x="6115050" y="4908550"/>
          <p14:tracePt t="156793" x="6127750" y="4902200"/>
          <p14:tracePt t="156794" x="6134100" y="4902200"/>
          <p14:tracePt t="156855" x="6140450" y="4902200"/>
          <p14:tracePt t="156863" x="6165850" y="4902200"/>
          <p14:tracePt t="156871" x="6210300" y="4946650"/>
          <p14:tracePt t="156879" x="6254750" y="5010150"/>
          <p14:tracePt t="156886" x="6305550" y="5067300"/>
          <p14:tracePt t="156893" x="6362700" y="5162550"/>
          <p14:tracePt t="156910" x="6445250" y="5295900"/>
          <p14:tracePt t="156928" x="6470650" y="5340350"/>
          <p14:tracePt t="156944" x="6477000" y="5353050"/>
          <p14:tracePt t="156960" x="6483350" y="5359400"/>
          <p14:tracePt t="156977" x="6489700" y="5365750"/>
          <p14:tracePt t="156993" x="6508750" y="5365750"/>
          <p14:tracePt t="157030" x="6534150" y="5334000"/>
          <p14:tracePt t="157043" x="6591300" y="5276850"/>
          <p14:tracePt t="157047" x="6661150" y="5232400"/>
          <p14:tracePt t="157079" x="6673850" y="5232400"/>
          <p14:tracePt t="157191" x="6705600" y="5289550"/>
          <p14:tracePt t="157200" x="6737350" y="5327650"/>
          <p14:tracePt t="157216" x="6756400" y="5346700"/>
          <p14:tracePt t="157228" x="6788150" y="5397500"/>
          <p14:tracePt t="157229" x="6851650" y="5473700"/>
          <p14:tracePt t="157244" x="6858000" y="5486400"/>
          <p14:tracePt t="157344" x="6864350" y="5480050"/>
          <p14:tracePt t="157353" x="6896100" y="5429250"/>
          <p14:tracePt t="157354" x="6921500" y="5391150"/>
          <p14:tracePt t="157361" x="6940550" y="5359400"/>
          <p14:tracePt t="157544" x="6972300" y="5378450"/>
          <p14:tracePt t="157546" x="6991350" y="5391150"/>
          <p14:tracePt t="157576" x="7042150" y="5422900"/>
          <p14:tracePt t="157586" x="7073900" y="5448300"/>
          <p14:tracePt t="157587" x="7118350" y="5473700"/>
          <p14:tracePt t="157594" x="7181850" y="5492750"/>
          <p14:tracePt t="157611" x="7219950" y="5499100"/>
          <p14:tracePt t="157628" x="7289800" y="5492750"/>
          <p14:tracePt t="157644" x="7327900" y="5429250"/>
          <p14:tracePt t="157661" x="7397750" y="5276850"/>
          <p14:tracePt t="157678" x="7454900" y="5143500"/>
          <p14:tracePt t="157694" x="7480300" y="5092700"/>
          <p14:tracePt t="157711" x="7480300" y="5086350"/>
          <p14:tracePt t="157792" x="7499350" y="5111750"/>
          <p14:tracePt t="157800" x="7512050" y="5149850"/>
          <p14:tracePt t="157808" x="7524750" y="5200650"/>
          <p14:tracePt t="157811" x="7556500" y="5321300"/>
          <p14:tracePt t="157828" x="7607300" y="5441950"/>
          <p14:tracePt t="157844" x="7658100" y="5568950"/>
          <p14:tracePt t="157861" x="7696200" y="5664200"/>
          <p14:tracePt t="157878" x="7734300" y="5734050"/>
          <p14:tracePt t="157894" x="7740650" y="5746750"/>
          <p14:tracePt t="157911" x="7747000" y="5746750"/>
          <p14:tracePt t="157960" x="7747000" y="5753100"/>
          <p14:tracePt t="157968" x="7759700" y="5746750"/>
          <p14:tracePt t="157977" x="7785100" y="5727700"/>
          <p14:tracePt t="157994" x="7842250" y="5670550"/>
          <p14:tracePt t="157995" x="7937500" y="5549900"/>
          <p14:tracePt t="158011" x="7981950" y="5492750"/>
          <p14:tracePt t="158028" x="8007350" y="5467350"/>
          <p14:tracePt t="158044" x="8013700" y="5467350"/>
          <p14:tracePt t="158144" x="8032750" y="5467350"/>
          <p14:tracePt t="158153" x="8064500" y="5499100"/>
          <p14:tracePt t="158154" x="8089900" y="5537200"/>
          <p14:tracePt t="158161" x="8178800" y="5645150"/>
          <p14:tracePt t="158178" x="8216900" y="5708650"/>
          <p14:tracePt t="158194" x="8286750" y="5791200"/>
          <p14:tracePt t="158211" x="8331200" y="5848350"/>
          <p14:tracePt t="158228" x="8350250" y="5873750"/>
          <p14:tracePt t="158245" x="8356600" y="5880100"/>
          <p14:tracePt t="158261" x="8369300" y="5880100"/>
          <p14:tracePt t="158278" x="8394700" y="5880100"/>
          <p14:tracePt t="158294" x="8451850" y="5778500"/>
          <p14:tracePt t="158294" x="8477250" y="5689600"/>
          <p14:tracePt t="158312" x="8559800" y="5511800"/>
          <p14:tracePt t="158328" x="8629650" y="5416550"/>
          <p14:tracePt t="158345" x="8667750" y="5372100"/>
          <p14:tracePt t="158361" x="8667750" y="5365750"/>
          <p14:tracePt t="158454" x="8674100" y="5372100"/>
          <p14:tracePt t="158480" x="8686800" y="5403850"/>
          <p14:tracePt t="158488" x="8705850" y="5461000"/>
          <p14:tracePt t="158496" x="8756650" y="5581650"/>
          <p14:tracePt t="158512" x="8775700" y="5651500"/>
          <p14:tracePt t="158512" x="8820150" y="5759450"/>
          <p14:tracePt t="158528" x="8851900" y="5835650"/>
          <p14:tracePt t="158545" x="8858250" y="5854700"/>
          <p14:tracePt t="158728" x="8864600" y="5854700"/>
          <p14:tracePt t="158728" x="8870950" y="5854700"/>
          <p14:tracePt t="158744" x="8883650" y="5842000"/>
          <p14:tracePt t="158754" x="8890000" y="5829300"/>
          <p14:tracePt t="158760" x="8902700" y="5810250"/>
          <p14:tracePt t="158778" x="8902700" y="5803900"/>
          <p14:tracePt t="158840" x="8902700" y="5797550"/>
          <p14:tracePt t="158869" x="8902700" y="5791200"/>
          <p14:tracePt t="158870" x="8902700" y="5778500"/>
          <p14:tracePt t="158878" x="8883650" y="5759450"/>
          <p14:tracePt t="158894" x="8845550" y="5702300"/>
          <p14:tracePt t="158894" x="8820150" y="5670550"/>
          <p14:tracePt t="158912" x="8775700" y="5613400"/>
          <p14:tracePt t="158928" x="8743950" y="5575300"/>
          <p14:tracePt t="158944" x="8712200" y="5537200"/>
          <p14:tracePt t="158961" x="8686800" y="5518150"/>
          <p14:tracePt t="158978" x="8648700" y="5499100"/>
          <p14:tracePt t="158994" x="8604250" y="5480050"/>
          <p14:tracePt t="159011" x="8566150" y="5467350"/>
          <p14:tracePt t="159028" x="8534400" y="5448300"/>
          <p14:tracePt t="159044" x="8502650" y="5441950"/>
          <p14:tracePt t="159061" x="8483600" y="5435600"/>
          <p14:tracePt t="159078" x="8470900" y="5429250"/>
          <p14:tracePt t="159094" x="8458200" y="5429250"/>
          <p14:tracePt t="159111" x="8401050" y="5467350"/>
          <p14:tracePt t="159128" x="8337550" y="5543550"/>
          <p14:tracePt t="159144" x="8299450" y="5607050"/>
          <p14:tracePt t="159161" x="8293100" y="5613400"/>
          <p14:tracePt t="159178" x="8280400" y="5645150"/>
          <p14:tracePt t="159280" x="8267700" y="5651500"/>
          <p14:tracePt t="159288" x="8223250" y="5613400"/>
          <p14:tracePt t="159288" x="8172450" y="5562600"/>
          <p14:tracePt t="159304" x="8089900" y="5492750"/>
          <p14:tracePt t="159312" x="8007350" y="5384800"/>
          <p14:tracePt t="159312" x="7905750" y="5264150"/>
          <p14:tracePt t="159329" x="7867650" y="5213350"/>
          <p14:tracePt t="159344" x="7842250" y="5194300"/>
          <p14:tracePt t="159362" x="7835900" y="5181600"/>
          <p14:tracePt t="159416" x="7829550" y="5181600"/>
          <p14:tracePt t="159424" x="7810500" y="5213350"/>
          <p14:tracePt t="159427" x="7785100" y="5245100"/>
          <p14:tracePt t="159444" x="7753350" y="5295900"/>
          <p14:tracePt t="159445" x="7683500" y="5416550"/>
          <p14:tracePt t="159461" x="7651750" y="5467350"/>
          <p14:tracePt t="159478" x="7607300" y="5511800"/>
          <p14:tracePt t="159494" x="7581900" y="5537200"/>
          <p14:tracePt t="159544" x="7575550" y="5543550"/>
          <p14:tracePt t="159551" x="7569200" y="5543550"/>
          <p14:tracePt t="159561" x="7550150" y="5543550"/>
          <p14:tracePt t="159562" x="7423150" y="5441950"/>
          <p14:tracePt t="159578" x="7334250" y="5346700"/>
          <p14:tracePt t="159594" x="7169150" y="5162550"/>
          <p14:tracePt t="159631" x="7137400" y="5124450"/>
          <p14:tracePt t="159632" x="7124700" y="5111750"/>
          <p14:tracePt t="159644" x="7105650" y="5092700"/>
          <p14:tracePt t="159662" x="7099300" y="5080000"/>
          <p14:tracePt t="159678" x="7099300" y="5073650"/>
          <p14:tracePt t="159720" x="7092950" y="5073650"/>
          <p14:tracePt t="159728" x="7080250" y="5073650"/>
          <p14:tracePt t="159729" x="7042150" y="5105400"/>
          <p14:tracePt t="159744" x="7035800" y="5111750"/>
          <p14:tracePt t="159761" x="7016750" y="5130800"/>
          <p14:tracePt t="159808" x="7004050" y="5137150"/>
          <p14:tracePt t="159816" x="6991350" y="5143500"/>
          <p14:tracePt t="159823" x="6991350" y="5149850"/>
          <p14:tracePt t="159828" x="6985000" y="5149850"/>
          <p14:tracePt t="159896" x="6978650" y="5149850"/>
          <p14:tracePt t="159904" x="6927850" y="5092700"/>
          <p14:tracePt t="159912" x="6858000" y="4959350"/>
          <p14:tracePt t="159928" x="6800850" y="4864100"/>
          <p14:tracePt t="159929" x="6775450" y="4826000"/>
          <p14:tracePt t="159944" x="6737350" y="4737100"/>
          <p14:tracePt t="159961" x="6711950" y="4673600"/>
          <p14:tracePt t="159978" x="6686550" y="4629150"/>
          <p14:tracePt t="159995" x="6680200" y="4616450"/>
          <p14:tracePt t="160011" x="6667500" y="4610100"/>
          <p14:tracePt t="160028" x="6661150" y="4597400"/>
          <p14:tracePt t="160072" x="6648450" y="4597400"/>
          <p14:tracePt t="160080" x="6642100" y="4597400"/>
          <p14:tracePt t="160080" x="6623050" y="4597400"/>
          <p14:tracePt t="160096" x="6597650" y="4622800"/>
          <p14:tracePt t="160096" x="6559550" y="4654550"/>
          <p14:tracePt t="160111" x="6553200" y="4660900"/>
          <p14:tracePt t="160128" x="6502400" y="4711700"/>
          <p14:tracePt t="160144" x="6496050" y="4718050"/>
          <p14:tracePt t="160184" x="6489700" y="4718050"/>
          <p14:tracePt t="160194" x="6477000" y="4718050"/>
          <p14:tracePt t="160224" x="6470650" y="4718050"/>
          <p14:tracePt t="160232" x="6464300" y="4718050"/>
          <p14:tracePt t="160240" x="6445250" y="4718050"/>
          <p14:tracePt t="160248" x="6419850" y="4711700"/>
          <p14:tracePt t="160261" x="6413500" y="4711700"/>
          <p14:tracePt t="160277" x="6394450" y="4699000"/>
          <p14:tracePt t="160294" x="6381750" y="4679950"/>
          <p14:tracePt t="160311" x="6343650" y="4616450"/>
          <p14:tracePt t="160328" x="6292850" y="4546600"/>
          <p14:tracePt t="160344" x="6248400" y="4470400"/>
          <p14:tracePt t="160361" x="6235700" y="4451350"/>
          <p14:tracePt t="160441" x="6229350" y="4451350"/>
          <p14:tracePt t="160448" x="6184900" y="4495800"/>
          <p14:tracePt t="160461" x="6134100" y="4540250"/>
          <p14:tracePt t="160461" x="6032500" y="4622800"/>
          <p14:tracePt t="160496" x="5988050" y="4660900"/>
          <p14:tracePt t="160497" x="5962650" y="4686300"/>
          <p14:tracePt t="160511" x="5911850" y="4730750"/>
          <p14:tracePt t="160529" x="5873750" y="4756150"/>
          <p14:tracePt t="160544" x="5842000" y="4768850"/>
          <p14:tracePt t="160561" x="5822950" y="4775200"/>
          <p14:tracePt t="160577" x="5816600" y="4775200"/>
          <p14:tracePt t="160594" x="5810250" y="4775200"/>
          <p14:tracePt t="160631" x="5803900" y="4775200"/>
          <p14:tracePt t="160664" x="5791200" y="4775200"/>
          <p14:tracePt t="160672" x="5772150" y="4775200"/>
          <p14:tracePt t="160680" x="5765800" y="4775200"/>
          <p14:tracePt t="160694" x="5746750" y="4775200"/>
          <p14:tracePt t="160696" x="5734050" y="4775200"/>
          <p14:tracePt t="160711" x="5721350" y="4775200"/>
          <p14:tracePt t="160728" x="5708650" y="4775200"/>
          <p14:tracePt t="160744" x="5702300" y="4775200"/>
          <p14:tracePt t="160761" x="5695950" y="4775200"/>
          <p14:tracePt t="160777" x="5683250" y="4775200"/>
          <p14:tracePt t="160794" x="5676900" y="4775200"/>
          <p14:tracePt t="160811" x="5670550" y="4775200"/>
          <p14:tracePt t="160828" x="5664200" y="4775200"/>
          <p14:tracePt t="160976" x="5676900" y="4762500"/>
          <p14:tracePt t="160987" x="5695950" y="4711700"/>
          <p14:tracePt t="160987" x="5715000" y="4635500"/>
          <p14:tracePt t="160994" x="5759450" y="4400550"/>
          <p14:tracePt t="161010" x="5759450" y="4349750"/>
          <p14:tracePt t="161028" x="5772150" y="4006850"/>
          <p14:tracePt t="161045" x="5740400" y="3676650"/>
          <p14:tracePt t="161061" x="5695950" y="3302000"/>
          <p14:tracePt t="161078" x="5651500" y="2984500"/>
          <p14:tracePt t="161094" x="5600700" y="2692400"/>
          <p14:tracePt t="161111" x="5549900" y="2419350"/>
          <p14:tracePt t="161128" x="5511800" y="2273300"/>
          <p14:tracePt t="161144" x="5480050" y="2165350"/>
          <p14:tracePt t="161161" x="5454650" y="2070100"/>
          <p14:tracePt t="161178" x="5448300" y="2057400"/>
          <p14:tracePt t="161194" x="5448300" y="2044700"/>
          <p14:tracePt t="161211" x="5448300" y="2032000"/>
          <p14:tracePt t="161228" x="5448300" y="2019300"/>
          <p14:tracePt t="161244" x="5448300" y="2012950"/>
          <p14:tracePt t="161261" x="5448300" y="2000250"/>
          <p14:tracePt t="161278" x="5454650" y="1981200"/>
          <p14:tracePt t="161294" x="5467350" y="1955800"/>
          <p14:tracePt t="161294" x="5486400" y="1943100"/>
          <p14:tracePt t="161312" x="5511800" y="1911350"/>
          <p14:tracePt t="161328" x="5530850" y="1892300"/>
          <p14:tracePt t="161344" x="5562600" y="1873250"/>
          <p14:tracePt t="161361" x="5600700" y="1854200"/>
          <p14:tracePt t="161378" x="5619750" y="1847850"/>
          <p14:tracePt t="161394" x="5651500" y="1835150"/>
          <p14:tracePt t="161411" x="5676900" y="1828800"/>
          <p14:tracePt t="161427" x="5702300" y="1822450"/>
          <p14:tracePt t="161444" x="5721350" y="1809750"/>
          <p14:tracePt t="161461" x="5727700" y="1809750"/>
          <p14:tracePt t="161600" x="5734050" y="1816100"/>
          <p14:tracePt t="161608" x="5734050" y="1847850"/>
          <p14:tracePt t="161615" x="5734050" y="1879600"/>
          <p14:tracePt t="161627" x="5734050" y="1885950"/>
          <p14:tracePt t="161631" x="5740400" y="1993900"/>
          <p14:tracePt t="161644" x="5740400" y="2127250"/>
          <p14:tracePt t="161661" x="5740400" y="2260600"/>
          <p14:tracePt t="161678" x="5727700" y="2355850"/>
          <p14:tracePt t="161694" x="5727700" y="2432050"/>
          <p14:tracePt t="161694" x="5727700" y="2463800"/>
          <p14:tracePt t="161713" x="5715000" y="2514600"/>
          <p14:tracePt t="161728" x="5715000" y="2540000"/>
          <p14:tracePt t="161745" x="5715000" y="2571750"/>
          <p14:tracePt t="161761" x="5708650" y="2603500"/>
          <p14:tracePt t="161778" x="5708650" y="2616200"/>
          <p14:tracePt t="161794" x="5702300" y="2635250"/>
          <p14:tracePt t="161811" x="5702300" y="2641600"/>
          <p14:tracePt t="161827" x="5702300" y="2654300"/>
          <p14:tracePt t="161844" x="5702300" y="2660650"/>
          <p14:tracePt t="161861" x="5702300" y="2667000"/>
          <p14:tracePt t="161976" x="5695950" y="2667000"/>
          <p14:tracePt t="161984" x="5689600" y="2667000"/>
          <p14:tracePt t="161992" x="5689600" y="2660650"/>
          <p14:tracePt t="162024" x="5689600" y="2654300"/>
          <p14:tracePt t="162031" x="5689600" y="2647950"/>
          <p14:tracePt t="162080" x="5683250" y="2647950"/>
          <p14:tracePt t="162088" x="5683250" y="2641600"/>
          <p14:tracePt t="162096" x="5695950" y="2616200"/>
          <p14:tracePt t="162120" x="5695950" y="2609850"/>
          <p14:tracePt t="162128" x="5695950" y="2603500"/>
          <p14:tracePt t="162144" x="5702300" y="2597150"/>
          <p14:tracePt t="162168" x="5702300" y="2590800"/>
          <p14:tracePt t="162192" x="5702300" y="2584450"/>
          <p14:tracePt t="162192" x="5708650" y="2578100"/>
          <p14:tracePt t="162216" x="5708650" y="2571750"/>
          <p14:tracePt t="162237" x="5715000" y="2565400"/>
          <p14:tracePt t="162256" x="5721350" y="2559050"/>
          <p14:tracePt t="162264" x="5727700" y="2559050"/>
          <p14:tracePt t="162270" x="5734050" y="2559050"/>
          <p14:tracePt t="162277" x="5765800" y="2552700"/>
          <p14:tracePt t="162294" x="5822950" y="2552700"/>
          <p14:tracePt t="162311" x="6007100" y="2552700"/>
          <p14:tracePt t="162328" x="6089650" y="2559050"/>
          <p14:tracePt t="162344" x="6229350" y="2590800"/>
          <p14:tracePt t="162361" x="6369050" y="2603500"/>
          <p14:tracePt t="162377" x="6515100" y="2603500"/>
          <p14:tracePt t="162394" x="6635750" y="2603500"/>
          <p14:tracePt t="162411" x="6699250" y="2603500"/>
          <p14:tracePt t="162427" x="6769100" y="2603500"/>
          <p14:tracePt t="162444" x="6845300" y="2603500"/>
          <p14:tracePt t="162461" x="6877050" y="2603500"/>
          <p14:tracePt t="162478" x="6978650" y="2590800"/>
          <p14:tracePt t="162494" x="7067550" y="2571750"/>
          <p14:tracePt t="162494" x="7112000" y="2565400"/>
          <p14:tracePt t="162512" x="7181850" y="2559050"/>
          <p14:tracePt t="162528" x="7232650" y="2546350"/>
          <p14:tracePt t="162544" x="7239000" y="2546350"/>
          <p14:tracePt t="162672" x="7251700" y="2540000"/>
          <p14:tracePt t="162688" x="7258050" y="2540000"/>
          <p14:tracePt t="162704" x="7270750" y="2540000"/>
          <p14:tracePt t="162712" x="7283450" y="2540000"/>
          <p14:tracePt t="162713" x="7289800" y="2540000"/>
          <p14:tracePt t="162728" x="7302500" y="2540000"/>
          <p14:tracePt t="162768" x="7308850" y="2540000"/>
          <p14:tracePt t="16327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Textbook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 </a:t>
            </a:r>
            <a:r>
              <a:rPr lang="en-US" sz="2400" dirty="0" smtClean="0"/>
              <a:t>Russell K. </a:t>
            </a:r>
            <a:r>
              <a:rPr lang="en-US" sz="2400" dirty="0" err="1" smtClean="0"/>
              <a:t>Hobbie</a:t>
            </a:r>
            <a:r>
              <a:rPr lang="en-US" sz="2400" dirty="0" smtClean="0"/>
              <a:t> and Bradley J. Roth, </a:t>
            </a:r>
            <a:r>
              <a:rPr lang="en-US" sz="2400" i="1" dirty="0" smtClean="0"/>
              <a:t>Intermediate Physics for Medicine and Biology, 4</a:t>
            </a:r>
            <a:r>
              <a:rPr lang="en-US" sz="2400" i="1" baseline="30000" dirty="0" smtClean="0"/>
              <a:t>th</a:t>
            </a:r>
            <a:r>
              <a:rPr lang="en-US" sz="2400" i="1" dirty="0" smtClean="0"/>
              <a:t>  ed</a:t>
            </a:r>
            <a:r>
              <a:rPr lang="en-US" sz="2400" dirty="0" smtClean="0"/>
              <a:t>.,  Springer-</a:t>
            </a:r>
            <a:r>
              <a:rPr lang="en-US" sz="2400" dirty="0" err="1" smtClean="0"/>
              <a:t>Verlag</a:t>
            </a:r>
            <a:r>
              <a:rPr lang="en-US" sz="2400" dirty="0" smtClean="0"/>
              <a:t>,</a:t>
            </a:r>
            <a:r>
              <a:rPr lang="en-US" sz="2400" i="1" dirty="0" smtClean="0"/>
              <a:t> </a:t>
            </a:r>
            <a:r>
              <a:rPr lang="en-US" sz="2400" dirty="0" smtClean="0"/>
              <a:t>New York, 2007. (Hardcopy)</a:t>
            </a:r>
          </a:p>
          <a:p>
            <a:pPr lvl="1" eaLnBrk="1" hangingPunct="1"/>
            <a:r>
              <a:rPr lang="en-US" sz="2400" dirty="0" smtClean="0"/>
              <a:t>Textbook's official web site: </a:t>
            </a:r>
            <a:r>
              <a:rPr lang="en-US" sz="2400" dirty="0" smtClean="0">
                <a:hlinkClick r:id="rId2"/>
              </a:rPr>
              <a:t>http://www.oakland.edu/~roth/hobbie.htm</a:t>
            </a:r>
            <a:endParaRPr lang="en-US" sz="2400" dirty="0" smtClean="0"/>
          </a:p>
        </p:txBody>
      </p:sp>
      <p:pic>
        <p:nvPicPr>
          <p:cNvPr id="16388" name="Picture 2" descr="C:\Web\myweb8\150425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2736850"/>
            <a:ext cx="120173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0"/>
    </mc:Choice>
    <mc:Fallback xmlns="">
      <p:transition spd="slow" advTm="1806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Assignments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posted on web </a:t>
            </a:r>
            <a:r>
              <a:rPr lang="en-US" dirty="0" smtClean="0"/>
              <a:t>site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b="1" u="sng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1"/>
    </mc:Choice>
    <mc:Fallback xmlns="">
      <p:transition spd="slow" advTm="1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1981200"/>
            <a:ext cx="78470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Cells are surrounded by a membrane  7-10 nm thick</a:t>
            </a:r>
          </a:p>
          <a:p>
            <a:pPr>
              <a:lnSpc>
                <a:spcPct val="90000"/>
              </a:lnSpc>
            </a:pPr>
            <a:r>
              <a:rPr lang="en-US"/>
              <a:t>Permeable to a substance</a:t>
            </a:r>
          </a:p>
          <a:p>
            <a:pPr lvl="1">
              <a:lnSpc>
                <a:spcPct val="90000"/>
              </a:lnSpc>
            </a:pPr>
            <a:r>
              <a:rPr lang="en-US"/>
              <a:t>Substance can pass freely through it</a:t>
            </a:r>
          </a:p>
          <a:p>
            <a:pPr>
              <a:lnSpc>
                <a:spcPct val="90000"/>
              </a:lnSpc>
            </a:pPr>
            <a:r>
              <a:rPr lang="en-US"/>
              <a:t>Semipermeable</a:t>
            </a:r>
          </a:p>
          <a:p>
            <a:pPr lvl="1">
              <a:lnSpc>
                <a:spcPct val="90000"/>
              </a:lnSpc>
            </a:pPr>
            <a:r>
              <a:rPr lang="en-US"/>
              <a:t>Only certain substances can get through it </a:t>
            </a:r>
          </a:p>
          <a:p>
            <a:pPr>
              <a:lnSpc>
                <a:spcPct val="90000"/>
              </a:lnSpc>
            </a:pPr>
            <a:r>
              <a:rPr lang="en-US"/>
              <a:t>Permeant</a:t>
            </a:r>
          </a:p>
          <a:p>
            <a:pPr lvl="1">
              <a:lnSpc>
                <a:spcPct val="90000"/>
              </a:lnSpc>
            </a:pPr>
            <a:r>
              <a:rPr lang="en-US"/>
              <a:t>Substance that can pass through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4"/>
    </mc:Choice>
    <mc:Fallback xmlns="">
      <p:transition spd="slow" advTm="6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93" x="3390900" y="5359400"/>
          <p14:tracePt t="59379" x="0" y="0"/>
        </p14:tracePtLst>
        <p14:tracePtLst>
          <p14:tracePt t="59596" x="3390900" y="5359400"/>
          <p14:tracePt t="59704" x="0" y="0"/>
        </p14:tracePtLst>
        <p14:tracePtLst>
          <p14:tracePt t="59893" x="3390900" y="5359400"/>
          <p14:tracePt t="6000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Membranes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Examples</a:t>
            </a:r>
          </a:p>
          <a:p>
            <a:pPr lvl="1">
              <a:lnSpc>
                <a:spcPct val="90000"/>
              </a:lnSpc>
            </a:pPr>
            <a:r>
              <a:rPr lang="en-US"/>
              <a:t>Straight pores</a:t>
            </a:r>
          </a:p>
          <a:p>
            <a:pPr lvl="1">
              <a:lnSpc>
                <a:spcPct val="90000"/>
              </a:lnSpc>
            </a:pPr>
            <a:r>
              <a:rPr lang="en-US"/>
              <a:t>Tortuous pores</a:t>
            </a:r>
          </a:p>
          <a:p>
            <a:pPr lvl="1">
              <a:lnSpc>
                <a:spcPct val="90000"/>
              </a:lnSpc>
            </a:pPr>
            <a:r>
              <a:rPr lang="en-US"/>
              <a:t>No pores; molecules dissolve</a:t>
            </a:r>
          </a:p>
          <a:p>
            <a:pPr>
              <a:lnSpc>
                <a:spcPct val="90000"/>
              </a:lnSpc>
            </a:pPr>
            <a:r>
              <a:rPr lang="en-US"/>
              <a:t>Water motion: bulk flow</a:t>
            </a:r>
          </a:p>
          <a:p>
            <a:pPr>
              <a:lnSpc>
                <a:spcPct val="90000"/>
              </a:lnSpc>
            </a:pPr>
            <a:r>
              <a:rPr lang="en-US"/>
              <a:t>Solute motion: random walk</a:t>
            </a:r>
          </a:p>
          <a:p>
            <a:pPr>
              <a:lnSpc>
                <a:spcPct val="90000"/>
              </a:lnSpc>
            </a:pPr>
            <a:r>
              <a:rPr lang="en-US"/>
              <a:t>Effective motion: diffusion superimposed on bulk flow</a:t>
            </a:r>
          </a:p>
        </p:txBody>
      </p:sp>
      <p:pic>
        <p:nvPicPr>
          <p:cNvPr id="50180" name="Picture 4" descr="ch5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5950" y="1527175"/>
            <a:ext cx="1879600" cy="5122863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57"/>
    </mc:Choice>
    <mc:Fallback xmlns="">
      <p:transition spd="slow" advTm="9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81" x="6953250" y="2374900"/>
          <p14:tracePt t="7695" x="6965950" y="2374900"/>
          <p14:tracePt t="7711" x="6972300" y="2374900"/>
          <p14:tracePt t="7727" x="6978650" y="2374900"/>
          <p14:tracePt t="9966" x="7035800" y="2374900"/>
          <p14:tracePt t="9975" x="7131050" y="2374900"/>
          <p14:tracePt t="9982" x="7219950" y="2374900"/>
          <p14:tracePt t="9989" x="7315200" y="2374900"/>
          <p14:tracePt t="9998" x="7493000" y="2374900"/>
          <p14:tracePt t="10012" x="7613650" y="2374900"/>
          <p14:tracePt t="10029" x="7721600" y="2374900"/>
          <p14:tracePt t="10047" x="7759700" y="2374900"/>
          <p14:tracePt t="10063" x="7791450" y="2374900"/>
          <p14:tracePt t="10079" x="7804150" y="2374900"/>
          <p14:tracePt t="10096" x="7835900" y="2374900"/>
          <p14:tracePt t="10113" x="7861300" y="2374900"/>
          <p14:tracePt t="10129" x="7899400" y="2374900"/>
          <p14:tracePt t="10146" x="7924800" y="2374900"/>
          <p14:tracePt t="10179" x="7943850" y="2374900"/>
          <p14:tracePt t="10180" x="7950200" y="2374900"/>
          <p14:tracePt t="10215" x="7962900" y="2374900"/>
          <p14:tracePt t="10215" x="7988300" y="2374900"/>
          <p14:tracePt t="10229" x="8134350" y="2374900"/>
          <p14:tracePt t="10247" x="8216900" y="2374900"/>
          <p14:tracePt t="10263" x="8274050" y="2374900"/>
          <p14:tracePt t="10279" x="8286750" y="2374900"/>
          <p14:tracePt t="10296" x="8293100" y="2374900"/>
          <p14:tracePt t="10702" x="8242300" y="2374900"/>
          <p14:tracePt t="10711" x="8166100" y="2374900"/>
          <p14:tracePt t="10713" x="8001000" y="2368550"/>
          <p14:tracePt t="10730" x="7918450" y="2368550"/>
          <p14:tracePt t="10746" x="7785100" y="2349500"/>
          <p14:tracePt t="10763" x="7696200" y="2336800"/>
          <p14:tracePt t="10779" x="7594600" y="2324100"/>
          <p14:tracePt t="10796" x="7550150" y="2324100"/>
          <p14:tracePt t="10813" x="7531100" y="2324100"/>
          <p14:tracePt t="10919" x="7524750" y="2324100"/>
          <p14:tracePt t="10926" x="7518400" y="2324100"/>
          <p14:tracePt t="10932" x="7512050" y="2324100"/>
          <p14:tracePt t="10946" x="7505700" y="2324100"/>
          <p14:tracePt t="11135" x="7512050" y="2324100"/>
          <p14:tracePt t="11144" x="7518400" y="2317750"/>
          <p14:tracePt t="11150" x="7531100" y="2317750"/>
          <p14:tracePt t="11159" x="7550150" y="2317750"/>
          <p14:tracePt t="11166" x="7600950" y="2317750"/>
          <p14:tracePt t="11180" x="7677150" y="2317750"/>
          <p14:tracePt t="11196" x="7753350" y="2317750"/>
          <p14:tracePt t="11213" x="7848600" y="2317750"/>
          <p14:tracePt t="11229" x="7874000" y="2317750"/>
          <p14:tracePt t="11246" x="7905750" y="2317750"/>
          <p14:tracePt t="11263" x="7950200" y="2330450"/>
          <p14:tracePt t="11280" x="7975600" y="2330450"/>
          <p14:tracePt t="11296" x="8039100" y="2343150"/>
          <p14:tracePt t="11313" x="8102600" y="2349500"/>
          <p14:tracePt t="11329" x="8147050" y="2349500"/>
          <p14:tracePt t="11346" x="8185150" y="2349500"/>
          <p14:tracePt t="11363" x="8229600" y="2349500"/>
          <p14:tracePt t="11380" x="8255000" y="2349500"/>
          <p14:tracePt t="11396" x="8267700" y="2349500"/>
          <p14:tracePt t="11413" x="8280400" y="2349500"/>
          <p14:tracePt t="11429" x="8286750" y="2349500"/>
          <p14:tracePt t="11446" x="8293100" y="2349500"/>
          <p14:tracePt t="11759" x="8286750" y="2349500"/>
          <p14:tracePt t="11759" x="8280400" y="2349500"/>
          <p14:tracePt t="11774" x="8274050" y="2349500"/>
          <p14:tracePt t="11782" x="8267700" y="2349500"/>
          <p14:tracePt t="11798" x="8255000" y="2349500"/>
          <p14:tracePt t="11801" x="8248650" y="2349500"/>
          <p14:tracePt t="11813" x="8229600" y="2349500"/>
          <p14:tracePt t="11829" x="8185150" y="2349500"/>
          <p14:tracePt t="11847" x="8153400" y="2349500"/>
          <p14:tracePt t="11863" x="8134350" y="2349500"/>
          <p14:tracePt t="11880" x="8121650" y="2349500"/>
          <p14:tracePt t="11896" x="8096250" y="2349500"/>
          <p14:tracePt t="11913" x="8070850" y="2349500"/>
          <p14:tracePt t="11930" x="8039100" y="2349500"/>
          <p14:tracePt t="11946" x="8007350" y="2349500"/>
          <p14:tracePt t="11963" x="7975600" y="2349500"/>
          <p14:tracePt t="11979" x="7969250" y="2349500"/>
          <p14:tracePt t="11996" x="7937500" y="2349500"/>
          <p14:tracePt t="12013" x="7931150" y="2349500"/>
          <p14:tracePt t="12070" x="7924800" y="2349500"/>
          <p14:tracePt t="12078" x="7905750" y="2349500"/>
          <p14:tracePt t="12094" x="7893050" y="2349500"/>
          <p14:tracePt t="12113" x="7886700" y="2349500"/>
          <p14:tracePt t="12113" x="7874000" y="2349500"/>
          <p14:tracePt t="12129" x="7854950" y="2349500"/>
          <p14:tracePt t="12146" x="7842250" y="2349500"/>
          <p14:tracePt t="12163" x="7816850" y="2349500"/>
          <p14:tracePt t="12179" x="7804150" y="2349500"/>
          <p14:tracePt t="12197" x="7791450" y="2349500"/>
          <p14:tracePt t="12231" x="7778750" y="2349500"/>
          <p14:tracePt t="12246" x="7772400" y="2349500"/>
          <p14:tracePt t="12247" x="7759700" y="2349500"/>
          <p14:tracePt t="12263" x="7753350" y="2349500"/>
          <p14:tracePt t="12279" x="7740650" y="2349500"/>
          <p14:tracePt t="12297" x="7727950" y="2349500"/>
          <p14:tracePt t="12313" x="7721600" y="2349500"/>
          <p14:tracePt t="12330" x="7702550" y="2355850"/>
          <p14:tracePt t="12346" x="7689850" y="2355850"/>
          <p14:tracePt t="12363" x="7677150" y="2355850"/>
          <p14:tracePt t="12379" x="7664450" y="2362200"/>
          <p14:tracePt t="12396" x="7651750" y="2362200"/>
          <p14:tracePt t="12413" x="7632700" y="2362200"/>
          <p14:tracePt t="12430" x="7600950" y="2362200"/>
          <p14:tracePt t="12447" x="7581900" y="2368550"/>
          <p14:tracePt t="12463" x="7550150" y="2374900"/>
          <p14:tracePt t="12479" x="7499350" y="2381250"/>
          <p14:tracePt t="12497" x="7454900" y="2393950"/>
          <p14:tracePt t="12513" x="7442200" y="2393950"/>
          <p14:tracePt t="12530" x="7429500" y="2400300"/>
          <p14:tracePt t="12546" x="7416800" y="2413000"/>
          <p14:tracePt t="12563" x="7397750" y="2425700"/>
          <p14:tracePt t="12579" x="7378700" y="2438400"/>
          <p14:tracePt t="12596" x="7372350" y="2438400"/>
          <p14:tracePt t="12613" x="7359650" y="2444750"/>
          <p14:tracePt t="12791" x="7353300" y="2444750"/>
          <p14:tracePt t="12798" x="7346950" y="2438400"/>
          <p14:tracePt t="12799" x="7327900" y="2425700"/>
          <p14:tracePt t="12813" x="7308850" y="2381250"/>
          <p14:tracePt t="12829" x="7270750" y="2292350"/>
          <p14:tracePt t="12847" x="7270750" y="2260600"/>
          <p14:tracePt t="12863" x="7270750" y="2241550"/>
          <p14:tracePt t="12879" x="7270750" y="2222500"/>
          <p14:tracePt t="12896" x="7270750" y="2209800"/>
          <p14:tracePt t="12913" x="7270750" y="2203450"/>
          <p14:tracePt t="12929" x="7270750" y="2190750"/>
          <p14:tracePt t="12946" x="7277100" y="2184400"/>
          <p14:tracePt t="12982" x="7283450" y="2184400"/>
          <p14:tracePt t="13055" x="7283450" y="2178050"/>
          <p14:tracePt t="13142" x="7277100" y="2178050"/>
          <p14:tracePt t="13155" x="7258050" y="2190750"/>
          <p14:tracePt t="13156" x="7251700" y="2203450"/>
          <p14:tracePt t="13163" x="7219950" y="2247900"/>
          <p14:tracePt t="13179" x="7207250" y="2279650"/>
          <p14:tracePt t="13197" x="7200900" y="2305050"/>
          <p14:tracePt t="13213" x="7188200" y="2324100"/>
          <p14:tracePt t="13230" x="7188200" y="2343150"/>
          <p14:tracePt t="13247" x="7181850" y="2349500"/>
          <p14:tracePt t="13263" x="7181850" y="2355850"/>
          <p14:tracePt t="13279" x="7181850" y="2362200"/>
          <p14:tracePt t="13296" x="7181850" y="2368550"/>
          <p14:tracePt t="13334" x="7181850" y="2374900"/>
          <p14:tracePt t="13358" x="7181850" y="2381250"/>
          <p14:tracePt t="13366" x="7188200" y="2387600"/>
          <p14:tracePt t="13382" x="7188200" y="2393950"/>
          <p14:tracePt t="13389" x="7194550" y="2400300"/>
          <p14:tracePt t="13396" x="7200900" y="2413000"/>
          <p14:tracePt t="13412" x="7213600" y="2425700"/>
          <p14:tracePt t="13412" x="7213600" y="2438400"/>
          <p14:tracePt t="13431" x="7219950" y="2444750"/>
          <p14:tracePt t="13446" x="7226300" y="2451100"/>
          <p14:tracePt t="13511" x="7232650" y="2451100"/>
          <p14:tracePt t="13511" x="7239000" y="2451100"/>
          <p14:tracePt t="13526" x="7245350" y="2451100"/>
          <p14:tracePt t="13534" x="7264400" y="2451100"/>
          <p14:tracePt t="13542" x="7277100" y="2444750"/>
          <p14:tracePt t="13542" x="7289800" y="2444750"/>
          <p14:tracePt t="13562" x="7302500" y="2438400"/>
          <p14:tracePt t="13563" x="7327900" y="2432050"/>
          <p14:tracePt t="13579" x="7346950" y="2425700"/>
          <p14:tracePt t="13596" x="7372350" y="2419350"/>
          <p14:tracePt t="13612" x="7391400" y="2419350"/>
          <p14:tracePt t="13629" x="7416800" y="2413000"/>
          <p14:tracePt t="13647" x="7435850" y="2413000"/>
          <p14:tracePt t="13663" x="7461250" y="2413000"/>
          <p14:tracePt t="13679" x="7499350" y="2413000"/>
          <p14:tracePt t="13696" x="7537450" y="2413000"/>
          <p14:tracePt t="13713" x="7575550" y="2419350"/>
          <p14:tracePt t="13729" x="7613650" y="2432050"/>
          <p14:tracePt t="13746" x="7651750" y="2432050"/>
          <p14:tracePt t="13763" x="7683500" y="2438400"/>
          <p14:tracePt t="13779" x="7715250" y="2444750"/>
          <p14:tracePt t="13796" x="7734300" y="2444750"/>
          <p14:tracePt t="13812" x="7753350" y="2444750"/>
          <p14:tracePt t="13829" x="7766050" y="2444750"/>
          <p14:tracePt t="13846" x="7778750" y="2432050"/>
          <p14:tracePt t="13863" x="7785100" y="2419350"/>
          <p14:tracePt t="13879" x="7791450" y="2406650"/>
          <p14:tracePt t="13896" x="7791450" y="2400300"/>
          <p14:tracePt t="13913" x="7791450" y="2393950"/>
          <p14:tracePt t="14071" x="7785100" y="2400300"/>
          <p14:tracePt t="14190" x="7785100" y="2406650"/>
          <p14:tracePt t="14198" x="7747000" y="2419350"/>
          <p14:tracePt t="14214" x="7721600" y="2425700"/>
          <p14:tracePt t="14215" x="7677150" y="2432050"/>
          <p14:tracePt t="14229" x="7518400" y="2444750"/>
          <p14:tracePt t="14248" x="7429500" y="2444750"/>
          <p14:tracePt t="14262" x="7378700" y="2444750"/>
          <p14:tracePt t="14280" x="7359650" y="2444750"/>
          <p14:tracePt t="14296" x="7346950" y="2444750"/>
          <p14:tracePt t="14358" x="7340600" y="2444750"/>
          <p14:tracePt t="14382" x="7334250" y="2444750"/>
          <p14:tracePt t="14398" x="7327900" y="2444750"/>
          <p14:tracePt t="14422" x="7321550" y="2444750"/>
          <p14:tracePt t="14430" x="7308850" y="2444750"/>
          <p14:tracePt t="14438" x="7302500" y="2444750"/>
          <p14:tracePt t="14447" x="7289800" y="2444750"/>
          <p14:tracePt t="14486" x="7283450" y="2444750"/>
          <p14:tracePt t="14510" x="7283450" y="2438400"/>
          <p14:tracePt t="14614" x="7296150" y="2438400"/>
          <p14:tracePt t="14622" x="7302500" y="2438400"/>
          <p14:tracePt t="14630" x="7321550" y="2438400"/>
          <p14:tracePt t="14639" x="7334250" y="2451100"/>
          <p14:tracePt t="14647" x="7346950" y="2482850"/>
          <p14:tracePt t="14663" x="7359650" y="2501900"/>
          <p14:tracePt t="14679" x="7372350" y="2546350"/>
          <p14:tracePt t="14696" x="7378700" y="2559050"/>
          <p14:tracePt t="14713" x="7378700" y="2578100"/>
          <p14:tracePt t="14729" x="7385050" y="2590800"/>
          <p14:tracePt t="14746" x="7391400" y="2597150"/>
          <p14:tracePt t="14814" x="7391400" y="2603500"/>
          <p14:tracePt t="14822" x="7391400" y="2616200"/>
          <p14:tracePt t="14918" x="7397750" y="2622550"/>
          <p14:tracePt t="14926" x="7410450" y="2622550"/>
          <p14:tracePt t="14934" x="7442200" y="2603500"/>
          <p14:tracePt t="14946" x="7480300" y="2527300"/>
          <p14:tracePt t="14962" x="7505700" y="2482850"/>
          <p14:tracePt t="14979" x="7524750" y="2451100"/>
          <p14:tracePt t="14996" x="7537450" y="2438400"/>
          <p14:tracePt t="15013" x="7550150" y="2419350"/>
          <p14:tracePt t="15029" x="7569200" y="2413000"/>
          <p14:tracePt t="15046" x="7588250" y="2406650"/>
          <p14:tracePt t="15062" x="7594600" y="2406650"/>
          <p14:tracePt t="15079" x="7600950" y="2406650"/>
          <p14:tracePt t="15096" x="7632700" y="2406650"/>
          <p14:tracePt t="15112" x="7670800" y="2406650"/>
          <p14:tracePt t="15129" x="7696200" y="2406650"/>
          <p14:tracePt t="15146" x="7740650" y="2406650"/>
          <p14:tracePt t="15163" x="7791450" y="2406650"/>
          <p14:tracePt t="15179" x="7848600" y="2406650"/>
          <p14:tracePt t="15196" x="7905750" y="2406650"/>
          <p14:tracePt t="15246" x="7912100" y="2406650"/>
          <p14:tracePt t="15254" x="7924800" y="2406650"/>
          <p14:tracePt t="15262" x="7969250" y="2406650"/>
          <p14:tracePt t="15279" x="7988300" y="2406650"/>
          <p14:tracePt t="15280" x="8026400" y="2406650"/>
          <p14:tracePt t="15296" x="8070850" y="2406650"/>
          <p14:tracePt t="15312" x="8115300" y="2406650"/>
          <p14:tracePt t="15329" x="8153400" y="2406650"/>
          <p14:tracePt t="15346" x="8191500" y="2406650"/>
          <p14:tracePt t="15362" x="8223250" y="2406650"/>
          <p14:tracePt t="15379" x="8267700" y="2406650"/>
          <p14:tracePt t="15396" x="8286750" y="2406650"/>
          <p14:tracePt t="15413" x="8324850" y="2406650"/>
          <p14:tracePt t="15429" x="8394700" y="2406650"/>
          <p14:tracePt t="15446" x="8432800" y="2406650"/>
          <p14:tracePt t="15462" x="8464550" y="2406650"/>
          <p14:tracePt t="15479" x="8496300" y="2393950"/>
          <p14:tracePt t="15496" x="8534400" y="2381250"/>
          <p14:tracePt t="15512" x="8559800" y="2368550"/>
          <p14:tracePt t="15529" x="8597900" y="2349500"/>
          <p14:tracePt t="15546" x="8636000" y="2324100"/>
          <p14:tracePt t="15562" x="8642350" y="2311400"/>
          <p14:tracePt t="15579" x="8655050" y="2298700"/>
          <p14:tracePt t="15596" x="8661400" y="2292350"/>
          <p14:tracePt t="15726" x="8655050" y="2292350"/>
          <p14:tracePt t="15742" x="8648700" y="2292350"/>
          <p14:tracePt t="15750" x="8642350" y="2292350"/>
          <p14:tracePt t="15761" x="8623300" y="2292350"/>
          <p14:tracePt t="15779" x="8610600" y="2305050"/>
          <p14:tracePt t="15780" x="8553450" y="2343150"/>
          <p14:tracePt t="15796" x="8477250" y="2387600"/>
          <p14:tracePt t="15812" x="8375650" y="2438400"/>
          <p14:tracePt t="15829" x="8223250" y="2476500"/>
          <p14:tracePt t="15846" x="8134350" y="2489200"/>
          <p14:tracePt t="15863" x="8045450" y="2489200"/>
          <p14:tracePt t="15879" x="7975600" y="2489200"/>
          <p14:tracePt t="15896" x="7861300" y="2489200"/>
          <p14:tracePt t="15912" x="7785100" y="2489200"/>
          <p14:tracePt t="15929" x="7759700" y="2482850"/>
          <p14:tracePt t="15966" x="7727950" y="2476500"/>
          <p14:tracePt t="15979" x="7689850" y="2476500"/>
          <p14:tracePt t="15980" x="7645400" y="2476500"/>
          <p14:tracePt t="15996" x="7620000" y="2476500"/>
          <p14:tracePt t="16012" x="7600950" y="2476500"/>
          <p14:tracePt t="16029" x="7569200" y="2476500"/>
          <p14:tracePt t="16046" x="7537450" y="2476500"/>
          <p14:tracePt t="16063" x="7505700" y="2476500"/>
          <p14:tracePt t="16079" x="7467600" y="2489200"/>
          <p14:tracePt t="16096" x="7423150" y="2489200"/>
          <p14:tracePt t="16112" x="7391400" y="2501900"/>
          <p14:tracePt t="16129" x="7346950" y="2527300"/>
          <p14:tracePt t="16146" x="7308850" y="2559050"/>
          <p14:tracePt t="16163" x="7289800" y="2578100"/>
          <p14:tracePt t="16179" x="7277100" y="2597150"/>
          <p14:tracePt t="16196" x="7264400" y="2622550"/>
          <p14:tracePt t="16212" x="7264400" y="2635250"/>
          <p14:tracePt t="16229" x="7264400" y="2673350"/>
          <p14:tracePt t="16247" x="7258050" y="2698750"/>
          <p14:tracePt t="16263" x="7258050" y="2705100"/>
          <p14:tracePt t="16350" x="7264400" y="2705100"/>
          <p14:tracePt t="16358" x="7277100" y="2705100"/>
          <p14:tracePt t="16366" x="7283450" y="2705100"/>
          <p14:tracePt t="16374" x="7296150" y="2705100"/>
          <p14:tracePt t="16382" x="7327900" y="2705100"/>
          <p14:tracePt t="16396" x="7353300" y="2667000"/>
          <p14:tracePt t="16412" x="7391400" y="2597150"/>
          <p14:tracePt t="16412" x="7410450" y="2571750"/>
          <p14:tracePt t="16430" x="7435850" y="2533650"/>
          <p14:tracePt t="16446" x="7461250" y="2495550"/>
          <p14:tracePt t="16463" x="7480300" y="2476500"/>
          <p14:tracePt t="16479" x="7493000" y="2463800"/>
          <p14:tracePt t="16496" x="7505700" y="2463800"/>
          <p14:tracePt t="16513" x="7512050" y="2463800"/>
          <p14:tracePt t="16529" x="7524750" y="2463800"/>
          <p14:tracePt t="16546" x="7556500" y="2463800"/>
          <p14:tracePt t="16563" x="7594600" y="2463800"/>
          <p14:tracePt t="16579" x="7626350" y="2463800"/>
          <p14:tracePt t="16596" x="7702550" y="2470150"/>
          <p14:tracePt t="16612" x="7804150" y="2470150"/>
          <p14:tracePt t="16629" x="7950200" y="2470150"/>
          <p14:tracePt t="16646" x="8001000" y="2470150"/>
          <p14:tracePt t="16694" x="8007350" y="2470150"/>
          <p14:tracePt t="16705" x="8032750" y="2470150"/>
          <p14:tracePt t="16710" x="8051800" y="2470150"/>
          <p14:tracePt t="16718" x="8108950" y="2470150"/>
          <p14:tracePt t="16729" x="8172450" y="2470150"/>
          <p14:tracePt t="16746" x="8229600" y="2470150"/>
          <p14:tracePt t="16763" x="8293100" y="2470150"/>
          <p14:tracePt t="16779" x="8343900" y="2470150"/>
          <p14:tracePt t="16796" x="8356600" y="2470150"/>
          <p14:tracePt t="16812" x="8382000" y="2463800"/>
          <p14:tracePt t="16812" x="8394700" y="2463800"/>
          <p14:tracePt t="16831" x="8413750" y="2457450"/>
          <p14:tracePt t="16846" x="8426450" y="2444750"/>
          <p14:tracePt t="16862" x="8432800" y="2438400"/>
          <p14:tracePt t="16879" x="8439150" y="2438400"/>
          <p14:tracePt t="17014" x="8426450" y="2438400"/>
          <p14:tracePt t="17022" x="8401050" y="2438400"/>
          <p14:tracePt t="17030" x="8369300" y="2438400"/>
          <p14:tracePt t="17031" x="8255000" y="2438400"/>
          <p14:tracePt t="17047" x="8121650" y="2438400"/>
          <p14:tracePt t="17063" x="7943850" y="2438400"/>
          <p14:tracePt t="17079" x="7899400" y="2438400"/>
          <p14:tracePt t="17096" x="7766050" y="2419350"/>
          <p14:tracePt t="17112" x="7645400" y="2413000"/>
          <p14:tracePt t="17129" x="7550150" y="2413000"/>
          <p14:tracePt t="17146" x="7486650" y="2413000"/>
          <p14:tracePt t="17162" x="7461250" y="2413000"/>
          <p14:tracePt t="17179" x="7448550" y="2413000"/>
          <p14:tracePt t="17196" x="7442200" y="2413000"/>
          <p14:tracePt t="17212" x="7429500" y="2413000"/>
          <p14:tracePt t="17229" x="7416800" y="2425700"/>
          <p14:tracePt t="17245" x="7397750" y="2438400"/>
          <p14:tracePt t="17263" x="7397750" y="2451100"/>
          <p14:tracePt t="17279" x="7397750" y="2457450"/>
          <p14:tracePt t="17318" x="7391400" y="2457450"/>
          <p14:tracePt t="17338" x="7391400" y="2463800"/>
          <p14:tracePt t="17342" x="7391400" y="2470150"/>
          <p14:tracePt t="17346" x="7391400" y="2482850"/>
          <p14:tracePt t="17534" x="7397750" y="2482850"/>
          <p14:tracePt t="17542" x="7404100" y="2482850"/>
          <p14:tracePt t="17544" x="7429500" y="2476500"/>
          <p14:tracePt t="17562" x="7486650" y="2432050"/>
          <p14:tracePt t="17579" x="7543800" y="2393950"/>
          <p14:tracePt t="17596" x="7594600" y="2355850"/>
          <p14:tracePt t="17612" x="7626350" y="2336800"/>
          <p14:tracePt t="17629" x="7670800" y="2311400"/>
          <p14:tracePt t="17647" x="7683500" y="2298700"/>
          <p14:tracePt t="17662" x="7689850" y="2298700"/>
          <p14:tracePt t="17679" x="7702550" y="2298700"/>
          <p14:tracePt t="17696" x="7721600" y="2298700"/>
          <p14:tracePt t="17713" x="7740650" y="2298700"/>
          <p14:tracePt t="17729" x="7766050" y="2298700"/>
          <p14:tracePt t="17746" x="7785100" y="2298700"/>
          <p14:tracePt t="17878" x="7785100" y="2292350"/>
          <p14:tracePt t="17902" x="7785100" y="2286000"/>
          <p14:tracePt t="17918" x="7778750" y="2286000"/>
          <p14:tracePt t="17926" x="7772400" y="2279650"/>
          <p14:tracePt t="17934" x="7753350" y="2279650"/>
          <p14:tracePt t="17946" x="7727950" y="2279650"/>
          <p14:tracePt t="17962" x="7689850" y="2311400"/>
          <p14:tracePt t="17979" x="7632700" y="2343150"/>
          <p14:tracePt t="17996" x="7581900" y="2393950"/>
          <p14:tracePt t="18013" x="7543800" y="2432050"/>
          <p14:tracePt t="18029" x="7524750" y="2451100"/>
          <p14:tracePt t="18078" x="7524750" y="2457450"/>
          <p14:tracePt t="18238" x="7518400" y="2451100"/>
          <p14:tracePt t="18247" x="7512050" y="2419350"/>
          <p14:tracePt t="18255" x="7512050" y="2413000"/>
          <p14:tracePt t="18262" x="7512050" y="2406650"/>
          <p14:tracePt t="18287" x="7512050" y="2400300"/>
          <p14:tracePt t="18311" x="7512050" y="2393950"/>
          <p14:tracePt t="18407" x="7524750" y="2400300"/>
          <p14:tracePt t="18415" x="7531100" y="2413000"/>
          <p14:tracePt t="18424" x="7543800" y="2419350"/>
          <p14:tracePt t="18431" x="7562850" y="2444750"/>
          <p14:tracePt t="18519" x="7569200" y="2444750"/>
          <p14:tracePt t="18527" x="7581900" y="2438400"/>
          <p14:tracePt t="18534" x="7613650" y="2387600"/>
          <p14:tracePt t="18547" x="7645400" y="2317750"/>
          <p14:tracePt t="18563" x="7658100" y="2260600"/>
          <p14:tracePt t="18580" x="7670800" y="2203450"/>
          <p14:tracePt t="18597" x="7670800" y="2190750"/>
          <p14:tracePt t="18613" x="7670800" y="2178050"/>
          <p14:tracePt t="18630" x="7664450" y="2165350"/>
          <p14:tracePt t="18671" x="7658100" y="2159000"/>
          <p14:tracePt t="18687" x="7651750" y="2159000"/>
          <p14:tracePt t="18695" x="7645400" y="2159000"/>
          <p14:tracePt t="18735" x="7639050" y="2159000"/>
          <p14:tracePt t="18743" x="7613650" y="2197100"/>
          <p14:tracePt t="18751" x="7588250" y="2228850"/>
          <p14:tracePt t="18759" x="7562850" y="2286000"/>
          <p14:tracePt t="18765" x="7531100" y="2362200"/>
          <p14:tracePt t="18780" x="7531100" y="2381250"/>
          <p14:tracePt t="18797" x="7531100" y="2393950"/>
          <p14:tracePt t="18813" x="7531100" y="2400300"/>
          <p14:tracePt t="18911" x="7531100" y="2406650"/>
          <p14:tracePt t="18935" x="7562850" y="2381250"/>
          <p14:tracePt t="18943" x="7581900" y="2349500"/>
          <p14:tracePt t="18955" x="7607300" y="2324100"/>
          <p14:tracePt t="18958" x="7632700" y="2292350"/>
          <p14:tracePt t="18963" x="7664450" y="2260600"/>
          <p14:tracePt t="18980" x="7670800" y="2254250"/>
          <p14:tracePt t="19118" x="7683500" y="2260600"/>
          <p14:tracePt t="19143" x="7689850" y="2266950"/>
          <p14:tracePt t="19151" x="7696200" y="2273300"/>
          <p14:tracePt t="19159" x="7696200" y="2279650"/>
          <p14:tracePt t="19163" x="7708900" y="2279650"/>
          <p14:tracePt t="19180" x="7715250" y="2279650"/>
          <p14:tracePt t="19197" x="7734300" y="2279650"/>
          <p14:tracePt t="19213" x="7766050" y="2279650"/>
          <p14:tracePt t="19230" x="7823200" y="2279650"/>
          <p14:tracePt t="19247" x="7854950" y="2279650"/>
          <p14:tracePt t="19264" x="7880350" y="2279650"/>
          <p14:tracePt t="19360" x="7886700" y="2273300"/>
          <p14:tracePt t="19375" x="7880350" y="2266950"/>
          <p14:tracePt t="19383" x="7867650" y="2260600"/>
          <p14:tracePt t="19390" x="7848600" y="2260600"/>
          <p14:tracePt t="19397" x="7829550" y="2260600"/>
          <p14:tracePt t="19413" x="7797800" y="2266950"/>
          <p14:tracePt t="19430" x="7753350" y="2279650"/>
          <p14:tracePt t="19567" x="7778750" y="2273300"/>
          <p14:tracePt t="19575" x="7797800" y="2260600"/>
          <p14:tracePt t="19582" x="7823200" y="2241550"/>
          <p14:tracePt t="19596" x="7835900" y="2241550"/>
          <p14:tracePt t="19597" x="7835900" y="2235200"/>
          <p14:tracePt t="19613" x="7848600" y="2222500"/>
          <p14:tracePt t="19695" x="7854950" y="2216150"/>
          <p14:tracePt t="19727" x="7867650" y="2216150"/>
          <p14:tracePt t="19735" x="7880350" y="2216150"/>
          <p14:tracePt t="19742" x="7893050" y="2216150"/>
          <p14:tracePt t="19750" x="7931150" y="2216150"/>
          <p14:tracePt t="19763" x="7962900" y="2216150"/>
          <p14:tracePt t="19780" x="7981950" y="2216150"/>
          <p14:tracePt t="19797" x="7988300" y="2216150"/>
          <p14:tracePt t="19813" x="7994650" y="2216150"/>
          <p14:tracePt t="19830" x="8001000" y="2216150"/>
          <p14:tracePt t="19846" x="8007350" y="2216150"/>
          <p14:tracePt t="19863" x="8020050" y="2222500"/>
          <p14:tracePt t="19880" x="8045450" y="2235200"/>
          <p14:tracePt t="19897" x="8058150" y="2247900"/>
          <p14:tracePt t="19913" x="8077200" y="2260600"/>
          <p14:tracePt t="19930" x="8096250" y="2279650"/>
          <p14:tracePt t="19946" x="8115300" y="2298700"/>
          <p14:tracePt t="19963" x="8134350" y="2305050"/>
          <p14:tracePt t="19980" x="8147050" y="2317750"/>
          <p14:tracePt t="19997" x="8159750" y="2317750"/>
          <p14:tracePt t="20142" x="8166100" y="2324100"/>
          <p14:tracePt t="20151" x="8166100" y="2330450"/>
          <p14:tracePt t="20163" x="8166100" y="2336800"/>
          <p14:tracePt t="20164" x="8166100" y="2374900"/>
          <p14:tracePt t="20180" x="8166100" y="2413000"/>
          <p14:tracePt t="20197" x="8166100" y="2457450"/>
          <p14:tracePt t="20213" x="8166100" y="2489200"/>
          <p14:tracePt t="20230" x="8166100" y="2514600"/>
          <p14:tracePt t="20334" x="8166100" y="2520950"/>
          <p14:tracePt t="20342" x="8159750" y="2527300"/>
          <p14:tracePt t="20349" x="8147050" y="2527300"/>
          <p14:tracePt t="20363" x="8128000" y="2527300"/>
          <p14:tracePt t="20364" x="8089900" y="2527300"/>
          <p14:tracePt t="20380" x="8051800" y="2527300"/>
          <p14:tracePt t="20396" x="8013700" y="2527300"/>
          <p14:tracePt t="20413" x="7969250" y="2527300"/>
          <p14:tracePt t="20430" x="7918450" y="2527300"/>
          <p14:tracePt t="20447" x="7899400" y="2527300"/>
          <p14:tracePt t="20463" x="7874000" y="2527300"/>
          <p14:tracePt t="20480" x="7842250" y="2527300"/>
          <p14:tracePt t="20496" x="7804150" y="2527300"/>
          <p14:tracePt t="20513" x="7778750" y="2527300"/>
          <p14:tracePt t="20530" x="7740650" y="2527300"/>
          <p14:tracePt t="20547" x="7708900" y="2527300"/>
          <p14:tracePt t="20563" x="7689850" y="2527300"/>
          <p14:tracePt t="20580" x="7677150" y="2527300"/>
          <p14:tracePt t="20596" x="7670800" y="2527300"/>
          <p14:tracePt t="20639" x="7664450" y="2527300"/>
          <p14:tracePt t="21433" x="7626350" y="2495550"/>
          <p14:tracePt t="21447" x="7607300" y="2476500"/>
          <p14:tracePt t="21455" x="7588250" y="2470150"/>
          <p14:tracePt t="21473" x="7575550" y="2457450"/>
          <p14:tracePt t="21474" x="7531100" y="2419350"/>
          <p14:tracePt t="21480" x="7467600" y="2362200"/>
          <p14:tracePt t="21496" x="7448550" y="2336800"/>
          <p14:tracePt t="21513" x="7448550" y="2324100"/>
          <p14:tracePt t="21530" x="7442200" y="2317750"/>
          <p14:tracePt t="21599" x="7454900" y="2317750"/>
          <p14:tracePt t="21607" x="7480300" y="2317750"/>
          <p14:tracePt t="21614" x="7493000" y="2330450"/>
          <p14:tracePt t="21630" x="7537450" y="2362200"/>
          <p14:tracePt t="21631" x="7569200" y="2387600"/>
          <p14:tracePt t="21647" x="7594600" y="2393950"/>
          <p14:tracePt t="21663" x="7600950" y="2393950"/>
          <p14:tracePt t="21680" x="7607300" y="2393950"/>
          <p14:tracePt t="21696" x="7620000" y="2393950"/>
          <p14:tracePt t="21713" x="7639050" y="2387600"/>
          <p14:tracePt t="21730" x="7645400" y="2311400"/>
          <p14:tracePt t="21747" x="7651750" y="2216150"/>
          <p14:tracePt t="21763" x="7651750" y="2139950"/>
          <p14:tracePt t="21780" x="7651750" y="2095500"/>
          <p14:tracePt t="21796" x="7626350" y="2057400"/>
          <p14:tracePt t="21813" x="7607300" y="2025650"/>
          <p14:tracePt t="21830" x="7550150" y="1993900"/>
          <p14:tracePt t="21847" x="7543800" y="1987550"/>
          <p14:tracePt t="21863" x="7499350" y="1968500"/>
          <p14:tracePt t="21880" x="7442200" y="1955800"/>
          <p14:tracePt t="21896" x="7378700" y="1943100"/>
          <p14:tracePt t="21914" x="7340600" y="1924050"/>
          <p14:tracePt t="21930" x="7334250" y="1924050"/>
          <p14:tracePt t="21966" x="7327900" y="1924050"/>
          <p14:tracePt t="21991" x="7321550" y="1924050"/>
          <p14:tracePt t="22030" x="7308850" y="1930400"/>
          <p14:tracePt t="22032" x="7296150" y="1943100"/>
          <p14:tracePt t="22047" x="7283450" y="1962150"/>
          <p14:tracePt t="22048" x="7258050" y="2006600"/>
          <p14:tracePt t="22063" x="7245350" y="2051050"/>
          <p14:tracePt t="22102" x="7245350" y="2057400"/>
          <p14:tracePt t="22113" x="7239000" y="2076450"/>
          <p14:tracePt t="22119" x="7232650" y="2114550"/>
          <p14:tracePt t="22132" x="7232650" y="2159000"/>
          <p14:tracePt t="22146" x="7232650" y="2209800"/>
          <p14:tracePt t="22163" x="7232650" y="2247900"/>
          <p14:tracePt t="22180" x="7251700" y="2292350"/>
          <p14:tracePt t="22196" x="7264400" y="2324100"/>
          <p14:tracePt t="22213" x="7277100" y="2349500"/>
          <p14:tracePt t="22230" x="7302500" y="2400300"/>
          <p14:tracePt t="22247" x="7315200" y="2432050"/>
          <p14:tracePt t="22264" x="7340600" y="2470150"/>
          <p14:tracePt t="22280" x="7359650" y="2501900"/>
          <p14:tracePt t="22297" x="7391400" y="2540000"/>
          <p14:tracePt t="22313" x="7410450" y="2565400"/>
          <p14:tracePt t="22330" x="7416800" y="2571750"/>
          <p14:tracePt t="22347" x="7429500" y="2584450"/>
          <p14:tracePt t="22363" x="7448550" y="2584450"/>
          <p14:tracePt t="22380" x="7454900" y="2584450"/>
          <p14:tracePt t="22396" x="7467600" y="2590800"/>
          <p14:tracePt t="22413" x="7480300" y="2590800"/>
          <p14:tracePt t="22430" x="7518400" y="2590800"/>
          <p14:tracePt t="22447" x="7550150" y="2571750"/>
          <p14:tracePt t="22463" x="7581900" y="2540000"/>
          <p14:tracePt t="22480" x="7607300" y="2501900"/>
          <p14:tracePt t="22497" x="7626350" y="2457450"/>
          <p14:tracePt t="22513" x="7645400" y="2406650"/>
          <p14:tracePt t="22582" x="7645400" y="2393950"/>
          <p14:tracePt t="22591" x="7645400" y="2374900"/>
          <p14:tracePt t="22598" x="7645400" y="2355850"/>
          <p14:tracePt t="22613" x="7639050" y="2343150"/>
          <p14:tracePt t="22614" x="7626350" y="2298700"/>
          <p14:tracePt t="22630" x="7607300" y="2254250"/>
          <p14:tracePt t="22647" x="7588250" y="2228850"/>
          <p14:tracePt t="22663" x="7569200" y="2203450"/>
          <p14:tracePt t="22680" x="7556500" y="2178050"/>
          <p14:tracePt t="22697" x="7537450" y="2165350"/>
          <p14:tracePt t="22713" x="7518400" y="2146300"/>
          <p14:tracePt t="22730" x="7499350" y="2133600"/>
          <p14:tracePt t="22746" x="7473950" y="2114550"/>
          <p14:tracePt t="22763" x="7448550" y="2101850"/>
          <p14:tracePt t="22780" x="7423150" y="2095500"/>
          <p14:tracePt t="22796" x="7404100" y="2089150"/>
          <p14:tracePt t="22813" x="7385050" y="2082800"/>
          <p14:tracePt t="22830" x="7359650" y="2076450"/>
          <p14:tracePt t="22847" x="7353300" y="2076450"/>
          <p14:tracePt t="22863" x="7340600" y="2076450"/>
          <p14:tracePt t="22880" x="7327900" y="2076450"/>
          <p14:tracePt t="22896" x="7315200" y="2076450"/>
          <p14:tracePt t="22913" x="7308850" y="2076450"/>
          <p14:tracePt t="22930" x="7296150" y="2076450"/>
          <p14:tracePt t="22946" x="7283450" y="2076450"/>
          <p14:tracePt t="22963" x="7264400" y="2082800"/>
          <p14:tracePt t="22980" x="7232650" y="2101850"/>
          <p14:tracePt t="22997" x="7207250" y="2114550"/>
          <p14:tracePt t="23013" x="7188200" y="2127250"/>
          <p14:tracePt t="23030" x="7156450" y="2159000"/>
          <p14:tracePt t="23047" x="7143750" y="2178050"/>
          <p14:tracePt t="23063" x="7131050" y="2216150"/>
          <p14:tracePt t="23080" x="7118350" y="2241550"/>
          <p14:tracePt t="23097" x="7118350" y="2279650"/>
          <p14:tracePt t="23113" x="7112000" y="2317750"/>
          <p14:tracePt t="23130" x="7112000" y="2349500"/>
          <p14:tracePt t="23146" x="7118350" y="2374900"/>
          <p14:tracePt t="23163" x="7124700" y="2406650"/>
          <p14:tracePt t="23180" x="7143750" y="2432050"/>
          <p14:tracePt t="23197" x="7156450" y="2444750"/>
          <p14:tracePt t="23213" x="7162800" y="2457450"/>
          <p14:tracePt t="23230" x="7175500" y="2476500"/>
          <p14:tracePt t="23247" x="7188200" y="2482850"/>
          <p14:tracePt t="23263" x="7200900" y="2489200"/>
          <p14:tracePt t="23280" x="7207250" y="2489200"/>
          <p14:tracePt t="23296" x="7213600" y="2489200"/>
          <p14:tracePt t="23313" x="7232650" y="2489200"/>
          <p14:tracePt t="23330" x="7264400" y="2489200"/>
          <p14:tracePt t="23346" x="7289800" y="2489200"/>
          <p14:tracePt t="23364" x="7321550" y="2482850"/>
          <p14:tracePt t="23380" x="7340600" y="2463800"/>
          <p14:tracePt t="23396" x="7366000" y="2438400"/>
          <p14:tracePt t="23430" x="7372350" y="2413000"/>
          <p14:tracePt t="23431" x="7385050" y="2393950"/>
          <p14:tracePt t="23446" x="7385050" y="2374900"/>
          <p14:tracePt t="23463" x="7397750" y="2355850"/>
          <p14:tracePt t="23480" x="7397750" y="2343150"/>
          <p14:tracePt t="23496" x="7404100" y="2336800"/>
          <p14:tracePt t="23513" x="7404100" y="2330450"/>
          <p14:tracePt t="23863" x="7404100" y="2355850"/>
          <p14:tracePt t="23871" x="7404100" y="2406650"/>
          <p14:tracePt t="23879" x="7404100" y="2520950"/>
          <p14:tracePt t="23889" x="7410450" y="2533650"/>
          <p14:tracePt t="23896" x="7416800" y="2571750"/>
          <p14:tracePt t="23914" x="7416800" y="2584450"/>
          <p14:tracePt t="23930" x="7416800" y="2597150"/>
          <p14:tracePt t="23947" x="7416800" y="2603500"/>
          <p14:tracePt t="24054" x="7416800" y="2616200"/>
          <p14:tracePt t="24062" x="7416800" y="2635250"/>
          <p14:tracePt t="24062" x="7416800" y="2647950"/>
          <p14:tracePt t="24079" x="7416800" y="2654300"/>
          <p14:tracePt t="24088" x="7416800" y="2660650"/>
          <p14:tracePt t="24096" x="7416800" y="2673350"/>
          <p14:tracePt t="24113" x="7416800" y="2679700"/>
          <p14:tracePt t="24326" x="7423150" y="2673350"/>
          <p14:tracePt t="24339" x="7429500" y="2667000"/>
          <p14:tracePt t="24350" x="7429500" y="2660650"/>
          <p14:tracePt t="24367" x="7429500" y="2654300"/>
          <p14:tracePt t="24382" x="7435850" y="2654300"/>
          <p14:tracePt t="24503" x="7435850" y="2647950"/>
          <p14:tracePt t="24511" x="7442200" y="2647950"/>
          <p14:tracePt t="24527" x="7448550" y="2647950"/>
          <p14:tracePt t="24536" x="7454900" y="2647950"/>
          <p14:tracePt t="24547" x="7461250" y="2641600"/>
          <p14:tracePt t="24623" x="7467600" y="2641600"/>
          <p14:tracePt t="28112" x="7461250" y="2641600"/>
          <p14:tracePt t="28119" x="7435850" y="2641600"/>
          <p14:tracePt t="28175" x="7429500" y="2641600"/>
          <p14:tracePt t="28183" x="7397750" y="2641600"/>
          <p14:tracePt t="28199" x="7378700" y="2641600"/>
          <p14:tracePt t="28214" x="7353300" y="2641600"/>
          <p14:tracePt t="28214" x="7270750" y="2692400"/>
          <p14:tracePt t="28230" x="7169150" y="2787650"/>
          <p14:tracePt t="28248" x="7112000" y="2889250"/>
          <p14:tracePt t="28264" x="7067550" y="3009900"/>
          <p14:tracePt t="28281" x="7042150" y="3149600"/>
          <p14:tracePt t="28297" x="7035800" y="3295650"/>
          <p14:tracePt t="28314" x="7048500" y="3409950"/>
          <p14:tracePt t="28331" x="7080250" y="3486150"/>
          <p14:tracePt t="28348" x="7112000" y="3536950"/>
          <p14:tracePt t="28364" x="7156450" y="3594100"/>
          <p14:tracePt t="28381" x="7194550" y="3644900"/>
          <p14:tracePt t="28397" x="7264400" y="3708400"/>
          <p14:tracePt t="28414" x="7315200" y="3771900"/>
          <p14:tracePt t="28414" x="7353300" y="3816350"/>
          <p14:tracePt t="28432" x="7423150" y="3892550"/>
          <p14:tracePt t="28448" x="7480300" y="3981450"/>
          <p14:tracePt t="28464" x="7518400" y="4051300"/>
          <p14:tracePt t="28480" x="7562850" y="4152900"/>
          <p14:tracePt t="28497" x="7613650" y="4260850"/>
          <p14:tracePt t="28514" x="7664450" y="4356100"/>
          <p14:tracePt t="28531" x="7708900" y="4425950"/>
          <p14:tracePt t="28547" x="7734300" y="4464050"/>
          <p14:tracePt t="28564" x="7753350" y="4483100"/>
          <p14:tracePt t="28580" x="7759700" y="4483100"/>
          <p14:tracePt t="28792" x="7759700" y="4489450"/>
          <p14:tracePt t="28815" x="7759700" y="4502150"/>
          <p14:tracePt t="28830" x="7740650" y="4514850"/>
          <p14:tracePt t="28848" x="7727950" y="4514850"/>
          <p14:tracePt t="28848" x="7715250" y="4521200"/>
          <p14:tracePt t="28864" x="7702550" y="4521200"/>
          <p14:tracePt t="28880" x="7696200" y="4527550"/>
          <p14:tracePt t="28897" x="7689850" y="4527550"/>
          <p14:tracePt t="28935" x="7683500" y="4527550"/>
          <p14:tracePt t="28947" x="7677150" y="4527550"/>
          <p14:tracePt t="29063" x="7670800" y="4527550"/>
          <p14:tracePt t="29079" x="7664450" y="4527550"/>
          <p14:tracePt t="29087" x="7658100" y="4527550"/>
          <p14:tracePt t="29097" x="7651750" y="4527550"/>
          <p14:tracePt t="29231" x="7651750" y="4521200"/>
          <p14:tracePt t="29240" x="7651750" y="4508500"/>
          <p14:tracePt t="29247" x="7651750" y="4470400"/>
          <p14:tracePt t="29256" x="7664450" y="4451350"/>
          <p14:tracePt t="29264" x="7670800" y="4419600"/>
          <p14:tracePt t="29280" x="7689850" y="4381500"/>
          <p14:tracePt t="29297" x="7715250" y="4349750"/>
          <p14:tracePt t="29314" x="7727950" y="4330700"/>
          <p14:tracePt t="29331" x="7747000" y="4311650"/>
          <p14:tracePt t="29347" x="7766050" y="4298950"/>
          <p14:tracePt t="29364" x="7766050" y="4292600"/>
          <p14:tracePt t="29380" x="7772400" y="4286250"/>
          <p14:tracePt t="30143" x="7766050" y="4286250"/>
          <p14:tracePt t="30149" x="7747000" y="4286250"/>
          <p14:tracePt t="30164" x="7727950" y="4286250"/>
          <p14:tracePt t="30165" x="7702550" y="4286250"/>
          <p14:tracePt t="30180" x="7683500" y="4286250"/>
          <p14:tracePt t="30197" x="7670800" y="4292600"/>
          <p14:tracePt t="30214" x="7664450" y="4298950"/>
          <p14:tracePt t="30231" x="7651750" y="4305300"/>
          <p14:tracePt t="30248" x="7645400" y="4311650"/>
          <p14:tracePt t="30287" x="7639050" y="4311650"/>
          <p14:tracePt t="30599" x="7639050" y="4305300"/>
          <p14:tracePt t="30607" x="7639050" y="4286250"/>
          <p14:tracePt t="30615" x="7645400" y="4273550"/>
          <p14:tracePt t="30615" x="7651750" y="4267200"/>
          <p14:tracePt t="30631" x="7651750" y="4248150"/>
          <p14:tracePt t="31095" x="7658100" y="4241800"/>
          <p14:tracePt t="31111" x="7670800" y="4241800"/>
          <p14:tracePt t="31119" x="7677150" y="4235450"/>
          <p14:tracePt t="31127" x="7696200" y="4216400"/>
          <p14:tracePt t="31133" x="7734300" y="4165600"/>
          <p14:tracePt t="31147" x="7785100" y="4095750"/>
          <p14:tracePt t="31163" x="7823200" y="4057650"/>
          <p14:tracePt t="31180" x="7854950" y="4019550"/>
          <p14:tracePt t="31197" x="7867650" y="4006850"/>
          <p14:tracePt t="31214" x="7874000" y="3994150"/>
          <p14:tracePt t="31375" x="7880350" y="4006850"/>
          <p14:tracePt t="31383" x="7893050" y="4019550"/>
          <p14:tracePt t="31391" x="7893050" y="4038600"/>
          <p14:tracePt t="31399" x="7905750" y="4057650"/>
          <p14:tracePt t="31415" x="7912100" y="4070350"/>
          <p14:tracePt t="31416" x="7918450" y="4076700"/>
          <p14:tracePt t="31430" x="7931150" y="4102100"/>
          <p14:tracePt t="31448" x="7937500" y="4127500"/>
          <p14:tracePt t="31464" x="7950200" y="4146550"/>
          <p14:tracePt t="31480" x="7950200" y="4152900"/>
          <p14:tracePt t="31535" x="7950200" y="4159250"/>
          <p14:tracePt t="31543" x="7950200" y="4165600"/>
          <p14:tracePt t="31551" x="7956550" y="4165600"/>
          <p14:tracePt t="31671" x="7956550" y="4171950"/>
          <p14:tracePt t="31679" x="7962900" y="4178300"/>
          <p14:tracePt t="31687" x="7969250" y="4184650"/>
          <p14:tracePt t="31799" x="7975600" y="4191000"/>
          <p14:tracePt t="32063" x="7981950" y="4191000"/>
          <p14:tracePt t="32065" x="7994650" y="4191000"/>
          <p14:tracePt t="32080" x="8013700" y="4191000"/>
          <p14:tracePt t="32081" x="8045450" y="4191000"/>
          <p14:tracePt t="32098" x="8089900" y="4184650"/>
          <p14:tracePt t="32113" x="8121650" y="4159250"/>
          <p14:tracePt t="32131" x="8159750" y="4127500"/>
          <p14:tracePt t="32147" x="8197850" y="4089400"/>
          <p14:tracePt t="32164" x="8229600" y="4057650"/>
          <p14:tracePt t="32180" x="8248650" y="4038600"/>
          <p14:tracePt t="32197" x="8261350" y="4025900"/>
          <p14:tracePt t="32213" x="8267700" y="4019550"/>
          <p14:tracePt t="32230" x="8274050" y="4013200"/>
          <p14:tracePt t="32455" x="8261350" y="4013200"/>
          <p14:tracePt t="32463" x="8248650" y="4038600"/>
          <p14:tracePt t="32464" x="8242300" y="4057650"/>
          <p14:tracePt t="32480" x="8216900" y="4114800"/>
          <p14:tracePt t="32498" x="8178800" y="4191000"/>
          <p14:tracePt t="32513" x="8140700" y="4267200"/>
          <p14:tracePt t="32531" x="8096250" y="4330700"/>
          <p14:tracePt t="32547" x="8077200" y="4356100"/>
          <p14:tracePt t="32599" x="8070850" y="4362450"/>
          <p14:tracePt t="32735" x="8064500" y="4362450"/>
          <p14:tracePt t="32863" x="8058150" y="4362450"/>
          <p14:tracePt t="32871" x="8032750" y="4330700"/>
          <p14:tracePt t="32879" x="7994650" y="4241800"/>
          <p14:tracePt t="32891" x="7969250" y="4184650"/>
          <p14:tracePt t="32897" x="7912100" y="4102100"/>
          <p14:tracePt t="32935" x="7912100" y="4095750"/>
          <p14:tracePt t="32943" x="7905750" y="4089400"/>
          <p14:tracePt t="32951" x="7899400" y="4083050"/>
          <p14:tracePt t="33087" x="7893050" y="4083050"/>
          <p14:tracePt t="33095" x="7886700" y="4083050"/>
          <p14:tracePt t="33106" x="7880350" y="4083050"/>
          <p14:tracePt t="33111" x="7874000" y="4083050"/>
          <p14:tracePt t="33119" x="7867650" y="4076700"/>
          <p14:tracePt t="33151" x="7861300" y="4076700"/>
          <p14:tracePt t="33175" x="7848600" y="4076700"/>
          <p14:tracePt t="33183" x="7842250" y="4076700"/>
          <p14:tracePt t="33190" x="7835900" y="4076700"/>
          <p14:tracePt t="33197" x="7823200" y="4089400"/>
          <p14:tracePt t="33213" x="7797800" y="4108450"/>
          <p14:tracePt t="33230" x="7772400" y="4140200"/>
          <p14:tracePt t="33247" x="7753350" y="4152900"/>
          <p14:tracePt t="33264" x="7740650" y="4171950"/>
          <p14:tracePt t="33280" x="7727950" y="4191000"/>
          <p14:tracePt t="33297" x="7715250" y="4203700"/>
          <p14:tracePt t="33314" x="7702550" y="4235450"/>
          <p14:tracePt t="33330" x="7696200" y="4254500"/>
          <p14:tracePt t="33347" x="7683500" y="4279900"/>
          <p14:tracePt t="33364" x="7683500" y="4305300"/>
          <p14:tracePt t="33380" x="7683500" y="4324350"/>
          <p14:tracePt t="33397" x="7683500" y="4349750"/>
          <p14:tracePt t="33413" x="7683500" y="4362450"/>
          <p14:tracePt t="33430" x="7677150" y="4368800"/>
          <p14:tracePt t="33448" x="7677150" y="4375150"/>
          <p14:tracePt t="33464" x="7670800" y="4381500"/>
          <p14:tracePt t="33480" x="7670800" y="4387850"/>
          <p14:tracePt t="33497" x="7664450" y="4387850"/>
          <p14:tracePt t="33639" x="7664450" y="4375150"/>
          <p14:tracePt t="33647" x="7664450" y="4356100"/>
          <p14:tracePt t="33655" x="7664450" y="4330700"/>
          <p14:tracePt t="33656" x="7664450" y="4305300"/>
          <p14:tracePt t="33664" x="7670800" y="4260850"/>
          <p14:tracePt t="33680" x="7683500" y="4216400"/>
          <p14:tracePt t="33697" x="7689850" y="4191000"/>
          <p14:tracePt t="33713" x="7702550" y="4165600"/>
          <p14:tracePt t="33730" x="7715250" y="4146550"/>
          <p14:tracePt t="33748" x="7721600" y="4140200"/>
          <p14:tracePt t="33763" x="7734300" y="4127500"/>
          <p14:tracePt t="33781" x="7753350" y="4114800"/>
          <p14:tracePt t="33797" x="7766050" y="4108450"/>
          <p14:tracePt t="33814" x="7778750" y="4102100"/>
          <p14:tracePt t="33830" x="7797800" y="4095750"/>
          <p14:tracePt t="33959" x="7804150" y="4095750"/>
          <p14:tracePt t="33983" x="7816850" y="4095750"/>
          <p14:tracePt t="33991" x="7823200" y="4095750"/>
          <p14:tracePt t="34007" x="7835900" y="4095750"/>
          <p14:tracePt t="34039" x="7835900" y="4102100"/>
          <p14:tracePt t="34047" x="7848600" y="4114800"/>
          <p14:tracePt t="34047" x="7867650" y="4140200"/>
          <p14:tracePt t="34063" x="7886700" y="4165600"/>
          <p14:tracePt t="34080" x="7893050" y="4191000"/>
          <p14:tracePt t="34097" x="7912100" y="4216400"/>
          <p14:tracePt t="34114" x="7918450" y="4235450"/>
          <p14:tracePt t="34130" x="7931150" y="4260850"/>
          <p14:tracePt t="34147" x="7937500" y="4279900"/>
          <p14:tracePt t="34163" x="7956550" y="4298950"/>
          <p14:tracePt t="34180" x="7962900" y="4311650"/>
          <p14:tracePt t="34197" x="7969250" y="4318000"/>
          <p14:tracePt t="34214" x="7975600" y="4330700"/>
          <p14:tracePt t="34287" x="7981950" y="4330700"/>
          <p14:tracePt t="34311" x="7994650" y="4330700"/>
          <p14:tracePt t="34319" x="7994650" y="4337050"/>
          <p14:tracePt t="34327" x="8001000" y="4337050"/>
          <p14:tracePt t="34341" x="8007350" y="4337050"/>
          <p14:tracePt t="34347" x="8013700" y="4343400"/>
          <p14:tracePt t="34363" x="8020050" y="4343400"/>
          <p14:tracePt t="34455" x="8032750" y="4343400"/>
          <p14:tracePt t="34471" x="8039100" y="4343400"/>
          <p14:tracePt t="34480" x="8045450" y="4343400"/>
          <p14:tracePt t="34481" x="8064500" y="4337050"/>
          <p14:tracePt t="34497" x="8089900" y="4318000"/>
          <p14:tracePt t="34514" x="8115300" y="4286250"/>
          <p14:tracePt t="34530" x="8140700" y="4254500"/>
          <p14:tracePt t="34547" x="8166100" y="4210050"/>
          <p14:tracePt t="34563" x="8191500" y="4171950"/>
          <p14:tracePt t="34580" x="8210550" y="4140200"/>
          <p14:tracePt t="34597" x="8210550" y="4127500"/>
          <p14:tracePt t="34614" x="8216900" y="4114800"/>
          <p14:tracePt t="34630" x="8223250" y="4108450"/>
          <p14:tracePt t="34855" x="8216900" y="4127500"/>
          <p14:tracePt t="34863" x="8210550" y="4152900"/>
          <p14:tracePt t="34873" x="8197850" y="4165600"/>
          <p14:tracePt t="34880" x="8191500" y="4191000"/>
          <p14:tracePt t="34897" x="8178800" y="4216400"/>
          <p14:tracePt t="34913" x="8166100" y="4229100"/>
          <p14:tracePt t="34930" x="8166100" y="4235450"/>
          <p14:tracePt t="34947" x="8153400" y="4248150"/>
          <p14:tracePt t="34963" x="8153400" y="4254500"/>
          <p14:tracePt t="34980" x="8147050" y="4260850"/>
          <p14:tracePt t="34997" x="8147050" y="4273550"/>
          <p14:tracePt t="35031" x="8140700" y="4273550"/>
          <p14:tracePt t="35032" x="8134350" y="4279900"/>
          <p14:tracePt t="35047" x="8134350" y="4286250"/>
          <p14:tracePt t="35063" x="8128000" y="4292600"/>
          <p14:tracePt t="35080" x="8128000" y="4298950"/>
          <p14:tracePt t="35097" x="8115300" y="4305300"/>
          <p14:tracePt t="35113" x="8115300" y="4318000"/>
          <p14:tracePt t="35130" x="8108950" y="4318000"/>
          <p14:tracePt t="35147" x="8108950" y="4324350"/>
          <p14:tracePt t="35163" x="8102600" y="4324350"/>
          <p14:tracePt t="35199" x="8096250" y="4324350"/>
          <p14:tracePt t="35200" x="8089900" y="4324350"/>
          <p14:tracePt t="35213" x="8083550" y="4324350"/>
          <p14:tracePt t="35230" x="8064500" y="4324350"/>
          <p14:tracePt t="35248" x="8039100" y="4324350"/>
          <p14:tracePt t="35263" x="8026400" y="4318000"/>
          <p14:tracePt t="35280" x="8001000" y="4305300"/>
          <p14:tracePt t="35297" x="7981950" y="4286250"/>
          <p14:tracePt t="35313" x="7950200" y="4254500"/>
          <p14:tracePt t="35330" x="7931150" y="4229100"/>
          <p14:tracePt t="35347" x="7912100" y="4191000"/>
          <p14:tracePt t="35363" x="7899400" y="4159250"/>
          <p14:tracePt t="35380" x="7886700" y="4133850"/>
          <p14:tracePt t="35398" x="7880350" y="4127500"/>
          <p14:tracePt t="35413" x="7880350" y="4121150"/>
          <p14:tracePt t="35511" x="7880350" y="4114800"/>
          <p14:tracePt t="35640" x="7874000" y="4114800"/>
          <p14:tracePt t="35648" x="7842250" y="4114800"/>
          <p14:tracePt t="35656" x="7785100" y="4159250"/>
          <p14:tracePt t="35665" x="7734300" y="4178300"/>
          <p14:tracePt t="35681" x="7702550" y="4203700"/>
          <p14:tracePt t="35698" x="7677150" y="4229100"/>
          <p14:tracePt t="35714" x="7645400" y="4254500"/>
          <p14:tracePt t="35731" x="7639050" y="4267200"/>
          <p14:tracePt t="35748" x="7626350" y="4279900"/>
          <p14:tracePt t="35765" x="7626350" y="4286250"/>
          <p14:tracePt t="35781" x="7620000" y="4292600"/>
          <p14:tracePt t="35798" x="7607300" y="4311650"/>
          <p14:tracePt t="35814" x="7600950" y="4318000"/>
          <p14:tracePt t="35814" x="7594600" y="4330700"/>
          <p14:tracePt t="35832" x="7581900" y="4343400"/>
          <p14:tracePt t="35848" x="7575550" y="4356100"/>
          <p14:tracePt t="35865" x="7562850" y="4368800"/>
          <p14:tracePt t="35881" x="7550150" y="4394200"/>
          <p14:tracePt t="35898" x="7543800" y="4394200"/>
          <p14:tracePt t="35914" x="7543800" y="4400550"/>
          <p14:tracePt t="35931" x="7537450" y="4406900"/>
          <p14:tracePt t="35947" x="7537450" y="4413250"/>
          <p14:tracePt t="36368" x="7524750" y="4400550"/>
          <p14:tracePt t="36376" x="7512050" y="4387850"/>
          <p14:tracePt t="36384" x="7505700" y="4381500"/>
          <p14:tracePt t="36397" x="7493000" y="4362450"/>
          <p14:tracePt t="36398" x="7480300" y="4343400"/>
          <p14:tracePt t="36414" x="7473950" y="4330700"/>
          <p14:tracePt t="36431" x="7473950" y="4324350"/>
          <p14:tracePt t="36448" x="7473950" y="4311650"/>
          <p14:tracePt t="36464" x="7467600" y="4298950"/>
          <p14:tracePt t="36481" x="7454900" y="4273550"/>
          <p14:tracePt t="36498" x="7454900" y="4260850"/>
          <p14:tracePt t="36514" x="7454900" y="4248150"/>
          <p14:tracePt t="36800" x="7454900" y="4241800"/>
          <p14:tracePt t="36832" x="7461250" y="4241800"/>
          <p14:tracePt t="36848" x="7467600" y="4241800"/>
          <p14:tracePt t="36872" x="7473950" y="4241800"/>
          <p14:tracePt t="36896" x="7480300" y="4241800"/>
          <p14:tracePt t="36903" x="7486650" y="4248150"/>
          <p14:tracePt t="36916" x="7493000" y="4248150"/>
          <p14:tracePt t="36931" x="7505700" y="4248150"/>
          <p14:tracePt t="36931" x="7518400" y="4254500"/>
          <p14:tracePt t="36948" x="7531100" y="4254500"/>
          <p14:tracePt t="36964" x="7550150" y="4254500"/>
          <p14:tracePt t="36981" x="7569200" y="4260850"/>
          <p14:tracePt t="36998" x="7575550" y="4260850"/>
          <p14:tracePt t="37014" x="7588250" y="4260850"/>
          <p14:tracePt t="37031" x="7600950" y="4260850"/>
          <p14:tracePt t="37049" x="7607300" y="4260850"/>
          <p14:tracePt t="37136" x="7613650" y="4260850"/>
          <p14:tracePt t="37151" x="7620000" y="4260850"/>
          <p14:tracePt t="37152" x="7626350" y="4260850"/>
          <p14:tracePt t="37168" x="7632700" y="4260850"/>
          <p14:tracePt t="37181" x="7645400" y="4260850"/>
          <p14:tracePt t="37197" x="7658100" y="4260850"/>
          <p14:tracePt t="37214" x="7670800" y="4260850"/>
          <p14:tracePt t="37231" x="7696200" y="4273550"/>
          <p14:tracePt t="37248" x="7702550" y="4273550"/>
          <p14:tracePt t="37264" x="7708900" y="4273550"/>
          <p14:tracePt t="37281" x="7721600" y="4273550"/>
          <p14:tracePt t="37297" x="7740650" y="4267200"/>
          <p14:tracePt t="37314" x="7747000" y="4260850"/>
          <p14:tracePt t="37331" x="7772400" y="4235450"/>
          <p14:tracePt t="37348" x="7785100" y="4210050"/>
          <p14:tracePt t="37364" x="7797800" y="4184650"/>
          <p14:tracePt t="37381" x="7804150" y="4165600"/>
          <p14:tracePt t="37398" x="7810500" y="4159250"/>
          <p14:tracePt t="37414" x="7810500" y="4152900"/>
          <p14:tracePt t="37536" x="7816850" y="4152900"/>
          <p14:tracePt t="37623" x="7823200" y="4152900"/>
          <p14:tracePt t="37632" x="7848600" y="4165600"/>
          <p14:tracePt t="37648" x="7861300" y="4171950"/>
          <p14:tracePt t="37648" x="7880350" y="4197350"/>
          <p14:tracePt t="37664" x="7886700" y="4216400"/>
          <p14:tracePt t="37681" x="7899400" y="4229100"/>
          <p14:tracePt t="37698" x="7912100" y="4235450"/>
          <p14:tracePt t="37714" x="7918450" y="4248150"/>
          <p14:tracePt t="37731" x="7924800" y="4260850"/>
          <p14:tracePt t="37748" x="7943850" y="4273550"/>
          <p14:tracePt t="37764" x="7950200" y="4286250"/>
          <p14:tracePt t="37781" x="7962900" y="4298950"/>
          <p14:tracePt t="37798" x="7969250" y="4305300"/>
          <p14:tracePt t="37814" x="7975600" y="4318000"/>
          <p14:tracePt t="37831" x="7988300" y="4330700"/>
          <p14:tracePt t="37849" x="7994650" y="4337050"/>
          <p14:tracePt t="38192" x="8007350" y="4337050"/>
          <p14:tracePt t="38200" x="8020050" y="4337050"/>
          <p14:tracePt t="38214" x="8026400" y="4337050"/>
          <p14:tracePt t="38920" x="8026400" y="4330700"/>
          <p14:tracePt t="38928" x="8001000" y="4324350"/>
          <p14:tracePt t="38930" x="7886700" y="4273550"/>
          <p14:tracePt t="38948" x="7785100" y="4229100"/>
          <p14:tracePt t="38964" x="7747000" y="4216400"/>
          <p14:tracePt t="38981" x="7734300" y="4210050"/>
          <p14:tracePt t="38998" x="7702550" y="4197350"/>
          <p14:tracePt t="39014" x="7658100" y="4197350"/>
          <p14:tracePt t="39031" x="7600950" y="4197350"/>
          <p14:tracePt t="39048" x="7556500" y="4197350"/>
          <p14:tracePt t="39065" x="7512050" y="4197350"/>
          <p14:tracePt t="39081" x="7473950" y="4197350"/>
          <p14:tracePt t="39098" x="7429500" y="4203700"/>
          <p14:tracePt t="39114" x="7397750" y="4210050"/>
          <p14:tracePt t="39131" x="7366000" y="4210050"/>
          <p14:tracePt t="39147" x="7334250" y="4210050"/>
          <p14:tracePt t="39164" x="7289800" y="4210050"/>
          <p14:tracePt t="39181" x="7219950" y="4203700"/>
          <p14:tracePt t="39198" x="7073900" y="4159250"/>
          <p14:tracePt t="39214" x="6927850" y="4121150"/>
          <p14:tracePt t="39231" x="6597650" y="4025900"/>
          <p14:tracePt t="39248" x="6419850" y="3994150"/>
          <p14:tracePt t="39264" x="6254750" y="3962400"/>
          <p14:tracePt t="39281" x="6108700" y="3943350"/>
          <p14:tracePt t="39298" x="5918200" y="3917950"/>
          <p14:tracePt t="39314" x="5695950" y="3911600"/>
          <p14:tracePt t="39331" x="5537200" y="3911600"/>
          <p14:tracePt t="39347" x="5372100" y="3911600"/>
          <p14:tracePt t="39365" x="5219700" y="3911600"/>
          <p14:tracePt t="39381" x="5041900" y="3911600"/>
          <p14:tracePt t="39398" x="4857750" y="3911600"/>
          <p14:tracePt t="39414" x="4686300" y="3911600"/>
          <p14:tracePt t="39431" x="4464050" y="3911600"/>
          <p14:tracePt t="39448" x="4356100" y="3911600"/>
          <p14:tracePt t="39465" x="4273550" y="3911600"/>
          <p14:tracePt t="39481" x="4191000" y="3911600"/>
          <p14:tracePt t="39498" x="4114800" y="3911600"/>
          <p14:tracePt t="39514" x="4019550" y="3911600"/>
          <p14:tracePt t="39531" x="3930650" y="3917950"/>
          <p14:tracePt t="39547" x="3860800" y="3930650"/>
          <p14:tracePt t="39564" x="3816350" y="3930650"/>
          <p14:tracePt t="39582" x="3784600" y="3937000"/>
          <p14:tracePt t="39615" x="3778250" y="3937000"/>
          <p14:tracePt t="39864" x="3778250" y="3943350"/>
          <p14:tracePt t="39880" x="3784600" y="3943350"/>
          <p14:tracePt t="39889" x="3810000" y="3943350"/>
          <p14:tracePt t="39897" x="3829050" y="3949700"/>
          <p14:tracePt t="39898" x="3898900" y="3962400"/>
          <p14:tracePt t="39914" x="4006850" y="3981450"/>
          <p14:tracePt t="39931" x="4140200" y="4025900"/>
          <p14:tracePt t="39947" x="4311650" y="4083050"/>
          <p14:tracePt t="39964" x="4559300" y="4197350"/>
          <p14:tracePt t="39981" x="4800600" y="4337050"/>
          <p14:tracePt t="39998" x="5181600" y="4533900"/>
          <p14:tracePt t="40014" x="5562600" y="4756150"/>
          <p14:tracePt t="40014" x="5740400" y="4883150"/>
          <p14:tracePt t="40032" x="6057900" y="5105400"/>
          <p14:tracePt t="40048" x="6280150" y="5283200"/>
          <p14:tracePt t="40064" x="6457950" y="5410200"/>
          <p14:tracePt t="40081" x="6559550" y="5486400"/>
          <p14:tracePt t="40097" x="6635750" y="5537200"/>
          <p14:tracePt t="40114" x="6680200" y="5568950"/>
          <p14:tracePt t="40131" x="6731000" y="5607050"/>
          <p14:tracePt t="40147" x="6762750" y="5632450"/>
          <p14:tracePt t="40164" x="6794500" y="5651500"/>
          <p14:tracePt t="40181" x="6832600" y="5689600"/>
          <p14:tracePt t="40198" x="6877050" y="5727700"/>
          <p14:tracePt t="40214" x="6934200" y="5784850"/>
          <p14:tracePt t="40214" x="6965950" y="5816600"/>
          <p14:tracePt t="40232" x="7029450" y="5867400"/>
          <p14:tracePt t="40248" x="7086600" y="5905500"/>
          <p14:tracePt t="40264" x="7150100" y="5943600"/>
          <p14:tracePt t="40281" x="7194550" y="5969000"/>
          <p14:tracePt t="40297" x="7245350" y="5994400"/>
          <p14:tracePt t="40314" x="7302500" y="6013450"/>
          <p14:tracePt t="40331" x="7372350" y="6045200"/>
          <p14:tracePt t="40347" x="7442200" y="6064250"/>
          <p14:tracePt t="40364" x="7524750" y="6083300"/>
          <p14:tracePt t="40381" x="7588250" y="6089650"/>
          <p14:tracePt t="40397" x="7658100" y="6089650"/>
          <p14:tracePt t="40397" x="7689850" y="6089650"/>
          <p14:tracePt t="40415" x="7708900" y="6089650"/>
          <p14:tracePt t="40431" x="7797800" y="6089650"/>
          <p14:tracePt t="40449" x="7848600" y="6089650"/>
          <p14:tracePt t="40464" x="7905750" y="6089650"/>
          <p14:tracePt t="40481" x="7956550" y="6089650"/>
          <p14:tracePt t="40497" x="7988300" y="6089650"/>
          <p14:tracePt t="40514" x="8013700" y="6089650"/>
          <p14:tracePt t="40531" x="8026400" y="6089650"/>
          <p14:tracePt t="40575" x="8032750" y="6089650"/>
          <p14:tracePt t="41183" x="8051800" y="6089650"/>
          <p14:tracePt t="41191" x="8083550" y="6089650"/>
          <p14:tracePt t="41207" x="8178800" y="6083300"/>
          <p14:tracePt t="41215" x="8242300" y="6076950"/>
          <p14:tracePt t="41216" x="8286750" y="6070600"/>
          <p14:tracePt t="41231" x="8407400" y="6032500"/>
          <p14:tracePt t="41248" x="8439150" y="6019800"/>
          <p14:tracePt t="41264" x="8451850" y="6007100"/>
          <p14:tracePt t="41281" x="8458200" y="5975350"/>
          <p14:tracePt t="41297" x="8458200" y="5943600"/>
          <p14:tracePt t="41314" x="8458200" y="5911850"/>
          <p14:tracePt t="41331" x="8458200" y="5892800"/>
          <p14:tracePt t="41348" x="8458200" y="5861050"/>
          <p14:tracePt t="41364" x="8451850" y="5835650"/>
          <p14:tracePt t="41381" x="8439150" y="5810250"/>
          <p14:tracePt t="41397" x="8426450" y="5784850"/>
          <p14:tracePt t="41414" x="8407400" y="5746750"/>
          <p14:tracePt t="41431" x="8369300" y="5695950"/>
          <p14:tracePt t="41448" x="8350250" y="5676900"/>
          <p14:tracePt t="41464" x="8324850" y="5651500"/>
          <p14:tracePt t="41481" x="8305800" y="5626100"/>
          <p14:tracePt t="41497" x="8280400" y="5613400"/>
          <p14:tracePt t="41514" x="8261350" y="5607050"/>
          <p14:tracePt t="41531" x="8248650" y="5600700"/>
          <p14:tracePt t="41548" x="8216900" y="5588000"/>
          <p14:tracePt t="41564" x="8197850" y="5581650"/>
          <p14:tracePt t="41581" x="8166100" y="5568950"/>
          <p14:tracePt t="41597" x="8140700" y="5562600"/>
          <p14:tracePt t="41597" x="8128000" y="5562600"/>
          <p14:tracePt t="41631" x="8102600" y="5556250"/>
          <p14:tracePt t="41631" x="8064500" y="5549900"/>
          <p14:tracePt t="41648" x="8032750" y="5543550"/>
          <p14:tracePt t="41664" x="8001000" y="5543550"/>
          <p14:tracePt t="41681" x="7969250" y="5543550"/>
          <p14:tracePt t="41697" x="7950200" y="5543550"/>
          <p14:tracePt t="41714" x="7918450" y="5549900"/>
          <p14:tracePt t="41731" x="7899400" y="5556250"/>
          <p14:tracePt t="41747" x="7867650" y="5575300"/>
          <p14:tracePt t="41764" x="7848600" y="5588000"/>
          <p14:tracePt t="41781" x="7835900" y="5607050"/>
          <p14:tracePt t="41797" x="7797800" y="5632450"/>
          <p14:tracePt t="41814" x="7778750" y="5651500"/>
          <p14:tracePt t="41831" x="7740650" y="5702300"/>
          <p14:tracePt t="41848" x="7715250" y="5740400"/>
          <p14:tracePt t="41864" x="7677150" y="5791200"/>
          <p14:tracePt t="41881" x="7645400" y="5842000"/>
          <p14:tracePt t="41897" x="7613650" y="5892800"/>
          <p14:tracePt t="41914" x="7600950" y="5924550"/>
          <p14:tracePt t="41930" x="7600950" y="5943600"/>
          <p14:tracePt t="41947" x="7588250" y="5962650"/>
          <p14:tracePt t="41964" x="7588250" y="5981700"/>
          <p14:tracePt t="41981" x="7588250" y="6000750"/>
          <p14:tracePt t="41997" x="7588250" y="6013450"/>
          <p14:tracePt t="42014" x="7588250" y="6026150"/>
          <p14:tracePt t="42032" x="7594600" y="6051550"/>
          <p14:tracePt t="42047" x="7607300" y="6070600"/>
          <p14:tracePt t="42065" x="7626350" y="6096000"/>
          <p14:tracePt t="42081" x="7645400" y="6127750"/>
          <p14:tracePt t="42098" x="7670800" y="6153150"/>
          <p14:tracePt t="42114" x="7708900" y="6197600"/>
          <p14:tracePt t="42131" x="7740650" y="6235700"/>
          <p14:tracePt t="42147" x="7772400" y="6273800"/>
          <p14:tracePt t="42164" x="7804150" y="6299200"/>
          <p14:tracePt t="42181" x="7842250" y="6324600"/>
          <p14:tracePt t="42197" x="7874000" y="6350000"/>
          <p14:tracePt t="42214" x="7905750" y="6362700"/>
          <p14:tracePt t="42232" x="7924800" y="6362700"/>
          <p14:tracePt t="42247" x="7950200" y="6362700"/>
          <p14:tracePt t="42265" x="7969250" y="6362700"/>
          <p14:tracePt t="42281" x="7994650" y="6362700"/>
          <p14:tracePt t="42298" x="8032750" y="6356350"/>
          <p14:tracePt t="42314" x="8045450" y="6350000"/>
          <p14:tracePt t="42331" x="8070850" y="6343650"/>
          <p14:tracePt t="42347" x="8083550" y="6330950"/>
          <p14:tracePt t="42364" x="8102600" y="6324600"/>
          <p14:tracePt t="42381" x="8121650" y="6311900"/>
          <p14:tracePt t="42397" x="8140700" y="6292850"/>
          <p14:tracePt t="42414" x="8166100" y="6267450"/>
          <p14:tracePt t="42414" x="8172450" y="6261100"/>
          <p14:tracePt t="42432" x="8197850" y="6235700"/>
          <p14:tracePt t="42448" x="8216900" y="6197600"/>
          <p14:tracePt t="42464" x="8235950" y="6165850"/>
          <p14:tracePt t="42481" x="8242300" y="6134100"/>
          <p14:tracePt t="42498" x="8255000" y="6108700"/>
          <p14:tracePt t="42514" x="8261350" y="6083300"/>
          <p14:tracePt t="42531" x="8267700" y="6070600"/>
          <p14:tracePt t="42547" x="8267700" y="6051550"/>
          <p14:tracePt t="42564" x="8274050" y="6026150"/>
          <p14:tracePt t="42581" x="8274050" y="6013450"/>
          <p14:tracePt t="42597" x="8280400" y="5988050"/>
          <p14:tracePt t="42615" x="8280400" y="5975350"/>
          <p14:tracePt t="42631" x="8280400" y="5956300"/>
          <p14:tracePt t="42648" x="8280400" y="5943600"/>
          <p14:tracePt t="42695" x="8280400" y="5937250"/>
          <p14:tracePt t="42760" x="8280400" y="5930900"/>
          <p14:tracePt t="42800" x="8274050" y="5924550"/>
          <p14:tracePt t="42832" x="8267700" y="5918200"/>
          <p14:tracePt t="42839" x="8261350" y="5918200"/>
          <p14:tracePt t="42848" x="8255000" y="5905500"/>
          <p14:tracePt t="42857" x="8248650" y="5892800"/>
          <p14:tracePt t="42864" x="8235950" y="5873750"/>
          <p14:tracePt t="42881" x="8223250" y="5861050"/>
          <p14:tracePt t="42898" x="8216900" y="5854700"/>
          <p14:tracePt t="42914" x="8197850" y="5842000"/>
          <p14:tracePt t="42931" x="8178800" y="5829300"/>
          <p14:tracePt t="42948" x="8166100" y="5822950"/>
          <p14:tracePt t="42964" x="8140700" y="5803900"/>
          <p14:tracePt t="42981" x="8115300" y="5784850"/>
          <p14:tracePt t="42998" x="8089900" y="5765800"/>
          <p14:tracePt t="43014" x="8058150" y="5734050"/>
          <p14:tracePt t="43032" x="8039100" y="5727700"/>
          <p14:tracePt t="43047" x="8026400" y="5721350"/>
          <p14:tracePt t="43064" x="8026400" y="5715000"/>
          <p14:tracePt t="43081" x="8020050" y="5715000"/>
          <p14:tracePt t="43098" x="8007350" y="5715000"/>
          <p14:tracePt t="43114" x="7981950" y="5715000"/>
          <p14:tracePt t="43131" x="7950200" y="5746750"/>
          <p14:tracePt t="43148" x="7886700" y="5803900"/>
          <p14:tracePt t="43165" x="7823200" y="5867400"/>
          <p14:tracePt t="43181" x="7772400" y="5937250"/>
          <p14:tracePt t="43198" x="7734300" y="6007100"/>
          <p14:tracePt t="43214" x="7708900" y="6064250"/>
          <p14:tracePt t="43214" x="7708900" y="6076950"/>
          <p14:tracePt t="43232" x="7708900" y="6108700"/>
          <p14:tracePt t="43248" x="7708900" y="6121400"/>
          <p14:tracePt t="43264" x="7708900" y="6134100"/>
          <p14:tracePt t="43281" x="7708900" y="6140450"/>
          <p14:tracePt t="43298" x="7715250" y="6146800"/>
          <p14:tracePt t="43314" x="7715250" y="6153150"/>
          <p14:tracePt t="43331" x="7715250" y="6159500"/>
          <p14:tracePt t="43348" x="7715250" y="6165850"/>
          <p14:tracePt t="43364" x="7721600" y="6172200"/>
          <p14:tracePt t="43608" x="7715250" y="6172200"/>
          <p14:tracePt t="43655" x="7708900" y="6165850"/>
          <p14:tracePt t="43743" x="7702550" y="6165850"/>
          <p14:tracePt t="43746" x="7696200" y="6165850"/>
          <p14:tracePt t="43760" x="7689850" y="6172200"/>
          <p14:tracePt t="43764" x="7677150" y="6197600"/>
          <p14:tracePt t="43781" x="7677150" y="6229350"/>
          <p14:tracePt t="43797" x="7677150" y="6267450"/>
          <p14:tracePt t="43814" x="7677150" y="6299200"/>
          <p14:tracePt t="43830" x="7766050" y="6350000"/>
          <p14:tracePt t="43848" x="7886700" y="6375400"/>
          <p14:tracePt t="43864" x="8007350" y="6375400"/>
          <p14:tracePt t="43881" x="8096250" y="6362700"/>
          <p14:tracePt t="43897" x="8153400" y="6330950"/>
          <p14:tracePt t="43914" x="8197850" y="6286500"/>
          <p14:tracePt t="43931" x="8216900" y="6235700"/>
          <p14:tracePt t="43947" x="8242300" y="6159500"/>
          <p14:tracePt t="43964" x="8255000" y="6089650"/>
          <p14:tracePt t="43980" x="8267700" y="6007100"/>
          <p14:tracePt t="43997" x="8267700" y="5924550"/>
          <p14:tracePt t="44014" x="8267700" y="5848350"/>
          <p14:tracePt t="44031" x="8267700" y="5784850"/>
          <p14:tracePt t="44048" x="8255000" y="5759450"/>
          <p14:tracePt t="44064" x="8242300" y="5734050"/>
          <p14:tracePt t="44081" x="8235950" y="5727700"/>
          <p14:tracePt t="44097" x="8223250" y="5721350"/>
          <p14:tracePt t="44114" x="8223250" y="5715000"/>
          <p14:tracePt t="44131" x="8216900" y="5715000"/>
          <p14:tracePt t="44147" x="8204200" y="5708650"/>
          <p14:tracePt t="44164" x="8191500" y="5695950"/>
          <p14:tracePt t="44181" x="8166100" y="5689600"/>
          <p14:tracePt t="44197" x="8128000" y="5670550"/>
          <p14:tracePt t="44214" x="8089900" y="5664200"/>
          <p14:tracePt t="44230" x="8020050" y="5651500"/>
          <p14:tracePt t="44248" x="7975600" y="5645150"/>
          <p14:tracePt t="44264" x="7918450" y="5645150"/>
          <p14:tracePt t="44281" x="7874000" y="5645150"/>
          <p14:tracePt t="44297" x="7823200" y="5664200"/>
          <p14:tracePt t="44314" x="7778750" y="5695950"/>
          <p14:tracePt t="44331" x="7721600" y="5746750"/>
          <p14:tracePt t="44347" x="7677150" y="5791200"/>
          <p14:tracePt t="44364" x="7651750" y="5829300"/>
          <p14:tracePt t="44381" x="7645400" y="5854700"/>
          <p14:tracePt t="44397" x="7626350" y="5880100"/>
          <p14:tracePt t="44414" x="7620000" y="5905500"/>
          <p14:tracePt t="44431" x="7607300" y="5937250"/>
          <p14:tracePt t="44448" x="7607300" y="5969000"/>
          <p14:tracePt t="44464" x="7607300" y="6000750"/>
          <p14:tracePt t="44481" x="7607300" y="6013450"/>
          <p14:tracePt t="44497" x="7607300" y="6032500"/>
          <p14:tracePt t="44514" x="7607300" y="6051550"/>
          <p14:tracePt t="44530" x="7607300" y="6070600"/>
          <p14:tracePt t="44547" x="7607300" y="6083300"/>
          <p14:tracePt t="44564" x="7613650" y="6102350"/>
          <p14:tracePt t="44581" x="7613650" y="6115050"/>
          <p14:tracePt t="44597" x="7620000" y="6127750"/>
          <p14:tracePt t="44614" x="7626350" y="6140450"/>
          <p14:tracePt t="44630" x="7626350" y="6153150"/>
          <p14:tracePt t="44668" x="7632700" y="6159500"/>
          <p14:tracePt t="44696" x="7632700" y="6165850"/>
          <p14:tracePt t="44696" x="7632700" y="6172200"/>
          <p14:tracePt t="44719" x="7639050" y="6184900"/>
          <p14:tracePt t="44735" x="7639050" y="6191250"/>
          <p14:tracePt t="44747" x="7645400" y="6191250"/>
          <p14:tracePt t="44747" x="7645400" y="6203950"/>
          <p14:tracePt t="45094" x="7639050" y="6197600"/>
          <p14:tracePt t="45110" x="7632700" y="6191250"/>
          <p14:tracePt t="45118" x="7632700" y="6184900"/>
          <p14:tracePt t="45126" x="7626350" y="6184900"/>
          <p14:tracePt t="45131" x="7620000" y="6178550"/>
          <p14:tracePt t="45318" x="7620000" y="6184900"/>
          <p14:tracePt t="45338" x="7620000" y="6197600"/>
          <p14:tracePt t="45349" x="7620000" y="6203950"/>
          <p14:tracePt t="45357" x="7620000" y="6210300"/>
          <p14:tracePt t="45362" x="7626350" y="6216650"/>
          <p14:tracePt t="45378" x="7626350" y="6223000"/>
          <p14:tracePt t="45395" x="7632700" y="6235700"/>
          <p14:tracePt t="45412" x="7632700" y="6242050"/>
          <p14:tracePt t="45429" x="7639050" y="6254750"/>
          <p14:tracePt t="45445" x="7639050" y="6261100"/>
          <p14:tracePt t="45462" x="7639050" y="6267450"/>
          <p14:tracePt t="45502" x="7639050" y="6273800"/>
          <p14:tracePt t="46149" x="7645400" y="6273800"/>
          <p14:tracePt t="46182" x="7651750" y="6273800"/>
          <p14:tracePt t="46190" x="7664450" y="6273800"/>
          <p14:tracePt t="46207" x="7670800" y="6273800"/>
          <p14:tracePt t="46223" x="7677150" y="6267450"/>
          <p14:tracePt t="46238" x="7683500" y="6267450"/>
          <p14:tracePt t="46262" x="7689850" y="6267450"/>
          <p14:tracePt t="46541" x="7696200" y="6261100"/>
          <p14:tracePt t="46614" x="7702550" y="6254750"/>
          <p14:tracePt t="46616" x="7702550" y="6248400"/>
          <p14:tracePt t="47725" x="7721600" y="6229350"/>
          <p14:tracePt t="47738" x="7734300" y="6229350"/>
          <p14:tracePt t="47738" x="7740650" y="6229350"/>
          <p14:tracePt t="47745" x="7785100" y="6210300"/>
          <p14:tracePt t="47762" x="7816850" y="6197600"/>
          <p14:tracePt t="47778" x="7848600" y="6184900"/>
          <p14:tracePt t="47795" x="7867650" y="6172200"/>
          <p14:tracePt t="47812" x="7880350" y="6165850"/>
          <p14:tracePt t="47829" x="7886700" y="6165850"/>
          <p14:tracePt t="48222" x="7880350" y="6159500"/>
          <p14:tracePt t="48230" x="7848600" y="6153150"/>
          <p14:tracePt t="48239" x="7829550" y="6153150"/>
          <p14:tracePt t="48246" x="7816850" y="6153150"/>
          <p14:tracePt t="48263" x="7804150" y="6153150"/>
          <p14:tracePt t="48279" x="7797800" y="6153150"/>
          <p14:tracePt t="48296" x="7785100" y="6153150"/>
          <p14:tracePt t="48313" x="7766050" y="6153150"/>
          <p14:tracePt t="48329" x="7740650" y="6153150"/>
          <p14:tracePt t="48345" x="7734300" y="6153150"/>
          <p14:tracePt t="48362" x="7727950" y="6153150"/>
          <p14:tracePt t="48378" x="7721600" y="6153150"/>
          <p14:tracePt t="48413" x="7715250" y="6153150"/>
          <p14:tracePt t="48421" x="7715250" y="6159500"/>
          <p14:tracePt t="48429" x="7708900" y="6165850"/>
          <p14:tracePt t="48445" x="7683500" y="6165850"/>
          <p14:tracePt t="48462" x="7664450" y="6172200"/>
          <p14:tracePt t="48478" x="7645400" y="6172200"/>
          <p14:tracePt t="48495" x="7632700" y="6178550"/>
          <p14:tracePt t="48534" x="7626350" y="6178550"/>
          <p14:tracePt t="48718" x="7626350" y="6184900"/>
          <p14:tracePt t="48749" x="7626350" y="6191250"/>
          <p14:tracePt t="48781" x="7626350" y="6197600"/>
          <p14:tracePt t="48797" x="7626350" y="6203950"/>
          <p14:tracePt t="48942" x="7626350" y="6197600"/>
          <p14:tracePt t="48950" x="7626350" y="6184900"/>
          <p14:tracePt t="48958" x="7626350" y="6172200"/>
          <p14:tracePt t="48963" x="7626350" y="6153150"/>
          <p14:tracePt t="48979" x="7626350" y="6146800"/>
          <p14:tracePt t="48996" x="7626350" y="6140450"/>
          <p14:tracePt t="49101" x="7632700" y="6140450"/>
          <p14:tracePt t="49110" x="7632700" y="6134100"/>
          <p14:tracePt t="49118" x="7632700" y="6127750"/>
          <p14:tracePt t="49134" x="7639050" y="6127750"/>
          <p14:tracePt t="49726" x="7639050" y="6121400"/>
          <p14:tracePt t="49734" x="7639050" y="6102350"/>
          <p14:tracePt t="49755" x="7639050" y="6096000"/>
          <p14:tracePt t="49766" x="7639050" y="6089650"/>
          <p14:tracePt t="49790" x="7639050" y="6083300"/>
          <p14:tracePt t="50118" x="7645400" y="6076950"/>
          <p14:tracePt t="50133" x="7658100" y="6064250"/>
          <p14:tracePt t="50141" x="7677150" y="6051550"/>
          <p14:tracePt t="50162" x="7702550" y="6019800"/>
          <p14:tracePt t="50163" x="7721600" y="5994400"/>
          <p14:tracePt t="50179" x="7740650" y="5969000"/>
          <p14:tracePt t="50196" x="7753350" y="5949950"/>
          <p14:tracePt t="50213" x="7778750" y="5918200"/>
          <p14:tracePt t="50231" x="7785100" y="5899150"/>
          <p14:tracePt t="50247" x="7791450" y="5886450"/>
          <p14:tracePt t="50263" x="7791450" y="5880100"/>
          <p14:tracePt t="50280" x="7797800" y="5880100"/>
          <p14:tracePt t="50296" x="7797800" y="5867400"/>
          <p14:tracePt t="50374" x="7797800" y="5854700"/>
          <p14:tracePt t="50379" x="7797800" y="5848350"/>
          <p14:tracePt t="50396" x="7804150" y="5842000"/>
          <p14:tracePt t="50397" x="7810500" y="5816600"/>
          <p14:tracePt t="50413" x="7829550" y="5791200"/>
          <p14:tracePt t="50429" x="7829550" y="5784850"/>
          <p14:tracePt t="50446" x="7829550" y="5778500"/>
          <p14:tracePt t="50724" x="7835900" y="5772150"/>
          <p14:tracePt t="50750" x="7842250" y="5753100"/>
          <p14:tracePt t="50758" x="7842250" y="5721350"/>
          <p14:tracePt t="50766" x="7842250" y="5683250"/>
          <p14:tracePt t="50780" x="7842250" y="5664200"/>
          <p14:tracePt t="50814" x="7842250" y="5657850"/>
          <p14:tracePt t="50901" x="7842250" y="5670550"/>
          <p14:tracePt t="50910" x="7835900" y="5689600"/>
          <p14:tracePt t="50918" x="7835900" y="5702300"/>
          <p14:tracePt t="50926" x="7835900" y="5721350"/>
          <p14:tracePt t="50934" x="7829550" y="5765800"/>
          <p14:tracePt t="50946" x="7829550" y="5803900"/>
          <p14:tracePt t="50963" x="7829550" y="5816600"/>
          <p14:tracePt t="50979" x="7829550" y="5829300"/>
          <p14:tracePt t="51166" x="7835900" y="5829300"/>
          <p14:tracePt t="51214" x="7842250" y="5829300"/>
          <p14:tracePt t="51264" x="7848600" y="5829300"/>
          <p14:tracePt t="51286" x="7854950" y="5829300"/>
          <p14:tracePt t="51438" x="7854950" y="5816600"/>
          <p14:tracePt t="51446" x="7848600" y="5810250"/>
          <p14:tracePt t="51454" x="7848600" y="5797550"/>
          <p14:tracePt t="51461" x="7842250" y="5778500"/>
          <p14:tracePt t="51472" x="7835900" y="5778500"/>
          <p14:tracePt t="51479" x="7835900" y="5772150"/>
          <p14:tracePt t="51496" x="7835900" y="5759450"/>
          <p14:tracePt t="51926" x="7848600" y="5759450"/>
          <p14:tracePt t="51938" x="7854950" y="5759450"/>
          <p14:tracePt t="51939" x="7861300" y="5765800"/>
          <p14:tracePt t="51946" x="7880350" y="5772150"/>
          <p14:tracePt t="51963" x="7905750" y="5784850"/>
          <p14:tracePt t="51979" x="7912100" y="5784850"/>
          <p14:tracePt t="51996" x="7931150" y="5791200"/>
          <p14:tracePt t="52012" x="7950200" y="5797550"/>
          <p14:tracePt t="52030" x="7969250" y="5803900"/>
          <p14:tracePt t="52046" x="7975600" y="5803900"/>
          <p14:tracePt t="52063" x="7981950" y="5803900"/>
          <p14:tracePt t="52110" x="7988300" y="5810250"/>
          <p14:tracePt t="52118" x="7994650" y="5810250"/>
          <p14:tracePt t="52126" x="8001000" y="5810250"/>
          <p14:tracePt t="52129" x="8013700" y="5810250"/>
          <p14:tracePt t="52146" x="8032750" y="5810250"/>
          <p14:tracePt t="52163" x="8045450" y="5816600"/>
          <p14:tracePt t="52179" x="8058150" y="5816600"/>
          <p14:tracePt t="52196" x="8064500" y="5816600"/>
          <p14:tracePt t="52212" x="8077200" y="5822950"/>
          <p14:tracePt t="52212" x="8089900" y="5822950"/>
          <p14:tracePt t="52230" x="8102600" y="5822950"/>
          <p14:tracePt t="52246" x="8121650" y="5822950"/>
          <p14:tracePt t="52264" x="8140700" y="5822950"/>
          <p14:tracePt t="52279" x="8153400" y="5822950"/>
          <p14:tracePt t="52296" x="8166100" y="5822950"/>
          <p14:tracePt t="52312" x="8172450" y="5822950"/>
          <p14:tracePt t="52329" x="8178800" y="5822950"/>
          <p14:tracePt t="52346" x="8191500" y="5822950"/>
          <p14:tracePt t="52363" x="8210550" y="5822950"/>
          <p14:tracePt t="52379" x="8235950" y="5822950"/>
          <p14:tracePt t="52396" x="8267700" y="5829300"/>
          <p14:tracePt t="52412" x="8331200" y="5842000"/>
          <p14:tracePt t="52430" x="8362950" y="5842000"/>
          <p14:tracePt t="52446" x="8401050" y="5842000"/>
          <p14:tracePt t="52463" x="8413750" y="5842000"/>
          <p14:tracePt t="52479" x="8420100" y="5842000"/>
          <p14:tracePt t="52496" x="8426450" y="5848350"/>
          <p14:tracePt t="52541" x="8432800" y="5848350"/>
          <p14:tracePt t="52549" x="8439150" y="5848350"/>
          <p14:tracePt t="52565" x="8451850" y="5854700"/>
          <p14:tracePt t="52579" x="8458200" y="5854700"/>
          <p14:tracePt t="52582" x="8477250" y="5854700"/>
          <p14:tracePt t="52596" x="8483600" y="5854700"/>
          <p14:tracePt t="52612" x="8496300" y="5861050"/>
          <p14:tracePt t="52630" x="8502650" y="5861050"/>
          <p14:tracePt t="52646" x="8509000" y="5861050"/>
          <p14:tracePt t="52662" x="8515350" y="5861050"/>
          <p14:tracePt t="53199" x="8515350" y="5854700"/>
          <p14:tracePt t="53207" x="8509000" y="5835650"/>
          <p14:tracePt t="53215" x="8477250" y="5778500"/>
          <p14:tracePt t="53231" x="8470900" y="5759450"/>
          <p14:tracePt t="53231" x="8451850" y="5734050"/>
          <p14:tracePt t="53247" x="8432800" y="5708650"/>
          <p14:tracePt t="53263" x="8426450" y="5702300"/>
          <p14:tracePt t="53281" x="8420100" y="5695950"/>
          <p14:tracePt t="53297" x="8413750" y="5689600"/>
          <p14:tracePt t="53359" x="8407400" y="5689600"/>
          <p14:tracePt t="53375" x="8407400" y="5683250"/>
          <p14:tracePt t="53711" x="8401050" y="5683250"/>
          <p14:tracePt t="53712" x="8369300" y="5676900"/>
          <p14:tracePt t="53730" x="8337550" y="5664200"/>
          <p14:tracePt t="53731" x="8216900" y="5645150"/>
          <p14:tracePt t="53747" x="8128000" y="5613400"/>
          <p14:tracePt t="53763" x="8058150" y="5581650"/>
          <p14:tracePt t="53780" x="8020050" y="5562600"/>
          <p14:tracePt t="53797" x="8001000" y="5556250"/>
          <p14:tracePt t="53814" x="7988300" y="5549900"/>
          <p14:tracePt t="53967" x="7981950" y="5556250"/>
          <p14:tracePt t="53975" x="7969250" y="5562600"/>
          <p14:tracePt t="53991" x="7962900" y="5568950"/>
          <p14:tracePt t="53999" x="7956550" y="5568950"/>
          <p14:tracePt t="54007" x="7950200" y="5575300"/>
          <p14:tracePt t="54110" x="7950200" y="5581650"/>
          <p14:tracePt t="54127" x="7950200" y="5588000"/>
          <p14:tracePt t="54135" x="7956550" y="5588000"/>
          <p14:tracePt t="54141" x="7969250" y="5588000"/>
          <p14:tracePt t="54147" x="7988300" y="5600700"/>
          <p14:tracePt t="54163" x="8007350" y="5600700"/>
          <p14:tracePt t="54180" x="8032750" y="5613400"/>
          <p14:tracePt t="54197" x="8051800" y="5619750"/>
          <p14:tracePt t="54214" x="8064500" y="5619750"/>
          <p14:tracePt t="54230" x="8077200" y="5626100"/>
          <p14:tracePt t="54367" x="8077200" y="5645150"/>
          <p14:tracePt t="54374" x="8089900" y="5670550"/>
          <p14:tracePt t="54382" x="8089900" y="5689600"/>
          <p14:tracePt t="54391" x="8089900" y="5708650"/>
          <p14:tracePt t="54399" x="8089900" y="5753100"/>
          <p14:tracePt t="54413" x="8089900" y="5784850"/>
          <p14:tracePt t="54430" x="8070850" y="5816600"/>
          <p14:tracePt t="54447" x="8051800" y="5835650"/>
          <p14:tracePt t="54463" x="8032750" y="5848350"/>
          <p14:tracePt t="54480" x="7994650" y="5867400"/>
          <p14:tracePt t="54497" x="7969250" y="5880100"/>
          <p14:tracePt t="54513" x="7956550" y="5880100"/>
          <p14:tracePt t="54530" x="7943850" y="5886450"/>
          <p14:tracePt t="54547" x="7937500" y="5886450"/>
          <p14:tracePt t="54563" x="7931150" y="5886450"/>
          <p14:tracePt t="54580" x="7918450" y="5886450"/>
          <p14:tracePt t="54597" x="7912100" y="5886450"/>
          <p14:tracePt t="54613" x="7886700" y="5886450"/>
          <p14:tracePt t="54631" x="7874000" y="5886450"/>
          <p14:tracePt t="54647" x="7842250" y="5886450"/>
          <p14:tracePt t="54663" x="7804150" y="5886450"/>
          <p14:tracePt t="54680" x="7766050" y="5886450"/>
          <p14:tracePt t="54697" x="7721600" y="5886450"/>
          <p14:tracePt t="54713" x="7689850" y="5886450"/>
          <p14:tracePt t="54730" x="7658100" y="5886450"/>
          <p14:tracePt t="54747" x="7645400" y="5886450"/>
          <p14:tracePt t="54763" x="7632700" y="5886450"/>
          <p14:tracePt t="54831" x="7626350" y="5892800"/>
          <p14:tracePt t="54879" x="7632700" y="5892800"/>
          <p14:tracePt t="54887" x="7645400" y="5892800"/>
          <p14:tracePt t="54895" x="7664450" y="5892800"/>
          <p14:tracePt t="54900" x="7747000" y="5892800"/>
          <p14:tracePt t="54913" x="7880350" y="5892800"/>
          <p14:tracePt t="54930" x="8007350" y="5892800"/>
          <p14:tracePt t="54947" x="8108950" y="5880100"/>
          <p14:tracePt t="54963" x="8147050" y="5867400"/>
          <p14:tracePt t="54980" x="8166100" y="5854700"/>
          <p14:tracePt t="54997" x="8172450" y="5854700"/>
          <p14:tracePt t="55013" x="8197850" y="5835650"/>
          <p14:tracePt t="55031" x="8204200" y="5822950"/>
          <p14:tracePt t="55047" x="8210550" y="5803900"/>
          <p14:tracePt t="55063" x="8216900" y="5791200"/>
          <p14:tracePt t="55080" x="8223250" y="5778500"/>
          <p14:tracePt t="55097" x="8223250" y="5753100"/>
          <p14:tracePt t="55113" x="8223250" y="5740400"/>
          <p14:tracePt t="55130" x="8223250" y="5721350"/>
          <p14:tracePt t="55147" x="8216900" y="5702300"/>
          <p14:tracePt t="55163" x="8210550" y="5689600"/>
          <p14:tracePt t="55180" x="8191500" y="5670550"/>
          <p14:tracePt t="55197" x="8172450" y="5657850"/>
          <p14:tracePt t="55213" x="8121650" y="5632450"/>
          <p14:tracePt t="55231" x="8089900" y="5626100"/>
          <p14:tracePt t="55247" x="8058150" y="5619750"/>
          <p14:tracePt t="55263" x="8039100" y="5619750"/>
          <p14:tracePt t="55279" x="8013700" y="5619750"/>
          <p14:tracePt t="55297" x="7988300" y="5632450"/>
          <p14:tracePt t="55313" x="7969250" y="5657850"/>
          <p14:tracePt t="55330" x="7943850" y="5689600"/>
          <p14:tracePt t="55347" x="7931150" y="5740400"/>
          <p14:tracePt t="55363" x="7912100" y="5797550"/>
          <p14:tracePt t="55380" x="7905750" y="5854700"/>
          <p14:tracePt t="55397" x="7899400" y="5924550"/>
          <p14:tracePt t="55413" x="7899400" y="6019800"/>
          <p14:tracePt t="55431" x="7899400" y="6083300"/>
          <p14:tracePt t="55447" x="7899400" y="6127750"/>
          <p14:tracePt t="55463" x="7918450" y="6184900"/>
          <p14:tracePt t="55480" x="7931150" y="6229350"/>
          <p14:tracePt t="55497" x="7956550" y="6273800"/>
          <p14:tracePt t="55513" x="7975600" y="6299200"/>
          <p14:tracePt t="55530" x="8001000" y="6330950"/>
          <p14:tracePt t="55547" x="8058150" y="6362700"/>
          <p14:tracePt t="55563" x="8102600" y="6375400"/>
          <p14:tracePt t="55580" x="8159750" y="6388100"/>
          <p14:tracePt t="55597" x="8210550" y="6394450"/>
          <p14:tracePt t="55613" x="8235950" y="6394450"/>
          <p14:tracePt t="55613" x="8242300" y="6394450"/>
          <p14:tracePt t="55631" x="8261350" y="6375400"/>
          <p14:tracePt t="55647" x="8267700" y="6343650"/>
          <p14:tracePt t="55664" x="8267700" y="6280150"/>
          <p14:tracePt t="55680" x="8267700" y="6203950"/>
          <p14:tracePt t="55697" x="8255000" y="6146800"/>
          <p14:tracePt t="55713" x="8235950" y="6096000"/>
          <p14:tracePt t="55730" x="8204200" y="6051550"/>
          <p14:tracePt t="55747" x="8191500" y="6026150"/>
          <p14:tracePt t="55763" x="8178800" y="6013450"/>
          <p14:tracePt t="55780" x="8153400" y="6007100"/>
          <p14:tracePt t="55797" x="8128000" y="5994400"/>
          <p14:tracePt t="55813" x="8089900" y="5988050"/>
          <p14:tracePt t="55831" x="8058150" y="5981700"/>
          <p14:tracePt t="55847" x="8026400" y="5975350"/>
          <p14:tracePt t="55864" x="7994650" y="5975350"/>
          <p14:tracePt t="55880" x="7956550" y="5975350"/>
          <p14:tracePt t="55897" x="7931150" y="5975350"/>
          <p14:tracePt t="55913" x="7918450" y="5975350"/>
          <p14:tracePt t="55930" x="7912100" y="5975350"/>
          <p14:tracePt t="55946" x="7905750" y="5981700"/>
          <p14:tracePt t="55963" x="7899400" y="5988050"/>
          <p14:tracePt t="55980" x="7899400" y="6007100"/>
          <p14:tracePt t="55997" x="7899400" y="6019800"/>
          <p14:tracePt t="56013" x="7899400" y="6051550"/>
          <p14:tracePt t="56031" x="7899400" y="6070600"/>
          <p14:tracePt t="56047" x="7899400" y="6083300"/>
          <p14:tracePt t="56063" x="7886700" y="6096000"/>
          <p14:tracePt t="56080" x="7880350" y="6102350"/>
          <p14:tracePt t="56097" x="7874000" y="6108700"/>
          <p14:tracePt t="56113" x="7848600" y="6108700"/>
          <p14:tracePt t="56130" x="7804150" y="6108700"/>
          <p14:tracePt t="56147" x="7747000" y="6108700"/>
          <p14:tracePt t="56163" x="7696200" y="6108700"/>
          <p14:tracePt t="56180" x="7607300" y="6108700"/>
          <p14:tracePt t="56197" x="7505700" y="6108700"/>
          <p14:tracePt t="56213" x="7461250" y="6115050"/>
          <p14:tracePt t="56213" x="7429500" y="6115050"/>
          <p14:tracePt t="56231" x="7404100" y="6115050"/>
          <p14:tracePt t="56247" x="7397750" y="6115050"/>
          <p14:tracePt t="56263" x="7391400" y="6115050"/>
          <p14:tracePt t="56334" x="7385050" y="6115050"/>
          <p14:tracePt t="57471" x="7404100" y="6115050"/>
          <p14:tracePt t="57478" x="7429500" y="6121400"/>
          <p14:tracePt t="57479" x="7467600" y="6127750"/>
          <p14:tracePt t="57488" x="7512050" y="6127750"/>
          <p14:tracePt t="57496" x="7613650" y="6127750"/>
          <p14:tracePt t="57513" x="7715250" y="6127750"/>
          <p14:tracePt t="57530" x="7797800" y="6127750"/>
          <p14:tracePt t="57547" x="7835900" y="6127750"/>
          <p14:tracePt t="57563" x="7848600" y="6127750"/>
          <p14:tracePt t="57580" x="7854950" y="6127750"/>
          <p14:tracePt t="57596" x="7861300" y="6127750"/>
          <p14:tracePt t="57613" x="7867650" y="6127750"/>
          <p14:tracePt t="57630" x="7874000" y="6127750"/>
          <p14:tracePt t="57647" x="7880350" y="6127750"/>
          <p14:tracePt t="57663" x="7893050" y="6127750"/>
          <p14:tracePt t="57680" x="7918450" y="6121400"/>
          <p14:tracePt t="57696" x="7937500" y="6121400"/>
          <p14:tracePt t="57713" x="7937500" y="6115050"/>
          <p14:tracePt t="57730" x="7950200" y="6115050"/>
          <p14:tracePt t="57766" x="7956550" y="6108700"/>
          <p14:tracePt t="57767" x="7962900" y="6102350"/>
          <p14:tracePt t="57780" x="7975600" y="6089650"/>
          <p14:tracePt t="57796" x="7994650" y="6076950"/>
          <p14:tracePt t="57813" x="8020050" y="6057900"/>
          <p14:tracePt t="57813" x="8026400" y="6045200"/>
          <p14:tracePt t="57831" x="8058150" y="6038850"/>
          <p14:tracePt t="57847" x="8070850" y="6026150"/>
          <p14:tracePt t="57864" x="8083550" y="6026150"/>
          <p14:tracePt t="57880" x="8089900" y="6019800"/>
          <p14:tracePt t="57896" x="8102600" y="6013450"/>
          <p14:tracePt t="57913" x="8108950" y="6007100"/>
          <p14:tracePt t="57930" x="8121650" y="5994400"/>
          <p14:tracePt t="57947" x="8134350" y="5981700"/>
          <p14:tracePt t="57963" x="8134350" y="5962650"/>
          <p14:tracePt t="57980" x="8140700" y="5943600"/>
          <p14:tracePt t="57996" x="8140700" y="5918200"/>
          <p14:tracePt t="58013" x="8140700" y="5892800"/>
          <p14:tracePt t="58030" x="8140700" y="5842000"/>
          <p14:tracePt t="58047" x="8134350" y="5810250"/>
          <p14:tracePt t="58063" x="8115300" y="5765800"/>
          <p14:tracePt t="58080" x="8083550" y="5708650"/>
          <p14:tracePt t="58097" x="8039100" y="5638800"/>
          <p14:tracePt t="58113" x="8007350" y="5594350"/>
          <p14:tracePt t="58130" x="7981950" y="5568950"/>
          <p14:tracePt t="58146" x="7962900" y="5549900"/>
          <p14:tracePt t="58181" x="7956550" y="5549900"/>
          <p14:tracePt t="58196" x="7950200" y="5549900"/>
          <p14:tracePt t="58197" x="7943850" y="5543550"/>
          <p14:tracePt t="58213" x="7905750" y="5543550"/>
          <p14:tracePt t="58231" x="7861300" y="5556250"/>
          <p14:tracePt t="58246" x="7810500" y="5600700"/>
          <p14:tracePt t="58263" x="7759700" y="5638800"/>
          <p14:tracePt t="58280" x="7721600" y="5676900"/>
          <p14:tracePt t="58296" x="7696200" y="5708650"/>
          <p14:tracePt t="58313" x="7677150" y="5740400"/>
          <p14:tracePt t="58330" x="7664450" y="5765800"/>
          <p14:tracePt t="58347" x="7645400" y="5803900"/>
          <p14:tracePt t="58363" x="7632700" y="5822950"/>
          <p14:tracePt t="58380" x="7626350" y="5867400"/>
          <p14:tracePt t="58396" x="7607300" y="5905500"/>
          <p14:tracePt t="58413" x="7588250" y="5949950"/>
          <p14:tracePt t="58430" x="7581900" y="5988050"/>
          <p14:tracePt t="58447" x="7581900" y="6013450"/>
          <p14:tracePt t="58463" x="7581900" y="6038850"/>
          <p14:tracePt t="58480" x="7581900" y="6057900"/>
          <p14:tracePt t="58498" x="7581900" y="6083300"/>
          <p14:tracePt t="58513" x="7581900" y="6115050"/>
          <p14:tracePt t="58530" x="7600950" y="6146800"/>
          <p14:tracePt t="58547" x="7620000" y="6172200"/>
          <p14:tracePt t="58564" x="7639050" y="6203950"/>
          <p14:tracePt t="58580" x="7658100" y="6229350"/>
          <p14:tracePt t="58597" x="7683500" y="6254750"/>
          <p14:tracePt t="58613" x="7708900" y="6273800"/>
          <p14:tracePt t="58613" x="7721600" y="6286500"/>
          <p14:tracePt t="58631" x="7759700" y="6311900"/>
          <p14:tracePt t="58647" x="7778750" y="6330950"/>
          <p14:tracePt t="58664" x="7810500" y="6350000"/>
          <p14:tracePt t="58680" x="7842250" y="6369050"/>
          <p14:tracePt t="58697" x="7874000" y="6381750"/>
          <p14:tracePt t="58713" x="7912100" y="6394450"/>
          <p14:tracePt t="58730" x="7943850" y="6407150"/>
          <p14:tracePt t="58746" x="7975600" y="6407150"/>
          <p14:tracePt t="58763" x="8007350" y="6413500"/>
          <p14:tracePt t="58780" x="8039100" y="6419850"/>
          <p14:tracePt t="58797" x="8064500" y="6419850"/>
          <p14:tracePt t="58813" x="8089900" y="6419850"/>
          <p14:tracePt t="58813" x="8102600" y="6419850"/>
          <p14:tracePt t="58831" x="8121650" y="6419850"/>
          <p14:tracePt t="58847" x="8147050" y="6413500"/>
          <p14:tracePt t="58863" x="8172450" y="6394450"/>
          <p14:tracePt t="58880" x="8191500" y="6375400"/>
          <p14:tracePt t="58897" x="8223250" y="6337300"/>
          <p14:tracePt t="58913" x="8248650" y="6299200"/>
          <p14:tracePt t="58930" x="8267700" y="6248400"/>
          <p14:tracePt t="58946" x="8286750" y="6172200"/>
          <p14:tracePt t="58963" x="8293100" y="6102350"/>
          <p14:tracePt t="58980" x="8305800" y="6032500"/>
          <p14:tracePt t="58996" x="8312150" y="5975350"/>
          <p14:tracePt t="59013" x="8312150" y="5918200"/>
          <p14:tracePt t="59031" x="8312150" y="5867400"/>
          <p14:tracePt t="59047" x="8305800" y="5829300"/>
          <p14:tracePt t="59063" x="8299450" y="5778500"/>
          <p14:tracePt t="59080" x="8274050" y="5727700"/>
          <p14:tracePt t="59097" x="8255000" y="5683250"/>
          <p14:tracePt t="59113" x="8235950" y="5651500"/>
          <p14:tracePt t="59130" x="8223250" y="5626100"/>
          <p14:tracePt t="59146" x="8223250" y="5619750"/>
          <p14:tracePt t="59163" x="8216900" y="5619750"/>
          <p14:tracePt t="59180" x="8210550" y="5607050"/>
          <p14:tracePt t="59214" x="8204200" y="5600700"/>
          <p14:tracePt t="59231" x="8197850" y="5594350"/>
          <p14:tracePt t="59231" x="8185150" y="5588000"/>
          <p14:tracePt t="59247" x="8172450" y="5581650"/>
          <p14:tracePt t="59263" x="8159750" y="5581650"/>
          <p14:tracePt t="59280" x="8147050" y="5575300"/>
          <p14:tracePt t="59297" x="8128000" y="5575300"/>
          <p14:tracePt t="59313" x="8102600" y="5568950"/>
          <p14:tracePt t="59330" x="8077200" y="5568950"/>
          <p14:tracePt t="59347" x="8045450" y="5568950"/>
          <p14:tracePt t="59364" x="8007350" y="5575300"/>
          <p14:tracePt t="59380" x="7969250" y="5594350"/>
          <p14:tracePt t="59397" x="7937500" y="5607050"/>
          <p14:tracePt t="59413" x="7912100" y="5619750"/>
          <p14:tracePt t="59413" x="7905750" y="5626100"/>
          <p14:tracePt t="59431" x="7886700" y="5638800"/>
          <p14:tracePt t="59446" x="7874000" y="5645150"/>
          <p14:tracePt t="59463" x="7854950" y="5651500"/>
          <p14:tracePt t="59480" x="7842250" y="5664200"/>
          <p14:tracePt t="59497" x="7823200" y="5683250"/>
          <p14:tracePt t="59513" x="7797800" y="5715000"/>
          <p14:tracePt t="59530" x="7778750" y="5740400"/>
          <p14:tracePt t="59546" x="7766050" y="5759450"/>
          <p14:tracePt t="59563" x="7753350" y="5778500"/>
          <p14:tracePt t="59580" x="7740650" y="5797550"/>
          <p14:tracePt t="59597" x="7727950" y="5816600"/>
          <p14:tracePt t="59613" x="7721600" y="5842000"/>
          <p14:tracePt t="59631" x="7715250" y="5867400"/>
          <p14:tracePt t="59647" x="7708900" y="5886450"/>
          <p14:tracePt t="59663" x="7708900" y="5918200"/>
          <p14:tracePt t="59680" x="7708900" y="5943600"/>
          <p14:tracePt t="59696" x="7708900" y="5962650"/>
          <p14:tracePt t="59713" x="7708900" y="5988050"/>
          <p14:tracePt t="59730" x="7708900" y="6013450"/>
          <p14:tracePt t="59746" x="7708900" y="6051550"/>
          <p14:tracePt t="59763" x="7708900" y="6096000"/>
          <p14:tracePt t="59780" x="7708900" y="6134100"/>
          <p14:tracePt t="59797" x="7708900" y="6172200"/>
          <p14:tracePt t="59813" x="7708900" y="6210300"/>
          <p14:tracePt t="59831" x="7708900" y="6223000"/>
          <p14:tracePt t="59846" x="7708900" y="6235700"/>
          <p14:tracePt t="59863" x="7715250" y="6242050"/>
          <p14:tracePt t="59880" x="7721600" y="6254750"/>
          <p14:tracePt t="59896" x="7727950" y="6267450"/>
          <p14:tracePt t="59913" x="7740650" y="6280150"/>
          <p14:tracePt t="59930" x="7759700" y="6299200"/>
          <p14:tracePt t="59946" x="7778750" y="6318250"/>
          <p14:tracePt t="59963" x="7804150" y="6343650"/>
          <p14:tracePt t="59980" x="7823200" y="6356350"/>
          <p14:tracePt t="59996" x="7848600" y="6369050"/>
          <p14:tracePt t="60013" x="7886700" y="6381750"/>
          <p14:tracePt t="60031" x="7905750" y="6381750"/>
          <p14:tracePt t="60047" x="7924800" y="6381750"/>
          <p14:tracePt t="60063" x="7943850" y="6381750"/>
          <p14:tracePt t="60080" x="7956550" y="6381750"/>
          <p14:tracePt t="60096" x="7975600" y="6381750"/>
          <p14:tracePt t="60114" x="7994650" y="6369050"/>
          <p14:tracePt t="60130" x="8007350" y="6362700"/>
          <p14:tracePt t="60147" x="8013700" y="6356350"/>
          <p14:tracePt t="60163" x="8026400" y="6356350"/>
          <p14:tracePt t="60180" x="8032750" y="6350000"/>
          <p14:tracePt t="60196" x="8045450" y="6337300"/>
          <p14:tracePt t="60213" x="8083550" y="6305550"/>
          <p14:tracePt t="60231" x="8108950" y="6280150"/>
          <p14:tracePt t="60247" x="8128000" y="6248400"/>
          <p14:tracePt t="60263" x="8134350" y="6203950"/>
          <p14:tracePt t="60280" x="8147050" y="6159500"/>
          <p14:tracePt t="60296" x="8153400" y="6108700"/>
          <p14:tracePt t="60313" x="8159750" y="6057900"/>
          <p14:tracePt t="60330" x="8159750" y="6007100"/>
          <p14:tracePt t="60346" x="8159750" y="5962650"/>
          <p14:tracePt t="60363" x="8159750" y="5905500"/>
          <p14:tracePt t="60396" x="8159750" y="5854700"/>
          <p14:tracePt t="60397" x="8140700" y="5797550"/>
          <p14:tracePt t="60413" x="8134350" y="5765800"/>
          <p14:tracePt t="60430" x="8115300" y="5727700"/>
          <p14:tracePt t="60447" x="8108950" y="5715000"/>
          <p14:tracePt t="60463" x="8102600" y="5702300"/>
          <p14:tracePt t="60480" x="8102600" y="5695950"/>
          <p14:tracePt t="60496" x="8096250" y="5689600"/>
          <p14:tracePt t="60513" x="8096250" y="5683250"/>
          <p14:tracePt t="60530" x="8089900" y="5683250"/>
          <p14:tracePt t="60547" x="8089900" y="5676900"/>
          <p14:tracePt t="60563" x="8083550" y="5664200"/>
          <p14:tracePt t="60580" x="8077200" y="5664200"/>
          <p14:tracePt t="60596" x="8070850" y="5651500"/>
          <p14:tracePt t="60926" x="8070850" y="5638800"/>
          <p14:tracePt t="60934" x="8070850" y="5626100"/>
          <p14:tracePt t="60939" x="8070850" y="5607050"/>
          <p14:tracePt t="60946" x="8070850" y="5556250"/>
          <p14:tracePt t="60963" x="8070850" y="5486400"/>
          <p14:tracePt t="60980" x="8070850" y="5441950"/>
          <p14:tracePt t="60996" x="8058150" y="5422900"/>
          <p14:tracePt t="61013" x="8045450" y="5403850"/>
          <p14:tracePt t="61030" x="8020050" y="5384800"/>
          <p14:tracePt t="61047" x="7994650" y="5384800"/>
          <p14:tracePt t="61063" x="7950200" y="5378450"/>
          <p14:tracePt t="61080" x="7905750" y="5378450"/>
          <p14:tracePt t="61096" x="7835900" y="5397500"/>
          <p14:tracePt t="61113" x="7766050" y="5441950"/>
          <p14:tracePt t="61130" x="7715250" y="5486400"/>
          <p14:tracePt t="61146" x="7670800" y="5524500"/>
          <p14:tracePt t="61163" x="7632700" y="5562600"/>
          <p14:tracePt t="61180" x="7613650" y="5607050"/>
          <p14:tracePt t="61196" x="7600950" y="5651500"/>
          <p14:tracePt t="61213" x="7581900" y="5702300"/>
          <p14:tracePt t="61230" x="7556500" y="5797550"/>
          <p14:tracePt t="61247" x="7550150" y="5867400"/>
          <p14:tracePt t="61263" x="7543800" y="5930900"/>
          <p14:tracePt t="61280" x="7543800" y="5981700"/>
          <p14:tracePt t="61296" x="7543800" y="6026150"/>
          <p14:tracePt t="61313" x="7543800" y="6057900"/>
          <p14:tracePt t="61329" x="7550150" y="6076950"/>
          <p14:tracePt t="61346" x="7550150" y="6096000"/>
          <p14:tracePt t="61363" x="7556500" y="6115050"/>
          <p14:tracePt t="61381" x="7562850" y="6134100"/>
          <p14:tracePt t="61396" x="7569200" y="6172200"/>
          <p14:tracePt t="61413" x="7581900" y="6235700"/>
          <p14:tracePt t="61430" x="7588250" y="6292850"/>
          <p14:tracePt t="61447" x="7600950" y="6356350"/>
          <p14:tracePt t="61463" x="7613650" y="6407150"/>
          <p14:tracePt t="61480" x="7626350" y="6445250"/>
          <p14:tracePt t="61496" x="7632700" y="6477000"/>
          <p14:tracePt t="61513" x="7651750" y="6502400"/>
          <p14:tracePt t="61530" x="7670800" y="6521450"/>
          <p14:tracePt t="61546" x="7689850" y="6527800"/>
          <p14:tracePt t="61563" x="7721600" y="6534150"/>
          <p14:tracePt t="61580" x="7772400" y="6534150"/>
          <p14:tracePt t="61596" x="7823200" y="6534150"/>
          <p14:tracePt t="61613" x="7880350" y="6534150"/>
          <p14:tracePt t="61630" x="7943850" y="6515100"/>
          <p14:tracePt t="61646" x="7975600" y="6489700"/>
          <p14:tracePt t="61663" x="8026400" y="6470650"/>
          <p14:tracePt t="61680" x="8070850" y="6438900"/>
          <p14:tracePt t="61696" x="8121650" y="6394450"/>
          <p14:tracePt t="61713" x="8166100" y="6350000"/>
          <p14:tracePt t="61730" x="8191500" y="6273800"/>
          <p14:tracePt t="61747" x="8210550" y="6165850"/>
          <p14:tracePt t="61763" x="8216900" y="6070600"/>
          <p14:tracePt t="61780" x="8216900" y="5975350"/>
          <p14:tracePt t="61797" x="8216900" y="5892800"/>
          <p14:tracePt t="61813" x="8210550" y="5772150"/>
          <p14:tracePt t="61831" x="8204200" y="5708650"/>
          <p14:tracePt t="61846" x="8191500" y="5657850"/>
          <p14:tracePt t="61863" x="8172450" y="5613400"/>
          <p14:tracePt t="61880" x="8159750" y="5575300"/>
          <p14:tracePt t="61897" x="8140700" y="5543550"/>
          <p14:tracePt t="61913" x="8134350" y="5530850"/>
          <p14:tracePt t="61930" x="8128000" y="5518150"/>
          <p14:tracePt t="61974" x="8121650" y="5518150"/>
          <p14:tracePt t="61982" x="8115300" y="5511800"/>
          <p14:tracePt t="61990" x="8102600" y="5505450"/>
          <p14:tracePt t="61996" x="8089900" y="5499100"/>
          <p14:tracePt t="62013" x="8045450" y="5492750"/>
          <p14:tracePt t="62031" x="8020050" y="5492750"/>
          <p14:tracePt t="62047" x="7975600" y="5492750"/>
          <p14:tracePt t="62063" x="7924800" y="5518150"/>
          <p14:tracePt t="62079" x="7861300" y="5575300"/>
          <p14:tracePt t="62096" x="7810500" y="5632450"/>
          <p14:tracePt t="62113" x="7766050" y="5689600"/>
          <p14:tracePt t="62130" x="7734300" y="5765800"/>
          <p14:tracePt t="62146" x="7708900" y="5822950"/>
          <p14:tracePt t="62163" x="7702550" y="5873750"/>
          <p14:tracePt t="62179" x="7696200" y="5918200"/>
          <p14:tracePt t="62196" x="7689850" y="5962650"/>
          <p14:tracePt t="62213" x="7683500" y="6019800"/>
          <p14:tracePt t="62231" x="7683500" y="6057900"/>
          <p14:tracePt t="62246" x="7683500" y="6089650"/>
          <p14:tracePt t="62263" x="7683500" y="6134100"/>
          <p14:tracePt t="62280" x="7683500" y="6159500"/>
          <p14:tracePt t="62296" x="7689850" y="6197600"/>
          <p14:tracePt t="62313" x="7708900" y="6223000"/>
          <p14:tracePt t="62330" x="7727950" y="6254750"/>
          <p14:tracePt t="62346" x="7753350" y="6280150"/>
          <p14:tracePt t="62363" x="7778750" y="6305550"/>
          <p14:tracePt t="62379" x="7810500" y="6337300"/>
          <p14:tracePt t="62397" x="7848600" y="6369050"/>
          <p14:tracePt t="62413" x="7912100" y="6413500"/>
          <p14:tracePt t="62431" x="7950200" y="6426200"/>
          <p14:tracePt t="62447" x="7981950" y="6445250"/>
          <p14:tracePt t="62463" x="8001000" y="6445250"/>
          <p14:tracePt t="62480" x="8020050" y="6445250"/>
          <p14:tracePt t="62496" x="8051800" y="6445250"/>
          <p14:tracePt t="62513" x="8077200" y="6438900"/>
          <p14:tracePt t="62530" x="8108950" y="6419850"/>
          <p14:tracePt t="62546" x="8134350" y="6400800"/>
          <p14:tracePt t="62563" x="8159750" y="6381750"/>
          <p14:tracePt t="62579" x="8178800" y="6356350"/>
          <p14:tracePt t="62596" x="8210550" y="6318250"/>
          <p14:tracePt t="62613" x="8255000" y="6229350"/>
          <p14:tracePt t="62631" x="8274050" y="6165850"/>
          <p14:tracePt t="62646" x="8286750" y="6102350"/>
          <p14:tracePt t="62663" x="8299450" y="6026150"/>
          <p14:tracePt t="62679" x="8299450" y="5975350"/>
          <p14:tracePt t="62696" x="8299450" y="5924550"/>
          <p14:tracePt t="62713" x="8299450" y="5886450"/>
          <p14:tracePt t="62730" x="8299450" y="5848350"/>
          <p14:tracePt t="62746" x="8286750" y="5810250"/>
          <p14:tracePt t="62763" x="8267700" y="5759450"/>
          <p14:tracePt t="62779" x="8248650" y="5715000"/>
          <p14:tracePt t="62796" x="8235950" y="5689600"/>
          <p14:tracePt t="62813" x="8229600" y="5664200"/>
          <p14:tracePt t="62831" x="8210550" y="5651500"/>
          <p14:tracePt t="62846" x="8204200" y="5638800"/>
          <p14:tracePt t="62863" x="8204200" y="5632450"/>
          <p14:tracePt t="62879" x="8197850" y="5632450"/>
          <p14:tracePt t="62896" x="8185150" y="5619750"/>
          <p14:tracePt t="62913" x="8178800" y="5613400"/>
          <p14:tracePt t="62930" x="8159750" y="5607050"/>
          <p14:tracePt t="62946" x="8128000" y="5600700"/>
          <p14:tracePt t="62963" x="8096250" y="5588000"/>
          <p14:tracePt t="62979" x="8070850" y="5588000"/>
          <p14:tracePt t="62996" x="8058150" y="5581650"/>
          <p14:tracePt t="63013" x="8032750" y="5575300"/>
          <p14:tracePt t="63030" x="8007350" y="5575300"/>
          <p14:tracePt t="63046" x="7981950" y="5575300"/>
          <p14:tracePt t="63063" x="7943850" y="5594350"/>
          <p14:tracePt t="63080" x="7905750" y="5619750"/>
          <p14:tracePt t="63096" x="7861300" y="5664200"/>
          <p14:tracePt t="63113" x="7835900" y="5689600"/>
          <p14:tracePt t="63130" x="7810500" y="5715000"/>
          <p14:tracePt t="63146" x="7785100" y="5753100"/>
          <p14:tracePt t="63163" x="7766050" y="5791200"/>
          <p14:tracePt t="63179" x="7740650" y="5842000"/>
          <p14:tracePt t="63196" x="7721600" y="5911850"/>
          <p14:tracePt t="63213" x="7677150" y="6051550"/>
          <p14:tracePt t="63230" x="7658100" y="6134100"/>
          <p14:tracePt t="63246" x="7651750" y="6197600"/>
          <p14:tracePt t="63263" x="7651750" y="6248400"/>
          <p14:tracePt t="63279" x="7651750" y="6286500"/>
          <p14:tracePt t="63296" x="7664450" y="6318250"/>
          <p14:tracePt t="63313" x="7670800" y="6350000"/>
          <p14:tracePt t="63329" x="7677150" y="6362700"/>
          <p14:tracePt t="63346" x="7689850" y="6381750"/>
          <p14:tracePt t="63363" x="7708900" y="6400800"/>
          <p14:tracePt t="63379" x="7747000" y="6419850"/>
          <p14:tracePt t="63396" x="7778750" y="6426200"/>
          <p14:tracePt t="63396" x="7797800" y="6432550"/>
          <p14:tracePt t="63414" x="7835900" y="6445250"/>
          <p14:tracePt t="63430" x="7880350" y="6445250"/>
          <p14:tracePt t="63447" x="7918450" y="6451600"/>
          <p14:tracePt t="63463" x="7962900" y="6451600"/>
          <p14:tracePt t="63480" x="8007350" y="6451600"/>
          <p14:tracePt t="63496" x="8070850" y="6445250"/>
          <p14:tracePt t="63513" x="8140700" y="6407150"/>
          <p14:tracePt t="63529" x="8204200" y="6343650"/>
          <p14:tracePt t="63546" x="8267700" y="6273800"/>
          <p14:tracePt t="63563" x="8293100" y="6197600"/>
          <p14:tracePt t="63580" x="8331200" y="6115050"/>
          <p14:tracePt t="63596" x="8337550" y="6019800"/>
          <p14:tracePt t="63613" x="8337550" y="5892800"/>
          <p14:tracePt t="63630" x="8337550" y="5810250"/>
          <p14:tracePt t="63647" x="8305800" y="5715000"/>
          <p14:tracePt t="63663" x="8267700" y="5632450"/>
          <p14:tracePt t="63680" x="8223250" y="5549900"/>
          <p14:tracePt t="63696" x="8185150" y="5486400"/>
          <p14:tracePt t="63713" x="8172450" y="5467350"/>
          <p14:tracePt t="63729" x="8153400" y="5448300"/>
          <p14:tracePt t="63746" x="8140700" y="5435600"/>
          <p14:tracePt t="63763" x="8128000" y="5429250"/>
          <p14:tracePt t="63780" x="8115300" y="5429250"/>
          <p14:tracePt t="63796" x="8108950" y="5429250"/>
          <p14:tracePt t="63813" x="8083550" y="5422900"/>
          <p14:tracePt t="63830" x="8058150" y="5422900"/>
          <p14:tracePt t="63846" x="8032750" y="5422900"/>
          <p14:tracePt t="63863" x="7994650" y="5422900"/>
          <p14:tracePt t="63880" x="7956550" y="5429250"/>
          <p14:tracePt t="63896" x="7912100" y="5461000"/>
          <p14:tracePt t="63913" x="7861300" y="5499100"/>
          <p14:tracePt t="63929" x="7810500" y="5556250"/>
          <p14:tracePt t="63947" x="7766050" y="5626100"/>
          <p14:tracePt t="63963" x="7727950" y="5708650"/>
          <p14:tracePt t="63980" x="7696200" y="5810250"/>
          <p14:tracePt t="63996" x="7664450" y="5899150"/>
          <p14:tracePt t="64013" x="7651750" y="6013450"/>
          <p14:tracePt t="64030" x="7651750" y="6064250"/>
          <p14:tracePt t="64047" x="7651750" y="6102350"/>
          <p14:tracePt t="64063" x="7651750" y="6146800"/>
          <p14:tracePt t="64082" x="7651750" y="6191250"/>
          <p14:tracePt t="64096" x="7664450" y="6223000"/>
          <p14:tracePt t="64112" x="7677150" y="6261100"/>
          <p14:tracePt t="64129" x="7689850" y="6292850"/>
          <p14:tracePt t="64145" x="7715250" y="6330950"/>
          <p14:tracePt t="64162" x="7734300" y="6350000"/>
          <p14:tracePt t="64179" x="7759700" y="6375400"/>
          <p14:tracePt t="64196" x="7804150" y="6400800"/>
          <p14:tracePt t="64213" x="7880350" y="6426200"/>
          <p14:tracePt t="64230" x="7931150" y="6438900"/>
          <p14:tracePt t="64247" x="7981950" y="6438900"/>
          <p14:tracePt t="64263" x="8032750" y="6438900"/>
          <p14:tracePt t="64280" x="8070850" y="6419850"/>
          <p14:tracePt t="64296" x="8108950" y="6362700"/>
          <p14:tracePt t="64313" x="8134350" y="6280150"/>
          <p14:tracePt t="64329" x="8147050" y="6191250"/>
          <p14:tracePt t="64346" x="8153400" y="6108700"/>
          <p14:tracePt t="64363" x="8153400" y="6045200"/>
          <p14:tracePt t="64380" x="8153400" y="6000750"/>
          <p14:tracePt t="64396" x="8159750" y="5962650"/>
          <p14:tracePt t="64412" x="8159750" y="5937250"/>
          <p14:tracePt t="64429" x="8153400" y="5873750"/>
          <p14:tracePt t="64446" x="8140700" y="5810250"/>
          <p14:tracePt t="64463" x="8128000" y="5753100"/>
          <p14:tracePt t="64479" x="8108950" y="5702300"/>
          <p14:tracePt t="64496" x="8096250" y="5664200"/>
          <p14:tracePt t="64513" x="8077200" y="5645150"/>
          <p14:tracePt t="64530" x="8058150" y="5613400"/>
          <p14:tracePt t="64546" x="8039100" y="5594350"/>
          <p14:tracePt t="64563" x="8032750" y="5581650"/>
          <p14:tracePt t="64579" x="8013700" y="5568950"/>
          <p14:tracePt t="64596" x="8007350" y="5562600"/>
          <p14:tracePt t="64613" x="7994650" y="5562600"/>
          <p14:tracePt t="64629" x="7975600" y="5562600"/>
          <p14:tracePt t="64646" x="7950200" y="5562600"/>
          <p14:tracePt t="64663" x="7931150" y="5562600"/>
          <p14:tracePt t="64679" x="7912100" y="5568950"/>
          <p14:tracePt t="64696" x="7880350" y="5594350"/>
          <p14:tracePt t="64713" x="7861300" y="5619750"/>
          <p14:tracePt t="64729" x="7842250" y="5638800"/>
          <p14:tracePt t="64746" x="7829550" y="5683250"/>
          <p14:tracePt t="64763" x="7810500" y="5734050"/>
          <p14:tracePt t="64780" x="7804150" y="5797550"/>
          <p14:tracePt t="64796" x="7797800" y="5842000"/>
          <p14:tracePt t="64813" x="7785100" y="5924550"/>
          <p14:tracePt t="64830" x="7785100" y="5969000"/>
          <p14:tracePt t="64846" x="7785100" y="6026150"/>
          <p14:tracePt t="64863" x="7785100" y="6064250"/>
          <p14:tracePt t="64880" x="7785100" y="6102350"/>
          <p14:tracePt t="64896" x="7785100" y="6140450"/>
          <p14:tracePt t="64913" x="7797800" y="6178550"/>
          <p14:tracePt t="64930" x="7804150" y="6210300"/>
          <p14:tracePt t="64946" x="7823200" y="6235700"/>
          <p14:tracePt t="64962" x="7842250" y="6261100"/>
          <p14:tracePt t="64979" x="7861300" y="6286500"/>
          <p14:tracePt t="64996" x="7880350" y="6311900"/>
          <p14:tracePt t="65013" x="7899400" y="6343650"/>
          <p14:tracePt t="65031" x="7912100" y="6362700"/>
          <p14:tracePt t="65046" x="7931150" y="6381750"/>
          <p14:tracePt t="65064" x="7943850" y="6388100"/>
          <p14:tracePt t="65080" x="7969250" y="6400800"/>
          <p14:tracePt t="65097" x="8001000" y="6407150"/>
          <p14:tracePt t="65113" x="8032750" y="6419850"/>
          <p14:tracePt t="65130" x="8070850" y="6426200"/>
          <p14:tracePt t="65146" x="8108950" y="6426200"/>
          <p14:tracePt t="65163" x="8153400" y="6426200"/>
          <p14:tracePt t="65179" x="8197850" y="6413500"/>
          <p14:tracePt t="65196" x="8242300" y="6388100"/>
          <p14:tracePt t="65213" x="8299450" y="6330950"/>
          <p14:tracePt t="65231" x="8331200" y="6261100"/>
          <p14:tracePt t="65246" x="8350250" y="6165850"/>
          <p14:tracePt t="65263" x="8362950" y="6038850"/>
          <p14:tracePt t="65279" x="8362950" y="5873750"/>
          <p14:tracePt t="65296" x="8350250" y="5657850"/>
          <p14:tracePt t="65313" x="8331200" y="5524500"/>
          <p14:tracePt t="65330" x="8312150" y="5467350"/>
          <p14:tracePt t="65346" x="8299450" y="5422900"/>
          <p14:tracePt t="65363" x="8280400" y="5391150"/>
          <p14:tracePt t="65379" x="8267700" y="5378450"/>
          <p14:tracePt t="65396" x="8255000" y="5372100"/>
          <p14:tracePt t="65413" x="8216900" y="5340350"/>
          <p14:tracePt t="65431" x="8197850" y="5340350"/>
          <p14:tracePt t="65447" x="8166100" y="5334000"/>
          <p14:tracePt t="65463" x="8121650" y="5334000"/>
          <p14:tracePt t="65480" x="8083550" y="5334000"/>
          <p14:tracePt t="65496" x="8051800" y="5334000"/>
          <p14:tracePt t="65513" x="8020050" y="5340350"/>
          <p14:tracePt t="65531" x="7988300" y="5359400"/>
          <p14:tracePt t="65546" x="7950200" y="5391150"/>
          <p14:tracePt t="65563" x="7912100" y="5441950"/>
          <p14:tracePt t="65579" x="7874000" y="5530850"/>
          <p14:tracePt t="65596" x="7835900" y="5619750"/>
          <p14:tracePt t="65613" x="7804150" y="5746750"/>
          <p14:tracePt t="65631" x="7785100" y="5829300"/>
          <p14:tracePt t="65646" x="7778750" y="5911850"/>
          <p14:tracePt t="65663" x="7778750" y="5988050"/>
          <p14:tracePt t="65679" x="7778750" y="6070600"/>
          <p14:tracePt t="65696" x="7778750" y="6146800"/>
          <p14:tracePt t="65713" x="7778750" y="6203950"/>
          <p14:tracePt t="65730" x="7797800" y="6261100"/>
          <p14:tracePt t="65746" x="7810500" y="6299200"/>
          <p14:tracePt t="65763" x="7829550" y="6337300"/>
          <p14:tracePt t="65779" x="7854950" y="6369050"/>
          <p14:tracePt t="65796" x="7874000" y="6394450"/>
          <p14:tracePt t="65813" x="7905750" y="6432550"/>
          <p14:tracePt t="65831" x="7924800" y="6451600"/>
          <p14:tracePt t="65846" x="7943850" y="6470650"/>
          <p14:tracePt t="65863" x="7962900" y="6483350"/>
          <p14:tracePt t="65879" x="8001000" y="6502400"/>
          <p14:tracePt t="65896" x="8058150" y="6502400"/>
          <p14:tracePt t="65913" x="8121650" y="6502400"/>
          <p14:tracePt t="65930" x="8185150" y="6502400"/>
          <p14:tracePt t="65946" x="8261350" y="6470650"/>
          <p14:tracePt t="65963" x="8318500" y="6426200"/>
          <p14:tracePt t="65979" x="8343900" y="6375400"/>
          <p14:tracePt t="65996" x="8369300" y="6305550"/>
          <p14:tracePt t="66013" x="8394700" y="6184900"/>
          <p14:tracePt t="66030" x="8394700" y="6102350"/>
          <p14:tracePt t="66046" x="8394700" y="6007100"/>
          <p14:tracePt t="66063" x="8394700" y="5905500"/>
          <p14:tracePt t="66079" x="8369300" y="5810250"/>
          <p14:tracePt t="66096" x="8337550" y="5734050"/>
          <p14:tracePt t="66113" x="8318500" y="5683250"/>
          <p14:tracePt t="66130" x="8305800" y="5651500"/>
          <p14:tracePt t="66146" x="8293100" y="5632450"/>
          <p14:tracePt t="66163" x="8293100" y="5619750"/>
          <p14:tracePt t="66179" x="8286750" y="5613400"/>
          <p14:tracePt t="66277" x="8280400" y="5600700"/>
          <p14:tracePt t="66289" x="8267700" y="5581650"/>
          <p14:tracePt t="66289" x="8255000" y="5568950"/>
          <p14:tracePt t="66296" x="8223250" y="5524500"/>
          <p14:tracePt t="66313" x="8178800" y="5473700"/>
          <p14:tracePt t="66329" x="8121650" y="5435600"/>
          <p14:tracePt t="66346" x="8083550" y="5403850"/>
          <p14:tracePt t="66363" x="8051800" y="5391150"/>
          <p14:tracePt t="66379" x="8039100" y="5384800"/>
          <p14:tracePt t="66396" x="8026400" y="5384800"/>
          <p14:tracePt t="66413" x="8001000" y="5384800"/>
          <p14:tracePt t="66430" x="7969250" y="5403850"/>
          <p14:tracePt t="66446" x="7905750" y="5441950"/>
          <p14:tracePt t="66463" x="7861300" y="5480050"/>
          <p14:tracePt t="66479" x="7823200" y="5518150"/>
          <p14:tracePt t="66496" x="7785100" y="5556250"/>
          <p14:tracePt t="66512" x="7753350" y="5600700"/>
          <p14:tracePt t="66529" x="7708900" y="5664200"/>
          <p14:tracePt t="66546" x="7670800" y="5721350"/>
          <p14:tracePt t="66563" x="7639050" y="5797550"/>
          <p14:tracePt t="66579" x="7607300" y="5873750"/>
          <p14:tracePt t="66596" x="7581900" y="5956300"/>
          <p14:tracePt t="66612" x="7550150" y="6096000"/>
          <p14:tracePt t="66631" x="7550150" y="6165850"/>
          <p14:tracePt t="66646" x="7550150" y="6216650"/>
          <p14:tracePt t="66663" x="7569200" y="6273800"/>
          <p14:tracePt t="66679" x="7594600" y="6330950"/>
          <p14:tracePt t="66696" x="7639050" y="6388100"/>
          <p14:tracePt t="66713" x="7664450" y="6426200"/>
          <p14:tracePt t="66730" x="7696200" y="6457950"/>
          <p14:tracePt t="66747" x="7721600" y="6483350"/>
          <p14:tracePt t="66763" x="7740650" y="6496050"/>
          <p14:tracePt t="66780" x="7778750" y="6515100"/>
          <p14:tracePt t="66796" x="7810500" y="6521450"/>
          <p14:tracePt t="66813" x="7874000" y="6553200"/>
          <p14:tracePt t="66830" x="7924800" y="6565900"/>
          <p14:tracePt t="66846" x="7988300" y="6578600"/>
          <p14:tracePt t="66863" x="8039100" y="6584950"/>
          <p14:tracePt t="66879" x="8089900" y="6584950"/>
          <p14:tracePt t="66896" x="8128000" y="6584950"/>
          <p14:tracePt t="66913" x="8191500" y="6584950"/>
          <p14:tracePt t="66929" x="8242300" y="6559550"/>
          <p14:tracePt t="66946" x="8305800" y="6489700"/>
          <p14:tracePt t="66963" x="8343900" y="6407150"/>
          <p14:tracePt t="66979" x="8375650" y="6299200"/>
          <p14:tracePt t="66996" x="8388350" y="6191250"/>
          <p14:tracePt t="67013" x="8388350" y="6057900"/>
          <p14:tracePt t="67030" x="8388350" y="6007100"/>
          <p14:tracePt t="67046" x="8375650" y="5943600"/>
          <p14:tracePt t="67063" x="8356600" y="5880100"/>
          <p14:tracePt t="67080" x="8331200" y="5816600"/>
          <p14:tracePt t="67096" x="8299450" y="5746750"/>
          <p14:tracePt t="67113" x="8274050" y="5689600"/>
          <p14:tracePt t="67129" x="8248650" y="5645150"/>
          <p14:tracePt t="67146" x="8235950" y="5613400"/>
          <p14:tracePt t="67163" x="8216900" y="5581650"/>
          <p14:tracePt t="67180" x="8204200" y="5562600"/>
          <p14:tracePt t="67196" x="8185150" y="5543550"/>
          <p14:tracePt t="67213" x="8159750" y="5524500"/>
          <p14:tracePt t="67230" x="8140700" y="5511800"/>
          <p14:tracePt t="67246" x="8115300" y="5505450"/>
          <p14:tracePt t="67263" x="8070850" y="5486400"/>
          <p14:tracePt t="67280" x="8020050" y="5480050"/>
          <p14:tracePt t="67296" x="7956550" y="5480050"/>
          <p14:tracePt t="67313" x="7893050" y="5480050"/>
          <p14:tracePt t="67329" x="7835900" y="5492750"/>
          <p14:tracePt t="67346" x="7778750" y="5524500"/>
          <p14:tracePt t="67363" x="7721600" y="5556250"/>
          <p14:tracePt t="67379" x="7670800" y="5588000"/>
          <p14:tracePt t="67396" x="7639050" y="5607050"/>
          <p14:tracePt t="67413" x="7594600" y="5638800"/>
          <p14:tracePt t="67430" x="7562850" y="5664200"/>
          <p14:tracePt t="67446" x="7550150" y="5683250"/>
          <p14:tracePt t="67463" x="7531100" y="5715000"/>
          <p14:tracePt t="67480" x="7524750" y="5746750"/>
          <p14:tracePt t="67496" x="7518400" y="5797550"/>
          <p14:tracePt t="67513" x="7512050" y="5835650"/>
          <p14:tracePt t="67529" x="7512050" y="5873750"/>
          <p14:tracePt t="67546" x="7512050" y="5899150"/>
          <p14:tracePt t="67563" x="7512050" y="5905500"/>
          <p14:tracePt t="67579" x="7512050" y="5911850"/>
          <p14:tracePt t="67596" x="7512050" y="5918200"/>
          <p14:tracePt t="67613" x="7518400" y="5930900"/>
          <p14:tracePt t="69846" x="7518400" y="5937250"/>
          <p14:tracePt t="69849" x="7480300" y="5911850"/>
          <p14:tracePt t="69863" x="7251700" y="5753100"/>
          <p14:tracePt t="69863" x="6623050" y="5378450"/>
          <p14:tracePt t="69879" x="5746750" y="4927600"/>
          <p14:tracePt t="69896" x="4933950" y="4546600"/>
          <p14:tracePt t="69912" x="4318000" y="4248150"/>
          <p14:tracePt t="69929" x="3911600" y="4070350"/>
          <p14:tracePt t="69946" x="3771900" y="4006850"/>
          <p14:tracePt t="69963" x="3689350" y="3987800"/>
          <p14:tracePt t="69979" x="3657600" y="3981450"/>
          <p14:tracePt t="69996" x="3632200" y="3975100"/>
          <p14:tracePt t="70012" x="3562350" y="3975100"/>
          <p14:tracePt t="70030" x="3492500" y="3975100"/>
          <p14:tracePt t="70046" x="3448050" y="3987800"/>
          <p14:tracePt t="70063" x="3422650" y="3994150"/>
          <p14:tracePt t="70080" x="3416300" y="3994150"/>
          <p14:tracePt t="70246" x="3409950" y="4025900"/>
          <p14:tracePt t="70255" x="3409950" y="4057650"/>
          <p14:tracePt t="70256" x="3409950" y="4095750"/>
          <p14:tracePt t="70264" x="3409950" y="4165600"/>
          <p14:tracePt t="70280" x="3416300" y="4248150"/>
          <p14:tracePt t="70297" x="3454400" y="4324350"/>
          <p14:tracePt t="70314" x="3498850" y="4400550"/>
          <p14:tracePt t="70330" x="3536950" y="4451350"/>
          <p14:tracePt t="70347" x="3581400" y="4489450"/>
          <p14:tracePt t="70363" x="3600450" y="4508500"/>
          <p14:tracePt t="70380" x="3613150" y="4508500"/>
          <p14:tracePt t="70397" x="3619500" y="4514850"/>
          <p14:tracePt t="70511" x="3625850" y="4514850"/>
          <p14:tracePt t="70519" x="3638550" y="4514850"/>
          <p14:tracePt t="70527" x="3651250" y="4514850"/>
          <p14:tracePt t="70538" x="3663950" y="4514850"/>
          <p14:tracePt t="70548" x="3689350" y="4514850"/>
          <p14:tracePt t="70565" x="3746500" y="4514850"/>
          <p14:tracePt t="70581" x="3860800" y="4546600"/>
          <p14:tracePt t="70598" x="4057650" y="4584700"/>
          <p14:tracePt t="70614" x="4686300" y="4673600"/>
          <p14:tracePt t="70632" x="5111750" y="4730750"/>
          <p14:tracePt t="70648" x="5435600" y="4737100"/>
          <p14:tracePt t="70664" x="5619750" y="4737100"/>
          <p14:tracePt t="70682" x="5753100" y="4718050"/>
          <p14:tracePt t="70698" x="5803900" y="4699000"/>
          <p14:tracePt t="70714" x="5842000" y="4679950"/>
          <p14:tracePt t="70730" x="5861050" y="4667250"/>
          <p14:tracePt t="70748" x="5880100" y="4660900"/>
          <p14:tracePt t="70764" x="5892800" y="4654550"/>
          <p14:tracePt t="70781" x="5905500" y="4641850"/>
          <p14:tracePt t="70823" x="5911850" y="4635500"/>
          <p14:tracePt t="70840" x="5918200" y="4635500"/>
          <p14:tracePt t="70848" x="5924550" y="4622800"/>
          <p14:tracePt t="70848" x="5937250" y="4610100"/>
          <p14:tracePt t="70864" x="5962650" y="4584700"/>
          <p14:tracePt t="70881" x="5981700" y="4565650"/>
          <p14:tracePt t="70898" x="6013450" y="4552950"/>
          <p14:tracePt t="70915" x="6045200" y="4527550"/>
          <p14:tracePt t="70931" x="6051550" y="4521200"/>
          <p14:tracePt t="70948" x="6057900" y="4514850"/>
          <p14:tracePt t="70964" x="6070600" y="4502150"/>
          <p14:tracePt t="70981" x="6070600" y="4495800"/>
          <p14:tracePt t="70998" x="6070600" y="4483100"/>
          <p14:tracePt t="71015" x="6076950" y="4457700"/>
          <p14:tracePt t="71032" x="6076950" y="4438650"/>
          <p14:tracePt t="71048" x="6076950" y="4432300"/>
          <p14:tracePt t="71096" x="6076950" y="4425950"/>
          <p14:tracePt t="71112" x="6076950" y="4419600"/>
          <p14:tracePt t="71143" x="6076950" y="4413250"/>
          <p14:tracePt t="71680" x="6076950" y="4400550"/>
          <p14:tracePt t="71696" x="6070600" y="4387850"/>
          <p14:tracePt t="71698" x="6070600" y="4381500"/>
          <p14:tracePt t="71735" x="6070600" y="4375150"/>
          <p14:tracePt t="71736" x="6064250" y="4368800"/>
          <p14:tracePt t="71975" x="6064250" y="4362450"/>
          <p14:tracePt t="71983" x="6057900" y="4343400"/>
          <p14:tracePt t="71991" x="6051550" y="4324350"/>
          <p14:tracePt t="71998" x="6032500" y="4273550"/>
          <p14:tracePt t="72014" x="6007100" y="4210050"/>
          <p14:tracePt t="72032" x="6000750" y="4197350"/>
          <p14:tracePt t="72048" x="6000750" y="4191000"/>
          <p14:tracePt t="72672" x="6007100" y="4191000"/>
          <p14:tracePt t="72680" x="6083300" y="4184650"/>
          <p14:tracePt t="72690" x="6146800" y="4165600"/>
          <p14:tracePt t="72698" x="6311900" y="4114800"/>
          <p14:tracePt t="72714" x="6623050" y="3994150"/>
          <p14:tracePt t="72731" x="6959600" y="3835400"/>
          <p14:tracePt t="72748" x="7512050" y="3454400"/>
          <p14:tracePt t="72780" x="7677150" y="3321050"/>
          <p14:tracePt t="72781" x="7899400" y="3105150"/>
          <p14:tracePt t="72797" x="8051800" y="2857500"/>
          <p14:tracePt t="72814" x="8128000" y="2660650"/>
          <p14:tracePt t="72832" x="8147050" y="2578100"/>
          <p14:tracePt t="72848" x="8153400" y="2527300"/>
          <p14:tracePt t="72864" x="8159750" y="2495550"/>
          <p14:tracePt t="72881" x="8159750" y="2482850"/>
          <p14:tracePt t="72999" x="8159750" y="2476500"/>
          <p14:tracePt t="73007" x="8159750" y="2457450"/>
          <p14:tracePt t="73015" x="8134350" y="2413000"/>
          <p14:tracePt t="73040" x="8115300" y="2387600"/>
          <p14:tracePt t="73047" x="8096250" y="2355850"/>
          <p14:tracePt t="73064" x="8089900" y="2349500"/>
          <p14:tracePt t="73065" x="8077200" y="2336800"/>
          <p14:tracePt t="73081" x="8058150" y="2336800"/>
          <p14:tracePt t="73098" x="8039100" y="2336800"/>
          <p14:tracePt t="73114" x="8007350" y="2336800"/>
          <p14:tracePt t="73131" x="7981950" y="2343150"/>
          <p14:tracePt t="73148" x="7943850" y="2355850"/>
          <p14:tracePt t="73164" x="7893050" y="2368550"/>
          <p14:tracePt t="73181" x="7848600" y="2381250"/>
          <p14:tracePt t="73198" x="7810500" y="2400300"/>
          <p14:tracePt t="73214" x="7766050" y="2413000"/>
          <p14:tracePt t="73232" x="7747000" y="2419350"/>
          <p14:tracePt t="73247" x="7740650" y="2419350"/>
          <p14:tracePt t="73264" x="7727950" y="2419350"/>
          <p14:tracePt t="73303" x="7721600" y="2419350"/>
          <p14:tracePt t="73471" x="7734300" y="2419350"/>
          <p14:tracePt t="73479" x="7753350" y="2413000"/>
          <p14:tracePt t="73480" x="7829550" y="2400300"/>
          <p14:tracePt t="73498" x="7899400" y="2387600"/>
          <p14:tracePt t="73514" x="7988300" y="2381250"/>
          <p14:tracePt t="73531" x="8032750" y="2381250"/>
          <p14:tracePt t="73548" x="8045450" y="2381250"/>
          <p14:tracePt t="73565" x="8058150" y="2381250"/>
          <p14:tracePt t="73581" x="8064500" y="2381250"/>
          <p14:tracePt t="73776" x="8051800" y="2381250"/>
          <p14:tracePt t="73782" x="8032750" y="2381250"/>
          <p14:tracePt t="73798" x="8013700" y="2381250"/>
          <p14:tracePt t="73798" x="7994650" y="2381250"/>
          <p14:tracePt t="73815" x="7912100" y="2381250"/>
          <p14:tracePt t="73832" x="7854950" y="2374900"/>
          <p14:tracePt t="73848" x="7823200" y="2374900"/>
          <p14:tracePt t="73864" x="7797800" y="2374900"/>
          <p14:tracePt t="73881" x="7785100" y="2368550"/>
          <p14:tracePt t="73898" x="7778750" y="2368550"/>
          <p14:tracePt t="74384" x="7759700" y="2368550"/>
          <p14:tracePt t="74392" x="7740650" y="2387600"/>
          <p14:tracePt t="74399" x="7734300" y="2387600"/>
          <p14:tracePt t="74399" x="7708900" y="2393950"/>
          <p14:tracePt t="74415" x="7645400" y="2432050"/>
          <p14:tracePt t="74416" x="7505700" y="2501900"/>
          <p14:tracePt t="74432" x="7346950" y="2603500"/>
          <p14:tracePt t="74448" x="7150100" y="2736850"/>
          <p14:tracePt t="74464" x="7004050" y="2870200"/>
          <p14:tracePt t="74481" x="6870700" y="2997200"/>
          <p14:tracePt t="74498" x="6762750" y="3117850"/>
          <p14:tracePt t="74515" x="6616700" y="3263900"/>
          <p14:tracePt t="74531" x="6496050" y="3371850"/>
          <p14:tracePt t="74548" x="6407150" y="3473450"/>
          <p14:tracePt t="74565" x="6343650" y="3562350"/>
          <p14:tracePt t="74581" x="6280150" y="3657600"/>
          <p14:tracePt t="74598" x="6235700" y="3752850"/>
          <p14:tracePt t="74598" x="6223000" y="3790950"/>
          <p14:tracePt t="74616" x="6184900" y="3873500"/>
          <p14:tracePt t="74632" x="6165850" y="3937000"/>
          <p14:tracePt t="74648" x="6146800" y="4006850"/>
          <p14:tracePt t="74665" x="6146800" y="4076700"/>
          <p14:tracePt t="74681" x="6146800" y="4121150"/>
          <p14:tracePt t="74698" x="6146800" y="4159250"/>
          <p14:tracePt t="74714" x="6146800" y="4197350"/>
          <p14:tracePt t="74731" x="6146800" y="4216400"/>
          <p14:tracePt t="74748" x="6146800" y="4241800"/>
          <p14:tracePt t="74764" x="6134100" y="4279900"/>
          <p14:tracePt t="74781" x="6127750" y="4311650"/>
          <p14:tracePt t="74798" x="6115050" y="4356100"/>
          <p14:tracePt t="74814" x="6089650" y="4406900"/>
          <p14:tracePt t="74832" x="6076950" y="4425950"/>
          <p14:tracePt t="74848" x="6070600" y="4432300"/>
          <p14:tracePt t="74896" x="6064250" y="4438650"/>
          <p14:tracePt t="74900" x="6057900" y="4445000"/>
          <p14:tracePt t="74919" x="6051550" y="4451350"/>
          <p14:tracePt t="74931" x="6038850" y="4451350"/>
          <p14:tracePt t="74933" x="6026150" y="4451350"/>
          <p14:tracePt t="74947" x="6007100" y="4457700"/>
          <p14:tracePt t="74964" x="6000750" y="4457700"/>
          <p14:tracePt t="74981" x="5988050" y="4457700"/>
          <p14:tracePt t="74997" x="5975350" y="4457700"/>
          <p14:tracePt t="75014" x="5956300" y="4457700"/>
          <p14:tracePt t="75032" x="5924550" y="4457700"/>
          <p14:tracePt t="75047" x="5905500" y="4445000"/>
          <p14:tracePt t="75065" x="5880100" y="4445000"/>
          <p14:tracePt t="75081" x="5861050" y="4445000"/>
          <p14:tracePt t="75098" x="5842000" y="4438650"/>
          <p14:tracePt t="75114" x="5835650" y="4438650"/>
          <p14:tracePt t="75131" x="5829300" y="4438650"/>
          <p14:tracePt t="75399" x="5829300" y="4432300"/>
          <p14:tracePt t="75431" x="5829300" y="4425950"/>
          <p14:tracePt t="75432" x="5829300" y="4419600"/>
          <p14:tracePt t="75447" x="5829300" y="4413250"/>
          <p14:tracePt t="75456" x="5829300" y="4406900"/>
          <p14:tracePt t="75464" x="5810250" y="4387850"/>
          <p14:tracePt t="75481" x="5791200" y="4375150"/>
          <p14:tracePt t="75498" x="5778500" y="4362450"/>
          <p14:tracePt t="75514" x="5759450" y="4362450"/>
          <p14:tracePt t="75531" x="5746750" y="4362450"/>
          <p14:tracePt t="75547" x="5734050" y="4356100"/>
          <p14:tracePt t="75564" x="5727700" y="4349750"/>
          <p14:tracePt t="75581" x="5721350" y="4349750"/>
          <p14:tracePt t="75616" x="5715000" y="4349750"/>
          <p14:tracePt t="75616" x="5702300" y="4349750"/>
          <p14:tracePt t="75632" x="5695950" y="4349750"/>
          <p14:tracePt t="76327" x="5702300" y="4349750"/>
          <p14:tracePt t="76335" x="5708650" y="4349750"/>
          <p14:tracePt t="76348" x="5721350" y="4349750"/>
          <p14:tracePt t="76348" x="5734050" y="4349750"/>
          <p14:tracePt t="76351" x="5740400" y="4349750"/>
          <p14:tracePt t="76364" x="5765800" y="4349750"/>
          <p14:tracePt t="76381" x="5784850" y="4349750"/>
          <p14:tracePt t="76398" x="5797550" y="4343400"/>
          <p14:tracePt t="76414" x="5803900" y="4343400"/>
          <p14:tracePt t="77510" x="5810250" y="4343400"/>
          <p14:tracePt t="77519" x="5803900" y="4356100"/>
          <p14:tracePt t="77527" x="5803900" y="4368800"/>
          <p14:tracePt t="77535" x="5791200" y="4406900"/>
          <p14:tracePt t="77547" x="5784850" y="4451350"/>
          <p14:tracePt t="77564" x="5778500" y="4489450"/>
          <p14:tracePt t="77581" x="5772150" y="4527550"/>
          <p14:tracePt t="77597" x="5759450" y="4552950"/>
          <p14:tracePt t="77597" x="5759450" y="4565650"/>
          <p14:tracePt t="77616" x="5746750" y="4591050"/>
          <p14:tracePt t="77632" x="5734050" y="4603750"/>
          <p14:tracePt t="77648" x="5715000" y="4629150"/>
          <p14:tracePt t="77664" x="5689600" y="4641850"/>
          <p14:tracePt t="77681" x="5645150" y="4660900"/>
          <p14:tracePt t="77697" x="5575300" y="4679950"/>
          <p14:tracePt t="77714" x="5499100" y="4686300"/>
          <p14:tracePt t="77731" x="5346700" y="4705350"/>
          <p14:tracePt t="77748" x="5130800" y="4705350"/>
          <p14:tracePt t="77764" x="4845050" y="4705350"/>
          <p14:tracePt t="77781" x="4565650" y="4705350"/>
          <p14:tracePt t="77797" x="4330700" y="4705350"/>
          <p14:tracePt t="77797" x="4235450" y="4705350"/>
          <p14:tracePt t="77815" x="4057650" y="4705350"/>
          <p14:tracePt t="77832" x="3911600" y="4705350"/>
          <p14:tracePt t="77847" x="3816350" y="4705350"/>
          <p14:tracePt t="77864" x="3765550" y="4705350"/>
          <p14:tracePt t="77881" x="3721100" y="4705350"/>
          <p14:tracePt t="77897" x="3670300" y="4711700"/>
          <p14:tracePt t="77914" x="3613150" y="4724400"/>
          <p14:tracePt t="77931" x="3549650" y="4730750"/>
          <p14:tracePt t="77947" x="3473450" y="4743450"/>
          <p14:tracePt t="77964" x="3403600" y="4749800"/>
          <p14:tracePt t="77981" x="3352800" y="4756150"/>
          <p14:tracePt t="77997" x="3308350" y="4762500"/>
          <p14:tracePt t="78014" x="3244850" y="4768850"/>
          <p14:tracePt t="78031" x="3213100" y="4775200"/>
          <p14:tracePt t="78047" x="3194050" y="4775200"/>
          <p14:tracePt t="78064" x="3162300" y="4781550"/>
          <p14:tracePt t="78081" x="3136900" y="4781550"/>
          <p14:tracePt t="78097" x="3105150" y="4787900"/>
          <p14:tracePt t="78114" x="3086100" y="4794250"/>
          <p14:tracePt t="78131" x="3041650" y="4800600"/>
          <p14:tracePt t="78147" x="3016250" y="4813300"/>
          <p14:tracePt t="78164" x="2959100" y="4826000"/>
          <p14:tracePt t="78181" x="2908300" y="4857750"/>
          <p14:tracePt t="78197" x="2876550" y="4870450"/>
          <p14:tracePt t="78214" x="2832100" y="4883150"/>
          <p14:tracePt t="78232" x="2813050" y="4883150"/>
          <p14:tracePt t="78247" x="2806700" y="4889500"/>
          <p14:tracePt t="78264" x="2787650" y="4895850"/>
          <p14:tracePt t="78281" x="2774950" y="4895850"/>
          <p14:tracePt t="78319" x="2768600" y="4895850"/>
          <p14:tracePt t="78455" x="2768600" y="4902200"/>
          <p14:tracePt t="78473" x="2768600" y="4908550"/>
          <p14:tracePt t="78474" x="2768600" y="4914900"/>
          <p14:tracePt t="78481" x="2787650" y="4921250"/>
          <p14:tracePt t="78498" x="2825750" y="4921250"/>
          <p14:tracePt t="78514" x="2844800" y="4927600"/>
          <p14:tracePt t="78531" x="2876550" y="4940300"/>
          <p14:tracePt t="78547" x="2895600" y="4940300"/>
          <p14:tracePt t="78564" x="2927350" y="4940300"/>
          <p14:tracePt t="78581" x="2965450" y="4953000"/>
          <p14:tracePt t="78597" x="3003550" y="4959350"/>
          <p14:tracePt t="78614" x="3079750" y="4965700"/>
          <p14:tracePt t="78633" x="3124200" y="4972050"/>
          <p14:tracePt t="78647" x="3155950" y="4978400"/>
          <p14:tracePt t="78664" x="3181350" y="4978400"/>
          <p14:tracePt t="78681" x="3206750" y="4984750"/>
          <p14:tracePt t="78698" x="3225800" y="4984750"/>
          <p14:tracePt t="78714" x="3251200" y="4984750"/>
          <p14:tracePt t="78731" x="3276600" y="4984750"/>
          <p14:tracePt t="78747" x="3314700" y="4984750"/>
          <p14:tracePt t="78764" x="3352800" y="4984750"/>
          <p14:tracePt t="78781" x="3390900" y="4984750"/>
          <p14:tracePt t="78798" x="3422650" y="4984750"/>
          <p14:tracePt t="78814" x="3473450" y="4984750"/>
          <p14:tracePt t="78832" x="3505200" y="4984750"/>
          <p14:tracePt t="78847" x="3549650" y="4984750"/>
          <p14:tracePt t="78864" x="3594100" y="4984750"/>
          <p14:tracePt t="78881" x="3651250" y="4984750"/>
          <p14:tracePt t="78898" x="3708400" y="4984750"/>
          <p14:tracePt t="78914" x="3765550" y="4991100"/>
          <p14:tracePt t="78931" x="3810000" y="4991100"/>
          <p14:tracePt t="78947" x="3867150" y="4991100"/>
          <p14:tracePt t="78963" x="3924300" y="4991100"/>
          <p14:tracePt t="78980" x="3968750" y="4991100"/>
          <p14:tracePt t="78998" x="4013200" y="4991100"/>
          <p14:tracePt t="79014" x="4083050" y="4991100"/>
          <p14:tracePt t="79032" x="4127500" y="4991100"/>
          <p14:tracePt t="79047" x="4191000" y="4991100"/>
          <p14:tracePt t="79064" x="4241800" y="4991100"/>
          <p14:tracePt t="79081" x="4279900" y="4991100"/>
          <p14:tracePt t="79098" x="4311650" y="4991100"/>
          <p14:tracePt t="79114" x="4337050" y="4991100"/>
          <p14:tracePt t="79131" x="4368800" y="4991100"/>
          <p14:tracePt t="79147" x="4394200" y="4991100"/>
          <p14:tracePt t="79164" x="4419600" y="4991100"/>
          <p14:tracePt t="79181" x="4445000" y="4991100"/>
          <p14:tracePt t="79197" x="4464050" y="4991100"/>
          <p14:tracePt t="79213" x="4470400" y="4991100"/>
          <p14:tracePt t="79213" x="4483100" y="4991100"/>
          <p14:tracePt t="79231" x="4489450" y="4991100"/>
          <p14:tracePt t="79271" x="4495800" y="4991100"/>
          <p14:tracePt t="79487" x="4502150" y="4991100"/>
          <p14:tracePt t="79495" x="4521200" y="4991100"/>
          <p14:tracePt t="79503" x="4540250" y="4991100"/>
          <p14:tracePt t="79514" x="4559300" y="4991100"/>
          <p14:tracePt t="79514" x="4591050" y="4984750"/>
          <p14:tracePt t="79519" x="4616450" y="4984750"/>
          <p14:tracePt t="79531" x="4679950" y="4984750"/>
          <p14:tracePt t="79547" x="4749800" y="4984750"/>
          <p14:tracePt t="79564" x="4819650" y="4984750"/>
          <p14:tracePt t="79581" x="4895850" y="4984750"/>
          <p14:tracePt t="79598" x="4984750" y="4984750"/>
          <p14:tracePt t="79614" x="5124450" y="4984750"/>
          <p14:tracePt t="79632" x="5207000" y="4984750"/>
          <p14:tracePt t="79648" x="5276850" y="4984750"/>
          <p14:tracePt t="79664" x="5321300" y="4991100"/>
          <p14:tracePt t="79681" x="5372100" y="4991100"/>
          <p14:tracePt t="79697" x="5410200" y="4997450"/>
          <p14:tracePt t="79714" x="5448300" y="4997450"/>
          <p14:tracePt t="79731" x="5492750" y="4997450"/>
          <p14:tracePt t="79747" x="5537200" y="4997450"/>
          <p14:tracePt t="79764" x="5600700" y="4997450"/>
          <p14:tracePt t="79781" x="5645150" y="4997450"/>
          <p14:tracePt t="79797" x="5708650" y="4997450"/>
          <p14:tracePt t="79814" x="5854700" y="4997450"/>
          <p14:tracePt t="79832" x="5962650" y="4997450"/>
          <p14:tracePt t="79847" x="6057900" y="4997450"/>
          <p14:tracePt t="79864" x="6159500" y="4997450"/>
          <p14:tracePt t="79881" x="6242050" y="4997450"/>
          <p14:tracePt t="79897" x="6292850" y="4997450"/>
          <p14:tracePt t="79915" x="6324600" y="4997450"/>
          <p14:tracePt t="79931" x="6330950" y="4997450"/>
          <p14:tracePt t="79948" x="6343650" y="4997450"/>
          <p14:tracePt t="79964" x="6350000" y="4997450"/>
          <p14:tracePt t="79998" x="6356350" y="4997450"/>
          <p14:tracePt t="79999" x="6362700" y="4997450"/>
          <p14:tracePt t="80013" x="6388100" y="4997450"/>
          <p14:tracePt t="80031" x="6400800" y="4997450"/>
          <p14:tracePt t="80047" x="6413500" y="4997450"/>
          <p14:tracePt t="80064" x="6419850" y="4997450"/>
          <p14:tracePt t="80081" x="6426200" y="4997450"/>
          <p14:tracePt t="83285" x="0" y="0"/>
        </p14:tracePtLst>
        <p14:tracePtLst>
          <p14:tracePt t="83582" x="6426200" y="4997450"/>
          <p14:tracePt t="83748" x="0" y="0"/>
        </p14:tracePtLst>
        <p14:tracePtLst>
          <p14:tracePt t="89105" x="5124450" y="5994400"/>
          <p14:tracePt t="89375" x="5118100" y="5988050"/>
          <p14:tracePt t="89383" x="5118100" y="5975350"/>
          <p14:tracePt t="89398" x="5118100" y="5969000"/>
          <p14:tracePt t="89416" x="5118100" y="5962650"/>
          <p14:tracePt t="89439" x="5118100" y="5956300"/>
          <p14:tracePt t="89447" x="5118100" y="5949950"/>
          <p14:tracePt t="89479" x="5118100" y="5943600"/>
          <p14:tracePt t="89495" x="5118100" y="5937250"/>
          <p14:tracePt t="89503" x="5118100" y="5930900"/>
          <p14:tracePt t="89515" x="5118100" y="5924550"/>
          <p14:tracePt t="89516" x="5130800" y="5911850"/>
          <p14:tracePt t="89531" x="5143500" y="5905500"/>
          <p14:tracePt t="89548" x="5149850" y="5899150"/>
          <p14:tracePt t="89565" x="5162550" y="5899150"/>
          <p14:tracePt t="89581" x="5168900" y="5899150"/>
          <p14:tracePt t="89598" x="5168900" y="5892800"/>
          <p14:tracePt t="89759" x="5156200" y="5892800"/>
          <p14:tracePt t="89768" x="5130800" y="5892800"/>
          <p14:tracePt t="89781" x="5105400" y="5892800"/>
          <p14:tracePt t="89782" x="5029200" y="5886450"/>
          <p14:tracePt t="89798" x="4914900" y="5873750"/>
          <p14:tracePt t="89814" x="4705350" y="5848350"/>
          <p14:tracePt t="89832" x="4565650" y="5842000"/>
          <p14:tracePt t="89849" x="4445000" y="5816600"/>
          <p14:tracePt t="89864" x="4337050" y="5803900"/>
          <p14:tracePt t="89881" x="4292600" y="5791200"/>
          <p14:tracePt t="89898" x="4267200" y="5791200"/>
          <p14:tracePt t="89915" x="4260850" y="5791200"/>
          <p14:tracePt t="89931" x="4260850" y="5784850"/>
          <p14:tracePt t="90015" x="4267200" y="5784850"/>
          <p14:tracePt t="90016" x="4286250" y="5778500"/>
          <p14:tracePt t="90032" x="4311650" y="5772150"/>
          <p14:tracePt t="90032" x="4356100" y="5765800"/>
          <p14:tracePt t="90048" x="4413250" y="5765800"/>
          <p14:tracePt t="90064" x="4470400" y="5765800"/>
          <p14:tracePt t="90081" x="4533900" y="5765800"/>
          <p14:tracePt t="90098" x="4591050" y="5772150"/>
          <p14:tracePt t="90115" x="4629150" y="5778500"/>
          <p14:tracePt t="90131" x="4641850" y="5791200"/>
          <p14:tracePt t="90148" x="4660900" y="5803900"/>
          <p14:tracePt t="90164" x="4667250" y="5816600"/>
          <p14:tracePt t="90181" x="4667250" y="5848350"/>
          <p14:tracePt t="90198" x="4667250" y="5880100"/>
          <p14:tracePt t="90214" x="4641850" y="5937250"/>
          <p14:tracePt t="90232" x="4603750" y="5956300"/>
          <p14:tracePt t="90248" x="4552950" y="5981700"/>
          <p14:tracePt t="90264" x="4476750" y="5988050"/>
          <p14:tracePt t="90281" x="4381500" y="5988050"/>
          <p14:tracePt t="90298" x="4260850" y="5988050"/>
          <p14:tracePt t="90314" x="4121150" y="5988050"/>
          <p14:tracePt t="90331" x="3994150" y="5981700"/>
          <p14:tracePt t="90348" x="3879850" y="5962650"/>
          <p14:tracePt t="90364" x="3790950" y="5949950"/>
          <p14:tracePt t="90381" x="3733800" y="5943600"/>
          <p14:tracePt t="90398" x="3702050" y="5943600"/>
          <p14:tracePt t="90398" x="3689350" y="5943600"/>
          <p14:tracePt t="90416" x="3676650" y="5943600"/>
          <p14:tracePt t="90432" x="3651250" y="5943600"/>
          <p14:tracePt t="90448" x="3632200" y="5943600"/>
          <p14:tracePt t="90464" x="3600450" y="5943600"/>
          <p14:tracePt t="90481" x="3581400" y="5943600"/>
          <p14:tracePt t="90498" x="3556000" y="5943600"/>
          <p14:tracePt t="90515" x="3543300" y="5943600"/>
          <p14:tracePt t="90531" x="3530600" y="5943600"/>
          <p14:tracePt t="90548" x="3517900" y="5943600"/>
          <p14:tracePt t="90564" x="3498850" y="5943600"/>
          <p14:tracePt t="90581" x="3473450" y="5943600"/>
          <p14:tracePt t="90598" x="3454400" y="5943600"/>
          <p14:tracePt t="90615" x="3409950" y="5943600"/>
          <p14:tracePt t="90632" x="3390900" y="5943600"/>
          <p14:tracePt t="90648" x="3378200" y="5943600"/>
          <p14:tracePt t="90664" x="3359150" y="5949950"/>
          <p14:tracePt t="90682" x="3346450" y="5949950"/>
          <p14:tracePt t="90698" x="3340100" y="5949950"/>
          <p14:tracePt t="90714" x="3333750" y="5949950"/>
          <p14:tracePt t="91167" x="3346450" y="5956300"/>
          <p14:tracePt t="91175" x="3365500" y="5956300"/>
          <p14:tracePt t="91183" x="3390900" y="5962650"/>
          <p14:tracePt t="91191" x="3441700" y="5969000"/>
          <p14:tracePt t="91199" x="3549650" y="5975350"/>
          <p14:tracePt t="91214" x="3771900" y="5981700"/>
          <p14:tracePt t="91231" x="3943350" y="5981700"/>
          <p14:tracePt t="91248" x="4108450" y="5981700"/>
          <p14:tracePt t="91264" x="4279900" y="5981700"/>
          <p14:tracePt t="91281" x="4432300" y="5981700"/>
          <p14:tracePt t="91298" x="4584700" y="5981700"/>
          <p14:tracePt t="91315" x="4730750" y="5981700"/>
          <p14:tracePt t="91331" x="4864100" y="5981700"/>
          <p14:tracePt t="91348" x="5003800" y="5981700"/>
          <p14:tracePt t="91364" x="5143500" y="5981700"/>
          <p14:tracePt t="91381" x="5270500" y="5981700"/>
          <p14:tracePt t="91398" x="5429250" y="5981700"/>
          <p14:tracePt t="91415" x="5530850" y="5981700"/>
          <p14:tracePt t="91432" x="5619750" y="5981700"/>
          <p14:tracePt t="91448" x="5689600" y="5981700"/>
          <p14:tracePt t="91464" x="5759450" y="5981700"/>
          <p14:tracePt t="91481" x="5835650" y="5981700"/>
          <p14:tracePt t="91498" x="5905500" y="5981700"/>
          <p14:tracePt t="91514" x="5956300" y="5981700"/>
          <p14:tracePt t="91532" x="6000750" y="5981700"/>
          <p14:tracePt t="91548" x="6013450" y="5981700"/>
          <p14:tracePt t="91564" x="6026150" y="5981700"/>
          <p14:tracePt t="9293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Osmotic Pressure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Gas law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 i="1"/>
              <a:t>N</a:t>
            </a:r>
            <a:r>
              <a:rPr lang="en-US" i="1" baseline="-25000"/>
              <a:t>1</a:t>
            </a:r>
            <a:r>
              <a:rPr lang="en-US" baseline="30000"/>
              <a:t>*</a:t>
            </a:r>
            <a:r>
              <a:rPr lang="en-US"/>
              <a:t> : # of molecules, </a:t>
            </a:r>
            <a:r>
              <a:rPr lang="en-US" i="1"/>
              <a:t>n</a:t>
            </a:r>
            <a:r>
              <a:rPr lang="en-US" i="1" baseline="-25000"/>
              <a:t>1</a:t>
            </a:r>
            <a:r>
              <a:rPr lang="en-US" baseline="30000"/>
              <a:t>*</a:t>
            </a:r>
            <a:r>
              <a:rPr lang="en-US"/>
              <a:t> : # of moles</a:t>
            </a:r>
            <a:endParaRPr lang="en-US" baseline="30000"/>
          </a:p>
          <a:p>
            <a:r>
              <a:rPr lang="en-US"/>
              <a:t>Denote,</a:t>
            </a:r>
          </a:p>
          <a:p>
            <a:endParaRPr lang="en-US"/>
          </a:p>
        </p:txBody>
      </p:sp>
      <p:pic>
        <p:nvPicPr>
          <p:cNvPr id="51204" name="Picture 4" descr="ch5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6488" y="1487488"/>
            <a:ext cx="2957512" cy="1273175"/>
          </a:xfrm>
          <a:prstGeom prst="rect">
            <a:avLst/>
          </a:prstGeom>
          <a:noFill/>
        </p:spPr>
      </p:pic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1457325" y="2663825"/>
          <a:ext cx="4600575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6" imgW="1384200" imgH="228600" progId="Equation.3">
                  <p:embed/>
                </p:oleObj>
              </mc:Choice>
              <mc:Fallback>
                <p:oleObj name="Equation" r:id="rId6" imgW="1384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2663825"/>
                        <a:ext cx="4600575" cy="7604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1516063" y="4827588"/>
          <a:ext cx="39243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8" imgW="1473120" imgH="419040" progId="Equation.3">
                  <p:embed/>
                </p:oleObj>
              </mc:Choice>
              <mc:Fallback>
                <p:oleObj name="Equation" r:id="rId8" imgW="147312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63" y="4827588"/>
                        <a:ext cx="3924300" cy="11160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3"/>
    </mc:Choice>
    <mc:Fallback xmlns="">
      <p:transition spd="slow" advTm="8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56" x="5626100" y="4178300"/>
          <p14:tracePt t="22858" x="5670550" y="4178300"/>
          <p14:tracePt t="22866" x="5740400" y="4178300"/>
          <p14:tracePt t="22873" x="5949950" y="4178300"/>
          <p14:tracePt t="22889" x="6337300" y="4178300"/>
          <p14:tracePt t="22905" x="6680200" y="4178300"/>
          <p14:tracePt t="22922" x="6946900" y="4178300"/>
          <p14:tracePt t="22938" x="7042150" y="4178300"/>
          <p14:tracePt t="22961" x="7067550" y="4178300"/>
          <p14:tracePt t="22978" x="7080250" y="4178300"/>
          <p14:tracePt t="23186" x="7048500" y="4178300"/>
          <p14:tracePt t="23194" x="7023100" y="4171950"/>
          <p14:tracePt t="23203" x="6978650" y="4159250"/>
          <p14:tracePt t="23204" x="6851650" y="4146550"/>
          <p14:tracePt t="23219" x="6692900" y="4121150"/>
          <p14:tracePt t="23237" x="6540500" y="4102100"/>
          <p14:tracePt t="23253" x="6413500" y="4089400"/>
          <p14:tracePt t="23270" x="6267450" y="4083050"/>
          <p14:tracePt t="23286" x="6153150" y="4083050"/>
          <p14:tracePt t="23303" x="6045200" y="4083050"/>
          <p14:tracePt t="23320" x="5943600" y="4083050"/>
          <p14:tracePt t="23336" x="5797550" y="4083050"/>
          <p14:tracePt t="23354" x="5708650" y="4076700"/>
          <p14:tracePt t="23370" x="5626100" y="4076700"/>
          <p14:tracePt t="23386" x="5562600" y="4076700"/>
          <p14:tracePt t="23403" x="5524500" y="4076700"/>
          <p14:tracePt t="23419" x="5473700" y="4076700"/>
          <p14:tracePt t="23437" x="5429250" y="4076700"/>
          <p14:tracePt t="23453" x="5397500" y="4076700"/>
          <p14:tracePt t="23470" x="5353050" y="4076700"/>
          <p14:tracePt t="23486" x="5327650" y="4076700"/>
          <p14:tracePt t="23503" x="5314950" y="4076700"/>
          <p14:tracePt t="23519" x="5295900" y="4076700"/>
          <p14:tracePt t="23537" x="5289550" y="4076700"/>
          <p14:tracePt t="23666" x="5283200" y="4076700"/>
          <p14:tracePt t="23682" x="5314950" y="4076700"/>
          <p14:tracePt t="23696" x="5372100" y="4083050"/>
          <p14:tracePt t="23697" x="5435600" y="4089400"/>
          <p14:tracePt t="23703" x="5600700" y="4114800"/>
          <p14:tracePt t="23720" x="5803900" y="4127500"/>
          <p14:tracePt t="23736" x="6007100" y="4127500"/>
          <p14:tracePt t="23753" x="6216650" y="4133850"/>
          <p14:tracePt t="23770" x="6305550" y="4133850"/>
          <p14:tracePt t="23786" x="6362700" y="4133850"/>
          <p14:tracePt t="23803" x="6426200" y="4133850"/>
          <p14:tracePt t="23819" x="6489700" y="4133850"/>
          <p14:tracePt t="23837" x="6540500" y="4133850"/>
          <p14:tracePt t="23853" x="6597650" y="4133850"/>
          <p14:tracePt t="23869" x="6648450" y="4133850"/>
          <p14:tracePt t="23886" x="6680200" y="4133850"/>
          <p14:tracePt t="23902" x="6711950" y="4133850"/>
          <p14:tracePt t="23919" x="6724650" y="4133850"/>
          <p14:tracePt t="23935" x="6731000" y="4133850"/>
          <p14:tracePt t="24746" x="6724650" y="4133850"/>
          <p14:tracePt t="24754" x="6718300" y="4133850"/>
          <p14:tracePt t="24755" x="6711950" y="4133850"/>
          <p14:tracePt t="24771" x="6699250" y="4140200"/>
          <p14:tracePt t="24787" x="6692900" y="4140200"/>
          <p14:tracePt t="24804" x="6686550" y="4140200"/>
          <p14:tracePt t="24821" x="6680200" y="4140200"/>
          <p14:tracePt t="24898" x="6673850" y="4140200"/>
          <p14:tracePt t="25539" x="6648450" y="4140200"/>
          <p14:tracePt t="25547" x="6578600" y="4140200"/>
          <p14:tracePt t="25554" x="6483350" y="4146550"/>
          <p14:tracePt t="25555" x="6121400" y="4159250"/>
          <p14:tracePt t="25570" x="5727700" y="4159250"/>
          <p14:tracePt t="25587" x="5289550" y="4159250"/>
          <p14:tracePt t="25604" x="4832350" y="4159250"/>
          <p14:tracePt t="25620" x="4438650" y="4159250"/>
          <p14:tracePt t="25638" x="4121150" y="4159250"/>
          <p14:tracePt t="25654" x="3937000" y="4159250"/>
          <p14:tracePt t="25671" x="3797300" y="4159250"/>
          <p14:tracePt t="25687" x="3708400" y="4159250"/>
          <p14:tracePt t="25704" x="3657600" y="4159250"/>
          <p14:tracePt t="25721" x="3625850" y="4152900"/>
          <p14:tracePt t="25737" x="3613150" y="4146550"/>
          <p14:tracePt t="25755" x="3606800" y="4146550"/>
          <p14:tracePt t="25986" x="3613150" y="4146550"/>
          <p14:tracePt t="25995" x="3632200" y="4146550"/>
          <p14:tracePt t="26002" x="3683000" y="4146550"/>
          <p14:tracePt t="26020" x="3721100" y="4146550"/>
          <p14:tracePt t="26021" x="3790950" y="4146550"/>
          <p14:tracePt t="26037" x="3854450" y="4146550"/>
          <p14:tracePt t="26054" x="3898900" y="4146550"/>
          <p14:tracePt t="26070" x="3917950" y="4146550"/>
          <p14:tracePt t="26087" x="3937000" y="4146550"/>
          <p14:tracePt t="26104" x="3943350" y="4146550"/>
          <p14:tracePt t="26283" x="3911600" y="4146550"/>
          <p14:tracePt t="26290" x="3867150" y="4146550"/>
          <p14:tracePt t="26299" x="3822700" y="4146550"/>
          <p14:tracePt t="26304" x="3695700" y="4146550"/>
          <p14:tracePt t="26320" x="3575050" y="4146550"/>
          <p14:tracePt t="26337" x="3365500" y="4133850"/>
          <p14:tracePt t="26355" x="3232150" y="4133850"/>
          <p14:tracePt t="26371" x="3111500" y="4133850"/>
          <p14:tracePt t="26387" x="2990850" y="4133850"/>
          <p14:tracePt t="26404" x="2921000" y="4133850"/>
          <p14:tracePt t="26420" x="2857500" y="4127500"/>
          <p14:tracePt t="26437" x="2781300" y="4127500"/>
          <p14:tracePt t="26454" x="2705100" y="4121150"/>
          <p14:tracePt t="26471" x="2635250" y="4121150"/>
          <p14:tracePt t="26487" x="2565400" y="4108450"/>
          <p14:tracePt t="26504" x="2482850" y="4108450"/>
          <p14:tracePt t="26520" x="2406650" y="4108450"/>
          <p14:tracePt t="26537" x="2273300" y="4108450"/>
          <p14:tracePt t="26555" x="2209800" y="4108450"/>
          <p14:tracePt t="26571" x="2120900" y="4108450"/>
          <p14:tracePt t="26587" x="2044700" y="4108450"/>
          <p14:tracePt t="26604" x="1962150" y="4102100"/>
          <p14:tracePt t="26621" x="1898650" y="4102100"/>
          <p14:tracePt t="26638" x="1866900" y="4102100"/>
          <p14:tracePt t="26654" x="1847850" y="4102100"/>
          <p14:tracePt t="26843" x="1866900" y="4102100"/>
          <p14:tracePt t="26850" x="1917700" y="4102100"/>
          <p14:tracePt t="26858" x="2019300" y="4102100"/>
          <p14:tracePt t="26871" x="2076450" y="4102100"/>
          <p14:tracePt t="26887" x="2114550" y="4102100"/>
          <p14:tracePt t="26904" x="2146300" y="4102100"/>
          <p14:tracePt t="26921" x="2171700" y="4102100"/>
          <p14:tracePt t="26979" x="2178050" y="4102100"/>
          <p14:tracePt t="27515" x="2184400" y="4102100"/>
          <p14:tracePt t="27523" x="2209800" y="4102100"/>
          <p14:tracePt t="27530" x="2235200" y="4102100"/>
          <p14:tracePt t="27537" x="2292350" y="4102100"/>
          <p14:tracePt t="27554" x="2343150" y="4102100"/>
          <p14:tracePt t="27571" x="2362200" y="4102100"/>
          <p14:tracePt t="27587" x="2368550" y="4102100"/>
          <p14:tracePt t="27604" x="2374900" y="4102100"/>
          <p14:tracePt t="28130" x="2438400" y="4102100"/>
          <p14:tracePt t="28138" x="2508250" y="4102100"/>
          <p14:tracePt t="28146" x="2559050" y="4102100"/>
          <p14:tracePt t="28154" x="2616200" y="4102100"/>
          <p14:tracePt t="28155" x="2787650" y="4102100"/>
          <p14:tracePt t="28170" x="2933700" y="4102100"/>
          <p14:tracePt t="28187" x="3092450" y="4102100"/>
          <p14:tracePt t="28204" x="3219450" y="4102100"/>
          <p14:tracePt t="28221" x="3308350" y="4102100"/>
          <p14:tracePt t="28237" x="3365500" y="4102100"/>
          <p14:tracePt t="28254" x="3403600" y="4102100"/>
          <p14:tracePt t="28270" x="3441700" y="4102100"/>
          <p14:tracePt t="28287" x="3467100" y="4102100"/>
          <p14:tracePt t="28304" x="3486150" y="4102100"/>
          <p14:tracePt t="28320" x="3492500" y="4102100"/>
          <p14:tracePt t="28354" x="3498850" y="4102100"/>
          <p14:tracePt t="28378" x="3505200" y="4102100"/>
          <p14:tracePt t="28387" x="3511550" y="4102100"/>
          <p14:tracePt t="28388" x="3517900" y="4102100"/>
          <p14:tracePt t="28404" x="3536950" y="4102100"/>
          <p14:tracePt t="28421" x="3549650" y="4102100"/>
          <p14:tracePt t="28437" x="3575050" y="4102100"/>
          <p14:tracePt t="28454" x="3594100" y="4102100"/>
          <p14:tracePt t="28470" x="3632200" y="4102100"/>
          <p14:tracePt t="28487" x="3670300" y="4102100"/>
          <p14:tracePt t="28504" x="3708400" y="4102100"/>
          <p14:tracePt t="28521" x="3752850" y="4102100"/>
          <p14:tracePt t="28537" x="3803650" y="4102100"/>
          <p14:tracePt t="28555" x="3835400" y="4095750"/>
          <p14:tracePt t="28570" x="3860800" y="4095750"/>
          <p14:tracePt t="28587" x="3879850" y="4095750"/>
          <p14:tracePt t="28603" x="3892550" y="4095750"/>
          <p14:tracePt t="28794" x="3905250" y="4095750"/>
          <p14:tracePt t="28803" x="3949700" y="4095750"/>
          <p14:tracePt t="28813" x="3975100" y="4102100"/>
          <p14:tracePt t="28820" x="4038600" y="4108450"/>
          <p14:tracePt t="28837" x="4102100" y="4121150"/>
          <p14:tracePt t="28854" x="4159250" y="4127500"/>
          <p14:tracePt t="28870" x="4216400" y="4140200"/>
          <p14:tracePt t="28887" x="4260850" y="4140200"/>
          <p14:tracePt t="28904" x="4311650" y="4140200"/>
          <p14:tracePt t="28921" x="4356100" y="4146550"/>
          <p14:tracePt t="28938" x="4394200" y="4159250"/>
          <p14:tracePt t="28938" x="4406900" y="4159250"/>
          <p14:tracePt t="28955" x="4425950" y="4159250"/>
          <p14:tracePt t="28971" x="4451350" y="4165600"/>
          <p14:tracePt t="28988" x="4464050" y="4165600"/>
          <p14:tracePt t="29005" x="4489450" y="4171950"/>
          <p14:tracePt t="29021" x="4508500" y="4171950"/>
          <p14:tracePt t="29038" x="4514850" y="4171950"/>
          <p14:tracePt t="29243" x="4508500" y="4171950"/>
          <p14:tracePt t="29251" x="4483100" y="4171950"/>
          <p14:tracePt t="29260" x="4464050" y="4171950"/>
          <p14:tracePt t="29267" x="4425950" y="4171950"/>
          <p14:tracePt t="29273" x="4305300" y="4171950"/>
          <p14:tracePt t="29288" x="4133850" y="4171950"/>
          <p14:tracePt t="29305" x="3943350" y="4171950"/>
          <p14:tracePt t="29321" x="3746500" y="4171950"/>
          <p14:tracePt t="29338" x="3460750" y="4171950"/>
          <p14:tracePt t="29356" x="3282950" y="4171950"/>
          <p14:tracePt t="29371" x="3130550" y="4171950"/>
          <p14:tracePt t="29388" x="2990850" y="4171950"/>
          <p14:tracePt t="29405" x="2882900" y="4171950"/>
          <p14:tracePt t="29421" x="2774950" y="4171950"/>
          <p14:tracePt t="29439" x="2686050" y="4165600"/>
          <p14:tracePt t="29455" x="2622550" y="4152900"/>
          <p14:tracePt t="29472" x="2571750" y="4146550"/>
          <p14:tracePt t="29488" x="2540000" y="4146550"/>
          <p14:tracePt t="29505" x="2527300" y="4146550"/>
          <p14:tracePt t="29521" x="2527300" y="4140200"/>
          <p14:tracePt t="29723" x="2546350" y="4140200"/>
          <p14:tracePt t="29731" x="2590800" y="4140200"/>
          <p14:tracePt t="29739" x="2641600" y="4140200"/>
          <p14:tracePt t="29740" x="2762250" y="4146550"/>
          <p14:tracePt t="29755" x="2908300" y="4159250"/>
          <p14:tracePt t="29772" x="3067050" y="4178300"/>
          <p14:tracePt t="29788" x="3263900" y="4203700"/>
          <p14:tracePt t="29805" x="3460750" y="4235450"/>
          <p14:tracePt t="29821" x="3632200" y="4260850"/>
          <p14:tracePt t="29838" x="3759200" y="4279900"/>
          <p14:tracePt t="29855" x="3860800" y="4292600"/>
          <p14:tracePt t="29871" x="3943350" y="4305300"/>
          <p14:tracePt t="29888" x="4013200" y="4318000"/>
          <p14:tracePt t="29905" x="4083050" y="4324350"/>
          <p14:tracePt t="29921" x="4171950" y="4337050"/>
          <p14:tracePt t="29938" x="4356100" y="4343400"/>
          <p14:tracePt t="29956" x="4489450" y="4343400"/>
          <p14:tracePt t="29972" x="4597400" y="4343400"/>
          <p14:tracePt t="29988" x="4692650" y="4343400"/>
          <p14:tracePt t="30005" x="4781550" y="4343400"/>
          <p14:tracePt t="30021" x="4864100" y="4343400"/>
          <p14:tracePt t="30038" x="4921250" y="4343400"/>
          <p14:tracePt t="30055" x="4972050" y="4343400"/>
          <p14:tracePt t="30071" x="5003800" y="4343400"/>
          <p14:tracePt t="30087" x="5029200" y="4343400"/>
          <p14:tracePt t="30105" x="5067300" y="4343400"/>
          <p14:tracePt t="30121" x="5086350" y="4343400"/>
          <p14:tracePt t="30138" x="5111750" y="4343400"/>
          <p14:tracePt t="30156" x="5118100" y="4343400"/>
          <p14:tracePt t="30411" x="5111750" y="4343400"/>
          <p14:tracePt t="30419" x="5086350" y="4343400"/>
          <p14:tracePt t="30438" x="5003800" y="4343400"/>
          <p14:tracePt t="30454" x="4857750" y="4337050"/>
          <p14:tracePt t="30455" x="4660900" y="4305300"/>
          <p14:tracePt t="30472" x="4413250" y="4279900"/>
          <p14:tracePt t="30488" x="4140200" y="4260850"/>
          <p14:tracePt t="30505" x="3886200" y="4222750"/>
          <p14:tracePt t="30521" x="3708400" y="4216400"/>
          <p14:tracePt t="30538" x="3505200" y="4216400"/>
          <p14:tracePt t="30554" x="3251200" y="4216400"/>
          <p14:tracePt t="30571" x="3111500" y="4197350"/>
          <p14:tracePt t="30588" x="2965450" y="4191000"/>
          <p14:tracePt t="30605" x="2857500" y="4178300"/>
          <p14:tracePt t="30621" x="2743200" y="4165600"/>
          <p14:tracePt t="30638" x="2654300" y="4152900"/>
          <p14:tracePt t="30654" x="2590800" y="4140200"/>
          <p14:tracePt t="30671" x="2533650" y="4127500"/>
          <p14:tracePt t="30688" x="2470150" y="4121150"/>
          <p14:tracePt t="30706" x="2406650" y="4108450"/>
          <p14:tracePt t="30721" x="2362200" y="4102100"/>
          <p14:tracePt t="30738" x="2330450" y="4095750"/>
          <p14:tracePt t="30754" x="2298700" y="4095750"/>
          <p14:tracePt t="30771" x="2273300" y="4089400"/>
          <p14:tracePt t="30788" x="2266950" y="4089400"/>
          <p14:tracePt t="30805" x="2254250" y="4089400"/>
          <p14:tracePt t="30821" x="2241550" y="4089400"/>
          <p14:tracePt t="30838" x="2235200" y="4089400"/>
          <p14:tracePt t="30854" x="2222500" y="4089400"/>
          <p14:tracePt t="30995" x="2247900" y="4089400"/>
          <p14:tracePt t="31003" x="2292350" y="4089400"/>
          <p14:tracePt t="31011" x="2457450" y="4089400"/>
          <p14:tracePt t="31022" x="2736850" y="4083050"/>
          <p14:tracePt t="31038" x="3111500" y="4070350"/>
          <p14:tracePt t="31054" x="3467100" y="4070350"/>
          <p14:tracePt t="31071" x="3765550" y="4070350"/>
          <p14:tracePt t="31089" x="3956050" y="4070350"/>
          <p14:tracePt t="31104" x="4076700" y="4070350"/>
          <p14:tracePt t="31121" x="4146550" y="4070350"/>
          <p14:tracePt t="31138" x="4178300" y="4070350"/>
          <p14:tracePt t="31138" x="4197350" y="4070350"/>
          <p14:tracePt t="31156" x="4222750" y="4070350"/>
          <p14:tracePt t="31171" x="4235450" y="4070350"/>
          <p14:tracePt t="31188" x="4267200" y="4070350"/>
          <p14:tracePt t="31204" x="4286250" y="4070350"/>
          <p14:tracePt t="31222" x="4298950" y="4070350"/>
          <p14:tracePt t="31238" x="4305300" y="4070350"/>
          <p14:tracePt t="31255" x="4311650" y="4070350"/>
          <p14:tracePt t="31611" x="4305300" y="4070350"/>
          <p14:tracePt t="31635" x="4298950" y="4070350"/>
          <p14:tracePt t="31667" x="4292600" y="4070350"/>
          <p14:tracePt t="31707" x="4286250" y="4070350"/>
          <p14:tracePt t="31723" x="4279900" y="4070350"/>
          <p14:tracePt t="31763" x="4273550" y="4070350"/>
          <p14:tracePt t="31803" x="4267200" y="4070350"/>
          <p14:tracePt t="31827" x="4260850" y="4070350"/>
          <p14:tracePt t="32171" x="4254500" y="4070350"/>
          <p14:tracePt t="32187" x="4248150" y="4070350"/>
          <p14:tracePt t="32198" x="4248150" y="4076700"/>
          <p14:tracePt t="32227" x="4241800" y="4076700"/>
          <p14:tracePt t="32283" x="4229100" y="4076700"/>
          <p14:tracePt t="32291" x="4222750" y="4076700"/>
          <p14:tracePt t="32299" x="4210050" y="4076700"/>
          <p14:tracePt t="32307" x="4191000" y="4083050"/>
          <p14:tracePt t="32321" x="4159250" y="4083050"/>
          <p14:tracePt t="32338" x="4121150" y="4083050"/>
          <p14:tracePt t="32338" x="4108450" y="4083050"/>
          <p14:tracePt t="32355" x="4057650" y="4083050"/>
          <p14:tracePt t="32371" x="3968750" y="4083050"/>
          <p14:tracePt t="32388" x="3879850" y="4083050"/>
          <p14:tracePt t="32405" x="3784600" y="4083050"/>
          <p14:tracePt t="32421" x="3689350" y="4083050"/>
          <p14:tracePt t="32438" x="3613150" y="4083050"/>
          <p14:tracePt t="32454" x="3536950" y="4083050"/>
          <p14:tracePt t="32471" x="3479800" y="4083050"/>
          <p14:tracePt t="32488" x="3429000" y="4083050"/>
          <p14:tracePt t="32504" x="3384550" y="4083050"/>
          <p14:tracePt t="32521" x="3340100" y="4083050"/>
          <p14:tracePt t="32538" x="3244850" y="4083050"/>
          <p14:tracePt t="32556" x="3181350" y="4083050"/>
          <p14:tracePt t="32571" x="3086100" y="4083050"/>
          <p14:tracePt t="32588" x="2997200" y="4083050"/>
          <p14:tracePt t="32604" x="2921000" y="4083050"/>
          <p14:tracePt t="32621" x="2838450" y="4083050"/>
          <p14:tracePt t="32638" x="2787650" y="4083050"/>
          <p14:tracePt t="32655" x="2743200" y="4083050"/>
          <p14:tracePt t="32671" x="2711450" y="4083050"/>
          <p14:tracePt t="32688" x="2686050" y="4083050"/>
          <p14:tracePt t="32704" x="2654300" y="4083050"/>
          <p14:tracePt t="32721" x="2635250" y="4083050"/>
          <p14:tracePt t="32721" x="2628900" y="4083050"/>
          <p14:tracePt t="32739" x="2603500" y="4083050"/>
          <p14:tracePt t="32755" x="2590800" y="4083050"/>
          <p14:tracePt t="32772" x="2584450" y="4083050"/>
          <p14:tracePt t="32819" x="2578100" y="4083050"/>
          <p14:tracePt t="32891" x="2571750" y="4083050"/>
          <p14:tracePt t="32915" x="2559050" y="4083050"/>
          <p14:tracePt t="32931" x="2552700" y="4083050"/>
          <p14:tracePt t="32947" x="2540000" y="4083050"/>
          <p14:tracePt t="32955" x="2533650" y="4083050"/>
          <p14:tracePt t="32979" x="2527300" y="4083050"/>
          <p14:tracePt t="32996" x="2520950" y="4083050"/>
          <p14:tracePt t="35209" x="2533650" y="4083050"/>
          <p14:tracePt t="35218" x="2590800" y="4083050"/>
          <p14:tracePt t="35225" x="2654300" y="4083050"/>
          <p14:tracePt t="35233" x="2736850" y="4089400"/>
          <p14:tracePt t="35241" x="2882900" y="4121150"/>
          <p14:tracePt t="35253" x="3009900" y="4133850"/>
          <p14:tracePt t="35270" x="3079750" y="4146550"/>
          <p14:tracePt t="35288" x="3124200" y="4152900"/>
          <p14:tracePt t="35303" x="3149600" y="4152900"/>
          <p14:tracePt t="35321" x="3175000" y="4152900"/>
          <p14:tracePt t="35338" x="3200400" y="4159250"/>
          <p14:tracePt t="35355" x="3225800" y="4165600"/>
          <p14:tracePt t="35371" x="3251200" y="4165600"/>
          <p14:tracePt t="35388" x="3270250" y="4171950"/>
          <p14:tracePt t="35426" x="3282950" y="4171950"/>
          <p14:tracePt t="35434" x="3289300" y="4171950"/>
          <p14:tracePt t="35466" x="3295650" y="4171950"/>
          <p14:tracePt t="35489" x="3302000" y="4171950"/>
          <p14:tracePt t="35522" x="3308350" y="4171950"/>
          <p14:tracePt t="35538" x="3321050" y="4171950"/>
          <p14:tracePt t="35546" x="3327400" y="4171950"/>
          <p14:tracePt t="35554" x="3333750" y="4171950"/>
          <p14:tracePt t="35554" x="3352800" y="4171950"/>
          <p14:tracePt t="35570" x="3365500" y="4171950"/>
          <p14:tracePt t="35587" x="3384550" y="4171950"/>
          <p14:tracePt t="35603" x="3390900" y="4171950"/>
          <p14:tracePt t="35778" x="3397250" y="4171950"/>
          <p14:tracePt t="35786" x="3409950" y="4171950"/>
          <p14:tracePt t="35794" x="3416300" y="4171950"/>
          <p14:tracePt t="35802" x="3454400" y="4165600"/>
          <p14:tracePt t="35813" x="3460750" y="4159250"/>
          <p14:tracePt t="35820" x="3492500" y="4152900"/>
          <p14:tracePt t="35837" x="3524250" y="4127500"/>
          <p14:tracePt t="35853" x="3562350" y="4108450"/>
          <p14:tracePt t="35870" x="3606800" y="4083050"/>
          <p14:tracePt t="35887" x="3663950" y="4057650"/>
          <p14:tracePt t="35903" x="3746500" y="4019550"/>
          <p14:tracePt t="35920" x="3860800" y="3968750"/>
          <p14:tracePt t="35936" x="4032250" y="3892550"/>
          <p14:tracePt t="35954" x="4159250" y="3841750"/>
          <p14:tracePt t="35970" x="4279900" y="3797300"/>
          <p14:tracePt t="35987" x="4362450" y="3752850"/>
          <p14:tracePt t="36003" x="4445000" y="3708400"/>
          <p14:tracePt t="36020" x="4502150" y="3676650"/>
          <p14:tracePt t="36036" x="4552950" y="3644900"/>
          <p14:tracePt t="36053" x="4565650" y="3638550"/>
          <p14:tracePt t="36071" x="4591050" y="3625850"/>
          <p14:tracePt t="36086" x="4622800" y="3606800"/>
          <p14:tracePt t="36104" x="4654550" y="3581400"/>
          <p14:tracePt t="36120" x="4692650" y="3562350"/>
          <p14:tracePt t="36137" x="4730750" y="3543300"/>
          <p14:tracePt t="36153" x="4775200" y="3524250"/>
          <p14:tracePt t="36170" x="4800600" y="3511550"/>
          <p14:tracePt t="36186" x="4819650" y="3498850"/>
          <p14:tracePt t="36203" x="4826000" y="3498850"/>
          <p14:tracePt t="36219" x="4832350" y="3492500"/>
          <p14:tracePt t="36417" x="4838700" y="3492500"/>
          <p14:tracePt t="36425" x="4838700" y="3511550"/>
          <p14:tracePt t="36425" x="4832350" y="3530600"/>
          <p14:tracePt t="36441" x="4826000" y="3549650"/>
          <p14:tracePt t="36452" x="4813300" y="3581400"/>
          <p14:tracePt t="36457" x="4787900" y="3638550"/>
          <p14:tracePt t="36469" x="4768850" y="3702050"/>
          <p14:tracePt t="36486" x="4737100" y="3765550"/>
          <p14:tracePt t="36502" x="4718050" y="3816350"/>
          <p14:tracePt t="36520" x="4686300" y="3867150"/>
          <p14:tracePt t="36537" x="4667250" y="3898900"/>
          <p14:tracePt t="36537" x="4654550" y="3911600"/>
          <p14:tracePt t="36554" x="4635500" y="3943350"/>
          <p14:tracePt t="36570" x="4616450" y="3968750"/>
          <p14:tracePt t="36586" x="4597400" y="3994150"/>
          <p14:tracePt t="36603" x="4584700" y="4006850"/>
          <p14:tracePt t="36620" x="4578350" y="4013200"/>
          <p14:tracePt t="36637" x="4565650" y="4025900"/>
          <p14:tracePt t="36653" x="4540250" y="4051300"/>
          <p14:tracePt t="36670" x="4533900" y="4057650"/>
          <p14:tracePt t="36687" x="4527550" y="4064000"/>
          <p14:tracePt t="36778" x="4521200" y="4076700"/>
          <p14:tracePt t="36809" x="4514850" y="4076700"/>
          <p14:tracePt t="36874" x="4514850" y="4083050"/>
          <p14:tracePt t="36898" x="4514850" y="4089400"/>
          <p14:tracePt t="36906" x="4514850" y="4095750"/>
          <p14:tracePt t="36914" x="4521200" y="4095750"/>
          <p14:tracePt t="36921" x="4540250" y="4102100"/>
          <p14:tracePt t="36937" x="4584700" y="4108450"/>
          <p14:tracePt t="36954" x="4610100" y="4108450"/>
          <p14:tracePt t="36970" x="4692650" y="4070350"/>
          <p14:tracePt t="36987" x="4787900" y="4013200"/>
          <p14:tracePt t="37003" x="4883150" y="3943350"/>
          <p14:tracePt t="37020" x="4927600" y="3905250"/>
          <p14:tracePt t="37037" x="4959350" y="3860800"/>
          <p14:tracePt t="37053" x="4984750" y="3790950"/>
          <p14:tracePt t="37070" x="4991100" y="3708400"/>
          <p14:tracePt t="37086" x="4991100" y="3613150"/>
          <p14:tracePt t="37103" x="4972050" y="3524250"/>
          <p14:tracePt t="37120" x="4927600" y="3448050"/>
          <p14:tracePt t="37137" x="4883150" y="3378200"/>
          <p14:tracePt t="37154" x="4838700" y="3352800"/>
          <p14:tracePt t="37170" x="4794250" y="3346450"/>
          <p14:tracePt t="37187" x="4756150" y="3346450"/>
          <p14:tracePt t="37203" x="4679950" y="3346450"/>
          <p14:tracePt t="37220" x="4565650" y="3371850"/>
          <p14:tracePt t="37237" x="4476750" y="3435350"/>
          <p14:tracePt t="37253" x="4362450" y="3492500"/>
          <p14:tracePt t="37270" x="4254500" y="3568700"/>
          <p14:tracePt t="37286" x="4146550" y="3663950"/>
          <p14:tracePt t="37304" x="4064000" y="3752850"/>
          <p14:tracePt t="37320" x="4032250" y="3829050"/>
          <p14:tracePt t="37337" x="4025900" y="3905250"/>
          <p14:tracePt t="37354" x="4025900" y="3930650"/>
          <p14:tracePt t="37370" x="4038600" y="3981450"/>
          <p14:tracePt t="37386" x="4051300" y="4025900"/>
          <p14:tracePt t="37403" x="4089400" y="4070350"/>
          <p14:tracePt t="37420" x="4133850" y="4108450"/>
          <p14:tracePt t="37437" x="4178300" y="4133850"/>
          <p14:tracePt t="37453" x="4241800" y="4152900"/>
          <p14:tracePt t="37472" x="4305300" y="4165600"/>
          <p14:tracePt t="37486" x="4381500" y="4171950"/>
          <p14:tracePt t="37503" x="4445000" y="4171950"/>
          <p14:tracePt t="37520" x="4495800" y="4171950"/>
          <p14:tracePt t="37537" x="4552950" y="4152900"/>
          <p14:tracePt t="37554" x="4572000" y="4146550"/>
          <p14:tracePt t="37570" x="4572000" y="4140200"/>
          <p14:tracePt t="37642" x="4578350" y="4140200"/>
          <p14:tracePt t="37898" x="4572000" y="4140200"/>
          <p14:tracePt t="37906" x="4565650" y="4140200"/>
          <p14:tracePt t="37914" x="4559300" y="4140200"/>
          <p14:tracePt t="38178" x="4603750" y="4108450"/>
          <p14:tracePt t="38185" x="4660900" y="4064000"/>
          <p14:tracePt t="38186" x="4711700" y="4019550"/>
          <p14:tracePt t="38203" x="4756150" y="3968750"/>
          <p14:tracePt t="38204" x="4864100" y="3867150"/>
          <p14:tracePt t="38220" x="4953000" y="3765550"/>
          <p14:tracePt t="38236" x="5003800" y="3663950"/>
          <p14:tracePt t="38253" x="5029200" y="3587750"/>
          <p14:tracePt t="38270" x="5035550" y="3549650"/>
          <p14:tracePt t="38287" x="5035550" y="3511550"/>
          <p14:tracePt t="38303" x="5035550" y="3486150"/>
          <p14:tracePt t="38320" x="5035550" y="3479800"/>
          <p14:tracePt t="38336" x="5035550" y="3473450"/>
          <p14:tracePt t="38489" x="5035550" y="3486150"/>
          <p14:tracePt t="38498" x="5041900" y="3492500"/>
          <p14:tracePt t="38506" x="5048250" y="3498850"/>
          <p14:tracePt t="38513" x="5060950" y="3517900"/>
          <p14:tracePt t="38520" x="5118100" y="3556000"/>
          <p14:tracePt t="38536" x="5226050" y="3581400"/>
          <p14:tracePt t="38554" x="5327650" y="3581400"/>
          <p14:tracePt t="38570" x="5429250" y="3568700"/>
          <p14:tracePt t="38587" x="5518150" y="3511550"/>
          <p14:tracePt t="38603" x="5575300" y="3448050"/>
          <p14:tracePt t="38620" x="5607050" y="3327400"/>
          <p14:tracePt t="38636" x="5613400" y="3206750"/>
          <p14:tracePt t="38654" x="5600700" y="3092450"/>
          <p14:tracePt t="38670" x="5568950" y="3028950"/>
          <p14:tracePt t="38687" x="5537200" y="2984500"/>
          <p14:tracePt t="38703" x="5505450" y="2965450"/>
          <p14:tracePt t="38720" x="5429250" y="2946400"/>
          <p14:tracePt t="38736" x="5149850" y="2927350"/>
          <p14:tracePt t="38754" x="4794250" y="2927350"/>
          <p14:tracePt t="38770" x="4476750" y="2927350"/>
          <p14:tracePt t="38787" x="4235450" y="2927350"/>
          <p14:tracePt t="38803" x="3981450" y="2927350"/>
          <p14:tracePt t="38821" x="3816350" y="2959100"/>
          <p14:tracePt t="38836" x="3683000" y="2997200"/>
          <p14:tracePt t="38853" x="3575050" y="3022600"/>
          <p14:tracePt t="38870" x="3498850" y="3054350"/>
          <p14:tracePt t="38887" x="3441700" y="3086100"/>
          <p14:tracePt t="38903" x="3403600" y="3105150"/>
          <p14:tracePt t="38920" x="3384550" y="3111500"/>
          <p14:tracePt t="38936" x="3346450" y="3124200"/>
          <p14:tracePt t="38954" x="3333750" y="3130550"/>
          <p14:tracePt t="38970" x="3321050" y="3130550"/>
          <p14:tracePt t="38986" x="3314700" y="3136900"/>
          <p14:tracePt t="39003" x="3295650" y="3155950"/>
          <p14:tracePt t="39020" x="3295650" y="3168650"/>
          <p14:tracePt t="39036" x="3295650" y="3200400"/>
          <p14:tracePt t="39053" x="3308350" y="3244850"/>
          <p14:tracePt t="39070" x="3365500" y="3295650"/>
          <p14:tracePt t="39086" x="3454400" y="3327400"/>
          <p14:tracePt t="39103" x="3536950" y="3352800"/>
          <p14:tracePt t="39120" x="3638550" y="3365500"/>
          <p14:tracePt t="39136" x="3733800" y="3365500"/>
          <p14:tracePt t="39154" x="3784600" y="3346450"/>
          <p14:tracePt t="39170" x="3822700" y="3308350"/>
          <p14:tracePt t="39186" x="3854450" y="3257550"/>
          <p14:tracePt t="39204" x="3879850" y="3194050"/>
          <p14:tracePt t="39220" x="3886200" y="3155950"/>
          <p14:tracePt t="39236" x="3905250" y="3117850"/>
          <p14:tracePt t="39253" x="3917950" y="3086100"/>
          <p14:tracePt t="39270" x="3924300" y="3060700"/>
          <p14:tracePt t="39286" x="3930650" y="3035300"/>
          <p14:tracePt t="39303" x="3937000" y="3003550"/>
          <p14:tracePt t="39319" x="3937000" y="2959100"/>
          <p14:tracePt t="39336" x="3937000" y="2921000"/>
          <p14:tracePt t="39352" x="3930650" y="2870200"/>
          <p14:tracePt t="39370" x="3917950" y="2844800"/>
          <p14:tracePt t="39386" x="3892550" y="2813050"/>
          <p14:tracePt t="39403" x="3873500" y="2787650"/>
          <p14:tracePt t="39420" x="3848100" y="2774950"/>
          <p14:tracePt t="39437" x="3810000" y="2768600"/>
          <p14:tracePt t="39453" x="3790950" y="2762250"/>
          <p14:tracePt t="39470" x="3759200" y="2762250"/>
          <p14:tracePt t="39486" x="3727450" y="2762250"/>
          <p14:tracePt t="39503" x="3676650" y="2762250"/>
          <p14:tracePt t="39520" x="3632200" y="2781300"/>
          <p14:tracePt t="39536" x="3568700" y="2813050"/>
          <p14:tracePt t="39553" x="3536950" y="2838450"/>
          <p14:tracePt t="39570" x="3517900" y="2863850"/>
          <p14:tracePt t="39586" x="3505200" y="2889250"/>
          <p14:tracePt t="39603" x="3505200" y="2901950"/>
          <p14:tracePt t="39620" x="3505200" y="2914650"/>
          <p14:tracePt t="39637" x="3505200" y="2959100"/>
          <p14:tracePt t="39709" x="3511550" y="2978150"/>
          <p14:tracePt t="39713" x="3517900" y="2990850"/>
          <p14:tracePt t="39729" x="3543300" y="3035300"/>
          <p14:tracePt t="39737" x="3549650" y="3054350"/>
          <p14:tracePt t="39738" x="3556000" y="3073400"/>
          <p14:tracePt t="39753" x="3568700" y="3092450"/>
          <p14:tracePt t="39770" x="3581400" y="3098800"/>
          <p14:tracePt t="39786" x="3587750" y="3105150"/>
          <p14:tracePt t="39803" x="3594100" y="3111500"/>
          <p14:tracePt t="39850" x="3600450" y="3111500"/>
          <p14:tracePt t="39858" x="3613150" y="3117850"/>
          <p14:tracePt t="39858" x="3625850" y="3117850"/>
          <p14:tracePt t="39873" x="3632200" y="3117850"/>
          <p14:tracePt t="39874" x="3638550" y="3117850"/>
          <p14:tracePt t="39886" x="3663950" y="3117850"/>
          <p14:tracePt t="39903" x="3683000" y="3117850"/>
          <p14:tracePt t="39920" x="3714750" y="3111500"/>
          <p14:tracePt t="39936" x="3765550" y="3086100"/>
          <p14:tracePt t="39954" x="3784600" y="3067050"/>
          <p14:tracePt t="39970" x="3797300" y="3054350"/>
          <p14:tracePt t="39986" x="3810000" y="3048000"/>
          <p14:tracePt t="40003" x="3810000" y="3041650"/>
          <p14:tracePt t="40105" x="3810000" y="3048000"/>
          <p14:tracePt t="40113" x="3810000" y="3086100"/>
          <p14:tracePt t="40121" x="3829050" y="3111500"/>
          <p14:tracePt t="40136" x="3879850" y="3181350"/>
          <p14:tracePt t="40138" x="3898900" y="3206750"/>
          <p14:tracePt t="40138" x="3949700" y="3251200"/>
          <p14:tracePt t="40154" x="4057650" y="3308350"/>
          <p14:tracePt t="40170" x="4222750" y="3359150"/>
          <p14:tracePt t="40186" x="4368800" y="3403600"/>
          <p14:tracePt t="40203" x="4527550" y="3429000"/>
          <p14:tracePt t="40220" x="4654550" y="3429000"/>
          <p14:tracePt t="40237" x="4730750" y="3429000"/>
          <p14:tracePt t="40253" x="4768850" y="3429000"/>
          <p14:tracePt t="40270" x="4832350" y="3403600"/>
          <p14:tracePt t="40286" x="4889500" y="3384550"/>
          <p14:tracePt t="40303" x="4965700" y="3365500"/>
          <p14:tracePt t="40320" x="5080000" y="3346450"/>
          <p14:tracePt t="40337" x="5276850" y="3321050"/>
          <p14:tracePt t="40354" x="5416550" y="3295650"/>
          <p14:tracePt t="40370" x="5537200" y="3276600"/>
          <p14:tracePt t="40386" x="5657850" y="3238500"/>
          <p14:tracePt t="40403" x="5746750" y="3187700"/>
          <p14:tracePt t="40420" x="5784850" y="3168650"/>
          <p14:tracePt t="40436" x="5810250" y="3111500"/>
          <p14:tracePt t="40453" x="5848350" y="2971800"/>
          <p14:tracePt t="40470" x="5854700" y="2901950"/>
          <p14:tracePt t="40486" x="5842000" y="2787650"/>
          <p14:tracePt t="40503" x="5816600" y="2717800"/>
          <p14:tracePt t="40520" x="5797550" y="2673350"/>
          <p14:tracePt t="40537" x="5772150" y="2647950"/>
          <p14:tracePt t="40553" x="5759450" y="2647950"/>
          <p14:tracePt t="40570" x="5721350" y="2647950"/>
          <p14:tracePt t="40586" x="5645150" y="2647950"/>
          <p14:tracePt t="40603" x="5524500" y="2679700"/>
          <p14:tracePt t="40619" x="5397500" y="2755900"/>
          <p14:tracePt t="40636" x="5276850" y="2844800"/>
          <p14:tracePt t="40653" x="5181600" y="2921000"/>
          <p14:tracePt t="40670" x="5124450" y="2984500"/>
          <p14:tracePt t="40686" x="5086350" y="3060700"/>
          <p14:tracePt t="40703" x="5067300" y="3124200"/>
          <p14:tracePt t="40720" x="5054600" y="3213100"/>
          <p14:tracePt t="40736" x="5048250" y="3282950"/>
          <p14:tracePt t="40754" x="5048250" y="3295650"/>
          <p14:tracePt t="40793" x="5048250" y="3308350"/>
          <p14:tracePt t="40802" x="5060950" y="3346450"/>
          <p14:tracePt t="40812" x="5073650" y="3359150"/>
          <p14:tracePt t="40820" x="5099050" y="3390900"/>
          <p14:tracePt t="40836" x="5137150" y="3409950"/>
          <p14:tracePt t="40855" x="5207000" y="3441700"/>
          <p14:tracePt t="40870" x="5302250" y="3467100"/>
          <p14:tracePt t="40886" x="5410200" y="3479800"/>
          <p14:tracePt t="40903" x="5499100" y="3505200"/>
          <p14:tracePt t="40920" x="5581650" y="3511550"/>
          <p14:tracePt t="40936" x="5689600" y="3505200"/>
          <p14:tracePt t="40955" x="5740400" y="3467100"/>
          <p14:tracePt t="40970" x="5791200" y="3403600"/>
          <p14:tracePt t="40987" x="5822950" y="3327400"/>
          <p14:tracePt t="41003" x="5842000" y="3251200"/>
          <p14:tracePt t="41020" x="5854700" y="3187700"/>
          <p14:tracePt t="41036" x="5854700" y="3117850"/>
          <p14:tracePt t="41053" x="5854700" y="3086100"/>
          <p14:tracePt t="41070" x="5854700" y="3048000"/>
          <p14:tracePt t="41086" x="5829300" y="3022600"/>
          <p14:tracePt t="41103" x="5803900" y="2984500"/>
          <p14:tracePt t="41120" x="5772150" y="2946400"/>
          <p14:tracePt t="41136" x="5727700" y="2901950"/>
          <p14:tracePt t="41154" x="5676900" y="2857500"/>
          <p14:tracePt t="41170" x="5607050" y="2819400"/>
          <p14:tracePt t="41186" x="5543550" y="2794000"/>
          <p14:tracePt t="41203" x="5492750" y="2768600"/>
          <p14:tracePt t="41220" x="5448300" y="2749550"/>
          <p14:tracePt t="41236" x="5397500" y="2749550"/>
          <p14:tracePt t="41253" x="5346700" y="2749550"/>
          <p14:tracePt t="41270" x="5264150" y="2762250"/>
          <p14:tracePt t="41286" x="5162550" y="2800350"/>
          <p14:tracePt t="41303" x="5080000" y="2838450"/>
          <p14:tracePt t="41320" x="5022850" y="2882900"/>
          <p14:tracePt t="41336" x="4953000" y="2965450"/>
          <p14:tracePt t="41354" x="4927600" y="3028950"/>
          <p14:tracePt t="41370" x="4921250" y="3079750"/>
          <p14:tracePt t="41387" x="4921250" y="3117850"/>
          <p14:tracePt t="41403" x="4921250" y="3162300"/>
          <p14:tracePt t="41420" x="4940300" y="3187700"/>
          <p14:tracePt t="41436" x="4959350" y="3219450"/>
          <p14:tracePt t="41453" x="4984750" y="3244850"/>
          <p14:tracePt t="41470" x="5016500" y="3263900"/>
          <p14:tracePt t="41487" x="5041900" y="3282950"/>
          <p14:tracePt t="41503" x="5080000" y="3295650"/>
          <p14:tracePt t="41520" x="5118100" y="3314700"/>
          <p14:tracePt t="41536" x="5181600" y="3327400"/>
          <p14:tracePt t="41554" x="5219700" y="3333750"/>
          <p14:tracePt t="41570" x="5251450" y="3333750"/>
          <p14:tracePt t="41586" x="5289550" y="3340100"/>
          <p14:tracePt t="41603" x="5327650" y="3340100"/>
          <p14:tracePt t="41620" x="5353050" y="3340100"/>
          <p14:tracePt t="41636" x="5378450" y="3340100"/>
          <p14:tracePt t="41673" x="5384800" y="3340100"/>
          <p14:tracePt t="41674" x="5391150" y="3340100"/>
          <p14:tracePt t="41686" x="5410200" y="3333750"/>
          <p14:tracePt t="41703" x="5429250" y="3327400"/>
          <p14:tracePt t="41720" x="5441950" y="3321050"/>
          <p14:tracePt t="41736" x="5461000" y="3308350"/>
          <p14:tracePt t="41777" x="5467350" y="3302000"/>
          <p14:tracePt t="41809" x="5473700" y="3302000"/>
          <p14:tracePt t="41986" x="5467350" y="3302000"/>
          <p14:tracePt t="41994" x="5461000" y="3302000"/>
          <p14:tracePt t="42001" x="5448300" y="3289300"/>
          <p14:tracePt t="42001" x="5441950" y="3289300"/>
          <p14:tracePt t="42010" x="5429250" y="3282950"/>
          <p14:tracePt t="42019" x="5391150" y="3257550"/>
          <p14:tracePt t="42036" x="5334000" y="3206750"/>
          <p14:tracePt t="42053" x="5264150" y="3143250"/>
          <p14:tracePt t="42070" x="5187950" y="3060700"/>
          <p14:tracePt t="42087" x="5118100" y="2984500"/>
          <p14:tracePt t="42103" x="5067300" y="2921000"/>
          <p14:tracePt t="42120" x="5048250" y="2895600"/>
          <p14:tracePt t="42137" x="5029200" y="2876550"/>
          <p14:tracePt t="42155" x="5029200" y="2870200"/>
          <p14:tracePt t="42241" x="5022850" y="2863850"/>
          <p14:tracePt t="42258" x="5016500" y="2870200"/>
          <p14:tracePt t="42269" x="5016500" y="2882900"/>
          <p14:tracePt t="42286" x="5016500" y="2889250"/>
          <p14:tracePt t="42287" x="5022850" y="2901950"/>
          <p14:tracePt t="42303" x="5029200" y="2908300"/>
          <p14:tracePt t="42320" x="5035550" y="2914650"/>
          <p14:tracePt t="42337" x="5041900" y="2921000"/>
          <p14:tracePt t="42354" x="5048250" y="2921000"/>
          <p14:tracePt t="42393" x="5054600" y="2921000"/>
          <p14:tracePt t="42425" x="5060950" y="2921000"/>
          <p14:tracePt t="42441" x="5067300" y="2921000"/>
          <p14:tracePt t="42442" x="5073650" y="2921000"/>
          <p14:tracePt t="42457" x="5073650" y="2889250"/>
          <p14:tracePt t="42471" x="5060950" y="2851150"/>
          <p14:tracePt t="42486" x="5048250" y="2819400"/>
          <p14:tracePt t="42503" x="5029200" y="2794000"/>
          <p14:tracePt t="42519" x="5010150" y="2774950"/>
          <p14:tracePt t="42536" x="4965700" y="2743200"/>
          <p14:tracePt t="42554" x="4940300" y="2736850"/>
          <p14:tracePt t="42594" x="4933950" y="2736850"/>
          <p14:tracePt t="42602" x="4883150" y="2755900"/>
          <p14:tracePt t="42619" x="4857750" y="2768600"/>
          <p14:tracePt t="42620" x="4775200" y="2813050"/>
          <p14:tracePt t="42637" x="4699000" y="2863850"/>
          <p14:tracePt t="42653" x="4635500" y="2921000"/>
          <p14:tracePt t="42670" x="4597400" y="2990850"/>
          <p14:tracePt t="42686" x="4559300" y="3079750"/>
          <p14:tracePt t="42703" x="4540250" y="3175000"/>
          <p14:tracePt t="42720" x="4540250" y="3263900"/>
          <p14:tracePt t="42736" x="4540250" y="3365500"/>
          <p14:tracePt t="42753" x="4572000" y="3441700"/>
          <p14:tracePt t="42770" x="4597400" y="3505200"/>
          <p14:tracePt t="42786" x="4641850" y="3562350"/>
          <p14:tracePt t="42803" x="4686300" y="3613150"/>
          <p14:tracePt t="42819" x="4730750" y="3651250"/>
          <p14:tracePt t="42836" x="4775200" y="3676650"/>
          <p14:tracePt t="42853" x="4826000" y="3702050"/>
          <p14:tracePt t="42870" x="4851400" y="3708400"/>
          <p14:tracePt t="42888" x="4902200" y="3714750"/>
          <p14:tracePt t="42903" x="4972050" y="3714750"/>
          <p14:tracePt t="42920" x="5041900" y="3714750"/>
          <p14:tracePt t="42920" x="5067300" y="3714750"/>
          <p14:tracePt t="42938" x="5105400" y="3702050"/>
          <p14:tracePt t="42954" x="5143500" y="3676650"/>
          <p14:tracePt t="42970" x="5168900" y="3638550"/>
          <p14:tracePt t="42986" x="5181600" y="3594100"/>
          <p14:tracePt t="43003" x="5187950" y="3556000"/>
          <p14:tracePt t="43019" x="5187950" y="3524250"/>
          <p14:tracePt t="43036" x="5187950" y="3498850"/>
          <p14:tracePt t="43053" x="5187950" y="3473450"/>
          <p14:tracePt t="43070" x="5175250" y="3460750"/>
          <p14:tracePt t="43086" x="5162550" y="3448050"/>
          <p14:tracePt t="43103" x="5156200" y="3441700"/>
          <p14:tracePt t="43119" x="5111750" y="3429000"/>
          <p14:tracePt t="43136" x="4965700" y="3422650"/>
          <p14:tracePt t="43154" x="4857750" y="3422650"/>
          <p14:tracePt t="43170" x="4673600" y="3479800"/>
          <p14:tracePt t="43186" x="4502150" y="3575050"/>
          <p14:tracePt t="43204" x="4375150" y="3651250"/>
          <p14:tracePt t="43220" x="4279900" y="3727450"/>
          <p14:tracePt t="43237" x="4235450" y="3771900"/>
          <p14:tracePt t="43253" x="4197350" y="3829050"/>
          <p14:tracePt t="43270" x="4178300" y="3867150"/>
          <p14:tracePt t="43286" x="4159250" y="3905250"/>
          <p14:tracePt t="43303" x="4152900" y="3930650"/>
          <p14:tracePt t="43319" x="4146550" y="3937000"/>
          <p14:tracePt t="43361" x="4146550" y="3943350"/>
          <p14:tracePt t="43385" x="4146550" y="3949700"/>
          <p14:tracePt t="43396" x="4146550" y="3956050"/>
          <p14:tracePt t="43397" x="4152900" y="3962400"/>
          <p14:tracePt t="43403" x="4184650" y="3994150"/>
          <p14:tracePt t="43420" x="4241800" y="4025900"/>
          <p14:tracePt t="43437" x="4305300" y="4057650"/>
          <p14:tracePt t="43453" x="4349750" y="4076700"/>
          <p14:tracePt t="43470" x="4381500" y="4089400"/>
          <p14:tracePt t="43486" x="4394200" y="4089400"/>
          <p14:tracePt t="43609" x="4387850" y="4089400"/>
          <p14:tracePt t="43617" x="4381500" y="4089400"/>
          <p14:tracePt t="43627" x="4375150" y="4089400"/>
          <p14:tracePt t="43636" x="4356100" y="4083050"/>
          <p14:tracePt t="43653" x="4343400" y="4083050"/>
          <p14:tracePt t="43670" x="4330700" y="4076700"/>
          <p14:tracePt t="43686" x="4324350" y="4076700"/>
          <p14:tracePt t="43703" x="4305300" y="4076700"/>
          <p14:tracePt t="43720" x="4286250" y="4070350"/>
          <p14:tracePt t="43736" x="4260850" y="4070350"/>
          <p14:tracePt t="43754" x="4248150" y="4070350"/>
          <p14:tracePt t="43770" x="4222750" y="4064000"/>
          <p14:tracePt t="43786" x="4203700" y="4057650"/>
          <p14:tracePt t="43803" x="4191000" y="4057650"/>
          <p14:tracePt t="43820" x="4178300" y="4057650"/>
          <p14:tracePt t="43836" x="4165600" y="4051300"/>
          <p14:tracePt t="43873" x="4159250" y="4051300"/>
          <p14:tracePt t="43889" x="4152900" y="4051300"/>
          <p14:tracePt t="45097" x="4165600" y="4032250"/>
          <p14:tracePt t="45112" x="4235450" y="3981450"/>
          <p14:tracePt t="45112" x="4349750" y="3898900"/>
          <p14:tracePt t="45122" x="4425950" y="3835400"/>
          <p14:tracePt t="45122" x="4527550" y="3746500"/>
          <p14:tracePt t="45136" x="4953000" y="3441700"/>
          <p14:tracePt t="45154" x="5143500" y="3302000"/>
          <p14:tracePt t="45169" x="5238750" y="3225800"/>
          <p14:tracePt t="45186" x="5295900" y="3181350"/>
          <p14:tracePt t="45203" x="5314950" y="3162300"/>
          <p14:tracePt t="45220" x="5327650" y="3143250"/>
          <p14:tracePt t="45236" x="5327650" y="3136900"/>
          <p14:tracePt t="45253" x="5334000" y="3130550"/>
          <p14:tracePt t="45269" x="5340350" y="3117850"/>
          <p14:tracePt t="45286" x="5346700" y="3111500"/>
          <p14:tracePt t="45303" x="5353050" y="3092450"/>
          <p14:tracePt t="45320" x="5359400" y="3086100"/>
          <p14:tracePt t="45336" x="5365750" y="3060700"/>
          <p14:tracePt t="45354" x="5372100" y="3048000"/>
          <p14:tracePt t="45369" x="5384800" y="3028950"/>
          <p14:tracePt t="45386" x="5403850" y="2997200"/>
          <p14:tracePt t="45403" x="5429250" y="2946400"/>
          <p14:tracePt t="45420" x="5454650" y="2901950"/>
          <p14:tracePt t="45436" x="5461000" y="2870200"/>
          <p14:tracePt t="45453" x="5467350" y="2838450"/>
          <p14:tracePt t="45470" x="5467350" y="2825750"/>
          <p14:tracePt t="45486" x="5467350" y="2813050"/>
          <p14:tracePt t="45502" x="5467350" y="2800350"/>
          <p14:tracePt t="45519" x="5454650" y="2794000"/>
          <p14:tracePt t="45535" x="5441950" y="2774950"/>
          <p14:tracePt t="45554" x="5416550" y="2768600"/>
          <p14:tracePt t="45569" x="5378450" y="2755900"/>
          <p14:tracePt t="45586" x="5340350" y="2755900"/>
          <p14:tracePt t="45603" x="5308600" y="2755900"/>
          <p14:tracePt t="45619" x="5270500" y="2768600"/>
          <p14:tracePt t="45636" x="5213350" y="2800350"/>
          <p14:tracePt t="45653" x="5149850" y="2844800"/>
          <p14:tracePt t="45669" x="5099050" y="2901950"/>
          <p14:tracePt t="45686" x="5060950" y="2965450"/>
          <p14:tracePt t="45703" x="5035550" y="3041650"/>
          <p14:tracePt t="45719" x="5022850" y="3105150"/>
          <p14:tracePt t="45736" x="5022850" y="3213100"/>
          <p14:tracePt t="45754" x="5022850" y="3289300"/>
          <p14:tracePt t="45769" x="5029200" y="3340100"/>
          <p14:tracePt t="45786" x="5048250" y="3384550"/>
          <p14:tracePt t="45803" x="5086350" y="3441700"/>
          <p14:tracePt t="45820" x="5111750" y="3473450"/>
          <p14:tracePt t="45836" x="5149850" y="3511550"/>
          <p14:tracePt t="45853" x="5187950" y="3549650"/>
          <p14:tracePt t="45869" x="5257800" y="3587750"/>
          <p14:tracePt t="45886" x="5321300" y="3619500"/>
          <p14:tracePt t="45903" x="5416550" y="3644900"/>
          <p14:tracePt t="45920" x="5486400" y="3657600"/>
          <p14:tracePt t="45938" x="5543550" y="3657600"/>
          <p14:tracePt t="45953" x="5588000" y="3657600"/>
          <p14:tracePt t="45970" x="5626100" y="3657600"/>
          <p14:tracePt t="45986" x="5664200" y="3638550"/>
          <p14:tracePt t="46003" x="5695950" y="3613150"/>
          <p14:tracePt t="46019" x="5721350" y="3575050"/>
          <p14:tracePt t="46036" x="5740400" y="3524250"/>
          <p14:tracePt t="46053" x="5746750" y="3448050"/>
          <p14:tracePt t="46070" x="5753100" y="3352800"/>
          <p14:tracePt t="46086" x="5753100" y="3270250"/>
          <p14:tracePt t="46103" x="5753100" y="3251200"/>
          <p14:tracePt t="46137" x="5753100" y="3232150"/>
          <p14:tracePt t="46138" x="5753100" y="3200400"/>
          <p14:tracePt t="46152" x="5721350" y="3136900"/>
          <p14:tracePt t="46169" x="5689600" y="3092450"/>
          <p14:tracePt t="46185" x="5657850" y="3041650"/>
          <p14:tracePt t="46202" x="5632450" y="3016250"/>
          <p14:tracePt t="46219" x="5594350" y="2984500"/>
          <p14:tracePt t="46236" x="5568950" y="2971800"/>
          <p14:tracePt t="46253" x="5543550" y="2952750"/>
          <p14:tracePt t="46270" x="5511800" y="2940050"/>
          <p14:tracePt t="46286" x="5492750" y="2927350"/>
          <p14:tracePt t="46303" x="5467350" y="2921000"/>
          <p14:tracePt t="46319" x="5435600" y="2908300"/>
          <p14:tracePt t="46336" x="5410200" y="2908300"/>
          <p14:tracePt t="46354" x="5384800" y="2908300"/>
          <p14:tracePt t="46370" x="5365750" y="2908300"/>
          <p14:tracePt t="46386" x="5334000" y="2921000"/>
          <p14:tracePt t="46403" x="5302250" y="2946400"/>
          <p14:tracePt t="46420" x="5264150" y="2971800"/>
          <p14:tracePt t="46438" x="5232400" y="2997200"/>
          <p14:tracePt t="46454" x="5219700" y="3016250"/>
          <p14:tracePt t="46471" x="5207000" y="3035300"/>
          <p14:tracePt t="46487" x="5194300" y="3073400"/>
          <p14:tracePt t="46504" x="5181600" y="3111500"/>
          <p14:tracePt t="46520" x="5168900" y="3149600"/>
          <p14:tracePt t="46537" x="5168900" y="3200400"/>
          <p14:tracePt t="46555" x="5168900" y="3219450"/>
          <p14:tracePt t="46571" x="5168900" y="3244850"/>
          <p14:tracePt t="46587" x="5168900" y="3263900"/>
          <p14:tracePt t="46626" x="5168900" y="3276600"/>
          <p14:tracePt t="46682" x="5175250" y="3282950"/>
          <p14:tracePt t="46690" x="5187950" y="3295650"/>
          <p14:tracePt t="46704" x="5213350" y="3308350"/>
          <p14:tracePt t="46704" x="5245100" y="3327400"/>
          <p14:tracePt t="46720" x="5295900" y="3352800"/>
          <p14:tracePt t="46737" x="5384800" y="3384550"/>
          <p14:tracePt t="46755" x="5441950" y="3403600"/>
          <p14:tracePt t="46771" x="5492750" y="3409950"/>
          <p14:tracePt t="46787" x="5537200" y="3409950"/>
          <p14:tracePt t="46804" x="5575300" y="3409950"/>
          <p14:tracePt t="46820" x="5600700" y="3409950"/>
          <p14:tracePt t="46837" x="5626100" y="3397250"/>
          <p14:tracePt t="46854" x="5651500" y="3378200"/>
          <p14:tracePt t="46871" x="5664200" y="3371850"/>
          <p14:tracePt t="46887" x="5683250" y="3346450"/>
          <p14:tracePt t="46904" x="5695950" y="3302000"/>
          <p14:tracePt t="46920" x="5695950" y="3251200"/>
          <p14:tracePt t="46920" x="5695950" y="3225800"/>
          <p14:tracePt t="46970" x="5689600" y="3200400"/>
          <p14:tracePt t="46978" x="5676900" y="3175000"/>
          <p14:tracePt t="46986" x="5664200" y="3130550"/>
          <p14:tracePt t="47004" x="5657850" y="3117850"/>
          <p14:tracePt t="47004" x="5632450" y="3086100"/>
          <p14:tracePt t="47020" x="5613400" y="3048000"/>
          <p14:tracePt t="47037" x="5581650" y="3016250"/>
          <p14:tracePt t="47054" x="5543550" y="2978150"/>
          <p14:tracePt t="47071" x="5499100" y="2959100"/>
          <p14:tracePt t="47087" x="5454650" y="2933700"/>
          <p14:tracePt t="47104" x="5391150" y="2914650"/>
          <p14:tracePt t="47120" x="5334000" y="2895600"/>
          <p14:tracePt t="47137" x="5251450" y="2889250"/>
          <p14:tracePt t="47154" x="5207000" y="2889250"/>
          <p14:tracePt t="47170" x="5162550" y="2889250"/>
          <p14:tracePt t="47187" x="5143500" y="2895600"/>
          <p14:tracePt t="47226" x="5130800" y="2908300"/>
          <p14:tracePt t="47237" x="5130800" y="2914650"/>
          <p14:tracePt t="47238" x="5099050" y="2965450"/>
          <p14:tracePt t="47254" x="5067300" y="3016250"/>
          <p14:tracePt t="47270" x="5060950" y="3067050"/>
          <p14:tracePt t="47287" x="5060950" y="3143250"/>
          <p14:tracePt t="47304" x="5060950" y="3187700"/>
          <p14:tracePt t="47320" x="5060950" y="3232150"/>
          <p14:tracePt t="47337" x="5080000" y="3289300"/>
          <p14:tracePt t="47354" x="5099050" y="3321050"/>
          <p14:tracePt t="47370" x="5111750" y="3333750"/>
          <p14:tracePt t="47387" x="5124450" y="3340100"/>
          <p14:tracePt t="47404" x="5137150" y="3346450"/>
          <p14:tracePt t="47421" x="5162550" y="3359150"/>
          <p14:tracePt t="47437" x="5194300" y="3365500"/>
          <p14:tracePt t="47454" x="5251450" y="3371850"/>
          <p14:tracePt t="47471" x="5308600" y="3378200"/>
          <p14:tracePt t="47487" x="5359400" y="3378200"/>
          <p14:tracePt t="47504" x="5403850" y="3378200"/>
          <p14:tracePt t="47520" x="5448300" y="3378200"/>
          <p14:tracePt t="47537" x="5499100" y="3352800"/>
          <p14:tracePt t="47554" x="5524500" y="3314700"/>
          <p14:tracePt t="47570" x="5549900" y="3257550"/>
          <p14:tracePt t="47586" x="5568950" y="3168650"/>
          <p14:tracePt t="47604" x="5568950" y="3149600"/>
          <p14:tracePt t="47621" x="5568950" y="3143250"/>
          <p14:tracePt t="47637" x="5568950" y="3130550"/>
          <p14:tracePt t="47654" x="5562600" y="3105150"/>
          <p14:tracePt t="47670" x="5549900" y="3073400"/>
          <p14:tracePt t="47687" x="5543550" y="3041650"/>
          <p14:tracePt t="47704" x="5518150" y="2978150"/>
          <p14:tracePt t="47720" x="5486400" y="2921000"/>
          <p14:tracePt t="47737" x="5441950" y="2838450"/>
          <p14:tracePt t="47755" x="5422900" y="2819400"/>
          <p14:tracePt t="47770" x="5391150" y="2787650"/>
          <p14:tracePt t="47787" x="5365750" y="2774950"/>
          <p14:tracePt t="47803" x="5327650" y="2768600"/>
          <p14:tracePt t="47821" x="5295900" y="2768600"/>
          <p14:tracePt t="47837" x="5251450" y="2774950"/>
          <p14:tracePt t="47854" x="5245100" y="2774950"/>
          <p14:tracePt t="47870" x="5219700" y="2794000"/>
          <p14:tracePt t="47887" x="5175250" y="2832100"/>
          <p14:tracePt t="47903" x="5137150" y="2870200"/>
          <p14:tracePt t="47920" x="5124450" y="2895600"/>
          <p14:tracePt t="47937" x="5099050" y="2965450"/>
          <p14:tracePt t="47955" x="5099050" y="3003550"/>
          <p14:tracePt t="47971" x="5099050" y="3035300"/>
          <p14:tracePt t="47987" x="5099050" y="3067050"/>
          <p14:tracePt t="48003" x="5099050" y="3098800"/>
          <p14:tracePt t="48021" x="5111750" y="3130550"/>
          <p14:tracePt t="48037" x="5124450" y="3149600"/>
          <p14:tracePt t="48054" x="5143500" y="3175000"/>
          <p14:tracePt t="48070" x="5168900" y="3206750"/>
          <p14:tracePt t="48087" x="5187950" y="3238500"/>
          <p14:tracePt t="48103" x="5200650" y="3251200"/>
          <p14:tracePt t="48120" x="5213350" y="3270250"/>
          <p14:tracePt t="48137" x="5219700" y="3282950"/>
          <p14:tracePt t="48154" x="5232400" y="3295650"/>
          <p14:tracePt t="48170" x="5257800" y="3314700"/>
          <p14:tracePt t="48187" x="5289550" y="3333750"/>
          <p14:tracePt t="48203" x="5308600" y="3346450"/>
          <p14:tracePt t="48221" x="5334000" y="3359150"/>
          <p14:tracePt t="48237" x="5365750" y="3371850"/>
          <p14:tracePt t="48254" x="5391150" y="3371850"/>
          <p14:tracePt t="48270" x="5429250" y="3384550"/>
          <p14:tracePt t="48287" x="5467350" y="3390900"/>
          <p14:tracePt t="48304" x="5511800" y="3397250"/>
          <p14:tracePt t="48320" x="5549900" y="3397250"/>
          <p14:tracePt t="48337" x="5600700" y="3390900"/>
          <p14:tracePt t="48355" x="5638800" y="3371850"/>
          <p14:tracePt t="48370" x="5676900" y="3359150"/>
          <p14:tracePt t="48387" x="5695950" y="3346450"/>
          <p14:tracePt t="48403" x="5715000" y="3333750"/>
          <p14:tracePt t="48420" x="5734050" y="3314700"/>
          <p14:tracePt t="48437" x="5740400" y="3308350"/>
          <p14:tracePt t="48454" x="5740400" y="3302000"/>
          <p14:tracePt t="48471" x="5740400" y="3257550"/>
          <p14:tracePt t="48487" x="5746750" y="3219450"/>
          <p14:tracePt t="48504" x="5746750" y="3181350"/>
          <p14:tracePt t="48520" x="5746750" y="3149600"/>
          <p14:tracePt t="48537" x="5740400" y="3092450"/>
          <p14:tracePt t="48555" x="5715000" y="3048000"/>
          <p14:tracePt t="48570" x="5683250" y="2997200"/>
          <p14:tracePt t="48587" x="5632450" y="2952750"/>
          <p14:tracePt t="48604" x="5600700" y="2927350"/>
          <p14:tracePt t="48621" x="5575300" y="2908300"/>
          <p14:tracePt t="48637" x="5511800" y="2889250"/>
          <p14:tracePt t="48654" x="5435600" y="2870200"/>
          <p14:tracePt t="48670" x="5365750" y="2857500"/>
          <p14:tracePt t="48687" x="5302250" y="2857500"/>
          <p14:tracePt t="48703" x="5238750" y="2857500"/>
          <p14:tracePt t="48720" x="5168900" y="2882900"/>
          <p14:tracePt t="48737" x="5118100" y="2914650"/>
          <p14:tracePt t="48755" x="5105400" y="2933700"/>
          <p14:tracePt t="48794" x="5092700" y="2952750"/>
          <p14:tracePt t="48802" x="5080000" y="3009900"/>
          <p14:tracePt t="48813" x="5080000" y="3041650"/>
          <p14:tracePt t="48820" x="5080000" y="3111500"/>
          <p14:tracePt t="48837" x="5080000" y="3181350"/>
          <p14:tracePt t="48854" x="5099050" y="3244850"/>
          <p14:tracePt t="48870" x="5118100" y="3295650"/>
          <p14:tracePt t="48887" x="5130800" y="3321050"/>
          <p14:tracePt t="48903" x="5137150" y="3327400"/>
          <p14:tracePt t="48946" x="5156200" y="3333750"/>
          <p14:tracePt t="48954" x="5187950" y="3340100"/>
          <p14:tracePt t="48970" x="5232400" y="3346450"/>
          <p14:tracePt t="48980" x="5251450" y="3352800"/>
          <p14:tracePt t="48987" x="5289550" y="3352800"/>
          <p14:tracePt t="49003" x="5327650" y="3359150"/>
          <p14:tracePt t="49020" x="5365750" y="3365500"/>
          <p14:tracePt t="49037" x="5391150" y="3365500"/>
          <p14:tracePt t="49053" x="5416550" y="3365500"/>
          <p14:tracePt t="49070" x="5435600" y="3365500"/>
          <p14:tracePt t="49087" x="5461000" y="3365500"/>
          <p14:tracePt t="49103" x="5467350" y="3365500"/>
          <p14:tracePt t="49120" x="5486400" y="3365500"/>
          <p14:tracePt t="49137" x="5499100" y="3352800"/>
          <p14:tracePt t="49155" x="5505450" y="3352800"/>
          <p14:tracePt t="49170" x="5505450" y="3346450"/>
          <p14:tracePt t="49187" x="5511800" y="3340100"/>
          <p14:tracePt t="49203" x="5518150" y="3333750"/>
          <p14:tracePt t="49220" x="5530850" y="3321050"/>
          <p14:tracePt t="49258" x="5537200" y="3314700"/>
          <p14:tracePt t="49259" x="5543550" y="3314700"/>
          <p14:tracePt t="49271" x="5556250" y="3302000"/>
          <p14:tracePt t="49287" x="5568950" y="3302000"/>
          <p14:tracePt t="49304" x="5575300" y="3295650"/>
          <p14:tracePt t="49320" x="5581650" y="3295650"/>
          <p14:tracePt t="49337" x="5588000" y="3295650"/>
          <p14:tracePt t="50370" x="5594350" y="3289300"/>
          <p14:tracePt t="50394" x="5594350" y="3302000"/>
          <p14:tracePt t="50402" x="5588000" y="3321050"/>
          <p14:tracePt t="50409" x="5581650" y="3340100"/>
          <p14:tracePt t="50418" x="5581650" y="3359150"/>
          <p14:tracePt t="50422" x="5581650" y="3384550"/>
          <p14:tracePt t="50437" x="5581650" y="3416300"/>
          <p14:tracePt t="50453" x="5575300" y="3429000"/>
          <p14:tracePt t="50471" x="5575300" y="3435350"/>
          <p14:tracePt t="50488" x="5575300" y="3441700"/>
          <p14:tracePt t="50504" x="5575300" y="3454400"/>
          <p14:tracePt t="50520" x="5568950" y="3467100"/>
          <p14:tracePt t="50537" x="5562600" y="3505200"/>
          <p14:tracePt t="50554" x="5549900" y="3536950"/>
          <p14:tracePt t="50570" x="5543550" y="3575050"/>
          <p14:tracePt t="50587" x="5537200" y="3600450"/>
          <p14:tracePt t="50603" x="5530850" y="3619500"/>
          <p14:tracePt t="50620" x="5530850" y="3632200"/>
          <p14:tracePt t="50637" x="5530850" y="3644900"/>
          <p14:tracePt t="50653" x="5524500" y="3663950"/>
          <p14:tracePt t="50669" x="5511800" y="3683000"/>
          <p14:tracePt t="50687" x="5486400" y="3714750"/>
          <p14:tracePt t="50703" x="5473700" y="3727450"/>
          <p14:tracePt t="50738" x="5454650" y="3733800"/>
          <p14:tracePt t="50738" x="5416550" y="3746500"/>
          <p14:tracePt t="50754" x="5334000" y="3765550"/>
          <p14:tracePt t="50770" x="5238750" y="3778250"/>
          <p14:tracePt t="50787" x="5118100" y="3797300"/>
          <p14:tracePt t="50803" x="4991100" y="3816350"/>
          <p14:tracePt t="50821" x="4845050" y="3816350"/>
          <p14:tracePt t="50837" x="4667250" y="3810000"/>
          <p14:tracePt t="50853" x="4457700" y="3765550"/>
          <p14:tracePt t="50870" x="4235450" y="3702050"/>
          <p14:tracePt t="50887" x="4019550" y="3638550"/>
          <p14:tracePt t="50903" x="3860800" y="3568700"/>
          <p14:tracePt t="50921" x="3759200" y="3505200"/>
          <p14:tracePt t="50937" x="3651250" y="3441700"/>
          <p14:tracePt t="50955" x="3606800" y="3416300"/>
          <p14:tracePt t="50970" x="3568700" y="3397250"/>
          <p14:tracePt t="50987" x="3536950" y="3378200"/>
          <p14:tracePt t="51004" x="3505200" y="3371850"/>
          <p14:tracePt t="51020" x="3486150" y="3365500"/>
          <p14:tracePt t="51037" x="3467100" y="3365500"/>
          <p14:tracePt t="51054" x="3429000" y="3365500"/>
          <p14:tracePt t="51070" x="3359150" y="3365500"/>
          <p14:tracePt t="51087" x="3289300" y="3365500"/>
          <p14:tracePt t="51103" x="3187700" y="3365500"/>
          <p14:tracePt t="51120" x="3079750" y="3359150"/>
          <p14:tracePt t="51137" x="2971800" y="3352800"/>
          <p14:tracePt t="51155" x="2959100" y="3352800"/>
          <p14:tracePt t="51226" x="2971800" y="3352800"/>
          <p14:tracePt t="51234" x="2990850" y="3359150"/>
          <p14:tracePt t="51242" x="3124200" y="3371850"/>
          <p14:tracePt t="51253" x="3390900" y="3371850"/>
          <p14:tracePt t="51270" x="3740150" y="3371850"/>
          <p14:tracePt t="51287" x="4254500" y="3384550"/>
          <p14:tracePt t="51303" x="4800600" y="3429000"/>
          <p14:tracePt t="51320" x="5283200" y="3448050"/>
          <p14:tracePt t="51337" x="5765800" y="3460750"/>
          <p14:tracePt t="51354" x="5899150" y="3460750"/>
          <p14:tracePt t="51370" x="5994400" y="3460750"/>
          <p14:tracePt t="51387" x="6057900" y="3460750"/>
          <p14:tracePt t="51403" x="6108700" y="3454400"/>
          <p14:tracePt t="51420" x="6134100" y="3454400"/>
          <p14:tracePt t="51437" x="6146800" y="3454400"/>
          <p14:tracePt t="51594" x="6134100" y="3454400"/>
          <p14:tracePt t="51602" x="6026150" y="3454400"/>
          <p14:tracePt t="51620" x="5969000" y="3454400"/>
          <p14:tracePt t="51621" x="5797550" y="3454400"/>
          <p14:tracePt t="51637" x="5499100" y="3454400"/>
          <p14:tracePt t="51654" x="5232400" y="3454400"/>
          <p14:tracePt t="51670" x="4978400" y="3454400"/>
          <p14:tracePt t="51686" x="4787900" y="3454400"/>
          <p14:tracePt t="51703" x="4660900" y="3454400"/>
          <p14:tracePt t="51720" x="4527550" y="3467100"/>
          <p14:tracePt t="51737" x="4337050" y="3486150"/>
          <p14:tracePt t="51755" x="4229100" y="3505200"/>
          <p14:tracePt t="51770" x="4159250" y="3505200"/>
          <p14:tracePt t="51787" x="4133850" y="3505200"/>
          <p14:tracePt t="51803" x="4108450" y="3505200"/>
          <p14:tracePt t="51820" x="4102100" y="3505200"/>
          <p14:tracePt t="52474" x="4108450" y="3505200"/>
          <p14:tracePt t="52481" x="4121150" y="3505200"/>
          <p14:tracePt t="52489" x="4133850" y="3505200"/>
          <p14:tracePt t="52498" x="4146550" y="3505200"/>
          <p14:tracePt t="52504" x="4210050" y="3505200"/>
          <p14:tracePt t="52520" x="4286250" y="3505200"/>
          <p14:tracePt t="52536" x="4381500" y="3505200"/>
          <p14:tracePt t="52554" x="4495800" y="3517900"/>
          <p14:tracePt t="52571" x="4622800" y="3536950"/>
          <p14:tracePt t="52587" x="4762500" y="3575050"/>
          <p14:tracePt t="52604" x="4895850" y="3613150"/>
          <p14:tracePt t="52620" x="5010150" y="3644900"/>
          <p14:tracePt t="52637" x="5124450" y="3689350"/>
          <p14:tracePt t="52653" x="5207000" y="3714750"/>
          <p14:tracePt t="52670" x="5270500" y="3752850"/>
          <p14:tracePt t="52687" x="5340350" y="3784600"/>
          <p14:tracePt t="52704" x="5403850" y="3835400"/>
          <p14:tracePt t="52720" x="5416550" y="3848100"/>
          <p14:tracePt t="52736" x="5492750" y="3949700"/>
          <p14:tracePt t="52754" x="5543550" y="4019550"/>
          <p14:tracePt t="52770" x="5581650" y="4070350"/>
          <p14:tracePt t="52787" x="5613400" y="4114800"/>
          <p14:tracePt t="52803" x="5638800" y="4146550"/>
          <p14:tracePt t="52820" x="5657850" y="4178300"/>
          <p14:tracePt t="52837" x="5670550" y="4210050"/>
          <p14:tracePt t="52853" x="5676900" y="4222750"/>
          <p14:tracePt t="52870" x="5695950" y="4241800"/>
          <p14:tracePt t="52887" x="5695950" y="4273550"/>
          <p14:tracePt t="52903" x="5708650" y="4298950"/>
          <p14:tracePt t="52920" x="5721350" y="4349750"/>
          <p14:tracePt t="52937" x="5721350" y="4476750"/>
          <p14:tracePt t="52954" x="5721350" y="4578350"/>
          <p14:tracePt t="52970" x="5721350" y="4699000"/>
          <p14:tracePt t="52987" x="5708650" y="4813300"/>
          <p14:tracePt t="53004" x="5695950" y="4914900"/>
          <p14:tracePt t="53020" x="5676900" y="5022850"/>
          <p14:tracePt t="53037" x="5645150" y="5149850"/>
          <p14:tracePt t="53053" x="5600700" y="5302250"/>
          <p14:tracePt t="53070" x="5518150" y="5492750"/>
          <p14:tracePt t="53086" x="5441950" y="5664200"/>
          <p14:tracePt t="53103" x="5359400" y="5835650"/>
          <p14:tracePt t="53120" x="5257800" y="5981700"/>
          <p14:tracePt t="53137" x="5137150" y="6115050"/>
          <p14:tracePt t="53154" x="5054600" y="6172200"/>
          <p14:tracePt t="53170" x="4972050" y="6216650"/>
          <p14:tracePt t="53187" x="4864100" y="6261100"/>
          <p14:tracePt t="53203" x="4737100" y="6311900"/>
          <p14:tracePt t="53220" x="4591050" y="6350000"/>
          <p14:tracePt t="53237" x="4445000" y="6381750"/>
          <p14:tracePt t="53253" x="4292600" y="6394450"/>
          <p14:tracePt t="53270" x="4146550" y="6413500"/>
          <p14:tracePt t="53286" x="4006850" y="6413500"/>
          <p14:tracePt t="53303" x="3886200" y="6413500"/>
          <p14:tracePt t="53320" x="3784600" y="6413500"/>
          <p14:tracePt t="53337" x="3619500" y="6356350"/>
          <p14:tracePt t="53354" x="3511550" y="6305550"/>
          <p14:tracePt t="53370" x="3352800" y="6235700"/>
          <p14:tracePt t="53386" x="3225800" y="6178550"/>
          <p14:tracePt t="53404" x="3124200" y="6121400"/>
          <p14:tracePt t="53420" x="3022600" y="6076950"/>
          <p14:tracePt t="53437" x="2940050" y="6032500"/>
          <p14:tracePt t="53453" x="2851150" y="5981700"/>
          <p14:tracePt t="53470" x="2787650" y="5962650"/>
          <p14:tracePt t="53487" x="2724150" y="5949950"/>
          <p14:tracePt t="53504" x="2667000" y="5937250"/>
          <p14:tracePt t="53520" x="2616200" y="5930900"/>
          <p14:tracePt t="53520" x="2609850" y="5924550"/>
          <p14:tracePt t="53539" x="2597150" y="5924550"/>
          <p14:tracePt t="53554" x="2584450" y="5924550"/>
          <p14:tracePt t="53570" x="2565400" y="5924550"/>
          <p14:tracePt t="53586" x="2533650" y="5918200"/>
          <p14:tracePt t="53603" x="2495550" y="5911850"/>
          <p14:tracePt t="53620" x="2432050" y="5911850"/>
          <p14:tracePt t="53637" x="2349500" y="5911850"/>
          <p14:tracePt t="53653" x="2254250" y="5911850"/>
          <p14:tracePt t="53670" x="2139950" y="5911850"/>
          <p14:tracePt t="53686" x="2032000" y="5911850"/>
          <p14:tracePt t="53704" x="1936750" y="5911850"/>
          <p14:tracePt t="53720" x="1847850" y="5911850"/>
          <p14:tracePt t="53720" x="1816100" y="5911850"/>
          <p14:tracePt t="53738" x="1758950" y="5905500"/>
          <p14:tracePt t="53754" x="1714500" y="5899150"/>
          <p14:tracePt t="53770" x="1670050" y="5899150"/>
          <p14:tracePt t="53787" x="1625600" y="5892800"/>
          <p14:tracePt t="53803" x="1593850" y="5880100"/>
          <p14:tracePt t="53820" x="1555750" y="5873750"/>
          <p14:tracePt t="53836" x="1536700" y="5867400"/>
          <p14:tracePt t="53853" x="1530350" y="5861050"/>
          <p14:tracePt t="53870" x="1524000" y="5861050"/>
          <p14:tracePt t="54041" x="1517650" y="5861050"/>
          <p14:tracePt t="54050" x="1517650" y="5854700"/>
          <p14:tracePt t="54055" x="1517650" y="5848350"/>
          <p14:tracePt t="54070" x="1517650" y="5835650"/>
          <p14:tracePt t="54071" x="1517650" y="5803900"/>
          <p14:tracePt t="54086" x="1530350" y="5772150"/>
          <p14:tracePt t="54103" x="1530350" y="5753100"/>
          <p14:tracePt t="54120" x="1530350" y="5734050"/>
          <p14:tracePt t="54137" x="1536700" y="5715000"/>
          <p14:tracePt t="54218" x="1543050" y="5708650"/>
          <p14:tracePt t="54282" x="1543050" y="5702300"/>
          <p14:tracePt t="54306" x="1549400" y="5702300"/>
          <p14:tracePt t="54319" x="1555750" y="5702300"/>
          <p14:tracePt t="54336" x="1568450" y="5702300"/>
          <p14:tracePt t="54338" x="1581150" y="5702300"/>
          <p14:tracePt t="54355" x="1593850" y="5702300"/>
          <p14:tracePt t="54370" x="1612900" y="5695950"/>
          <p14:tracePt t="54387" x="1625600" y="5695950"/>
          <p14:tracePt t="54403" x="1631950" y="5695950"/>
          <p14:tracePt t="54420" x="1638300" y="5695950"/>
          <p14:tracePt t="59297" x="1644650" y="5695950"/>
          <p14:tracePt t="59312" x="1670050" y="5689600"/>
          <p14:tracePt t="59312" x="1695450" y="5689600"/>
          <p14:tracePt t="59320" x="1701800" y="5689600"/>
          <p14:tracePt t="59336" x="1714500" y="5683250"/>
          <p14:tracePt t="59353" x="1727200" y="5683250"/>
          <p14:tracePt t="59370" x="1739900" y="5676900"/>
          <p14:tracePt t="59386" x="1746250" y="5670550"/>
          <p14:tracePt t="59403" x="1752600" y="5664200"/>
          <p14:tracePt t="59441" x="1758950" y="5664200"/>
          <p14:tracePt t="59649" x="1758950" y="5657850"/>
          <p14:tracePt t="59662" x="1752600" y="5657850"/>
          <p14:tracePt t="59673" x="1752600" y="5651500"/>
          <p14:tracePt t="59689" x="1746250" y="5645150"/>
          <p14:tracePt t="60137" x="1765300" y="5645150"/>
          <p14:tracePt t="60146" x="1816100" y="5645150"/>
          <p14:tracePt t="60153" x="1955800" y="5645150"/>
          <p14:tracePt t="60169" x="2038350" y="5645150"/>
          <p14:tracePt t="60170" x="2184400" y="5645150"/>
          <p14:tracePt t="60186" x="2311400" y="5632450"/>
          <p14:tracePt t="60203" x="2393950" y="5607050"/>
          <p14:tracePt t="60220" x="2444750" y="5581650"/>
          <p14:tracePt t="60236" x="2457450" y="5581650"/>
          <p14:tracePt t="60253" x="2470150" y="5568950"/>
          <p14:tracePt t="60270" x="2476500" y="5568950"/>
          <p14:tracePt t="60286" x="2489200" y="5556250"/>
          <p14:tracePt t="60303" x="2508250" y="5543550"/>
          <p14:tracePt t="60319" x="2520950" y="5530850"/>
          <p14:tracePt t="60336" x="2533650" y="5499100"/>
          <p14:tracePt t="60354" x="2533650" y="5486400"/>
          <p14:tracePt t="60370" x="2540000" y="5467350"/>
          <p14:tracePt t="60386" x="2546350" y="5454650"/>
          <p14:tracePt t="60403" x="2546350" y="5435600"/>
          <p14:tracePt t="60420" x="2546350" y="5429250"/>
          <p14:tracePt t="60436" x="2552700" y="5416550"/>
          <p14:tracePt t="60453" x="2559050" y="5403850"/>
          <p14:tracePt t="60470" x="2559050" y="5391150"/>
          <p14:tracePt t="60486" x="2565400" y="5384800"/>
          <p14:tracePt t="60503" x="2571750" y="5372100"/>
          <p14:tracePt t="60519" x="2590800" y="5353050"/>
          <p14:tracePt t="60519" x="2603500" y="5346700"/>
          <p14:tracePt t="60537" x="2616200" y="5334000"/>
          <p14:tracePt t="60554" x="2635250" y="5321300"/>
          <p14:tracePt t="60570" x="2647950" y="5308600"/>
          <p14:tracePt t="60586" x="2667000" y="5302250"/>
          <p14:tracePt t="60603" x="2679700" y="5289550"/>
          <p14:tracePt t="60619" x="2692400" y="5276850"/>
          <p14:tracePt t="60636" x="2692400" y="5264150"/>
          <p14:tracePt t="60653" x="2705100" y="5245100"/>
          <p14:tracePt t="60670" x="2717800" y="5226050"/>
          <p14:tracePt t="60686" x="2724150" y="5213350"/>
          <p14:tracePt t="60703" x="2730500" y="5200650"/>
          <p14:tracePt t="60720" x="2743200" y="5168900"/>
          <p14:tracePt t="60736" x="2762250" y="5124450"/>
          <p14:tracePt t="60754" x="2762250" y="5092700"/>
          <p14:tracePt t="60769" x="2762250" y="5060950"/>
          <p14:tracePt t="60786" x="2762250" y="5022850"/>
          <p14:tracePt t="60803" x="2749550" y="5003800"/>
          <p14:tracePt t="60820" x="2743200" y="4984750"/>
          <p14:tracePt t="60836" x="2730500" y="4959350"/>
          <p14:tracePt t="60853" x="2717800" y="4946650"/>
          <p14:tracePt t="60869" x="2698750" y="4927600"/>
          <p14:tracePt t="60886" x="2692400" y="4921250"/>
          <p14:tracePt t="60903" x="2667000" y="4908550"/>
          <p14:tracePt t="60920" x="2641600" y="4895850"/>
          <p14:tracePt t="60936" x="2616200" y="4889500"/>
          <p14:tracePt t="60952" x="2578100" y="4883150"/>
          <p14:tracePt t="60969" x="2552700" y="4883150"/>
          <p14:tracePt t="60986" x="2527300" y="4883150"/>
          <p14:tracePt t="61003" x="2495550" y="4883150"/>
          <p14:tracePt t="61020" x="2476500" y="4895850"/>
          <p14:tracePt t="61036" x="2444750" y="4921250"/>
          <p14:tracePt t="61053" x="2419350" y="4940300"/>
          <p14:tracePt t="61069" x="2406650" y="4959350"/>
          <p14:tracePt t="61087" x="2387600" y="4978400"/>
          <p14:tracePt t="61103" x="2368550" y="5010150"/>
          <p14:tracePt t="61120" x="2362200" y="5029200"/>
          <p14:tracePt t="61136" x="2349500" y="5067300"/>
          <p14:tracePt t="61154" x="2330450" y="5105400"/>
          <p14:tracePt t="61169" x="2330450" y="5137150"/>
          <p14:tracePt t="61187" x="2330450" y="5175250"/>
          <p14:tracePt t="61203" x="2330450" y="5200650"/>
          <p14:tracePt t="61220" x="2330450" y="5238750"/>
          <p14:tracePt t="61236" x="2349500" y="5270500"/>
          <p14:tracePt t="61253" x="2368550" y="5302250"/>
          <p14:tracePt t="61269" x="2393950" y="5327650"/>
          <p14:tracePt t="61286" x="2406650" y="5346700"/>
          <p14:tracePt t="61303" x="2438400" y="5353050"/>
          <p14:tracePt t="61320" x="2463800" y="5365750"/>
          <p14:tracePt t="61336" x="2508250" y="5365750"/>
          <p14:tracePt t="61354" x="2540000" y="5372100"/>
          <p14:tracePt t="61369" x="2571750" y="5372100"/>
          <p14:tracePt t="61386" x="2603500" y="5372100"/>
          <p14:tracePt t="61403" x="2622550" y="5372100"/>
          <p14:tracePt t="61420" x="2647950" y="5353050"/>
          <p14:tracePt t="61436" x="2660650" y="5340350"/>
          <p14:tracePt t="61453" x="2660650" y="5334000"/>
          <p14:tracePt t="61569" x="2654300" y="5340350"/>
          <p14:tracePt t="61577" x="2654300" y="5365750"/>
          <p14:tracePt t="61586" x="2654300" y="5391150"/>
          <p14:tracePt t="61587" x="2647950" y="5467350"/>
          <p14:tracePt t="61603" x="2647950" y="5530850"/>
          <p14:tracePt t="61620" x="2647950" y="5581650"/>
          <p14:tracePt t="61636" x="2647950" y="5607050"/>
          <p14:tracePt t="61653" x="2647950" y="5632450"/>
          <p14:tracePt t="61670" x="2647950" y="5651500"/>
          <p14:tracePt t="61688" x="2654300" y="5651500"/>
          <p14:tracePt t="61729" x="2654300" y="5657850"/>
          <p14:tracePt t="61735" x="2660650" y="5657850"/>
          <p14:tracePt t="61746" x="2673350" y="5657850"/>
          <p14:tracePt t="61753" x="2686050" y="5657850"/>
          <p14:tracePt t="61769" x="2711450" y="5657850"/>
          <p14:tracePt t="61786" x="2743200" y="5645150"/>
          <p14:tracePt t="61803" x="2768600" y="5619750"/>
          <p14:tracePt t="61820" x="2787650" y="5607050"/>
          <p14:tracePt t="61836" x="2800350" y="5575300"/>
          <p14:tracePt t="61853" x="2800350" y="5549900"/>
          <p14:tracePt t="61869" x="2800350" y="5511800"/>
          <p14:tracePt t="61886" x="2787650" y="5486400"/>
          <p14:tracePt t="61903" x="2768600" y="5454650"/>
          <p14:tracePt t="61920" x="2743200" y="5429250"/>
          <p14:tracePt t="61936" x="2705100" y="5403850"/>
          <p14:tracePt t="61953" x="2679700" y="5397500"/>
          <p14:tracePt t="61970" x="2647950" y="5397500"/>
          <p14:tracePt t="61986" x="2603500" y="5391150"/>
          <p14:tracePt t="62003" x="2565400" y="5391150"/>
          <p14:tracePt t="62019" x="2533650" y="5391150"/>
          <p14:tracePt t="62036" x="2508250" y="5391150"/>
          <p14:tracePt t="62053" x="2476500" y="5403850"/>
          <p14:tracePt t="62069" x="2444750" y="5429250"/>
          <p14:tracePt t="62086" x="2400300" y="5467350"/>
          <p14:tracePt t="62103" x="2368550" y="5524500"/>
          <p14:tracePt t="62120" x="2355850" y="5543550"/>
          <p14:tracePt t="62136" x="2336800" y="5607050"/>
          <p14:tracePt t="62154" x="2330450" y="5657850"/>
          <p14:tracePt t="62169" x="2330450" y="5695950"/>
          <p14:tracePt t="62186" x="2330450" y="5727700"/>
          <p14:tracePt t="62203" x="2330450" y="5772150"/>
          <p14:tracePt t="62220" x="2336800" y="5810250"/>
          <p14:tracePt t="62236" x="2349500" y="5842000"/>
          <p14:tracePt t="62253" x="2362200" y="5880100"/>
          <p14:tracePt t="62269" x="2374900" y="5899150"/>
          <p14:tracePt t="62286" x="2387600" y="5911850"/>
          <p14:tracePt t="62303" x="2406650" y="5930900"/>
          <p14:tracePt t="62319" x="2432050" y="5949950"/>
          <p14:tracePt t="62336" x="2463800" y="5969000"/>
          <p14:tracePt t="62354" x="2495550" y="5981700"/>
          <p14:tracePt t="62369" x="2527300" y="5988050"/>
          <p14:tracePt t="62386" x="2565400" y="5988050"/>
          <p14:tracePt t="62403" x="2603500" y="5988050"/>
          <p14:tracePt t="62419" x="2647950" y="5988050"/>
          <p14:tracePt t="62437" x="2679700" y="5969000"/>
          <p14:tracePt t="62453" x="2711450" y="5937250"/>
          <p14:tracePt t="62470" x="2736850" y="5911850"/>
          <p14:tracePt t="62486" x="2755900" y="5873750"/>
          <p14:tracePt t="62503" x="2762250" y="5842000"/>
          <p14:tracePt t="62519" x="2762250" y="5803900"/>
          <p14:tracePt t="62536" x="2762250" y="5734050"/>
          <p14:tracePt t="62553" x="2762250" y="5702300"/>
          <p14:tracePt t="62570" x="2762250" y="5683250"/>
          <p14:tracePt t="62586" x="2755900" y="5657850"/>
          <p14:tracePt t="62603" x="2736850" y="5626100"/>
          <p14:tracePt t="62619" x="2711450" y="5594350"/>
          <p14:tracePt t="62636" x="2692400" y="5568950"/>
          <p14:tracePt t="62653" x="2667000" y="5543550"/>
          <p14:tracePt t="62670" x="2647950" y="5518150"/>
          <p14:tracePt t="62686" x="2635250" y="5505450"/>
          <p14:tracePt t="62704" x="2616200" y="5486400"/>
          <p14:tracePt t="62719" x="2603500" y="5480050"/>
          <p14:tracePt t="62736" x="2578100" y="5467350"/>
          <p14:tracePt t="62801" x="2571750" y="5467350"/>
          <p14:tracePt t="62802" x="2559050" y="5467350"/>
          <p14:tracePt t="62819" x="2546350" y="5467350"/>
          <p14:tracePt t="62820" x="2520950" y="5492750"/>
          <p14:tracePt t="62836" x="2495550" y="5518150"/>
          <p14:tracePt t="62853" x="2470150" y="5543550"/>
          <p14:tracePt t="62870" x="2444750" y="5575300"/>
          <p14:tracePt t="62886" x="2432050" y="5613400"/>
          <p14:tracePt t="62903" x="2425700" y="5645150"/>
          <p14:tracePt t="62919" x="2413000" y="5676900"/>
          <p14:tracePt t="62936" x="2413000" y="5721350"/>
          <p14:tracePt t="62953" x="2413000" y="5746750"/>
          <p14:tracePt t="62970" x="2406650" y="5753100"/>
          <p14:tracePt t="62986" x="2406650" y="5759450"/>
          <p14:tracePt t="63003" x="2406650" y="5765800"/>
          <p14:tracePt t="63938" x="2406650" y="5772150"/>
          <p14:tracePt t="63946" x="2406650" y="5778500"/>
          <p14:tracePt t="63954" x="2413000" y="5784850"/>
          <p14:tracePt t="63970" x="2419350" y="5791200"/>
          <p14:tracePt t="63971" x="2419350" y="5797550"/>
          <p14:tracePt t="63987" x="2438400" y="5803900"/>
          <p14:tracePt t="64026" x="2444750" y="5803900"/>
          <p14:tracePt t="64050" x="2451100" y="5810250"/>
          <p14:tracePt t="64066" x="2457450" y="5816600"/>
          <p14:tracePt t="64074" x="2470150" y="5816600"/>
          <p14:tracePt t="64095" x="2482850" y="5822950"/>
          <p14:tracePt t="64096" x="2501900" y="5835650"/>
          <p14:tracePt t="64104" x="2520950" y="5848350"/>
          <p14:tracePt t="64121" x="2540000" y="5861050"/>
          <p14:tracePt t="64137" x="2597150" y="5886450"/>
          <p14:tracePt t="64154" x="2641600" y="5899150"/>
          <p14:tracePt t="64170" x="2679700" y="5911850"/>
          <p14:tracePt t="64187" x="2717800" y="5918200"/>
          <p14:tracePt t="64204" x="2762250" y="5924550"/>
          <p14:tracePt t="64221" x="2813050" y="5924550"/>
          <p14:tracePt t="64237" x="2857500" y="5924550"/>
          <p14:tracePt t="64254" x="2921000" y="5924550"/>
          <p14:tracePt t="64270" x="2978150" y="5924550"/>
          <p14:tracePt t="64287" x="3048000" y="5924550"/>
          <p14:tracePt t="64304" x="3130550" y="5924550"/>
          <p14:tracePt t="64320" x="3194050" y="5918200"/>
          <p14:tracePt t="64337" x="3302000" y="5880100"/>
          <p14:tracePt t="64354" x="3359150" y="5861050"/>
          <p14:tracePt t="64370" x="3397250" y="5848350"/>
          <p14:tracePt t="64387" x="3441700" y="5822950"/>
          <p14:tracePt t="64404" x="3492500" y="5803900"/>
          <p14:tracePt t="64421" x="3536950" y="5791200"/>
          <p14:tracePt t="64437" x="3575050" y="5778500"/>
          <p14:tracePt t="64454" x="3613150" y="5765800"/>
          <p14:tracePt t="64471" x="3651250" y="5753100"/>
          <p14:tracePt t="64487" x="3708400" y="5753100"/>
          <p14:tracePt t="64504" x="3765550" y="5734050"/>
          <p14:tracePt t="64520" x="3822700" y="5715000"/>
          <p14:tracePt t="64537" x="3924300" y="5689600"/>
          <p14:tracePt t="64554" x="3987800" y="5670550"/>
          <p14:tracePt t="64571" x="4044950" y="5657850"/>
          <p14:tracePt t="64587" x="4102100" y="5638800"/>
          <p14:tracePt t="64604" x="4152900" y="5632450"/>
          <p14:tracePt t="64621" x="4210050" y="5613400"/>
          <p14:tracePt t="64637" x="4254500" y="5613400"/>
          <p14:tracePt t="64654" x="4311650" y="5600700"/>
          <p14:tracePt t="64670" x="4356100" y="5588000"/>
          <p14:tracePt t="64687" x="4375150" y="5588000"/>
          <p14:tracePt t="64704" x="4394200" y="5588000"/>
          <p14:tracePt t="64721" x="4400550" y="5588000"/>
          <p14:tracePt t="64738" x="4406900" y="5588000"/>
          <p14:tracePt t="64754" x="4413250" y="5581650"/>
          <p14:tracePt t="64771" x="4432300" y="5575300"/>
          <p14:tracePt t="64787" x="4457700" y="5562600"/>
          <p14:tracePt t="64804" x="4483100" y="5537200"/>
          <p14:tracePt t="64821" x="4495800" y="5524500"/>
          <p14:tracePt t="64837" x="4514850" y="5505450"/>
          <p14:tracePt t="64854" x="4521200" y="5492750"/>
          <p14:tracePt t="64870" x="4527550" y="5473700"/>
          <p14:tracePt t="64887" x="4527550" y="5448300"/>
          <p14:tracePt t="64904" x="4527550" y="5422900"/>
          <p14:tracePt t="64921" x="4527550" y="5397500"/>
          <p14:tracePt t="64937" x="4502150" y="5365750"/>
          <p14:tracePt t="64954" x="4483100" y="5346700"/>
          <p14:tracePt t="64970" x="4464050" y="5334000"/>
          <p14:tracePt t="64987" x="4451350" y="5327650"/>
          <p14:tracePt t="65004" x="4438650" y="5321300"/>
          <p14:tracePt t="65020" x="4425950" y="5314950"/>
          <p14:tracePt t="65037" x="4413250" y="5308600"/>
          <p14:tracePt t="65054" x="4394200" y="5302250"/>
          <p14:tracePt t="65070" x="4375150" y="5289550"/>
          <p14:tracePt t="65087" x="4349750" y="5289550"/>
          <p14:tracePt t="65104" x="4324350" y="5283200"/>
          <p14:tracePt t="65121" x="4305300" y="5276850"/>
          <p14:tracePt t="65137" x="4279900" y="5276850"/>
          <p14:tracePt t="65155" x="4260850" y="5270500"/>
          <p14:tracePt t="65170" x="4248150" y="5270500"/>
          <p14:tracePt t="65187" x="4229100" y="5270500"/>
          <p14:tracePt t="65203" x="4210050" y="5270500"/>
          <p14:tracePt t="65220" x="4197350" y="5270500"/>
          <p14:tracePt t="65237" x="4184650" y="5270500"/>
          <p14:tracePt t="65254" x="4159250" y="5283200"/>
          <p14:tracePt t="65270" x="4146550" y="5295900"/>
          <p14:tracePt t="65287" x="4133850" y="5308600"/>
          <p14:tracePt t="65303" x="4127500" y="5314950"/>
          <p14:tracePt t="65321" x="4121150" y="5321300"/>
          <p14:tracePt t="65337" x="4108450" y="5353050"/>
          <p14:tracePt t="65354" x="4102100" y="5384800"/>
          <p14:tracePt t="65370" x="4095750" y="5410200"/>
          <p14:tracePt t="65387" x="4095750" y="5422900"/>
          <p14:tracePt t="65403" x="4102100" y="5441950"/>
          <p14:tracePt t="65442" x="4108450" y="5448300"/>
          <p14:tracePt t="65442" x="4108450" y="5454650"/>
          <p14:tracePt t="65454" x="4121150" y="5467350"/>
          <p14:tracePt t="65470" x="4127500" y="5473700"/>
          <p14:tracePt t="65487" x="4146550" y="5486400"/>
          <p14:tracePt t="65504" x="4159250" y="5486400"/>
          <p14:tracePt t="65520" x="4178300" y="5499100"/>
          <p14:tracePt t="65537" x="4203700" y="5511800"/>
          <p14:tracePt t="65554" x="4222750" y="5524500"/>
          <p14:tracePt t="65570" x="4241800" y="5530850"/>
          <p14:tracePt t="65587" x="4260850" y="5543550"/>
          <p14:tracePt t="65603" x="4273550" y="5543550"/>
          <p14:tracePt t="65620" x="4298950" y="5549900"/>
          <p14:tracePt t="65637" x="4318000" y="5556250"/>
          <p14:tracePt t="65654" x="4330700" y="5556250"/>
          <p14:tracePt t="65670" x="4349750" y="5556250"/>
          <p14:tracePt t="65687" x="4368800" y="5556250"/>
          <p14:tracePt t="65703" x="4381500" y="5556250"/>
          <p14:tracePt t="65720" x="4400550" y="5543550"/>
          <p14:tracePt t="65738" x="4413250" y="5530850"/>
          <p14:tracePt t="65754" x="4419600" y="5518150"/>
          <p14:tracePt t="65771" x="4432300" y="5511800"/>
          <p14:tracePt t="65787" x="4438650" y="5499100"/>
          <p14:tracePt t="65804" x="4438650" y="5492750"/>
          <p14:tracePt t="65820" x="4445000" y="5486400"/>
          <p14:tracePt t="65837" x="4445000" y="5480050"/>
          <p14:tracePt t="65853" x="4445000" y="5473700"/>
          <p14:tracePt t="65954" x="4451350" y="5473700"/>
          <p14:tracePt t="66049" x="4470400" y="5461000"/>
          <p14:tracePt t="66058" x="4508500" y="5448300"/>
          <p14:tracePt t="66066" x="4546600" y="5441950"/>
          <p14:tracePt t="66071" x="4654550" y="5416550"/>
          <p14:tracePt t="66087" x="4724400" y="5403850"/>
          <p14:tracePt t="66103" x="4787900" y="5384800"/>
          <p14:tracePt t="66120" x="4826000" y="5384800"/>
          <p14:tracePt t="66137" x="4864100" y="5378450"/>
          <p14:tracePt t="66154" x="4876800" y="5372100"/>
          <p14:tracePt t="66171" x="4895850" y="5365750"/>
          <p14:tracePt t="66187" x="4914900" y="5365750"/>
          <p14:tracePt t="66204" x="4927600" y="5359400"/>
          <p14:tracePt t="66220" x="4959350" y="5346700"/>
          <p14:tracePt t="66237" x="5003800" y="5340350"/>
          <p14:tracePt t="66254" x="5048250" y="5321300"/>
          <p14:tracePt t="66270" x="5086350" y="5302250"/>
          <p14:tracePt t="66287" x="5099050" y="5289550"/>
          <p14:tracePt t="66304" x="5111750" y="5276850"/>
          <p14:tracePt t="66320" x="5124450" y="5264150"/>
          <p14:tracePt t="66337" x="5124450" y="5251450"/>
          <p14:tracePt t="66354" x="5124450" y="5232400"/>
          <p14:tracePt t="66371" x="5130800" y="5213350"/>
          <p14:tracePt t="66387" x="5130800" y="5168900"/>
          <p14:tracePt t="66404" x="5130800" y="5130800"/>
          <p14:tracePt t="66420" x="5130800" y="5086350"/>
          <p14:tracePt t="66437" x="5130800" y="5048250"/>
          <p14:tracePt t="66453" x="5124450" y="5035550"/>
          <p14:tracePt t="66470" x="5118100" y="5029200"/>
          <p14:tracePt t="66570" x="5111750" y="5029200"/>
          <p14:tracePt t="66578" x="5099050" y="5029200"/>
          <p14:tracePt t="66587" x="5086350" y="5029200"/>
          <p14:tracePt t="66594" x="5067300" y="5029200"/>
          <p14:tracePt t="66604" x="5035550" y="5041900"/>
          <p14:tracePt t="66620" x="4991100" y="5067300"/>
          <p14:tracePt t="66637" x="4959350" y="5092700"/>
          <p14:tracePt t="66654" x="4921250" y="5118100"/>
          <p14:tracePt t="66671" x="4883150" y="5149850"/>
          <p14:tracePt t="66687" x="4870450" y="5168900"/>
          <p14:tracePt t="66704" x="4857750" y="5194300"/>
          <p14:tracePt t="66720" x="4857750" y="5207000"/>
          <p14:tracePt t="66720" x="4851400" y="5213350"/>
          <p14:tracePt t="66738" x="4851400" y="5226050"/>
          <p14:tracePt t="66754" x="4851400" y="5238750"/>
          <p14:tracePt t="66771" x="4851400" y="5245100"/>
          <p14:tracePt t="66787" x="4851400" y="5257800"/>
          <p14:tracePt t="66804" x="4857750" y="5270500"/>
          <p14:tracePt t="66820" x="4870450" y="5276850"/>
          <p14:tracePt t="66837" x="4876800" y="5289550"/>
          <p14:tracePt t="66853" x="4889500" y="5295900"/>
          <p14:tracePt t="66870" x="4902200" y="5302250"/>
          <p14:tracePt t="66887" x="4908550" y="5308600"/>
          <p14:tracePt t="66904" x="4921250" y="5308600"/>
          <p14:tracePt t="66920" x="4927600" y="5314950"/>
          <p14:tracePt t="66937" x="4953000" y="5314950"/>
          <p14:tracePt t="66954" x="4978400" y="5314950"/>
          <p14:tracePt t="66970" x="5003800" y="5314950"/>
          <p14:tracePt t="66987" x="5035550" y="5314950"/>
          <p14:tracePt t="67004" x="5073650" y="5314950"/>
          <p14:tracePt t="67020" x="5092700" y="5302250"/>
          <p14:tracePt t="67037" x="5105400" y="5302250"/>
          <p14:tracePt t="67053" x="5118100" y="5295900"/>
          <p14:tracePt t="67257" x="5105400" y="5302250"/>
          <p14:tracePt t="67266" x="5086350" y="5334000"/>
          <p14:tracePt t="67274" x="5067300" y="5391150"/>
          <p14:tracePt t="67282" x="5054600" y="5435600"/>
          <p14:tracePt t="67288" x="5029200" y="5537200"/>
          <p14:tracePt t="67303" x="5010150" y="5626100"/>
          <p14:tracePt t="67320" x="5003800" y="5689600"/>
          <p14:tracePt t="67337" x="5003800" y="5746750"/>
          <p14:tracePt t="67355" x="5003800" y="5772150"/>
          <p14:tracePt t="67370" x="5003800" y="5778500"/>
          <p14:tracePt t="67387" x="5003800" y="5784850"/>
          <p14:tracePt t="67403" x="5010150" y="5791200"/>
          <p14:tracePt t="67421" x="5016500" y="5791200"/>
          <p14:tracePt t="67437" x="5029200" y="5791200"/>
          <p14:tracePt t="67454" x="5060950" y="5791200"/>
          <p14:tracePt t="67470" x="5092700" y="5791200"/>
          <p14:tracePt t="67487" x="5124450" y="5791200"/>
          <p14:tracePt t="67503" x="5156200" y="5784850"/>
          <p14:tracePt t="67520" x="5175250" y="5765800"/>
          <p14:tracePt t="67537" x="5213350" y="5740400"/>
          <p14:tracePt t="67554" x="5226050" y="5702300"/>
          <p14:tracePt t="67570" x="5232400" y="5670550"/>
          <p14:tracePt t="67587" x="5232400" y="5632450"/>
          <p14:tracePt t="67603" x="5232400" y="5600700"/>
          <p14:tracePt t="67620" x="5213350" y="5575300"/>
          <p14:tracePt t="67637" x="5194300" y="5562600"/>
          <p14:tracePt t="67654" x="5181600" y="5549900"/>
          <p14:tracePt t="67670" x="5162550" y="5543550"/>
          <p14:tracePt t="67687" x="5137150" y="5537200"/>
          <p14:tracePt t="67704" x="5111750" y="5537200"/>
          <p14:tracePt t="67720" x="5060950" y="5537200"/>
          <p14:tracePt t="67737" x="4972050" y="5568950"/>
          <p14:tracePt t="67754" x="4914900" y="5613400"/>
          <p14:tracePt t="67771" x="4857750" y="5664200"/>
          <p14:tracePt t="67787" x="4832350" y="5721350"/>
          <p14:tracePt t="67804" x="4813300" y="5784850"/>
          <p14:tracePt t="67820" x="4806950" y="5842000"/>
          <p14:tracePt t="67837" x="4806950" y="5892800"/>
          <p14:tracePt t="67854" x="4806950" y="5930900"/>
          <p14:tracePt t="67870" x="4813300" y="5956300"/>
          <p14:tracePt t="67887" x="4826000" y="5969000"/>
          <p14:tracePt t="67903" x="4838700" y="5975350"/>
          <p14:tracePt t="67920" x="4864100" y="5988050"/>
          <p14:tracePt t="67937" x="4933950" y="5988050"/>
          <p14:tracePt t="67954" x="5035550" y="5981700"/>
          <p14:tracePt t="67970" x="5137150" y="5943600"/>
          <p14:tracePt t="67987" x="5245100" y="5892800"/>
          <p14:tracePt t="68003" x="5334000" y="5842000"/>
          <p14:tracePt t="68020" x="5384800" y="5797550"/>
          <p14:tracePt t="68037" x="5429250" y="5746750"/>
          <p14:tracePt t="68054" x="5461000" y="5670550"/>
          <p14:tracePt t="68070" x="5461000" y="5581650"/>
          <p14:tracePt t="68087" x="5461000" y="5461000"/>
          <p14:tracePt t="68103" x="5448300" y="5346700"/>
          <p14:tracePt t="68120" x="5410200" y="5251450"/>
          <p14:tracePt t="68137" x="5384800" y="5187950"/>
          <p14:tracePt t="68154" x="5365750" y="5149850"/>
          <p14:tracePt t="68170" x="5340350" y="5111750"/>
          <p14:tracePt t="68186" x="5289550" y="5054600"/>
          <p14:tracePt t="68203" x="5232400" y="4991100"/>
          <p14:tracePt t="68220" x="5149850" y="4933950"/>
          <p14:tracePt t="68237" x="5060950" y="4876800"/>
          <p14:tracePt t="68254" x="4972050" y="4832350"/>
          <p14:tracePt t="68270" x="4914900" y="4806950"/>
          <p14:tracePt t="68287" x="4864100" y="4794250"/>
          <p14:tracePt t="68303" x="4826000" y="4781550"/>
          <p14:tracePt t="68320" x="4768850" y="4775200"/>
          <p14:tracePt t="68337" x="4673600" y="4775200"/>
          <p14:tracePt t="68354" x="4591050" y="4794250"/>
          <p14:tracePt t="68370" x="4508500" y="4857750"/>
          <p14:tracePt t="68387" x="4438650" y="4914900"/>
          <p14:tracePt t="68404" x="4368800" y="4984750"/>
          <p14:tracePt t="68420" x="4318000" y="5067300"/>
          <p14:tracePt t="68437" x="4267200" y="5149850"/>
          <p14:tracePt t="68454" x="4235450" y="5219700"/>
          <p14:tracePt t="68470" x="4210050" y="5289550"/>
          <p14:tracePt t="68487" x="4197350" y="5384800"/>
          <p14:tracePt t="68503" x="4197350" y="5467350"/>
          <p14:tracePt t="68520" x="4191000" y="5556250"/>
          <p14:tracePt t="68537" x="4191000" y="5683250"/>
          <p14:tracePt t="68555" x="4203700" y="5746750"/>
          <p14:tracePt t="68570" x="4222750" y="5797550"/>
          <p14:tracePt t="68587" x="4235450" y="5829300"/>
          <p14:tracePt t="68603" x="4254500" y="5861050"/>
          <p14:tracePt t="68620" x="4273550" y="5892800"/>
          <p14:tracePt t="68637" x="4311650" y="5930900"/>
          <p14:tracePt t="68653" x="4368800" y="5975350"/>
          <p14:tracePt t="68670" x="4464050" y="6026150"/>
          <p14:tracePt t="68687" x="4591050" y="6083300"/>
          <p14:tracePt t="68703" x="4718050" y="6127750"/>
          <p14:tracePt t="68720" x="4851400" y="6153150"/>
          <p14:tracePt t="68737" x="5041900" y="6159500"/>
          <p14:tracePt t="68754" x="5156200" y="6134100"/>
          <p14:tracePt t="68770" x="5270500" y="6057900"/>
          <p14:tracePt t="68787" x="5378450" y="5962650"/>
          <p14:tracePt t="68803" x="5461000" y="5848350"/>
          <p14:tracePt t="68820" x="5530850" y="5734050"/>
          <p14:tracePt t="68837" x="5575300" y="5619750"/>
          <p14:tracePt t="68853" x="5600700" y="5511800"/>
          <p14:tracePt t="68870" x="5613400" y="5422900"/>
          <p14:tracePt t="68887" x="5613400" y="5353050"/>
          <p14:tracePt t="68903" x="5613400" y="5283200"/>
          <p14:tracePt t="68920" x="5581650" y="5200650"/>
          <p14:tracePt t="68937" x="5511800" y="5073650"/>
          <p14:tracePt t="68955" x="5448300" y="4978400"/>
          <p14:tracePt t="68970" x="5359400" y="4895850"/>
          <p14:tracePt t="68987" x="5245100" y="4813300"/>
          <p14:tracePt t="69003" x="5149850" y="4768850"/>
          <p14:tracePt t="69020" x="5041900" y="4718050"/>
          <p14:tracePt t="69037" x="4933950" y="4692650"/>
          <p14:tracePt t="69053" x="4826000" y="4673600"/>
          <p14:tracePt t="69071" x="4737100" y="4673600"/>
          <p14:tracePt t="69087" x="4660900" y="4673600"/>
          <p14:tracePt t="69104" x="4572000" y="4718050"/>
          <p14:tracePt t="69120" x="4476750" y="4800600"/>
          <p14:tracePt t="69137" x="4362450" y="4921250"/>
          <p14:tracePt t="69154" x="4292600" y="5022850"/>
          <p14:tracePt t="69171" x="4229100" y="5137150"/>
          <p14:tracePt t="69187" x="4184650" y="5264150"/>
          <p14:tracePt t="69203" x="4140200" y="5378450"/>
          <p14:tracePt t="69219" x="4108450" y="5505450"/>
          <p14:tracePt t="69237" x="4089400" y="5619750"/>
          <p14:tracePt t="69253" x="4089400" y="5721350"/>
          <p14:tracePt t="69270" x="4089400" y="5816600"/>
          <p14:tracePt t="69287" x="4127500" y="5911850"/>
          <p14:tracePt t="69303" x="4165600" y="5988050"/>
          <p14:tracePt t="69320" x="4216400" y="6057900"/>
          <p14:tracePt t="69337" x="4318000" y="6140450"/>
          <p14:tracePt t="69354" x="4394200" y="6178550"/>
          <p14:tracePt t="69370" x="4495800" y="6210300"/>
          <p14:tracePt t="69387" x="4597400" y="6242050"/>
          <p14:tracePt t="69404" x="4730750" y="6273800"/>
          <p14:tracePt t="69420" x="4851400" y="6292850"/>
          <p14:tracePt t="69437" x="4997450" y="6292850"/>
          <p14:tracePt t="69453" x="5137150" y="6280150"/>
          <p14:tracePt t="69470" x="5283200" y="6216650"/>
          <p14:tracePt t="69487" x="5422900" y="6115050"/>
          <p14:tracePt t="69504" x="5562600" y="5994400"/>
          <p14:tracePt t="69520" x="5702300" y="5854700"/>
          <p14:tracePt t="69538" x="5759450" y="5778500"/>
          <p14:tracePt t="69554" x="5797550" y="5702300"/>
          <p14:tracePt t="69571" x="5829300" y="5607050"/>
          <p14:tracePt t="69587" x="5848350" y="5518150"/>
          <p14:tracePt t="69604" x="5854700" y="5416550"/>
          <p14:tracePt t="69620" x="5854700" y="5346700"/>
          <p14:tracePt t="69637" x="5842000" y="5283200"/>
          <p14:tracePt t="69653" x="5816600" y="5207000"/>
          <p14:tracePt t="69670" x="5765800" y="5130800"/>
          <p14:tracePt t="69687" x="5708650" y="5054600"/>
          <p14:tracePt t="69704" x="5645150" y="4978400"/>
          <p14:tracePt t="69720" x="5562600" y="4927600"/>
          <p14:tracePt t="69737" x="5448300" y="4876800"/>
          <p14:tracePt t="69754" x="5353050" y="4851400"/>
          <p14:tracePt t="69770" x="5219700" y="4838700"/>
          <p14:tracePt t="69787" x="5105400" y="4838700"/>
          <p14:tracePt t="69804" x="4959350" y="4838700"/>
          <p14:tracePt t="69820" x="4762500" y="4933950"/>
          <p14:tracePt t="69837" x="4540250" y="5035550"/>
          <p14:tracePt t="69853" x="4191000" y="5181600"/>
          <p14:tracePt t="69870" x="3803650" y="5334000"/>
          <p14:tracePt t="69887" x="3517900" y="5416550"/>
          <p14:tracePt t="69904" x="3352800" y="5461000"/>
          <p14:tracePt t="69920" x="3213100" y="5499100"/>
          <p14:tracePt t="69920" x="3155950" y="5511800"/>
          <p14:tracePt t="69938" x="3067050" y="5537200"/>
          <p14:tracePt t="69954" x="2984500" y="5549900"/>
          <p14:tracePt t="69970" x="2914650" y="5556250"/>
          <p14:tracePt t="69986" x="2844800" y="5556250"/>
          <p14:tracePt t="70004" x="2781300" y="5556250"/>
          <p14:tracePt t="70020" x="2736850" y="5556250"/>
          <p14:tracePt t="70037" x="2698750" y="5549900"/>
          <p14:tracePt t="70053" x="2673350" y="5543550"/>
          <p14:tracePt t="70070" x="2654300" y="5537200"/>
          <p14:tracePt t="70087" x="2647950" y="5537200"/>
          <p14:tracePt t="70194" x="2679700" y="5524500"/>
          <p14:tracePt t="70202" x="2717800" y="5524500"/>
          <p14:tracePt t="70209" x="2762250" y="5511800"/>
          <p14:tracePt t="70218" x="2800350" y="5492750"/>
          <p14:tracePt t="70220" x="2895600" y="5448300"/>
          <p14:tracePt t="70237" x="2965450" y="5391150"/>
          <p14:tracePt t="70253" x="3003550" y="5321300"/>
          <p14:tracePt t="70270" x="3016250" y="5238750"/>
          <p14:tracePt t="70287" x="3016250" y="5149850"/>
          <p14:tracePt t="70304" x="3003550" y="5080000"/>
          <p14:tracePt t="70320" x="2971800" y="5010150"/>
          <p14:tracePt t="70337" x="2914650" y="4914900"/>
          <p14:tracePt t="70354" x="2870200" y="4851400"/>
          <p14:tracePt t="70370" x="2825750" y="4800600"/>
          <p14:tracePt t="70387" x="2781300" y="4749800"/>
          <p14:tracePt t="70403" x="2711450" y="4686300"/>
          <p14:tracePt t="70420" x="2628900" y="4641850"/>
          <p14:tracePt t="70437" x="2533650" y="4591050"/>
          <p14:tracePt t="70453" x="2476500" y="4565650"/>
          <p14:tracePt t="70470" x="2374900" y="4533900"/>
          <p14:tracePt t="70487" x="2292350" y="4521200"/>
          <p14:tracePt t="70503" x="2222500" y="4514850"/>
          <p14:tracePt t="70520" x="2178050" y="4514850"/>
          <p14:tracePt t="70537" x="2051050" y="4546600"/>
          <p14:tracePt t="70554" x="1962150" y="4584700"/>
          <p14:tracePt t="70570" x="1860550" y="4641850"/>
          <p14:tracePt t="70587" x="1765300" y="4699000"/>
          <p14:tracePt t="70604" x="1682750" y="4756150"/>
          <p14:tracePt t="70620" x="1593850" y="4819650"/>
          <p14:tracePt t="70637" x="1524000" y="4883150"/>
          <p14:tracePt t="70653" x="1473200" y="4946650"/>
          <p14:tracePt t="70670" x="1435100" y="4997450"/>
          <p14:tracePt t="70687" x="1409700" y="5054600"/>
          <p14:tracePt t="70703" x="1403350" y="5111750"/>
          <p14:tracePt t="70703" x="1397000" y="5149850"/>
          <p14:tracePt t="70721" x="1397000" y="5175250"/>
          <p14:tracePt t="70737" x="1397000" y="5289550"/>
          <p14:tracePt t="70754" x="1416050" y="5384800"/>
          <p14:tracePt t="70770" x="1447800" y="5492750"/>
          <p14:tracePt t="70787" x="1492250" y="5600700"/>
          <p14:tracePt t="70803" x="1536700" y="5683250"/>
          <p14:tracePt t="70821" x="1555750" y="5727700"/>
          <p14:tracePt t="70837" x="1593850" y="5778500"/>
          <p14:tracePt t="70854" x="1625600" y="5822950"/>
          <p14:tracePt t="70870" x="1657350" y="5861050"/>
          <p14:tracePt t="70887" x="1682750" y="5886450"/>
          <p14:tracePt t="70903" x="1720850" y="5918200"/>
          <p14:tracePt t="70920" x="1765300" y="5943600"/>
          <p14:tracePt t="70936" x="1828800" y="5988050"/>
          <p14:tracePt t="70954" x="1879600" y="6013450"/>
          <p14:tracePt t="70970" x="1930400" y="6032500"/>
          <p14:tracePt t="70987" x="1993900" y="6038850"/>
          <p14:tracePt t="71003" x="2070100" y="6051550"/>
          <p14:tracePt t="71020" x="2139950" y="6057900"/>
          <p14:tracePt t="71037" x="2203450" y="6057900"/>
          <p14:tracePt t="71053" x="2260600" y="6051550"/>
          <p14:tracePt t="71070" x="2317750" y="6032500"/>
          <p14:tracePt t="71087" x="2368550" y="6007100"/>
          <p14:tracePt t="71103" x="2432050" y="5975350"/>
          <p14:tracePt t="71120" x="2495550" y="5924550"/>
          <p14:tracePt t="71137" x="2597150" y="5842000"/>
          <p14:tracePt t="71154" x="2647950" y="5778500"/>
          <p14:tracePt t="71170" x="2686050" y="5721350"/>
          <p14:tracePt t="71187" x="2724150" y="5670550"/>
          <p14:tracePt t="71203" x="2768600" y="5607050"/>
          <p14:tracePt t="71220" x="2794000" y="5568950"/>
          <p14:tracePt t="71237" x="2825750" y="5511800"/>
          <p14:tracePt t="71254" x="2851150" y="5454650"/>
          <p14:tracePt t="71270" x="2870200" y="5403850"/>
          <p14:tracePt t="71287" x="2882900" y="5359400"/>
          <p14:tracePt t="71303" x="2895600" y="5321300"/>
          <p14:tracePt t="71320" x="2901950" y="5270500"/>
          <p14:tracePt t="71337" x="2927350" y="5162550"/>
          <p14:tracePt t="71354" x="2933700" y="5092700"/>
          <p14:tracePt t="71370" x="2933700" y="5029200"/>
          <p14:tracePt t="71387" x="2933700" y="4965700"/>
          <p14:tracePt t="71403" x="2933700" y="4914900"/>
          <p14:tracePt t="71420" x="2908300" y="4845050"/>
          <p14:tracePt t="71437" x="2882900" y="4800600"/>
          <p14:tracePt t="71453" x="2851150" y="4768850"/>
          <p14:tracePt t="71470" x="2813050" y="4737100"/>
          <p14:tracePt t="71487" x="2774950" y="4730750"/>
          <p14:tracePt t="71503" x="2717800" y="4718050"/>
          <p14:tracePt t="71520" x="2641600" y="4705350"/>
          <p14:tracePt t="71537" x="2520950" y="4699000"/>
          <p14:tracePt t="71554" x="2438400" y="4699000"/>
          <p14:tracePt t="71570" x="2362200" y="4699000"/>
          <p14:tracePt t="71587" x="2279650" y="4699000"/>
          <p14:tracePt t="71603" x="2197100" y="4724400"/>
          <p14:tracePt t="71620" x="2108200" y="4749800"/>
          <p14:tracePt t="71636" x="2019300" y="4787900"/>
          <p14:tracePt t="71654" x="1930400" y="4826000"/>
          <p14:tracePt t="71670" x="1841500" y="4889500"/>
          <p14:tracePt t="71687" x="1765300" y="4946650"/>
          <p14:tracePt t="71703" x="1695450" y="5010150"/>
          <p14:tracePt t="71720" x="1644650" y="5073650"/>
          <p14:tracePt t="71736" x="1587500" y="5156200"/>
          <p14:tracePt t="71754" x="1568450" y="5200650"/>
          <p14:tracePt t="71770" x="1543050" y="5245100"/>
          <p14:tracePt t="71787" x="1530350" y="5289550"/>
          <p14:tracePt t="71803" x="1524000" y="5346700"/>
          <p14:tracePt t="71820" x="1524000" y="5410200"/>
          <p14:tracePt t="71837" x="1524000" y="5473700"/>
          <p14:tracePt t="71854" x="1524000" y="5543550"/>
          <p14:tracePt t="71870" x="1524000" y="5619750"/>
          <p14:tracePt t="71887" x="1543050" y="5695950"/>
          <p14:tracePt t="71903" x="1562100" y="5753100"/>
          <p14:tracePt t="71920" x="1593850" y="5822950"/>
          <p14:tracePt t="71936" x="1682750" y="5924550"/>
          <p14:tracePt t="71954" x="1765300" y="5994400"/>
          <p14:tracePt t="71970" x="1879600" y="6038850"/>
          <p14:tracePt t="71987" x="1993900" y="6083300"/>
          <p14:tracePt t="72003" x="2108200" y="6108700"/>
          <p14:tracePt t="72020" x="2228850" y="6127750"/>
          <p14:tracePt t="72037" x="2343150" y="6140450"/>
          <p14:tracePt t="72053" x="2470150" y="6140450"/>
          <p14:tracePt t="72070" x="2609850" y="6140450"/>
          <p14:tracePt t="72087" x="2749550" y="6121400"/>
          <p14:tracePt t="72103" x="2876550" y="6076950"/>
          <p14:tracePt t="72120" x="2978150" y="6026150"/>
          <p14:tracePt t="72136" x="3067050" y="5930900"/>
          <p14:tracePt t="72154" x="3117850" y="5835650"/>
          <p14:tracePt t="72170" x="3162300" y="5740400"/>
          <p14:tracePt t="72187" x="3187700" y="5638800"/>
          <p14:tracePt t="72203" x="3206750" y="5549900"/>
          <p14:tracePt t="72220" x="3206750" y="5486400"/>
          <p14:tracePt t="72236" x="3206750" y="5448300"/>
          <p14:tracePt t="72253" x="3206750" y="5422900"/>
          <p14:tracePt t="72270" x="3206750" y="5410200"/>
          <p14:tracePt t="72286" x="3194050" y="5397500"/>
          <p14:tracePt t="72303" x="3168650" y="5391150"/>
          <p14:tracePt t="72320" x="3136900" y="5391150"/>
          <p14:tracePt t="72337" x="3054350" y="5384800"/>
          <p14:tracePt t="72354" x="2965450" y="5397500"/>
          <p14:tracePt t="72370" x="2882900" y="5422900"/>
          <p14:tracePt t="72387" x="2806700" y="5461000"/>
          <p14:tracePt t="72404" x="2736850" y="5492750"/>
          <p14:tracePt t="72420" x="2698750" y="5518150"/>
          <p14:tracePt t="72437" x="2667000" y="5549900"/>
          <p14:tracePt t="72453" x="2641600" y="5581650"/>
          <p14:tracePt t="72471" x="2622550" y="5607050"/>
          <p14:tracePt t="72486" x="2622550" y="5626100"/>
          <p14:tracePt t="72503" x="2622550" y="5638800"/>
          <p14:tracePt t="72520" x="2622550" y="5651500"/>
          <p14:tracePt t="72537" x="2641600" y="5664200"/>
          <p14:tracePt t="72554" x="2667000" y="5683250"/>
          <p14:tracePt t="72570" x="2730500" y="5683250"/>
          <p14:tracePt t="72586" x="2806700" y="5683250"/>
          <p14:tracePt t="72604" x="2882900" y="5683250"/>
          <p14:tracePt t="72620" x="2933700" y="5683250"/>
          <p14:tracePt t="72637" x="2971800" y="5645150"/>
          <p14:tracePt t="72653" x="2984500" y="5568950"/>
          <p14:tracePt t="72670" x="2984500" y="5454650"/>
          <p14:tracePt t="72687" x="2933700" y="5321300"/>
          <p14:tracePt t="72703" x="2876550" y="5200650"/>
          <p14:tracePt t="72720" x="2832100" y="5124450"/>
          <p14:tracePt t="72737" x="2755900" y="5022850"/>
          <p14:tracePt t="72754" x="2705100" y="4965700"/>
          <p14:tracePt t="72770" x="2622550" y="4895850"/>
          <p14:tracePt t="72786" x="2533650" y="4845050"/>
          <p14:tracePt t="72803" x="2432050" y="4794250"/>
          <p14:tracePt t="72820" x="2330450" y="4756150"/>
          <p14:tracePt t="72837" x="2222500" y="4737100"/>
          <p14:tracePt t="72854" x="2152650" y="4730750"/>
          <p14:tracePt t="72871" x="2108200" y="4730750"/>
          <p14:tracePt t="72887" x="2057400" y="4743450"/>
          <p14:tracePt t="72904" x="1993900" y="4794250"/>
          <p14:tracePt t="72921" x="1885950" y="4914900"/>
          <p14:tracePt t="72938" x="1803400" y="5022850"/>
          <p14:tracePt t="72954" x="1733550" y="5118100"/>
          <p14:tracePt t="72971" x="1689100" y="5219700"/>
          <p14:tracePt t="72987" x="1663700" y="5321300"/>
          <p14:tracePt t="73004" x="1663700" y="5410200"/>
          <p14:tracePt t="73020" x="1670050" y="5505450"/>
          <p14:tracePt t="73037" x="1733550" y="5607050"/>
          <p14:tracePt t="73053" x="1816100" y="5695950"/>
          <p14:tracePt t="73070" x="1898650" y="5753100"/>
          <p14:tracePt t="73087" x="2000250" y="5797550"/>
          <p14:tracePt t="73103" x="2133600" y="5854700"/>
          <p14:tracePt t="73120" x="2273300" y="5911850"/>
          <p14:tracePt t="73137" x="2470150" y="5969000"/>
          <p14:tracePt t="73153" x="2597150" y="5988050"/>
          <p14:tracePt t="73170" x="2698750" y="6007100"/>
          <p14:tracePt t="73186" x="2743200" y="6007100"/>
          <p14:tracePt t="73204" x="2762250" y="6007100"/>
          <p14:tracePt t="73220" x="2768600" y="6000750"/>
          <p14:tracePt t="73433" x="2774950" y="6000750"/>
          <p14:tracePt t="73441" x="2819400" y="5988050"/>
          <p14:tracePt t="73450" x="2882900" y="5969000"/>
          <p14:tracePt t="73457" x="3009900" y="5930900"/>
          <p14:tracePt t="73470" x="3136900" y="5886450"/>
          <p14:tracePt t="73486" x="3244850" y="5835650"/>
          <p14:tracePt t="73503" x="3340100" y="5797550"/>
          <p14:tracePt t="73520" x="3397250" y="5759450"/>
          <p14:tracePt t="73520" x="3429000" y="5740400"/>
          <p14:tracePt t="73538" x="3460750" y="5721350"/>
          <p14:tracePt t="73554" x="3479800" y="5708650"/>
          <p14:tracePt t="73570" x="3492500" y="5702300"/>
          <p14:tracePt t="73586" x="3492500" y="5695950"/>
          <p14:tracePt t="73674" x="3498850" y="5695950"/>
          <p14:tracePt t="73682" x="3511550" y="5689600"/>
          <p14:tracePt t="73689" x="3530600" y="5689600"/>
          <p14:tracePt t="73696" x="3549650" y="5683250"/>
          <p14:tracePt t="73703" x="3587750" y="5676900"/>
          <p14:tracePt t="73720" x="3651250" y="5670550"/>
          <p14:tracePt t="73738" x="3702050" y="5664200"/>
          <p14:tracePt t="73754" x="3765550" y="5664200"/>
          <p14:tracePt t="73770" x="3854450" y="5664200"/>
          <p14:tracePt t="73787" x="3949700" y="5664200"/>
          <p14:tracePt t="73804" x="4038600" y="5664200"/>
          <p14:tracePt t="73820" x="4108450" y="5664200"/>
          <p14:tracePt t="73837" x="4140200" y="5664200"/>
          <p14:tracePt t="73854" x="4146550" y="5664200"/>
          <p14:tracePt t="73870" x="4152900" y="5664200"/>
          <p14:tracePt t="74018" x="4159250" y="5664200"/>
          <p14:tracePt t="74033" x="4159250" y="5676900"/>
          <p14:tracePt t="74041" x="4171950" y="5683250"/>
          <p14:tracePt t="74049" x="4178300" y="5695950"/>
          <p14:tracePt t="74054" x="4203700" y="5727700"/>
          <p14:tracePt t="74070" x="4248150" y="5765800"/>
          <p14:tracePt t="74087" x="4305300" y="5797550"/>
          <p14:tracePt t="74103" x="4387850" y="5829300"/>
          <p14:tracePt t="74120" x="4502150" y="5861050"/>
          <p14:tracePt t="74136" x="4724400" y="5899150"/>
          <p14:tracePt t="74154" x="4895850" y="5918200"/>
          <p14:tracePt t="74170" x="5067300" y="5918200"/>
          <p14:tracePt t="74188" x="5257800" y="5918200"/>
          <p14:tracePt t="74203" x="5403850" y="5918200"/>
          <p14:tracePt t="74220" x="5543550" y="5918200"/>
          <p14:tracePt t="74236" x="5676900" y="5899150"/>
          <p14:tracePt t="74253" x="5816600" y="5880100"/>
          <p14:tracePt t="74270" x="5962650" y="5854700"/>
          <p14:tracePt t="74287" x="6102350" y="5835650"/>
          <p14:tracePt t="74303" x="6229350" y="5816600"/>
          <p14:tracePt t="74320" x="6318250" y="5797550"/>
          <p14:tracePt t="74337" x="6413500" y="5765800"/>
          <p14:tracePt t="74354" x="6438900" y="5753100"/>
          <p14:tracePt t="74370" x="6457950" y="5740400"/>
          <p14:tracePt t="74387" x="6464300" y="5740400"/>
          <p14:tracePt t="74817" x="6457950" y="5740400"/>
          <p14:tracePt t="74833" x="6451600" y="5740400"/>
          <p14:tracePt t="74846" x="6445250" y="5740400"/>
          <p14:tracePt t="74847" x="6432550" y="5734050"/>
          <p14:tracePt t="74853" x="6394450" y="5721350"/>
          <p14:tracePt t="74870" x="6324600" y="5702300"/>
          <p14:tracePt t="74888" x="6242050" y="5670550"/>
          <p14:tracePt t="74903" x="6146800" y="5651500"/>
          <p14:tracePt t="74920" x="6019800" y="5632450"/>
          <p14:tracePt t="74936" x="5835650" y="5607050"/>
          <p14:tracePt t="74954" x="5689600" y="5588000"/>
          <p14:tracePt t="74970" x="5556250" y="5562600"/>
          <p14:tracePt t="74986" x="5403850" y="5543550"/>
          <p14:tracePt t="75003" x="5232400" y="5530850"/>
          <p14:tracePt t="75020" x="5035550" y="5530850"/>
          <p14:tracePt t="75036" x="4851400" y="5530850"/>
          <p14:tracePt t="75053" x="4692650" y="5530850"/>
          <p14:tracePt t="75070" x="4572000" y="5530850"/>
          <p14:tracePt t="75087" x="4476750" y="5537200"/>
          <p14:tracePt t="75103" x="4425950" y="5549900"/>
          <p14:tracePt t="75120" x="4400550" y="5556250"/>
          <p14:tracePt t="75136" x="4362450" y="5581650"/>
          <p14:tracePt t="75154" x="4298950" y="5613400"/>
          <p14:tracePt t="75170" x="4210050" y="5645150"/>
          <p14:tracePt t="75186" x="4159250" y="5664200"/>
          <p14:tracePt t="75203" x="4108450" y="5689600"/>
          <p14:tracePt t="75220" x="4102100" y="5695950"/>
          <p14:tracePt t="75385" x="4108450" y="5695950"/>
          <p14:tracePt t="75393" x="4127500" y="5695950"/>
          <p14:tracePt t="75401" x="4133850" y="5695950"/>
          <p14:tracePt t="75405" x="4159250" y="5695950"/>
          <p14:tracePt t="75419" x="4197350" y="5695950"/>
          <p14:tracePt t="75436" x="4216400" y="5695950"/>
          <p14:tracePt t="75453" x="4235450" y="5695950"/>
          <p14:tracePt t="75470" x="4248150" y="5695950"/>
          <p14:tracePt t="75505" x="4254500" y="5695950"/>
          <p14:tracePt t="75577" x="4260850" y="5695950"/>
          <p14:tracePt t="75585" x="4279900" y="5695950"/>
          <p14:tracePt t="75596" x="4286250" y="5695950"/>
          <p14:tracePt t="75604" x="4305300" y="5689600"/>
          <p14:tracePt t="75620" x="4324350" y="5683250"/>
          <p14:tracePt t="75637" x="4337050" y="5676900"/>
          <p14:tracePt t="75961" x="4343400" y="5670550"/>
          <p14:tracePt t="75977" x="4343400" y="5657850"/>
          <p14:tracePt t="75985" x="4318000" y="5638800"/>
          <p14:tracePt t="76003" x="4311650" y="5632450"/>
          <p14:tracePt t="76004" x="4292600" y="5619750"/>
          <p14:tracePt t="76020" x="4286250" y="5613400"/>
          <p14:tracePt t="76249" x="4292600" y="5613400"/>
          <p14:tracePt t="76441" x="4267200" y="5613400"/>
          <p14:tracePt t="76449" x="4171950" y="5613400"/>
          <p14:tracePt t="76457" x="4013200" y="5613400"/>
          <p14:tracePt t="76470" x="3803650" y="5613400"/>
          <p14:tracePt t="76470" x="3200400" y="5600700"/>
          <p14:tracePt t="76486" x="2482850" y="5492750"/>
          <p14:tracePt t="76503" x="1879600" y="5410200"/>
          <p14:tracePt t="76520" x="1435100" y="5346700"/>
          <p14:tracePt t="76537" x="1143000" y="5308600"/>
          <p14:tracePt t="76554" x="1085850" y="5308600"/>
          <p14:tracePt t="76570" x="1079500" y="5308600"/>
          <p14:tracePt t="76586" x="1073150" y="5308600"/>
          <p14:tracePt t="76633" x="1066800" y="5308600"/>
          <p14:tracePt t="76649" x="1060450" y="5314950"/>
          <p14:tracePt t="76657" x="1054100" y="5321300"/>
          <p14:tracePt t="76670" x="1041400" y="5327650"/>
          <p14:tracePt t="76686" x="1035050" y="5340350"/>
          <p14:tracePt t="76703" x="1028700" y="5346700"/>
          <p14:tracePt t="76720" x="1022350" y="5353050"/>
          <p14:tracePt t="76736" x="1016000" y="5365750"/>
          <p14:tracePt t="76753" x="1009650" y="5378450"/>
          <p14:tracePt t="76793" x="1009650" y="5384800"/>
          <p14:tracePt t="76817" x="1009650" y="5391150"/>
          <p14:tracePt t="76833" x="1016000" y="5397500"/>
          <p14:tracePt t="76841" x="1016000" y="5403850"/>
          <p14:tracePt t="76853" x="1028700" y="5410200"/>
          <p14:tracePt t="76853" x="1041400" y="5416550"/>
          <p14:tracePt t="76858" x="1066800" y="5429250"/>
          <p14:tracePt t="76870" x="1162050" y="5454650"/>
          <p14:tracePt t="76886" x="1289050" y="5480050"/>
          <p14:tracePt t="76904" x="1511300" y="5524500"/>
          <p14:tracePt t="76920" x="1854200" y="5581650"/>
          <p14:tracePt t="76937" x="1987550" y="5600700"/>
          <p14:tracePt t="76953" x="2089150" y="5613400"/>
          <p14:tracePt t="76970" x="2139950" y="5619750"/>
          <p14:tracePt t="76986" x="2159000" y="5619750"/>
          <p14:tracePt t="77003" x="2178050" y="5619750"/>
          <p14:tracePt t="77020" x="2197100" y="5619750"/>
          <p14:tracePt t="77036" x="2216150" y="5619750"/>
          <p14:tracePt t="77053" x="2260600" y="5619750"/>
          <p14:tracePt t="77070" x="2355850" y="5619750"/>
          <p14:tracePt t="77086" x="2495550" y="5632450"/>
          <p14:tracePt t="77103" x="2660650" y="5664200"/>
          <p14:tracePt t="77120" x="2901950" y="5695950"/>
          <p14:tracePt t="77136" x="3295650" y="5740400"/>
          <p14:tracePt t="77154" x="3498850" y="5772150"/>
          <p14:tracePt t="77170" x="3663950" y="5772150"/>
          <p14:tracePt t="77186" x="3771900" y="5772150"/>
          <p14:tracePt t="77203" x="3854450" y="5772150"/>
          <p14:tracePt t="77220" x="3905250" y="5772150"/>
          <p14:tracePt t="77236" x="3937000" y="5772150"/>
          <p14:tracePt t="77253" x="3975100" y="5759450"/>
          <p14:tracePt t="77270" x="3994150" y="5753100"/>
          <p14:tracePt t="77286" x="4013200" y="5746750"/>
          <p14:tracePt t="77303" x="4025900" y="5740400"/>
          <p14:tracePt t="77401" x="3981450" y="5740400"/>
          <p14:tracePt t="77409" x="3924300" y="5734050"/>
          <p14:tracePt t="77421" x="3810000" y="5715000"/>
          <p14:tracePt t="77422" x="3467100" y="5695950"/>
          <p14:tracePt t="77436" x="2997200" y="5664200"/>
          <p14:tracePt t="77453" x="2482850" y="5651500"/>
          <p14:tracePt t="77470" x="2057400" y="5651500"/>
          <p14:tracePt t="77486" x="1778000" y="5651500"/>
          <p14:tracePt t="77503" x="1663700" y="5651500"/>
          <p14:tracePt t="77520" x="1612900" y="5651500"/>
          <p14:tracePt t="77536" x="1600200" y="5651500"/>
          <p14:tracePt t="77554" x="1593850" y="5651500"/>
          <p14:tracePt t="77570" x="1574800" y="5651500"/>
          <p14:tracePt t="77586" x="1562100" y="5651500"/>
          <p14:tracePt t="77603" x="1549400" y="5651500"/>
          <p14:tracePt t="77620" x="1536700" y="5651500"/>
          <p14:tracePt t="77636" x="1517650" y="5651500"/>
          <p14:tracePt t="77653" x="1485900" y="5651500"/>
          <p14:tracePt t="77670" x="1454150" y="5651500"/>
          <p14:tracePt t="77687" x="1435100" y="5651500"/>
          <p14:tracePt t="77769" x="1447800" y="5651500"/>
          <p14:tracePt t="77777" x="1479550" y="5651500"/>
          <p14:tracePt t="77781" x="1536700" y="5651500"/>
          <p14:tracePt t="77786" x="1708150" y="5651500"/>
          <p14:tracePt t="77803" x="2038350" y="5676900"/>
          <p14:tracePt t="77820" x="2482850" y="5740400"/>
          <p14:tracePt t="77836" x="2990850" y="5810250"/>
          <p14:tracePt t="77853" x="3435350" y="5867400"/>
          <p14:tracePt t="77870" x="3746500" y="5899150"/>
          <p14:tracePt t="77886" x="3924300" y="5899150"/>
          <p14:tracePt t="77903" x="4025900" y="5899150"/>
          <p14:tracePt t="77920" x="4108450" y="5899150"/>
          <p14:tracePt t="77936" x="4197350" y="5899150"/>
          <p14:tracePt t="77954" x="4229100" y="5899150"/>
          <p14:tracePt t="77970" x="4260850" y="5892800"/>
          <p14:tracePt t="77987" x="4292600" y="5886450"/>
          <p14:tracePt t="78003" x="4318000" y="5880100"/>
          <p14:tracePt t="78020" x="4337050" y="5867400"/>
          <p14:tracePt t="78036" x="4349750" y="5867400"/>
          <p14:tracePt t="78053" x="4362450" y="5867400"/>
          <p14:tracePt t="78070" x="4375150" y="5861050"/>
          <p14:tracePt t="78086" x="4406900" y="5854700"/>
          <p14:tracePt t="78103" x="4445000" y="5848350"/>
          <p14:tracePt t="78120" x="4476750" y="5842000"/>
          <p14:tracePt t="78136" x="4495800" y="5842000"/>
          <p14:tracePt t="78241" x="4495800" y="5835650"/>
          <p14:tracePt t="78249" x="4495800" y="5829300"/>
          <p14:tracePt t="78257" x="4489450" y="5829300"/>
          <p14:tracePt t="78265" x="4483100" y="5829300"/>
          <p14:tracePt t="78273" x="4476750" y="5822950"/>
          <p14:tracePt t="78286" x="4464050" y="5816600"/>
          <p14:tracePt t="78303" x="4445000" y="5803900"/>
          <p14:tracePt t="78320" x="4432300" y="5797550"/>
          <p14:tracePt t="78336" x="4413250" y="5759450"/>
          <p14:tracePt t="78354" x="4413250" y="5753100"/>
          <p14:tracePt t="78392" x="4406900" y="5746750"/>
          <p14:tracePt t="78426" x="4400550" y="5740400"/>
          <p14:tracePt t="78457" x="4394200" y="5740400"/>
          <p14:tracePt t="78465" x="4394200" y="5734050"/>
          <p14:tracePt t="78473" x="4387850" y="5734050"/>
          <p14:tracePt t="78479" x="4381500" y="5734050"/>
          <p14:tracePt t="7909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8938" y="1535112"/>
            <a:ext cx="4873625" cy="1817688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Osmotic Pressure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1981200"/>
            <a:ext cx="7635875" cy="41148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Imagine volume V* divided into two subvolumes V,V’</a:t>
            </a:r>
          </a:p>
          <a:p>
            <a:pPr lvl="1"/>
            <a:r>
              <a:rPr lang="en-US"/>
              <a:t>Pressure remains 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baseline="-25000"/>
              <a:t> </a:t>
            </a:r>
            <a:r>
              <a:rPr lang="en-US"/>
              <a:t>in both partitions</a:t>
            </a:r>
          </a:p>
          <a:p>
            <a:pPr lvl="1"/>
            <a:r>
              <a:rPr lang="en-US"/>
              <a:t>Average number of molecules remain unchanged</a:t>
            </a:r>
            <a:endParaRPr lang="en-US" i="1" baseline="-25000"/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2490788" y="5778500"/>
          <a:ext cx="469741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6" imgW="1536480" imgH="215640" progId="Equation.3">
                  <p:embed/>
                </p:oleObj>
              </mc:Choice>
              <mc:Fallback>
                <p:oleObj name="Equation" r:id="rId6" imgW="15364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788" y="5778500"/>
                        <a:ext cx="4697412" cy="660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2"/>
    </mc:Choice>
    <mc:Fallback xmlns="">
      <p:transition spd="slow" advTm="9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56" x="4540250" y="3625850"/>
          <p14:tracePt t="6009" x="4552950" y="3625850"/>
          <p14:tracePt t="6016" x="4578350" y="3625850"/>
          <p14:tracePt t="6025" x="4648200" y="3619500"/>
          <p14:tracePt t="6033" x="4806950" y="3587750"/>
          <p14:tracePt t="6033" x="4876800" y="3581400"/>
          <p14:tracePt t="6049" x="5016500" y="3562350"/>
          <p14:tracePt t="6073" x="5194300" y="3536950"/>
          <p14:tracePt t="6081" x="5365750" y="3511550"/>
          <p14:tracePt t="6105" x="5486400" y="3492500"/>
          <p14:tracePt t="6115" x="5537200" y="3473450"/>
          <p14:tracePt t="6132" x="5664200" y="3429000"/>
          <p14:tracePt t="6148" x="5835650" y="3365500"/>
          <p14:tracePt t="6165" x="6013450" y="3282950"/>
          <p14:tracePt t="6181" x="6172200" y="3187700"/>
          <p14:tracePt t="6198" x="6299200" y="3086100"/>
          <p14:tracePt t="6215" x="6381750" y="3016250"/>
          <p14:tracePt t="6232" x="6407150" y="2978150"/>
          <p14:tracePt t="6248" x="6426200" y="2952750"/>
          <p14:tracePt t="6265" x="6445250" y="2895600"/>
          <p14:tracePt t="6281" x="6489700" y="2813050"/>
          <p14:tracePt t="6298" x="6521450" y="2698750"/>
          <p14:tracePt t="6315" x="6553200" y="2584450"/>
          <p14:tracePt t="6332" x="6559550" y="2463800"/>
          <p14:tracePt t="6348" x="6559550" y="2349500"/>
          <p14:tracePt t="6365" x="6559550" y="2317750"/>
          <p14:tracePt t="6382" x="6572250" y="2254250"/>
          <p14:tracePt t="6398" x="6527800" y="2146300"/>
          <p14:tracePt t="6415" x="6477000" y="2038350"/>
          <p14:tracePt t="6432" x="6419850" y="1936750"/>
          <p14:tracePt t="6448" x="6305550" y="1797050"/>
          <p14:tracePt t="6465" x="6210300" y="1720850"/>
          <p14:tracePt t="6481" x="6121400" y="1676400"/>
          <p14:tracePt t="6498" x="6007100" y="1638300"/>
          <p14:tracePt t="6515" x="5892800" y="1587500"/>
          <p14:tracePt t="6532" x="5778500" y="1549400"/>
          <p14:tracePt t="6548" x="5626100" y="1517650"/>
          <p14:tracePt t="6565" x="5448300" y="1498600"/>
          <p14:tracePt t="6581" x="5270500" y="1492250"/>
          <p14:tracePt t="6598" x="5207000" y="1492250"/>
          <p14:tracePt t="6615" x="5168900" y="1492250"/>
          <p14:tracePt t="6632" x="5118100" y="1492250"/>
          <p14:tracePt t="6648" x="4997450" y="1549400"/>
          <p14:tracePt t="6665" x="4902200" y="1612900"/>
          <p14:tracePt t="6681" x="4787900" y="1708150"/>
          <p14:tracePt t="6698" x="4699000" y="1803400"/>
          <p14:tracePt t="6715" x="4603750" y="1943100"/>
          <p14:tracePt t="6732" x="4508500" y="2095500"/>
          <p14:tracePt t="6748" x="4419600" y="2279650"/>
          <p14:tracePt t="6765" x="4368800" y="2457450"/>
          <p14:tracePt t="6781" x="4362450" y="2571750"/>
          <p14:tracePt t="6798" x="4362450" y="2686050"/>
          <p14:tracePt t="6814" x="4400550" y="2794000"/>
          <p14:tracePt t="6831" x="4451350" y="2895600"/>
          <p14:tracePt t="6848" x="4508500" y="2959100"/>
          <p14:tracePt t="6865" x="4622800" y="3060700"/>
          <p14:tracePt t="6881" x="4686300" y="3111500"/>
          <p14:tracePt t="6898" x="4832350" y="3206750"/>
          <p14:tracePt t="6915" x="4889500" y="3232150"/>
          <p14:tracePt t="6932" x="5041900" y="3302000"/>
          <p14:tracePt t="6948" x="5111750" y="3321050"/>
          <p14:tracePt t="6965" x="5270500" y="3371850"/>
          <p14:tracePt t="6981" x="5473700" y="3403600"/>
          <p14:tracePt t="6998" x="5740400" y="3409950"/>
          <p14:tracePt t="7015" x="6019800" y="3390900"/>
          <p14:tracePt t="7032" x="6280150" y="3327400"/>
          <p14:tracePt t="7048" x="6508750" y="3238500"/>
          <p14:tracePt t="7065" x="6635750" y="3175000"/>
          <p14:tracePt t="7081" x="6718300" y="3124200"/>
          <p14:tracePt t="7098" x="6826250" y="3054350"/>
          <p14:tracePt t="7115" x="6915150" y="2971800"/>
          <p14:tracePt t="7131" x="7004050" y="2882900"/>
          <p14:tracePt t="7148" x="7086600" y="2787650"/>
          <p14:tracePt t="7165" x="7156450" y="2679700"/>
          <p14:tracePt t="7181" x="7194550" y="2578100"/>
          <p14:tracePt t="7199" x="7232650" y="2489200"/>
          <p14:tracePt t="7222" x="7239000" y="2463800"/>
          <p14:tracePt t="7231" x="7277100" y="2355850"/>
          <p14:tracePt t="7249" x="7296150" y="2266950"/>
          <p14:tracePt t="7265" x="7296150" y="2178050"/>
          <p14:tracePt t="7281" x="7296150" y="2089150"/>
          <p14:tracePt t="7298" x="7251700" y="1987550"/>
          <p14:tracePt t="7315" x="7175500" y="1885950"/>
          <p14:tracePt t="7331" x="7086600" y="1778000"/>
          <p14:tracePt t="7348" x="6985000" y="1695450"/>
          <p14:tracePt t="7365" x="6858000" y="1619250"/>
          <p14:tracePt t="7381" x="6718300" y="1549400"/>
          <p14:tracePt t="7398" x="6540500" y="1498600"/>
          <p14:tracePt t="7415" x="6496050" y="1485900"/>
          <p14:tracePt t="7432" x="6197600" y="1460500"/>
          <p14:tracePt t="7449" x="6019800" y="1454150"/>
          <p14:tracePt t="7465" x="5778500" y="1454150"/>
          <p14:tracePt t="7481" x="5683250" y="1454150"/>
          <p14:tracePt t="7498" x="5549900" y="1492250"/>
          <p14:tracePt t="7515" x="5372100" y="1543050"/>
          <p14:tracePt t="7531" x="5251450" y="1581150"/>
          <p14:tracePt t="7548" x="5099050" y="1651000"/>
          <p14:tracePt t="7565" x="4965700" y="1720850"/>
          <p14:tracePt t="7581" x="4838700" y="1797050"/>
          <p14:tracePt t="7598" x="4724400" y="1879600"/>
          <p14:tracePt t="7615" x="4648200" y="1936750"/>
          <p14:tracePt t="7631" x="4533900" y="2038350"/>
          <p14:tracePt t="7650" x="4457700" y="2120900"/>
          <p14:tracePt t="7665" x="4394200" y="2216150"/>
          <p14:tracePt t="7682" x="4337050" y="2317750"/>
          <p14:tracePt t="7698" x="4311650" y="2387600"/>
          <p14:tracePt t="7715" x="4286250" y="2476500"/>
          <p14:tracePt t="7731" x="4286250" y="2565400"/>
          <p14:tracePt t="7749" x="4286250" y="2635250"/>
          <p14:tracePt t="7765" x="4311650" y="2736850"/>
          <p14:tracePt t="7782" x="4343400" y="2819400"/>
          <p14:tracePt t="7798" x="4381500" y="2895600"/>
          <p14:tracePt t="7815" x="4438650" y="2984500"/>
          <p14:tracePt t="7831" x="4533900" y="3092450"/>
          <p14:tracePt t="7849" x="4673600" y="3181350"/>
          <p14:tracePt t="7865" x="4806950" y="3270250"/>
          <p14:tracePt t="7882" x="4819650" y="3270250"/>
          <p14:tracePt t="7898" x="4984750" y="3352800"/>
          <p14:tracePt t="7915" x="5232400" y="3441700"/>
          <p14:tracePt t="7931" x="5505450" y="3524250"/>
          <p14:tracePt t="7948" x="5753100" y="3600450"/>
          <p14:tracePt t="7965" x="5861050" y="3625850"/>
          <p14:tracePt t="7982" x="6064250" y="3670300"/>
          <p14:tracePt t="7998" x="6254750" y="3683000"/>
          <p14:tracePt t="8015" x="6343650" y="3683000"/>
          <p14:tracePt t="8049" x="6381750" y="3670300"/>
          <p14:tracePt t="8050" x="6477000" y="3632200"/>
          <p14:tracePt t="8065" x="6572250" y="3581400"/>
          <p14:tracePt t="8082" x="6642100" y="3536950"/>
          <p14:tracePt t="8098" x="6667500" y="3517900"/>
          <p14:tracePt t="8115" x="6692900" y="3498850"/>
          <p14:tracePt t="8131" x="6711950" y="3486150"/>
          <p14:tracePt t="8148" x="6718300" y="3473450"/>
          <p14:tracePt t="8165" x="6731000" y="3467100"/>
          <p14:tracePt t="8182" x="6737350" y="3460750"/>
          <p14:tracePt t="8520" x="6731000" y="3460750"/>
          <p14:tracePt t="8544" x="6718300" y="3460750"/>
          <p14:tracePt t="8560" x="6711950" y="3460750"/>
          <p14:tracePt t="8576" x="6705600" y="3460750"/>
          <p14:tracePt t="8585" x="6699250" y="3460750"/>
          <p14:tracePt t="8592" x="6692900" y="3460750"/>
          <p14:tracePt t="8614" x="6680200" y="3460750"/>
          <p14:tracePt t="8632" x="6673850" y="3460750"/>
          <p14:tracePt t="8697" x="6667500" y="3460750"/>
          <p14:tracePt t="8737" x="6661150" y="3448050"/>
          <p14:tracePt t="8744" x="6642100" y="3441700"/>
          <p14:tracePt t="8753" x="6642100" y="3435350"/>
          <p14:tracePt t="8760" x="6642100" y="3429000"/>
          <p14:tracePt t="8768" x="6616700" y="3365500"/>
          <p14:tracePt t="8782" x="6559550" y="3213100"/>
          <p14:tracePt t="8798" x="6553200" y="3168650"/>
          <p14:tracePt t="8815" x="6496050" y="3048000"/>
          <p14:tracePt t="8831" x="6369050" y="2857500"/>
          <p14:tracePt t="8849" x="6280150" y="2743200"/>
          <p14:tracePt t="8865" x="6172200" y="2641600"/>
          <p14:tracePt t="8881" x="6102350" y="2584450"/>
          <p14:tracePt t="8898" x="6026150" y="2546350"/>
          <p14:tracePt t="8915" x="5930900" y="2514600"/>
          <p14:tracePt t="8931" x="5842000" y="2489200"/>
          <p14:tracePt t="8948" x="5822950" y="2482850"/>
          <p14:tracePt t="8984" x="5803900" y="2482850"/>
          <p14:tracePt t="8985" x="5772150" y="2482850"/>
          <p14:tracePt t="8998" x="5695950" y="2482850"/>
          <p14:tracePt t="9015" x="5632450" y="2489200"/>
          <p14:tracePt t="9031" x="5549900" y="2514600"/>
          <p14:tracePt t="9049" x="5511800" y="2527300"/>
          <p14:tracePt t="9065" x="5461000" y="2546350"/>
          <p14:tracePt t="9081" x="5422900" y="2559050"/>
          <p14:tracePt t="9098" x="5365750" y="2571750"/>
          <p14:tracePt t="9115" x="5308600" y="2590800"/>
          <p14:tracePt t="9131" x="5283200" y="2597150"/>
          <p14:tracePt t="9148" x="5270500" y="2603500"/>
          <p14:tracePt t="9165" x="5257800" y="2603500"/>
          <p14:tracePt t="9181" x="5245100" y="2603500"/>
          <p14:tracePt t="9198" x="5232400" y="2603500"/>
          <p14:tracePt t="9215" x="5207000" y="2609850"/>
          <p14:tracePt t="9231" x="5162550" y="2616200"/>
          <p14:tracePt t="9249" x="5130800" y="2628900"/>
          <p14:tracePt t="9265" x="5111750" y="2635250"/>
          <p14:tracePt t="9282" x="5086350" y="2647950"/>
          <p14:tracePt t="9299" x="5060950" y="2654300"/>
          <p14:tracePt t="9315" x="5048250" y="2667000"/>
          <p14:tracePt t="9332" x="5035550" y="2673350"/>
          <p14:tracePt t="9348" x="5022850" y="2679700"/>
          <p14:tracePt t="9937" x="5016500" y="2679700"/>
          <p14:tracePt t="10192" x="5016500" y="2673350"/>
          <p14:tracePt t="10200" x="5016500" y="2609850"/>
          <p14:tracePt t="10209" x="5016500" y="2559050"/>
          <p14:tracePt t="10217" x="5016500" y="2470150"/>
          <p14:tracePt t="10232" x="5016500" y="2425700"/>
          <p14:tracePt t="10233" x="5016500" y="2368550"/>
          <p14:tracePt t="10249" x="5016500" y="2324100"/>
          <p14:tracePt t="10265" x="5016500" y="2292350"/>
          <p14:tracePt t="10281" x="5016500" y="2273300"/>
          <p14:tracePt t="10298" x="5016500" y="2247900"/>
          <p14:tracePt t="10315" x="5016500" y="2235200"/>
          <p14:tracePt t="10449" x="5016500" y="2241550"/>
          <p14:tracePt t="10453" x="5010150" y="2305050"/>
          <p14:tracePt t="10464" x="4997450" y="2374900"/>
          <p14:tracePt t="10465" x="4965700" y="2514600"/>
          <p14:tracePt t="10481" x="4953000" y="2641600"/>
          <p14:tracePt t="10498" x="4940300" y="2717800"/>
          <p14:tracePt t="10514" x="4940300" y="2724150"/>
          <p14:tracePt t="10531" x="4940300" y="2730500"/>
          <p14:tracePt t="10548" x="4940300" y="2743200"/>
          <p14:tracePt t="10564" x="4940300" y="2755900"/>
          <p14:tracePt t="10721" x="4946650" y="2762250"/>
          <p14:tracePt t="10728" x="4953000" y="2774950"/>
          <p14:tracePt t="10736" x="4959350" y="2774950"/>
          <p14:tracePt t="10777" x="5003800" y="2774950"/>
          <p14:tracePt t="10783" x="5054600" y="2774950"/>
          <p14:tracePt t="10798" x="5130800" y="2774950"/>
          <p14:tracePt t="10798" x="5302250" y="2730500"/>
          <p14:tracePt t="10815" x="5518150" y="2667000"/>
          <p14:tracePt t="10831" x="5791200" y="2597150"/>
          <p14:tracePt t="10850" x="5924550" y="2565400"/>
          <p14:tracePt t="10865" x="6045200" y="2552700"/>
          <p14:tracePt t="10881" x="6153150" y="2533650"/>
          <p14:tracePt t="10898" x="6159500" y="2533650"/>
          <p14:tracePt t="10914" x="6210300" y="2527300"/>
          <p14:tracePt t="10932" x="6292850" y="2508250"/>
          <p14:tracePt t="10949" x="6369050" y="2501900"/>
          <p14:tracePt t="10964" x="6426200" y="2482850"/>
          <p14:tracePt t="10982" x="6470650" y="2470150"/>
          <p14:tracePt t="10998" x="6483350" y="2470150"/>
          <p14:tracePt t="11015" x="6483350" y="2463800"/>
          <p14:tracePt t="11057" x="6489700" y="2463800"/>
          <p14:tracePt t="11097" x="6496050" y="2463800"/>
          <p14:tracePt t="11104" x="6502400" y="2463800"/>
          <p14:tracePt t="11808" x="6432550" y="2463800"/>
          <p14:tracePt t="11816" x="6286500" y="2470150"/>
          <p14:tracePt t="11824" x="6038850" y="2470150"/>
          <p14:tracePt t="11832" x="5969000" y="2470150"/>
          <p14:tracePt t="11848" x="5695950" y="2470150"/>
          <p14:tracePt t="11849" x="5200650" y="2470150"/>
          <p14:tracePt t="11864" x="4933950" y="2470150"/>
          <p14:tracePt t="11881" x="4864100" y="2470150"/>
          <p14:tracePt t="11898" x="4857750" y="2470150"/>
          <p14:tracePt t="12025" x="4876800" y="2470150"/>
          <p14:tracePt t="12033" x="4921250" y="2470150"/>
          <p14:tracePt t="12041" x="4953000" y="2470150"/>
          <p14:tracePt t="12049" x="5003800" y="2470150"/>
          <p14:tracePt t="12065" x="5016500" y="2470150"/>
          <p14:tracePt t="12104" x="5029200" y="2470150"/>
          <p14:tracePt t="12105" x="5048250" y="2470150"/>
          <p14:tracePt t="12114" x="5175250" y="2571750"/>
          <p14:tracePt t="12131" x="5372100" y="2705100"/>
          <p14:tracePt t="12148" x="5899150" y="2952750"/>
          <p14:tracePt t="12164" x="6610350" y="3200400"/>
          <p14:tracePt t="12182" x="7181850" y="3321050"/>
          <p14:tracePt t="12198" x="7518400" y="3359150"/>
          <p14:tracePt t="12215" x="7613650" y="3359150"/>
          <p14:tracePt t="12231" x="7645400" y="3352800"/>
          <p14:tracePt t="12249" x="7651750" y="3346450"/>
          <p14:tracePt t="12288" x="7658100" y="3346450"/>
          <p14:tracePt t="12521" x="7626350" y="3321050"/>
          <p14:tracePt t="12528" x="7575550" y="3282950"/>
          <p14:tracePt t="12532" x="7505700" y="3225800"/>
          <p14:tracePt t="12548" x="7410450" y="3143250"/>
          <p14:tracePt t="12564" x="7327900" y="3079750"/>
          <p14:tracePt t="12581" x="7289800" y="3054350"/>
          <p14:tracePt t="12599" x="7270750" y="3041650"/>
          <p14:tracePt t="12712" x="7264400" y="3035300"/>
          <p14:tracePt t="12945" x="7258050" y="3035300"/>
          <p14:tracePt t="13056" x="7251700" y="3035300"/>
          <p14:tracePt t="14056" x="7232650" y="3035300"/>
          <p14:tracePt t="14064" x="7175500" y="3035300"/>
          <p14:tracePt t="14074" x="7124700" y="3060700"/>
          <p14:tracePt t="14083" x="7035800" y="3073400"/>
          <p14:tracePt t="14098" x="6934200" y="3073400"/>
          <p14:tracePt t="14114" x="6826250" y="3041650"/>
          <p14:tracePt t="14131" x="6794500" y="3028950"/>
          <p14:tracePt t="14148" x="6737350" y="3009900"/>
          <p14:tracePt t="14164" x="6661150" y="3009900"/>
          <p14:tracePt t="14181" x="6623050" y="3003550"/>
          <p14:tracePt t="14198" x="6565900" y="3003550"/>
          <p14:tracePt t="14214" x="6483350" y="3003550"/>
          <p14:tracePt t="14231" x="6407150" y="3003550"/>
          <p14:tracePt t="14249" x="6311900" y="3003550"/>
          <p14:tracePt t="14265" x="6197600" y="2997200"/>
          <p14:tracePt t="14282" x="6064250" y="2971800"/>
          <p14:tracePt t="14298" x="5924550" y="2952750"/>
          <p14:tracePt t="14315" x="5835650" y="2940050"/>
          <p14:tracePt t="14331" x="5715000" y="2914650"/>
          <p14:tracePt t="14348" x="5575300" y="2901950"/>
          <p14:tracePt t="14364" x="5448300" y="2876550"/>
          <p14:tracePt t="14400" x="5391150" y="2870200"/>
          <p14:tracePt t="14401" x="5346700" y="2863850"/>
          <p14:tracePt t="14414" x="5289550" y="2851150"/>
          <p14:tracePt t="14464" x="5270500" y="2844800"/>
          <p14:tracePt t="14472" x="5257800" y="2844800"/>
          <p14:tracePt t="14480" x="5226050" y="2838450"/>
          <p14:tracePt t="14490" x="5213350" y="2832100"/>
          <p14:tracePt t="14498" x="5187950" y="2832100"/>
          <p14:tracePt t="14514" x="5162550" y="2825750"/>
          <p14:tracePt t="14531" x="5137150" y="2813050"/>
          <p14:tracePt t="14548" x="5118100" y="2806700"/>
          <p14:tracePt t="14564" x="5105400" y="2800350"/>
          <p14:tracePt t="14581" x="5092700" y="2787650"/>
          <p14:tracePt t="14598" x="5086350" y="2787650"/>
          <p14:tracePt t="14704" x="5073650" y="2774950"/>
          <p14:tracePt t="14712" x="5067300" y="2762250"/>
          <p14:tracePt t="14713" x="5048250" y="2749550"/>
          <p14:tracePt t="14724" x="5035550" y="2736850"/>
          <p14:tracePt t="14731" x="5022850" y="2730500"/>
          <p14:tracePt t="14748" x="5016500" y="2730500"/>
          <p14:tracePt t="14984" x="5022850" y="2730500"/>
          <p14:tracePt t="14992" x="5054600" y="2730500"/>
          <p14:tracePt t="15000" x="5086350" y="2730500"/>
          <p14:tracePt t="15024" x="5105400" y="2730500"/>
          <p14:tracePt t="15032" x="5168900" y="2730500"/>
          <p14:tracePt t="15041" x="5213350" y="2730500"/>
          <p14:tracePt t="15048" x="5283200" y="2730500"/>
          <p14:tracePt t="15064" x="5346700" y="2730500"/>
          <p14:tracePt t="15120" x="5359400" y="2730500"/>
          <p14:tracePt t="15128" x="5378450" y="2730500"/>
          <p14:tracePt t="15136" x="5461000" y="2730500"/>
          <p14:tracePt t="15148" x="5530850" y="2730500"/>
          <p14:tracePt t="15164" x="5594350" y="2730500"/>
          <p14:tracePt t="15181" x="5613400" y="2730500"/>
          <p14:tracePt t="15216" x="5619750" y="2730500"/>
          <p14:tracePt t="15217" x="5632450" y="2730500"/>
          <p14:tracePt t="15231" x="5670550" y="2730500"/>
          <p14:tracePt t="15249" x="5721350" y="2730500"/>
          <p14:tracePt t="15264" x="5772150" y="2730500"/>
          <p14:tracePt t="15281" x="5816600" y="2730500"/>
          <p14:tracePt t="15298" x="5848350" y="2730500"/>
          <p14:tracePt t="15315" x="5873750" y="2730500"/>
          <p14:tracePt t="15331" x="5892800" y="2724150"/>
          <p14:tracePt t="15348" x="5905500" y="2724150"/>
          <p14:tracePt t="15365" x="5930900" y="2724150"/>
          <p14:tracePt t="15381" x="5962650" y="2724150"/>
          <p14:tracePt t="15398" x="5988050" y="2724150"/>
          <p14:tracePt t="15414" x="6045200" y="2724150"/>
          <p14:tracePt t="15431" x="6115050" y="2724150"/>
          <p14:tracePt t="15448" x="6146800" y="2724150"/>
          <p14:tracePt t="15464" x="6172200" y="2724150"/>
          <p14:tracePt t="15481" x="6178550" y="2724150"/>
          <p14:tracePt t="15497" x="6184900" y="2724150"/>
          <p14:tracePt t="15514" x="6191250" y="2717800"/>
          <p14:tracePt t="15960" x="6184900" y="2717800"/>
          <p14:tracePt t="15976" x="6178550" y="2717800"/>
          <p14:tracePt t="15984" x="6172200" y="2717800"/>
          <p14:tracePt t="16000" x="6159500" y="2717800"/>
          <p14:tracePt t="16016" x="6146800" y="2711450"/>
          <p14:tracePt t="16024" x="6134100" y="2705100"/>
          <p14:tracePt t="16031" x="6108700" y="2692400"/>
          <p14:tracePt t="16048" x="6089650" y="2686050"/>
          <p14:tracePt t="16065" x="6070600" y="2679700"/>
          <p14:tracePt t="16081" x="6057900" y="2667000"/>
          <p14:tracePt t="16098" x="6032500" y="2660650"/>
          <p14:tracePt t="16114" x="6000750" y="2647950"/>
          <p14:tracePt t="16131" x="5943600" y="2609850"/>
          <p14:tracePt t="16147" x="5854700" y="2578100"/>
          <p14:tracePt t="16164" x="5740400" y="2546350"/>
          <p14:tracePt t="16181" x="5626100" y="2508250"/>
          <p14:tracePt t="16198" x="5530850" y="2482850"/>
          <p14:tracePt t="16214" x="5454650" y="2463800"/>
          <p14:tracePt t="16231" x="5372100" y="2438400"/>
          <p14:tracePt t="16249" x="5353050" y="2438400"/>
          <p14:tracePt t="16264" x="5334000" y="2438400"/>
          <p14:tracePt t="16281" x="5314950" y="2425700"/>
          <p14:tracePt t="16298" x="5270500" y="2419350"/>
          <p14:tracePt t="16314" x="5232400" y="2413000"/>
          <p14:tracePt t="16331" x="5194300" y="2406650"/>
          <p14:tracePt t="16347" x="5156200" y="2393950"/>
          <p14:tracePt t="16364" x="5118100" y="2381250"/>
          <p14:tracePt t="16382" x="5105400" y="2381250"/>
          <p14:tracePt t="16432" x="5099050" y="2381250"/>
          <p14:tracePt t="16440" x="5092700" y="2381250"/>
          <p14:tracePt t="16448" x="5080000" y="2381250"/>
          <p14:tracePt t="16457" x="5067300" y="2374900"/>
          <p14:tracePt t="16464" x="5060950" y="2374900"/>
          <p14:tracePt t="16481" x="5048250" y="2374900"/>
          <p14:tracePt t="16498" x="5041900" y="2374900"/>
          <p14:tracePt t="16514" x="5029200" y="2368550"/>
          <p14:tracePt t="16531" x="5022850" y="2368550"/>
          <p14:tracePt t="16547" x="5022850" y="2362200"/>
          <p14:tracePt t="16564" x="5016500" y="2362200"/>
          <p14:tracePt t="16581" x="5003800" y="2362200"/>
          <p14:tracePt t="16598" x="4997450" y="2362200"/>
          <p14:tracePt t="16614" x="4984750" y="2362200"/>
          <p14:tracePt t="16631" x="4972050" y="2362200"/>
          <p14:tracePt t="16647" x="4965700" y="2362200"/>
          <p14:tracePt t="16664" x="4959350" y="2355850"/>
          <p14:tracePt t="16736" x="4953000" y="2355850"/>
          <p14:tracePt t="16744" x="4946650" y="2349500"/>
          <p14:tracePt t="16752" x="4940300" y="2330450"/>
          <p14:tracePt t="16764" x="4921250" y="2286000"/>
          <p14:tracePt t="16781" x="4883150" y="2203450"/>
          <p14:tracePt t="16798" x="4864100" y="2127250"/>
          <p14:tracePt t="16814" x="4838700" y="2070100"/>
          <p14:tracePt t="16830" x="4819650" y="2032000"/>
          <p14:tracePt t="16847" x="4813300" y="2025650"/>
          <p14:tracePt t="16864" x="4806950" y="2006600"/>
          <p14:tracePt t="16881" x="4800600" y="2000250"/>
          <p14:tracePt t="16898" x="4800600" y="1993900"/>
          <p14:tracePt t="16936" x="4800600" y="1987550"/>
          <p14:tracePt t="16968" x="4794250" y="1981200"/>
          <p14:tracePt t="18128" x="4813300" y="1981200"/>
          <p14:tracePt t="18144" x="4845050" y="1981200"/>
          <p14:tracePt t="18152" x="4940300" y="1974850"/>
          <p14:tracePt t="18160" x="5048250" y="1974850"/>
          <p14:tracePt t="18168" x="5130800" y="1974850"/>
          <p14:tracePt t="18200" x="5143500" y="1974850"/>
          <p14:tracePt t="18200" x="5213350" y="1974850"/>
          <p14:tracePt t="18214" x="5327650" y="1974850"/>
          <p14:tracePt t="18231" x="5435600" y="1974850"/>
          <p14:tracePt t="18249" x="5448300" y="1974850"/>
          <p14:tracePt t="18264" x="5511800" y="1974850"/>
          <p14:tracePt t="18281" x="5581650" y="1974850"/>
          <p14:tracePt t="18297" x="5638800" y="1974850"/>
          <p14:tracePt t="18314" x="5645150" y="1974850"/>
          <p14:tracePt t="18368" x="5651500" y="1974850"/>
          <p14:tracePt t="18384" x="5664200" y="1974850"/>
          <p14:tracePt t="18400" x="5676900" y="1974850"/>
          <p14:tracePt t="18416" x="5683250" y="1974850"/>
          <p14:tracePt t="18416" x="5689600" y="1974850"/>
          <p14:tracePt t="18431" x="5721350" y="1974850"/>
          <p14:tracePt t="18448" x="5746750" y="1974850"/>
          <p14:tracePt t="18464" x="5784850" y="1981200"/>
          <p14:tracePt t="18481" x="5822950" y="1993900"/>
          <p14:tracePt t="18497" x="5854700" y="1993900"/>
          <p14:tracePt t="18514" x="5886450" y="2000250"/>
          <p14:tracePt t="18531" x="5911850" y="2000250"/>
          <p14:tracePt t="18548" x="5930900" y="2006600"/>
          <p14:tracePt t="18564" x="5949950" y="2006600"/>
          <p14:tracePt t="18581" x="5962650" y="2012950"/>
          <p14:tracePt t="18597" x="5975350" y="2012950"/>
          <p14:tracePt t="18656" x="5981700" y="2012950"/>
          <p14:tracePt t="18666" x="5988050" y="2012950"/>
          <p14:tracePt t="18673" x="5994400" y="2019300"/>
          <p14:tracePt t="18704" x="6000750" y="2019300"/>
          <p14:tracePt t="18705" x="6007100" y="2019300"/>
          <p14:tracePt t="18744" x="6013450" y="2019300"/>
          <p14:tracePt t="18944" x="6019800" y="2019300"/>
          <p14:tracePt t="18952" x="6026150" y="2019300"/>
          <p14:tracePt t="18960" x="6038850" y="2019300"/>
          <p14:tracePt t="18967" x="6064250" y="2019300"/>
          <p14:tracePt t="18981" x="6083300" y="2019300"/>
          <p14:tracePt t="18997" x="6096000" y="2019300"/>
          <p14:tracePt t="19014" x="6102350" y="2019300"/>
          <p14:tracePt t="19031" x="6115050" y="2019300"/>
          <p14:tracePt t="19072" x="6121400" y="2019300"/>
          <p14:tracePt t="21273" x="6121400" y="2025650"/>
          <p14:tracePt t="21289" x="6108700" y="2025650"/>
          <p14:tracePt t="21297" x="6070600" y="2051050"/>
          <p14:tracePt t="21311" x="6057900" y="2057400"/>
          <p14:tracePt t="21337" x="6051550" y="2057400"/>
          <p14:tracePt t="21337" x="6032500" y="2063750"/>
          <p14:tracePt t="21352" x="6007100" y="2076450"/>
          <p14:tracePt t="21353" x="5981700" y="2082800"/>
          <p14:tracePt t="21368" x="5943600" y="2101850"/>
          <p14:tracePt t="21382" x="5880100" y="2127250"/>
          <p14:tracePt t="21398" x="5835650" y="2152650"/>
          <p14:tracePt t="21415" x="5803900" y="2178050"/>
          <p14:tracePt t="21432" x="5746750" y="2209800"/>
          <p14:tracePt t="21449" x="5702300" y="2228850"/>
          <p14:tracePt t="21466" x="5645150" y="2254250"/>
          <p14:tracePt t="21482" x="5581650" y="2279650"/>
          <p14:tracePt t="21498" x="5562600" y="2292350"/>
          <p14:tracePt t="21515" x="5492750" y="2324100"/>
          <p14:tracePt t="21532" x="5416550" y="2355850"/>
          <p14:tracePt t="21548" x="5372100" y="2368550"/>
          <p14:tracePt t="21565" x="5340350" y="2387600"/>
          <p14:tracePt t="21582" x="5321300" y="2393950"/>
          <p14:tracePt t="21598" x="5308600" y="2400300"/>
          <p14:tracePt t="21615" x="5295900" y="2400300"/>
          <p14:tracePt t="21632" x="5283200" y="2400300"/>
          <p14:tracePt t="21649" x="5270500" y="2400300"/>
          <p14:tracePt t="21665" x="5251450" y="2400300"/>
          <p14:tracePt t="21682" x="5245100" y="2400300"/>
          <p14:tracePt t="21698" x="5232400" y="2400300"/>
          <p14:tracePt t="21715" x="5219700" y="2393950"/>
          <p14:tracePt t="21731" x="5200650" y="2374900"/>
          <p14:tracePt t="21748" x="5175250" y="2355850"/>
          <p14:tracePt t="21765" x="5143500" y="2349500"/>
          <p14:tracePt t="21782" x="5105400" y="2343150"/>
          <p14:tracePt t="21798" x="5067300" y="2330450"/>
          <p14:tracePt t="21815" x="5029200" y="2317750"/>
          <p14:tracePt t="21831" x="4978400" y="2311400"/>
          <p14:tracePt t="21849" x="4953000" y="2311400"/>
          <p14:tracePt t="21865" x="4921250" y="2305050"/>
          <p14:tracePt t="21881" x="4895850" y="2298700"/>
          <p14:tracePt t="21898" x="4876800" y="2298700"/>
          <p14:tracePt t="21915" x="4870450" y="2298700"/>
          <p14:tracePt t="21969" x="4864100" y="2298700"/>
          <p14:tracePt t="21977" x="4857750" y="2298700"/>
          <p14:tracePt t="21984" x="4851400" y="2298700"/>
          <p14:tracePt t="21992" x="4838700" y="2298700"/>
          <p14:tracePt t="22000" x="4819650" y="2292350"/>
          <p14:tracePt t="22015" x="4800600" y="2292350"/>
          <p14:tracePt t="22031" x="4768850" y="2292350"/>
          <p14:tracePt t="22049" x="4762500" y="2292350"/>
          <p14:tracePt t="22065" x="4749800" y="2286000"/>
          <p14:tracePt t="22353" x="4756150" y="2286000"/>
          <p14:tracePt t="22360" x="4756150" y="2279650"/>
          <p14:tracePt t="22373" x="4756150" y="2266950"/>
          <p14:tracePt t="22374" x="4756150" y="2260600"/>
          <p14:tracePt t="22381" x="4743450" y="2247900"/>
          <p14:tracePt t="22398" x="4737100" y="2241550"/>
          <p14:tracePt t="22415" x="4724400" y="2228850"/>
          <p14:tracePt t="22432" x="4705350" y="2222500"/>
          <p14:tracePt t="22449" x="4679950" y="2209800"/>
          <p14:tracePt t="22465" x="4641850" y="2197100"/>
          <p14:tracePt t="22482" x="4610100" y="2197100"/>
          <p14:tracePt t="22499" x="4584700" y="2197100"/>
          <p14:tracePt t="22515" x="4565650" y="2197100"/>
          <p14:tracePt t="22532" x="4540250" y="2197100"/>
          <p14:tracePt t="22548" x="4527550" y="2197100"/>
          <p14:tracePt t="22566" x="4521200" y="2203450"/>
          <p14:tracePt t="22581" x="4495800" y="2216150"/>
          <p14:tracePt t="22599" x="4483100" y="2235200"/>
          <p14:tracePt t="22615" x="4470400" y="2254250"/>
          <p14:tracePt t="22632" x="4451350" y="2305050"/>
          <p14:tracePt t="22649" x="4438650" y="2343150"/>
          <p14:tracePt t="22665" x="4432300" y="2374900"/>
          <p14:tracePt t="22681" x="4432300" y="2400300"/>
          <p14:tracePt t="22698" x="4432300" y="2432050"/>
          <p14:tracePt t="22715" x="4432300" y="2463800"/>
          <p14:tracePt t="22732" x="4451350" y="2495550"/>
          <p14:tracePt t="22748" x="4464050" y="2508250"/>
          <p14:tracePt t="22765" x="4470400" y="2520950"/>
          <p14:tracePt t="22781" x="4483100" y="2533650"/>
          <p14:tracePt t="22798" x="4489450" y="2540000"/>
          <p14:tracePt t="22815" x="4502150" y="2546350"/>
          <p14:tracePt t="22832" x="4508500" y="2552700"/>
          <p14:tracePt t="22849" x="4527550" y="2559050"/>
          <p14:tracePt t="22866" x="4540250" y="2571750"/>
          <p14:tracePt t="22882" x="4565650" y="2584450"/>
          <p14:tracePt t="22899" x="4610100" y="2597150"/>
          <p14:tracePt t="22916" x="4635500" y="2603500"/>
          <p14:tracePt t="22933" x="4667250" y="2609850"/>
          <p14:tracePt t="22949" x="4699000" y="2616200"/>
          <p14:tracePt t="22966" x="4718050" y="2616200"/>
          <p14:tracePt t="22983" x="4730750" y="2609850"/>
          <p14:tracePt t="22999" x="4743450" y="2597150"/>
          <p14:tracePt t="23016" x="4756150" y="2578100"/>
          <p14:tracePt t="23032" x="4775200" y="2546350"/>
          <p14:tracePt t="23050" x="4781550" y="2540000"/>
          <p14:tracePt t="23090" x="4781550" y="2533650"/>
          <p14:tracePt t="23099" x="4781550" y="2527300"/>
          <p14:tracePt t="23100" x="4787900" y="2514600"/>
          <p14:tracePt t="23116" x="4787900" y="2489200"/>
          <p14:tracePt t="23178" x="4787900" y="2476500"/>
          <p14:tracePt t="23186" x="4787900" y="2470150"/>
          <p14:tracePt t="23199" x="4787900" y="2463800"/>
          <p14:tracePt t="23200" x="4787900" y="2444750"/>
          <p14:tracePt t="23216" x="4787900" y="2432050"/>
          <p14:tracePt t="23232" x="4781550" y="2419350"/>
          <p14:tracePt t="23249" x="4781550" y="2406650"/>
          <p14:tracePt t="23266" x="4768850" y="2400300"/>
          <p14:tracePt t="23282" x="4768850" y="2393950"/>
          <p14:tracePt t="23329" x="4762500" y="2387600"/>
          <p14:tracePt t="23378" x="4756150" y="2381250"/>
          <p14:tracePt t="23394" x="4749800" y="2381250"/>
          <p14:tracePt t="23410" x="4749800" y="2374900"/>
          <p14:tracePt t="23426" x="4743450" y="2374900"/>
          <p14:tracePt t="23474" x="4743450" y="2368550"/>
          <p14:tracePt t="23481" x="4730750" y="2362200"/>
          <p14:tracePt t="23492" x="4730750" y="2355850"/>
          <p14:tracePt t="23522" x="4724400" y="2355850"/>
          <p14:tracePt t="23523" x="4724400" y="2349500"/>
          <p14:tracePt t="23714" x="4718050" y="2343150"/>
          <p14:tracePt t="23725" x="4711700" y="2343150"/>
          <p14:tracePt t="23733" x="4705350" y="2343150"/>
          <p14:tracePt t="23733" x="4679950" y="2343150"/>
          <p14:tracePt t="23749" x="4654550" y="2343150"/>
          <p14:tracePt t="23766" x="4622800" y="2343150"/>
          <p14:tracePt t="23782" x="4597400" y="2343150"/>
          <p14:tracePt t="23799" x="4572000" y="2355850"/>
          <p14:tracePt t="23816" x="4540250" y="2374900"/>
          <p14:tracePt t="23833" x="4502150" y="2413000"/>
          <p14:tracePt t="23850" x="4495800" y="2438400"/>
          <p14:tracePt t="23866" x="4489450" y="2451100"/>
          <p14:tracePt t="23906" x="4489450" y="2457450"/>
          <p14:tracePt t="23914" x="4489450" y="2463800"/>
          <p14:tracePt t="23918" x="4489450" y="2476500"/>
          <p14:tracePt t="23932" x="4502150" y="2495550"/>
          <p14:tracePt t="23949" x="4527550" y="2514600"/>
          <p14:tracePt t="23966" x="4533900" y="2514600"/>
          <p14:tracePt t="23983" x="4565650" y="2540000"/>
          <p14:tracePt t="23999" x="4572000" y="2546350"/>
          <p14:tracePt t="24074" x="4578350" y="2546350"/>
          <p14:tracePt t="24081" x="4597400" y="2546350"/>
          <p14:tracePt t="24091" x="4610100" y="2540000"/>
          <p14:tracePt t="24099" x="4616450" y="2540000"/>
          <p14:tracePt t="24153" x="4635500" y="2520950"/>
          <p14:tracePt t="24161" x="4635500" y="2508250"/>
          <p14:tracePt t="24170" x="4648200" y="2489200"/>
          <p14:tracePt t="24178" x="4654550" y="2476500"/>
          <p14:tracePt t="24183" x="4660900" y="2451100"/>
          <p14:tracePt t="24199" x="4667250" y="2419350"/>
          <p14:tracePt t="24216" x="4667250" y="2413000"/>
          <p14:tracePt t="24232" x="4667250" y="2393950"/>
          <p14:tracePt t="24250" x="4667250" y="2381250"/>
          <p14:tracePt t="24266" x="4667250" y="2374900"/>
          <p14:tracePt t="24283" x="4660900" y="2368550"/>
          <p14:tracePt t="24299" x="4660900" y="2362200"/>
          <p14:tracePt t="24316" x="4660900" y="2355850"/>
          <p14:tracePt t="24332" x="4654550" y="2355850"/>
          <p14:tracePt t="24466" x="4654550" y="2343150"/>
          <p14:tracePt t="24475" x="4654550" y="2324100"/>
          <p14:tracePt t="24479" x="4654550" y="2305050"/>
          <p14:tracePt t="24482" x="4660900" y="2286000"/>
          <p14:tracePt t="24499" x="4667250" y="2254250"/>
          <p14:tracePt t="24516" x="4686300" y="2197100"/>
          <p14:tracePt t="24533" x="4692650" y="2146300"/>
          <p14:tracePt t="24549" x="4699000" y="2089150"/>
          <p14:tracePt t="24566" x="4699000" y="2057400"/>
          <p14:tracePt t="24582" x="4699000" y="2038350"/>
          <p14:tracePt t="24634" x="4692650" y="2025650"/>
          <p14:tracePt t="24641" x="4686300" y="2025650"/>
          <p14:tracePt t="24649" x="4679950" y="2012950"/>
          <p14:tracePt t="24650" x="4673600" y="2000250"/>
          <p14:tracePt t="24666" x="4660900" y="1987550"/>
          <p14:tracePt t="24683" x="4648200" y="1981200"/>
          <p14:tracePt t="24699" x="4629150" y="1974850"/>
          <p14:tracePt t="24716" x="4610100" y="1974850"/>
          <p14:tracePt t="24732" x="4603750" y="1974850"/>
          <p14:tracePt t="24834" x="4597400" y="1974850"/>
          <p14:tracePt t="24841" x="4591050" y="1987550"/>
          <p14:tracePt t="24849" x="4584700" y="2000250"/>
          <p14:tracePt t="24850" x="4578350" y="2032000"/>
          <p14:tracePt t="24866" x="4584700" y="2063750"/>
          <p14:tracePt t="24882" x="4591050" y="2082800"/>
          <p14:tracePt t="24899" x="4616450" y="2114550"/>
          <p14:tracePt t="24916" x="4654550" y="2152650"/>
          <p14:tracePt t="24932" x="4699000" y="2190750"/>
          <p14:tracePt t="24949" x="4743450" y="2216150"/>
          <p14:tracePt t="24966" x="4819650" y="2235200"/>
          <p14:tracePt t="24983" x="4826000" y="2235200"/>
          <p14:tracePt t="24999" x="4870450" y="2235200"/>
          <p14:tracePt t="25016" x="4908550" y="2209800"/>
          <p14:tracePt t="25033" x="4927600" y="2184400"/>
          <p14:tracePt t="25050" x="4953000" y="2139950"/>
          <p14:tracePt t="25066" x="4965700" y="2095500"/>
          <p14:tracePt t="25082" x="4972050" y="2070100"/>
          <p14:tracePt t="25137" x="4972050" y="2063750"/>
          <p14:tracePt t="25145" x="4965700" y="2051050"/>
          <p14:tracePt t="25157" x="4959350" y="2032000"/>
          <p14:tracePt t="25161" x="4940300" y="2012950"/>
          <p14:tracePt t="25169" x="4908550" y="1981200"/>
          <p14:tracePt t="25182" x="4883150" y="1955800"/>
          <p14:tracePt t="25199" x="4832350" y="1936750"/>
          <p14:tracePt t="25216" x="4813300" y="1930400"/>
          <p14:tracePt t="25232" x="4756150" y="1924050"/>
          <p14:tracePt t="25250" x="4711700" y="1917700"/>
          <p14:tracePt t="25266" x="4673600" y="1911350"/>
          <p14:tracePt t="25282" x="4635500" y="1917700"/>
          <p14:tracePt t="25299" x="4610100" y="1930400"/>
          <p14:tracePt t="25316" x="4578350" y="1949450"/>
          <p14:tracePt t="25332" x="4546600" y="1968500"/>
          <p14:tracePt t="25349" x="4533900" y="1981200"/>
          <p14:tracePt t="25366" x="4527550" y="1993900"/>
          <p14:tracePt t="25383" x="4527550" y="2006600"/>
          <p14:tracePt t="25399" x="4521200" y="2025650"/>
          <p14:tracePt t="25416" x="4521200" y="2044700"/>
          <p14:tracePt t="25432" x="4527550" y="2082800"/>
          <p14:tracePt t="25450" x="4546600" y="2114550"/>
          <p14:tracePt t="25466" x="4552950" y="2114550"/>
          <p14:tracePt t="25505" x="4559300" y="2120900"/>
          <p14:tracePt t="25506" x="4572000" y="2127250"/>
          <p14:tracePt t="25516" x="4603750" y="2133600"/>
          <p14:tracePt t="25532" x="4622800" y="2133600"/>
          <p14:tracePt t="25550" x="4648200" y="2133600"/>
          <p14:tracePt t="25566" x="4667250" y="2133600"/>
          <p14:tracePt t="25582" x="4692650" y="2101850"/>
          <p14:tracePt t="25599" x="4718050" y="2044700"/>
          <p14:tracePt t="25616" x="4743450" y="1993900"/>
          <p14:tracePt t="25632" x="4749800" y="1924050"/>
          <p14:tracePt t="25649" x="4749800" y="1873250"/>
          <p14:tracePt t="25666" x="4730750" y="1835150"/>
          <p14:tracePt t="25682" x="4711700" y="1809750"/>
          <p14:tracePt t="25699" x="4692650" y="1790700"/>
          <p14:tracePt t="25716" x="4679950" y="1784350"/>
          <p14:tracePt t="25732" x="4654550" y="1771650"/>
          <p14:tracePt t="25749" x="4622800" y="1765300"/>
          <p14:tracePt t="25766" x="4597400" y="1765300"/>
          <p14:tracePt t="25782" x="4578350" y="1765300"/>
          <p14:tracePt t="25826" x="4565650" y="1765300"/>
          <p14:tracePt t="25832" x="4540250" y="1790700"/>
          <p14:tracePt t="25849" x="4533900" y="1803400"/>
          <p14:tracePt t="25850" x="4508500" y="1854200"/>
          <p14:tracePt t="25866" x="4495800" y="1905000"/>
          <p14:tracePt t="25882" x="4495800" y="1936750"/>
          <p14:tracePt t="25978" x="4495800" y="1949450"/>
          <p14:tracePt t="25992" x="4508500" y="1968500"/>
          <p14:tracePt t="25993" x="4533900" y="1987550"/>
          <p14:tracePt t="25999" x="4584700" y="2006600"/>
          <p14:tracePt t="26049" x="4597400" y="2006600"/>
          <p14:tracePt t="26057" x="4622800" y="2006600"/>
          <p14:tracePt t="26066" x="4654550" y="2006600"/>
          <p14:tracePt t="26067" x="4705350" y="2006600"/>
          <p14:tracePt t="26083" x="4737100" y="2006600"/>
          <p14:tracePt t="26099" x="4743450" y="2000250"/>
          <p14:tracePt t="26137" x="4743450" y="1987550"/>
          <p14:tracePt t="26149" x="4756150" y="1981200"/>
          <p14:tracePt t="26153" x="4768850" y="1943100"/>
          <p14:tracePt t="26166" x="4768850" y="1917700"/>
          <p14:tracePt t="26182" x="4775200" y="1879600"/>
          <p14:tracePt t="26199" x="4775200" y="1854200"/>
          <p14:tracePt t="26216" x="4775200" y="1835150"/>
          <p14:tracePt t="26216" x="4775200" y="1822450"/>
          <p14:tracePt t="26234" x="4768850" y="1803400"/>
          <p14:tracePt t="26273" x="4762500" y="1797050"/>
          <p14:tracePt t="26306" x="4749800" y="1784350"/>
          <p14:tracePt t="26313" x="4730750" y="1778000"/>
          <p14:tracePt t="26321" x="4711700" y="1778000"/>
          <p14:tracePt t="26332" x="4686300" y="1765300"/>
          <p14:tracePt t="26333" x="4635500" y="1765300"/>
          <p14:tracePt t="26349" x="4578350" y="1765300"/>
          <p14:tracePt t="26366" x="4533900" y="1778000"/>
          <p14:tracePt t="26382" x="4464050" y="1828800"/>
          <p14:tracePt t="26399" x="4406900" y="1879600"/>
          <p14:tracePt t="26416" x="4368800" y="1955800"/>
          <p14:tracePt t="26432" x="4356100" y="2044700"/>
          <p14:tracePt t="26449" x="4356100" y="2057400"/>
          <p14:tracePt t="26554" x="4381500" y="2057400"/>
          <p14:tracePt t="26561" x="4413250" y="2063750"/>
          <p14:tracePt t="26570" x="4457700" y="2063750"/>
          <p14:tracePt t="26578" x="4502150" y="2063750"/>
          <p14:tracePt t="26585" x="4584700" y="2063750"/>
          <p14:tracePt t="26599" x="4667250" y="2063750"/>
          <p14:tracePt t="26616" x="4679950" y="2063750"/>
          <p14:tracePt t="26632" x="4730750" y="2032000"/>
          <p14:tracePt t="26650" x="4749800" y="2012950"/>
          <p14:tracePt t="26666" x="4762500" y="1987550"/>
          <p14:tracePt t="26682" x="4762500" y="1949450"/>
          <p14:tracePt t="26699" x="4762500" y="1905000"/>
          <p14:tracePt t="26716" x="4743450" y="1860550"/>
          <p14:tracePt t="26733" x="4711700" y="1822450"/>
          <p14:tracePt t="26749" x="4667250" y="1790700"/>
          <p14:tracePt t="26766" x="4616450" y="1765300"/>
          <p14:tracePt t="26782" x="4578350" y="1758950"/>
          <p14:tracePt t="26799" x="4540250" y="1752600"/>
          <p14:tracePt t="26816" x="4502150" y="1752600"/>
          <p14:tracePt t="26833" x="4445000" y="1784350"/>
          <p14:tracePt t="26850" x="4406900" y="1822450"/>
          <p14:tracePt t="26866" x="4387850" y="1866900"/>
          <p14:tracePt t="26882" x="4387850" y="1911350"/>
          <p14:tracePt t="26899" x="4387850" y="1930400"/>
          <p14:tracePt t="26953" x="4387850" y="1943100"/>
          <p14:tracePt t="26961" x="4394200" y="1955800"/>
          <p14:tracePt t="26970" x="4400550" y="1962150"/>
          <p14:tracePt t="26978" x="4413250" y="1968500"/>
          <p14:tracePt t="26985" x="4432300" y="1981200"/>
          <p14:tracePt t="26999" x="4476750" y="1987550"/>
          <p14:tracePt t="27016" x="4527550" y="1987550"/>
          <p14:tracePt t="27032" x="4622800" y="1987550"/>
          <p14:tracePt t="27050" x="4635500" y="1987550"/>
          <p14:tracePt t="27066" x="4660900" y="1981200"/>
          <p14:tracePt t="27082" x="4686300" y="1955800"/>
          <p14:tracePt t="27099" x="4705350" y="1917700"/>
          <p14:tracePt t="27116" x="4705350" y="1879600"/>
          <p14:tracePt t="27133" x="4705350" y="1835150"/>
          <p14:tracePt t="27149" x="4699000" y="1790700"/>
          <p14:tracePt t="27166" x="4679950" y="1765300"/>
          <p14:tracePt t="27183" x="4654550" y="1733550"/>
          <p14:tracePt t="27199" x="4622800" y="1708150"/>
          <p14:tracePt t="27216" x="4578350" y="1695450"/>
          <p14:tracePt t="27233" x="4508500" y="1676400"/>
          <p14:tracePt t="27250" x="4470400" y="1676400"/>
          <p14:tracePt t="27266" x="4438650" y="1689100"/>
          <p14:tracePt t="27306" x="4425950" y="1708150"/>
          <p14:tracePt t="27313" x="4419600" y="1720850"/>
          <p14:tracePt t="27317" x="4400550" y="1765300"/>
          <p14:tracePt t="27332" x="4400550" y="1797050"/>
          <p14:tracePt t="27349" x="4400550" y="1828800"/>
          <p14:tracePt t="27366" x="4413250" y="1860550"/>
          <p14:tracePt t="27382" x="4445000" y="1892300"/>
          <p14:tracePt t="27399" x="4476750" y="1917700"/>
          <p14:tracePt t="27416" x="4495800" y="1924050"/>
          <p14:tracePt t="27433" x="4527550" y="1924050"/>
          <p14:tracePt t="27451" x="4572000" y="1924050"/>
          <p14:tracePt t="27466" x="4610100" y="1924050"/>
          <p14:tracePt t="27483" x="4648200" y="1924050"/>
          <p14:tracePt t="27499" x="4686300" y="1911350"/>
          <p14:tracePt t="27516" x="4730750" y="1898650"/>
          <p14:tracePt t="27533" x="4756150" y="1879600"/>
          <p14:tracePt t="27549" x="4787900" y="1860550"/>
          <p14:tracePt t="27566" x="4806950" y="1841500"/>
          <p14:tracePt t="27583" x="4806950" y="1828800"/>
          <p14:tracePt t="27599" x="4806950" y="1809750"/>
          <p14:tracePt t="27616" x="4806950" y="1797050"/>
          <p14:tracePt t="27632" x="4787900" y="1778000"/>
          <p14:tracePt t="27650" x="4768850" y="1771650"/>
          <p14:tracePt t="27665" x="4737100" y="1765300"/>
          <p14:tracePt t="27682" x="4692650" y="1765300"/>
          <p14:tracePt t="27699" x="4648200" y="1765300"/>
          <p14:tracePt t="27716" x="4584700" y="1828800"/>
          <p14:tracePt t="27732" x="4578350" y="1841500"/>
          <p14:tracePt t="27749" x="4552950" y="1905000"/>
          <p14:tracePt t="27765" x="4552950" y="1917700"/>
          <p14:tracePt t="27782" x="4552950" y="1936750"/>
          <p14:tracePt t="27799" x="4552950" y="1943100"/>
          <p14:tracePt t="27865" x="4559300" y="1949450"/>
          <p14:tracePt t="27875" x="4591050" y="1955800"/>
          <p14:tracePt t="27882" x="4610100" y="1962150"/>
          <p14:tracePt t="27883" x="4667250" y="1974850"/>
          <p14:tracePt t="27899" x="4718050" y="1974850"/>
          <p14:tracePt t="27916" x="4762500" y="1974850"/>
          <p14:tracePt t="27932" x="4787900" y="1974850"/>
          <p14:tracePt t="27949" x="4794250" y="1974850"/>
          <p14:tracePt t="27965" x="4800600" y="1968500"/>
          <p14:tracePt t="27983" x="4806950" y="1968500"/>
          <p14:tracePt t="28657" x="4800600" y="1968500"/>
          <p14:tracePt t="28681" x="4794250" y="1968500"/>
          <p14:tracePt t="28745" x="4787900" y="1968500"/>
          <p14:tracePt t="28777" x="4787900" y="1974850"/>
          <p14:tracePt t="28801" x="4787900" y="1981200"/>
          <p14:tracePt t="28809" x="4787900" y="1987550"/>
          <p14:tracePt t="28841" x="4781550" y="1993900"/>
          <p14:tracePt t="28993" x="4781550" y="2000250"/>
          <p14:tracePt t="29009" x="4781550" y="2006600"/>
          <p14:tracePt t="29025" x="4781550" y="2012950"/>
          <p14:tracePt t="29049" x="4781550" y="2019300"/>
          <p14:tracePt t="29065" x="4781550" y="2025650"/>
          <p14:tracePt t="29066" x="4781550" y="2032000"/>
          <p14:tracePt t="29082" x="4775200" y="2044700"/>
          <p14:tracePt t="29083" x="4775200" y="2089150"/>
          <p14:tracePt t="29100" x="4775200" y="2133600"/>
          <p14:tracePt t="29116" x="4775200" y="2178050"/>
          <p14:tracePt t="29133" x="4775200" y="2228850"/>
          <p14:tracePt t="29149" x="4794250" y="2279650"/>
          <p14:tracePt t="29165" x="4806950" y="2298700"/>
          <p14:tracePt t="29181" x="4813300" y="2305050"/>
          <p14:tracePt t="29217" x="4819650" y="2305050"/>
          <p14:tracePt t="29218" x="4826000" y="2311400"/>
          <p14:tracePt t="29232" x="4895850" y="2298700"/>
          <p14:tracePt t="29250" x="4946650" y="2266950"/>
          <p14:tracePt t="29266" x="4997450" y="2184400"/>
          <p14:tracePt t="29282" x="5041900" y="2070100"/>
          <p14:tracePt t="29299" x="5048250" y="2000250"/>
          <p14:tracePt t="29345" x="5048250" y="1987550"/>
          <p14:tracePt t="29353" x="5041900" y="1962150"/>
          <p14:tracePt t="29361" x="5022850" y="1936750"/>
          <p14:tracePt t="29365" x="5003800" y="1892300"/>
          <p14:tracePt t="29382" x="4991100" y="1873250"/>
          <p14:tracePt t="29417" x="4984750" y="1866900"/>
          <p14:tracePt t="29418" x="4972050" y="1854200"/>
          <p14:tracePt t="29432" x="4921250" y="1841500"/>
          <p14:tracePt t="29449" x="4883150" y="1835150"/>
          <p14:tracePt t="29466" x="4851400" y="1828800"/>
          <p14:tracePt t="29482" x="4838700" y="1828800"/>
          <p14:tracePt t="29499" x="4819650" y="1828800"/>
          <p14:tracePt t="29516" x="4800600" y="1835150"/>
          <p14:tracePt t="29532" x="4781550" y="1854200"/>
          <p14:tracePt t="29549" x="4762500" y="1866900"/>
          <p14:tracePt t="29566" x="4749800" y="1873250"/>
          <p14:tracePt t="29582" x="4743450" y="1885950"/>
          <p14:tracePt t="29600" x="4737100" y="1892300"/>
          <p14:tracePt t="29615" x="4724400" y="1898650"/>
          <p14:tracePt t="29634" x="4718050" y="1905000"/>
          <p14:tracePt t="29650" x="4718050" y="1911350"/>
          <p14:tracePt t="29666" x="4711700" y="1917700"/>
          <p14:tracePt t="29682" x="4711700" y="1924050"/>
          <p14:tracePt t="29699" x="4705350" y="1930400"/>
          <p14:tracePt t="29715" x="4705350" y="1936750"/>
          <p14:tracePt t="29732" x="4699000" y="1949450"/>
          <p14:tracePt t="29769" x="4699000" y="1962150"/>
          <p14:tracePt t="30082" x="4699000" y="1968500"/>
          <p14:tracePt t="30129" x="4699000" y="1981200"/>
          <p14:tracePt t="30193" x="4699000" y="1987550"/>
          <p14:tracePt t="30225" x="4699000" y="1993900"/>
          <p14:tracePt t="30249" x="4699000" y="2000250"/>
          <p14:tracePt t="30258" x="4699000" y="2006600"/>
          <p14:tracePt t="30273" x="4699000" y="2012950"/>
          <p14:tracePt t="30281" x="4699000" y="2025650"/>
          <p14:tracePt t="30299" x="4699000" y="2032000"/>
          <p14:tracePt t="30299" x="4705350" y="2051050"/>
          <p14:tracePt t="30315" x="4711700" y="2063750"/>
          <p14:tracePt t="30332" x="4711700" y="2082800"/>
          <p14:tracePt t="30349" x="4711700" y="2095500"/>
          <p14:tracePt t="30366" x="4718050" y="2120900"/>
          <p14:tracePt t="30382" x="4718050" y="2139950"/>
          <p14:tracePt t="30399" x="4724400" y="2152650"/>
          <p14:tracePt t="30415" x="4730750" y="2171700"/>
          <p14:tracePt t="30432" x="4730750" y="2190750"/>
          <p14:tracePt t="30450" x="4730750" y="2209800"/>
          <p14:tracePt t="30466" x="4730750" y="2222500"/>
          <p14:tracePt t="30482" x="4730750" y="2241550"/>
          <p14:tracePt t="30499" x="4730750" y="2254250"/>
          <p14:tracePt t="30515" x="4730750" y="2273300"/>
          <p14:tracePt t="30532" x="4730750" y="2286000"/>
          <p14:tracePt t="30549" x="4730750" y="2305050"/>
          <p14:tracePt t="30565" x="4737100" y="2324100"/>
          <p14:tracePt t="30582" x="4743450" y="2349500"/>
          <p14:tracePt t="30599" x="4762500" y="2368550"/>
          <p14:tracePt t="30616" x="4775200" y="2387600"/>
          <p14:tracePt t="30632" x="4800600" y="2400300"/>
          <p14:tracePt t="30650" x="4826000" y="2406650"/>
          <p14:tracePt t="30665" x="4857750" y="2406650"/>
          <p14:tracePt t="30682" x="4889500" y="2387600"/>
          <p14:tracePt t="30699" x="4914900" y="2368550"/>
          <p14:tracePt t="30715" x="4933950" y="2343150"/>
          <p14:tracePt t="30732" x="4940300" y="2292350"/>
          <p14:tracePt t="30749" x="4940300" y="2228850"/>
          <p14:tracePt t="30765" x="4940300" y="2190750"/>
          <p14:tracePt t="30783" x="4933950" y="2171700"/>
          <p14:tracePt t="30799" x="4927600" y="2159000"/>
          <p14:tracePt t="30816" x="4908550" y="2146300"/>
          <p14:tracePt t="30832" x="4895850" y="2133600"/>
          <p14:tracePt t="30850" x="4870450" y="2127250"/>
          <p14:tracePt t="30865" x="4838700" y="2120900"/>
          <p14:tracePt t="30882" x="4787900" y="2120900"/>
          <p14:tracePt t="30899" x="4724400" y="2108200"/>
          <p14:tracePt t="30916" x="4718050" y="2108200"/>
          <p14:tracePt t="30932" x="4686300" y="2108200"/>
          <p14:tracePt t="30949" x="4654550" y="2114550"/>
          <p14:tracePt t="30965" x="4635500" y="2120900"/>
          <p14:tracePt t="30982" x="4616450" y="2139950"/>
          <p14:tracePt t="30999" x="4597400" y="2171700"/>
          <p14:tracePt t="31016" x="4597400" y="2178050"/>
          <p14:tracePt t="31032" x="4591050" y="2184400"/>
          <p14:tracePt t="31050" x="4591050" y="2190750"/>
          <p14:tracePt t="31097" x="4591050" y="2203450"/>
          <p14:tracePt t="31105" x="4597400" y="2203450"/>
          <p14:tracePt t="31121" x="4603750" y="2216150"/>
          <p14:tracePt t="31137" x="4610100" y="2228850"/>
          <p14:tracePt t="31146" x="4616450" y="2235200"/>
          <p14:tracePt t="31149" x="4629150" y="2247900"/>
          <p14:tracePt t="31165" x="4648200" y="2266950"/>
          <p14:tracePt t="31182" x="4667250" y="2279650"/>
          <p14:tracePt t="31199" x="4679950" y="2286000"/>
          <p14:tracePt t="31216" x="4699000" y="2298700"/>
          <p14:tracePt t="31232" x="4711700" y="2298700"/>
          <p14:tracePt t="31248" x="4724400" y="2305050"/>
          <p14:tracePt t="31369" x="4730750" y="2305050"/>
          <p14:tracePt t="31385" x="4737100" y="2305050"/>
          <p14:tracePt t="31401" x="4749800" y="2311400"/>
          <p14:tracePt t="31569" x="4743450" y="2311400"/>
          <p14:tracePt t="31593" x="4743450" y="2317750"/>
          <p14:tracePt t="31625" x="4743450" y="2324100"/>
          <p14:tracePt t="31633" x="4743450" y="2330450"/>
          <p14:tracePt t="31649" x="4749800" y="2330450"/>
          <p14:tracePt t="31657" x="4756150" y="2336800"/>
          <p14:tracePt t="31665" x="4806950" y="2349500"/>
          <p14:tracePt t="31682" x="4851400" y="2362200"/>
          <p14:tracePt t="31683" x="5003800" y="2381250"/>
          <p14:tracePt t="31699" x="5099050" y="2393950"/>
          <p14:tracePt t="31716" x="5365750" y="2393950"/>
          <p14:tracePt t="31732" x="5537200" y="2368550"/>
          <p14:tracePt t="31749" x="5568950" y="2368550"/>
          <p14:tracePt t="31765" x="5670550" y="2362200"/>
          <p14:tracePt t="31782" x="5778500" y="2355850"/>
          <p14:tracePt t="31799" x="5873750" y="2343150"/>
          <p14:tracePt t="31816" x="5981700" y="2324100"/>
          <p14:tracePt t="31832" x="6121400" y="2305050"/>
          <p14:tracePt t="31849" x="6223000" y="2298700"/>
          <p14:tracePt t="31865" x="6299200" y="2286000"/>
          <p14:tracePt t="31882" x="6356350" y="2273300"/>
          <p14:tracePt t="31899" x="6407150" y="2266950"/>
          <p14:tracePt t="31915" x="6438900" y="2254250"/>
          <p14:tracePt t="31932" x="6445250" y="2254250"/>
          <p14:tracePt t="31949" x="6457950" y="2247900"/>
          <p14:tracePt t="32089" x="6457950" y="2241550"/>
          <p14:tracePt t="32097" x="6451600" y="2235200"/>
          <p14:tracePt t="32107" x="6445250" y="2235200"/>
          <p14:tracePt t="32108" x="6426200" y="2222500"/>
          <p14:tracePt t="32115" x="6394450" y="2209800"/>
          <p14:tracePt t="32132" x="6356350" y="2190750"/>
          <p14:tracePt t="32149" x="6311900" y="2171700"/>
          <p14:tracePt t="32165" x="6280150" y="2165350"/>
          <p14:tracePt t="32182" x="6248400" y="2159000"/>
          <p14:tracePt t="32199" x="6210300" y="2152650"/>
          <p14:tracePt t="32216" x="6184900" y="2152650"/>
          <p14:tracePt t="32232" x="6146800" y="2159000"/>
          <p14:tracePt t="32250" x="6121400" y="2171700"/>
          <p14:tracePt t="32265" x="6102350" y="2184400"/>
          <p14:tracePt t="32282" x="6083300" y="2209800"/>
          <p14:tracePt t="32299" x="6070600" y="2241550"/>
          <p14:tracePt t="32315" x="6051550" y="2273300"/>
          <p14:tracePt t="32332" x="6051550" y="2298700"/>
          <p14:tracePt t="32349" x="6051550" y="2330450"/>
          <p14:tracePt t="32365" x="6051550" y="2355850"/>
          <p14:tracePt t="32382" x="6051550" y="2381250"/>
          <p14:tracePt t="32399" x="6051550" y="2400300"/>
          <p14:tracePt t="32466" x="6064250" y="2406650"/>
          <p14:tracePt t="32467" x="6070600" y="2406650"/>
          <p14:tracePt t="32482" x="6083300" y="2413000"/>
          <p14:tracePt t="32483" x="6121400" y="2425700"/>
          <p14:tracePt t="32499" x="6165850" y="2425700"/>
          <p14:tracePt t="32515" x="6203950" y="2425700"/>
          <p14:tracePt t="32532" x="6242050" y="2425700"/>
          <p14:tracePt t="32549" x="6261100" y="2425700"/>
          <p14:tracePt t="32565" x="6267450" y="2419350"/>
          <p14:tracePt t="32582" x="6286500" y="2406650"/>
          <p14:tracePt t="32599" x="6299200" y="2393950"/>
          <p14:tracePt t="32615" x="6305550" y="2374900"/>
          <p14:tracePt t="32633" x="6305550" y="2362200"/>
          <p14:tracePt t="32650" x="6305550" y="2349500"/>
          <p14:tracePt t="32665" x="6305550" y="2330450"/>
          <p14:tracePt t="32682" x="6305550" y="2317750"/>
          <p14:tracePt t="32699" x="6299200" y="2305050"/>
          <p14:tracePt t="32715" x="6286500" y="2292350"/>
          <p14:tracePt t="32732" x="6280150" y="2279650"/>
          <p14:tracePt t="32749" x="6261100" y="2273300"/>
          <p14:tracePt t="32765" x="6248400" y="2266950"/>
          <p14:tracePt t="32782" x="6229350" y="2266950"/>
          <p14:tracePt t="32799" x="6203950" y="2266950"/>
          <p14:tracePt t="32815" x="6184900" y="2266950"/>
          <p14:tracePt t="32832" x="6165850" y="2266950"/>
          <p14:tracePt t="32849" x="6146800" y="2266950"/>
          <p14:tracePt t="32866" x="6127750" y="2286000"/>
          <p14:tracePt t="32882" x="6108700" y="2311400"/>
          <p14:tracePt t="32899" x="6096000" y="2343150"/>
          <p14:tracePt t="32915" x="6096000" y="2368550"/>
          <p14:tracePt t="32932" x="6096000" y="2387600"/>
          <p14:tracePt t="32949" x="6102350" y="2406650"/>
          <p14:tracePt t="32966" x="6115050" y="2413000"/>
          <p14:tracePt t="32982" x="6127750" y="2432050"/>
          <p14:tracePt t="32999" x="6140450" y="2438400"/>
          <p14:tracePt t="33015" x="6146800" y="2444750"/>
          <p14:tracePt t="33032" x="6165850" y="2451100"/>
          <p14:tracePt t="33049" x="6178550" y="2451100"/>
          <p14:tracePt t="33065" x="6184900" y="2451100"/>
          <p14:tracePt t="33082" x="6197600" y="2451100"/>
          <p14:tracePt t="33099" x="6210300" y="2451100"/>
          <p14:tracePt t="33115" x="6223000" y="2451100"/>
          <p14:tracePt t="33153" x="6223000" y="2444750"/>
          <p14:tracePt t="33154" x="6229350" y="2438400"/>
          <p14:tracePt t="33165" x="6242050" y="2419350"/>
          <p14:tracePt t="33201" x="6248400" y="2413000"/>
          <p14:tracePt t="33215" x="6248400" y="2406650"/>
          <p14:tracePt t="33232" x="6248400" y="2400300"/>
          <p14:tracePt t="33248" x="6254750" y="2400300"/>
          <p14:tracePt t="34609" x="6254750" y="2393950"/>
          <p14:tracePt t="34704" x="6248400" y="2393950"/>
          <p14:tracePt t="34712" x="6242050" y="2393950"/>
          <p14:tracePt t="34720" x="6229350" y="2393950"/>
          <p14:tracePt t="34729" x="6216650" y="2393950"/>
          <p14:tracePt t="34737" x="6172200" y="2400300"/>
          <p14:tracePt t="34748" x="6134100" y="2425700"/>
          <p14:tracePt t="34765" x="6038850" y="2495550"/>
          <p14:tracePt t="34782" x="5911850" y="2590800"/>
          <p14:tracePt t="34798" x="5740400" y="2736850"/>
          <p14:tracePt t="34815" x="5480050" y="2959100"/>
          <p14:tracePt t="34832" x="5054600" y="3409950"/>
          <p14:tracePt t="34850" x="4781550" y="3740150"/>
          <p14:tracePt t="34865" x="4521200" y="4070350"/>
          <p14:tracePt t="34882" x="4318000" y="4343400"/>
          <p14:tracePt t="34899" x="4184650" y="4552950"/>
          <p14:tracePt t="34916" x="4044950" y="4762500"/>
          <p14:tracePt t="34932" x="3930650" y="4914900"/>
          <p14:tracePt t="34949" x="3879850" y="4991100"/>
          <p14:tracePt t="34965" x="3816350" y="5054600"/>
          <p14:tracePt t="34982" x="3771900" y="5086350"/>
          <p14:tracePt t="34998" x="3733800" y="5118100"/>
          <p14:tracePt t="35015" x="3695700" y="5143500"/>
          <p14:tracePt t="35032" x="3613150" y="5194300"/>
          <p14:tracePt t="35049" x="3543300" y="5219700"/>
          <p14:tracePt t="35065" x="3479800" y="5245100"/>
          <p14:tracePt t="35082" x="3409950" y="5264150"/>
          <p14:tracePt t="35098" x="3371850" y="5270500"/>
          <p14:tracePt t="35115" x="3346450" y="5270500"/>
          <p14:tracePt t="35132" x="3340100" y="5270500"/>
          <p14:tracePt t="35217" x="3327400" y="5264150"/>
          <p14:tracePt t="35224" x="3308350" y="5200650"/>
          <p14:tracePt t="35241" x="3282950" y="5099050"/>
          <p14:tracePt t="35242" x="3251200" y="5035550"/>
          <p14:tracePt t="35249" x="3206750" y="4940300"/>
          <p14:tracePt t="35265" x="3181350" y="4889500"/>
          <p14:tracePt t="35313" x="3175000" y="4889500"/>
          <p14:tracePt t="35777" x="3187700" y="4889500"/>
          <p14:tracePt t="35785" x="3213100" y="4889500"/>
          <p14:tracePt t="35793" x="3263900" y="4889500"/>
          <p14:tracePt t="35799" x="3378200" y="4889500"/>
          <p14:tracePt t="35815" x="3524250" y="4876800"/>
          <p14:tracePt t="35832" x="3619500" y="4870450"/>
          <p14:tracePt t="35848" x="3746500" y="4870450"/>
          <p14:tracePt t="35865" x="3835400" y="4864100"/>
          <p14:tracePt t="35882" x="3892550" y="4851400"/>
          <p14:tracePt t="35899" x="3956050" y="4851400"/>
          <p14:tracePt t="35915" x="4013200" y="4851400"/>
          <p14:tracePt t="35932" x="4057650" y="4851400"/>
          <p14:tracePt t="35948" x="4083050" y="4851400"/>
          <p14:tracePt t="35965" x="4102100" y="4851400"/>
          <p14:tracePt t="35982" x="4114800" y="4851400"/>
          <p14:tracePt t="35999" x="4140200" y="4851400"/>
          <p14:tracePt t="36015" x="4171950" y="4838700"/>
          <p14:tracePt t="36033" x="4191000" y="4838700"/>
          <p14:tracePt t="36049" x="4210050" y="4838700"/>
          <p14:tracePt t="36066" x="4216400" y="4838700"/>
          <p14:tracePt t="36082" x="4222750" y="4832350"/>
          <p14:tracePt t="37280" x="4248150" y="4832350"/>
          <p14:tracePt t="37282" x="4292600" y="4832350"/>
          <p14:tracePt t="37298" x="4362450" y="4832350"/>
          <p14:tracePt t="37298" x="4521200" y="4832350"/>
          <p14:tracePt t="37314" x="4673600" y="4832350"/>
          <p14:tracePt t="37331" x="4794250" y="4832350"/>
          <p14:tracePt t="37347" x="4845050" y="4832350"/>
          <p14:tracePt t="37364" x="4876800" y="4826000"/>
          <p14:tracePt t="37381" x="4883150" y="4826000"/>
          <p14:tracePt t="37431" x="4889500" y="4826000"/>
          <p14:tracePt t="37439" x="4895850" y="4826000"/>
          <p14:tracePt t="37456" x="4902200" y="4826000"/>
          <p14:tracePt t="37457" x="4908550" y="4826000"/>
          <p14:tracePt t="37464" x="4921250" y="4826000"/>
          <p14:tracePt t="37504" x="4927600" y="4826000"/>
          <p14:tracePt t="37583" x="4933950" y="4826000"/>
          <p14:tracePt t="39352" x="4933950" y="4819650"/>
          <p14:tracePt t="39359" x="4933950" y="4667250"/>
          <p14:tracePt t="39363" x="4965700" y="4406900"/>
          <p14:tracePt t="39381" x="5016500" y="4070350"/>
          <p14:tracePt t="39397" x="5016500" y="4051300"/>
          <p14:tracePt t="39414" x="5080000" y="3778250"/>
          <p14:tracePt t="39432" x="5143500" y="3581400"/>
          <p14:tracePt t="39448" x="5175250" y="3473450"/>
          <p14:tracePt t="39464" x="5194300" y="3422650"/>
          <p14:tracePt t="39480" x="5245100" y="3282950"/>
          <p14:tracePt t="39497" x="5270500" y="3149600"/>
          <p14:tracePt t="39514" x="5276850" y="3067050"/>
          <p14:tracePt t="39531" x="5276850" y="2965450"/>
          <p14:tracePt t="39547" x="5276850" y="2851150"/>
          <p14:tracePt t="39564" x="5276850" y="2781300"/>
          <p14:tracePt t="39580" x="5276850" y="2736850"/>
          <p14:tracePt t="39597" x="5270500" y="2692400"/>
          <p14:tracePt t="39614" x="5270500" y="2686050"/>
          <p14:tracePt t="39631" x="5270500" y="2635250"/>
          <p14:tracePt t="39648" x="5276850" y="2565400"/>
          <p14:tracePt t="39664" x="5295900" y="2508250"/>
          <p14:tracePt t="39680" x="5321300" y="2457450"/>
          <p14:tracePt t="39698" x="5334000" y="2425700"/>
          <p14:tracePt t="39714" x="5340350" y="2406650"/>
          <p14:tracePt t="39731" x="5359400" y="2387600"/>
          <p14:tracePt t="39748" x="5365750" y="2368550"/>
          <p14:tracePt t="39764" x="5378450" y="2349500"/>
          <p14:tracePt t="39781" x="5384800" y="2330450"/>
          <p14:tracePt t="39797" x="5384800" y="2317750"/>
          <p14:tracePt t="39847" x="5391150" y="2311400"/>
          <p14:tracePt t="39856" x="5397500" y="2305050"/>
          <p14:tracePt t="39858" x="5403850" y="2286000"/>
          <p14:tracePt t="39864" x="5410200" y="2260600"/>
          <p14:tracePt t="39881" x="5416550" y="2228850"/>
          <p14:tracePt t="39897" x="5416550" y="2184400"/>
          <p14:tracePt t="39914" x="5416550" y="2120900"/>
          <p14:tracePt t="39931" x="5422900" y="2076450"/>
          <p14:tracePt t="39947" x="5422900" y="2025650"/>
          <p14:tracePt t="39964" x="5422900" y="1981200"/>
          <p14:tracePt t="39981" x="5422900" y="1968500"/>
          <p14:tracePt t="40072" x="5422900" y="1962150"/>
          <p14:tracePt t="40119" x="5422900" y="1955800"/>
          <p14:tracePt t="40127" x="5422900" y="1949450"/>
          <p14:tracePt t="40136" x="5435600" y="1936750"/>
          <p14:tracePt t="40144" x="5435600" y="1924050"/>
          <p14:tracePt t="40151" x="5441950" y="1898650"/>
          <p14:tracePt t="40164" x="5448300" y="1873250"/>
          <p14:tracePt t="40181" x="5454650" y="1854200"/>
          <p14:tracePt t="40197" x="5461000" y="1841500"/>
          <p14:tracePt t="40214" x="5467350" y="1835150"/>
          <p14:tracePt t="40263" x="5467350" y="1828800"/>
          <p14:tracePt t="40287" x="5467350" y="1822450"/>
          <p14:tracePt t="40296" x="5467350" y="1816100"/>
          <p14:tracePt t="40307" x="5467350" y="1809750"/>
          <p14:tracePt t="40312" x="5473700" y="1809750"/>
          <p14:tracePt t="40318" x="5473700" y="1790700"/>
          <p14:tracePt t="40330" x="5480050" y="1778000"/>
          <p14:tracePt t="40348" x="5480050" y="1771650"/>
          <p14:tracePt t="40365" x="5486400" y="1765300"/>
          <p14:tracePt t="40382" x="5486400" y="1758950"/>
          <p14:tracePt t="40398" x="5486400" y="1752600"/>
          <p14:tracePt t="40568" x="5486400" y="1758950"/>
          <p14:tracePt t="40577" x="5486400" y="1778000"/>
          <p14:tracePt t="40590" x="5486400" y="1790700"/>
          <p14:tracePt t="40591" x="5486400" y="1822450"/>
          <p14:tracePt t="40598" x="5486400" y="1885950"/>
          <p14:tracePt t="40616" x="5486400" y="1981200"/>
          <p14:tracePt t="40632" x="5486400" y="2095500"/>
          <p14:tracePt t="40649" x="5480050" y="2178050"/>
          <p14:tracePt t="40665" x="5473700" y="2260600"/>
          <p14:tracePt t="40682" x="5473700" y="2355850"/>
          <p14:tracePt t="40698" x="5473700" y="2451100"/>
          <p14:tracePt t="40715" x="5473700" y="2501900"/>
          <p14:tracePt t="40760" x="5473700" y="2514600"/>
          <p14:tracePt t="40784" x="5473700" y="2533650"/>
          <p14:tracePt t="40792" x="5473700" y="2546350"/>
          <p14:tracePt t="40800" x="5473700" y="2559050"/>
          <p14:tracePt t="40809" x="5473700" y="2571750"/>
          <p14:tracePt t="40815" x="5486400" y="2603500"/>
          <p14:tracePt t="40831" x="5492750" y="2641600"/>
          <p14:tracePt t="40849" x="5499100" y="2679700"/>
          <p14:tracePt t="40865" x="5505450" y="2711450"/>
          <p14:tracePt t="40882" x="5505450" y="2730500"/>
          <p14:tracePt t="40920" x="5505450" y="2736850"/>
          <p14:tracePt t="40928" x="5505450" y="2749550"/>
          <p14:tracePt t="40937" x="5505450" y="2774950"/>
          <p14:tracePt t="40948" x="5511800" y="2800350"/>
          <p14:tracePt t="40965" x="5518150" y="2825750"/>
          <p14:tracePt t="40982" x="5524500" y="2863850"/>
          <p14:tracePt t="40998" x="5530850" y="2901950"/>
          <p14:tracePt t="41015" x="5530850" y="2952750"/>
          <p14:tracePt t="41031" x="5530850" y="2984500"/>
          <p14:tracePt t="41072" x="5530850" y="2990850"/>
          <p14:tracePt t="41077" x="5530850" y="3009900"/>
          <p14:tracePt t="41081" x="5537200" y="3022600"/>
          <p14:tracePt t="41098" x="5537200" y="3035300"/>
          <p14:tracePt t="41115" x="5537200" y="3048000"/>
          <p14:tracePt t="41131" x="5537200" y="3060700"/>
          <p14:tracePt t="41148" x="5537200" y="3067050"/>
          <p14:tracePt t="41165" x="5537200" y="3079750"/>
          <p14:tracePt t="41182" x="5537200" y="3086100"/>
          <p14:tracePt t="41198" x="5537200" y="3098800"/>
          <p14:tracePt t="41215" x="5537200" y="3105150"/>
          <p14:tracePt t="41231" x="5537200" y="3124200"/>
          <p14:tracePt t="41249" x="5537200" y="3130550"/>
          <p14:tracePt t="41265" x="5537200" y="3143250"/>
          <p14:tracePt t="41282" x="5537200" y="3149600"/>
          <p14:tracePt t="41298" x="5537200" y="3168650"/>
          <p14:tracePt t="41315" x="5537200" y="3175000"/>
          <p14:tracePt t="41480" x="5537200" y="3162300"/>
          <p14:tracePt t="41489" x="5530850" y="3117850"/>
          <p14:tracePt t="41496" x="5530850" y="3086100"/>
          <p14:tracePt t="41515" x="5518150" y="3003550"/>
          <p14:tracePt t="41516" x="5499100" y="2914650"/>
          <p14:tracePt t="41531" x="5499100" y="2857500"/>
          <p14:tracePt t="41548" x="5499100" y="2794000"/>
          <p14:tracePt t="41565" x="5499100" y="2730500"/>
          <p14:tracePt t="41582" x="5505450" y="2635250"/>
          <p14:tracePt t="41598" x="5505450" y="2546350"/>
          <p14:tracePt t="41615" x="5505450" y="2520950"/>
          <p14:tracePt t="41631" x="5505450" y="2501900"/>
          <p14:tracePt t="41648" x="5505450" y="2419350"/>
          <p14:tracePt t="41664" x="5505450" y="2362200"/>
          <p14:tracePt t="41681" x="5505450" y="2349500"/>
          <p14:tracePt t="41697" x="5505450" y="2317750"/>
          <p14:tracePt t="41715" x="5505450" y="2286000"/>
          <p14:tracePt t="41731" x="5505450" y="2235200"/>
          <p14:tracePt t="41748" x="5505450" y="2197100"/>
          <p14:tracePt t="41765" x="5505450" y="2152650"/>
          <p14:tracePt t="41782" x="5505450" y="2114550"/>
          <p14:tracePt t="41798" x="5505450" y="2082800"/>
          <p14:tracePt t="41815" x="5499100" y="2051050"/>
          <p14:tracePt t="41831" x="5499100" y="2019300"/>
          <p14:tracePt t="41849" x="5492750" y="1987550"/>
          <p14:tracePt t="41865" x="5486400" y="1955800"/>
          <p14:tracePt t="41882" x="5486400" y="1924050"/>
          <p14:tracePt t="41899" x="5486400" y="1905000"/>
          <p14:tracePt t="41915" x="5473700" y="1873250"/>
          <p14:tracePt t="41931" x="5467350" y="1854200"/>
          <p14:tracePt t="41949" x="5467350" y="1828800"/>
          <p14:tracePt t="41965" x="5467350" y="1809750"/>
          <p14:tracePt t="41982" x="5461000" y="1784350"/>
          <p14:tracePt t="41998" x="5454650" y="1765300"/>
          <p14:tracePt t="42015" x="5454650" y="1752600"/>
          <p14:tracePt t="42031" x="5454650" y="1739900"/>
          <p14:tracePt t="42048" x="5454650" y="1733550"/>
          <p14:tracePt t="42673" x="5454650" y="1727200"/>
          <p14:tracePt t="42689" x="5454650" y="1720850"/>
          <p14:tracePt t="42698" x="5454650" y="1714500"/>
          <p14:tracePt t="42699" x="5454650" y="1708150"/>
          <p14:tracePt t="42715" x="5454650" y="1695450"/>
          <p14:tracePt t="42732" x="5454650" y="1689100"/>
          <p14:tracePt t="42748" x="5454650" y="1682750"/>
          <p14:tracePt t="42765" x="5454650" y="1676400"/>
          <p14:tracePt t="42833" x="5454650" y="1670050"/>
          <p14:tracePt t="42864" x="5454650" y="1657350"/>
          <p14:tracePt t="42880" x="5454650" y="1651000"/>
          <p14:tracePt t="43032" x="5454650" y="1670050"/>
          <p14:tracePt t="43040" x="5454650" y="1689100"/>
          <p14:tracePt t="43048" x="5467350" y="1765300"/>
          <p14:tracePt t="43058" x="5473700" y="1822450"/>
          <p14:tracePt t="43065" x="5492750" y="1930400"/>
          <p14:tracePt t="43081" x="5499100" y="2032000"/>
          <p14:tracePt t="43098" x="5511800" y="2095500"/>
          <p14:tracePt t="43115" x="5518150" y="2146300"/>
          <p14:tracePt t="43132" x="5524500" y="2184400"/>
          <p14:tracePt t="43148" x="5530850" y="2228850"/>
          <p14:tracePt t="43165" x="5537200" y="2279650"/>
          <p14:tracePt t="43181" x="5537200" y="2317750"/>
          <p14:tracePt t="43198" x="5543550" y="2349500"/>
          <p14:tracePt t="43215" x="5543550" y="2387600"/>
          <p14:tracePt t="43232" x="5543550" y="2413000"/>
          <p14:tracePt t="43249" x="5543550" y="2419350"/>
          <p14:tracePt t="43320" x="5543550" y="2425700"/>
          <p14:tracePt t="43328" x="5543550" y="2438400"/>
          <p14:tracePt t="43336" x="5543550" y="2463800"/>
          <p14:tracePt t="43344" x="5549900" y="2495550"/>
          <p14:tracePt t="43352" x="5549900" y="2540000"/>
          <p14:tracePt t="43365" x="5549900" y="2584450"/>
          <p14:tracePt t="43381" x="5556250" y="2628900"/>
          <p14:tracePt t="43398" x="5562600" y="2673350"/>
          <p14:tracePt t="43415" x="5568950" y="2711450"/>
          <p14:tracePt t="43432" x="5575300" y="2768600"/>
          <p14:tracePt t="43449" x="5581650" y="2806700"/>
          <p14:tracePt t="43465" x="5581650" y="2851150"/>
          <p14:tracePt t="43481" x="5588000" y="2889250"/>
          <p14:tracePt t="43498" x="5594350" y="2921000"/>
          <p14:tracePt t="43515" x="5600700" y="2952750"/>
          <p14:tracePt t="43531" x="5607050" y="2990850"/>
          <p14:tracePt t="43548" x="5607050" y="3009900"/>
          <p14:tracePt t="43565" x="5613400" y="3035300"/>
          <p14:tracePt t="43581" x="5613400" y="3054350"/>
          <p14:tracePt t="43736" x="5613400" y="3060700"/>
          <p14:tracePt t="43744" x="5619750" y="3060700"/>
          <p14:tracePt t="43750" x="5619750" y="3073400"/>
          <p14:tracePt t="43765" x="5619750" y="3079750"/>
          <p14:tracePt t="43781" x="5619750" y="3086100"/>
          <p14:tracePt t="43799" x="5619750" y="3092450"/>
          <p14:tracePt t="43815" x="5619750" y="3098800"/>
          <p14:tracePt t="44225" x="5619750" y="3105150"/>
          <p14:tracePt t="44232" x="5632450" y="3067050"/>
          <p14:tracePt t="44256" x="5632450" y="3016250"/>
          <p14:tracePt t="44264" x="5613400" y="2882900"/>
          <p14:tracePt t="44274" x="5600700" y="2794000"/>
          <p14:tracePt t="44282" x="5568950" y="2552700"/>
          <p14:tracePt t="44298" x="5537200" y="2374900"/>
          <p14:tracePt t="44315" x="5505450" y="2228850"/>
          <p14:tracePt t="44331" x="5480050" y="2152650"/>
          <p14:tracePt t="44348" x="5467350" y="2120900"/>
          <p14:tracePt t="44424" x="5461000" y="2120900"/>
          <p14:tracePt t="44432" x="5441950" y="2120900"/>
          <p14:tracePt t="44449" x="5422900" y="2133600"/>
          <p14:tracePt t="44449" x="5397500" y="2152650"/>
          <p14:tracePt t="44584" x="5391150" y="2159000"/>
          <p14:tracePt t="44593" x="5378450" y="2171700"/>
          <p14:tracePt t="44600" x="5365750" y="2197100"/>
          <p14:tracePt t="44600" x="5353050" y="2203450"/>
          <p14:tracePt t="44616" x="5353050" y="2222500"/>
          <p14:tracePt t="44616" x="5340350" y="2228850"/>
          <p14:tracePt t="44631" x="5327650" y="2273300"/>
          <p14:tracePt t="44649" x="5321300" y="2292350"/>
          <p14:tracePt t="44665" x="5321300" y="2305050"/>
          <p14:tracePt t="44681" x="5321300" y="2324100"/>
          <p14:tracePt t="44698" x="5314950" y="2336800"/>
          <p14:tracePt t="44800" x="5308600" y="2343150"/>
          <p14:tracePt t="44806" x="5289550" y="2343150"/>
          <p14:tracePt t="44816" x="5270500" y="2343150"/>
          <p14:tracePt t="44817" x="5232400" y="2343150"/>
          <p14:tracePt t="44831" x="5156200" y="2343150"/>
          <p14:tracePt t="44849" x="5099050" y="2336800"/>
          <p14:tracePt t="44865" x="5054600" y="2330450"/>
          <p14:tracePt t="44881" x="5010150" y="2330450"/>
          <p14:tracePt t="44898" x="4991100" y="2330450"/>
          <p14:tracePt t="44915" x="4972050" y="2330450"/>
          <p14:tracePt t="44931" x="4959350" y="2330450"/>
          <p14:tracePt t="44948" x="4953000" y="2330450"/>
          <p14:tracePt t="44965" x="4940300" y="2330450"/>
          <p14:tracePt t="44982" x="4940300" y="2336800"/>
          <p14:tracePt t="44998" x="4940300" y="2349500"/>
          <p14:tracePt t="45040" x="4940300" y="2355850"/>
          <p14:tracePt t="45056" x="4946650" y="2355850"/>
          <p14:tracePt t="45064" x="4953000" y="2355850"/>
          <p14:tracePt t="45070" x="4972050" y="2355850"/>
          <p14:tracePt t="45081" x="5003800" y="2355850"/>
          <p14:tracePt t="45098" x="5035550" y="2355850"/>
          <p14:tracePt t="45115" x="5067300" y="2355850"/>
          <p14:tracePt t="45131" x="5092700" y="2343150"/>
          <p14:tracePt t="45148" x="5111750" y="2286000"/>
          <p14:tracePt t="45165" x="5111750" y="2222500"/>
          <p14:tracePt t="45182" x="5105400" y="2159000"/>
          <p14:tracePt t="45198" x="5073650" y="2089150"/>
          <p14:tracePt t="45215" x="5029200" y="2038350"/>
          <p14:tracePt t="45231" x="4965700" y="1981200"/>
          <p14:tracePt t="45249" x="4921250" y="1962150"/>
          <p14:tracePt t="45265" x="4895850" y="1955800"/>
          <p14:tracePt t="45281" x="4870450" y="1955800"/>
          <p14:tracePt t="45298" x="4857750" y="1955800"/>
          <p14:tracePt t="45315" x="4838700" y="1962150"/>
          <p14:tracePt t="45332" x="4826000" y="1981200"/>
          <p14:tracePt t="45348" x="4813300" y="1987550"/>
          <p14:tracePt t="45365" x="4813300" y="2006600"/>
          <p14:tracePt t="45381" x="4813300" y="2025650"/>
          <p14:tracePt t="45398" x="4813300" y="2038350"/>
          <p14:tracePt t="45415" x="4813300" y="2051050"/>
          <p14:tracePt t="45431" x="4819650" y="2070100"/>
          <p14:tracePt t="45472" x="4826000" y="2076450"/>
          <p14:tracePt t="45480" x="4838700" y="2082800"/>
          <p14:tracePt t="45491" x="4851400" y="2082800"/>
          <p14:tracePt t="45499" x="4870450" y="2082800"/>
          <p14:tracePt t="45515" x="4895850" y="2082800"/>
          <p14:tracePt t="45531" x="4908550" y="2082800"/>
          <p14:tracePt t="45548" x="4921250" y="2082800"/>
          <p14:tracePt t="45565" x="4933950" y="2082800"/>
          <p14:tracePt t="45600" x="4933950" y="2070100"/>
          <p14:tracePt t="45601" x="4933950" y="2051050"/>
          <p14:tracePt t="45615" x="4927600" y="2012950"/>
          <p14:tracePt t="45631" x="4914900" y="1968500"/>
          <p14:tracePt t="45647" x="4883150" y="1892300"/>
          <p14:tracePt t="45664" x="4851400" y="1854200"/>
          <p14:tracePt t="45681" x="4845050" y="1847850"/>
          <p14:tracePt t="45698" x="4838700" y="1847850"/>
          <p14:tracePt t="45736" x="4838700" y="1841500"/>
          <p14:tracePt t="45737" x="4826000" y="1835150"/>
          <p14:tracePt t="45752" x="4806950" y="1828800"/>
          <p14:tracePt t="45765" x="4800600" y="1828800"/>
          <p14:tracePt t="45800" x="4787900" y="1822450"/>
          <p14:tracePt t="45920" x="4781550" y="1828800"/>
          <p14:tracePt t="45929" x="4775200" y="1828800"/>
          <p14:tracePt t="45931" x="4768850" y="1841500"/>
          <p14:tracePt t="45948" x="4762500" y="1854200"/>
          <p14:tracePt t="45965" x="4756150" y="1866900"/>
          <p14:tracePt t="45981" x="4749800" y="1873250"/>
          <p14:tracePt t="45998" x="4749800" y="1879600"/>
          <p14:tracePt t="46014" x="4743450" y="1898650"/>
          <p14:tracePt t="46031" x="4743450" y="1911350"/>
          <p14:tracePt t="46048" x="4743450" y="1924050"/>
          <p14:tracePt t="46065" x="4743450" y="1936750"/>
          <p14:tracePt t="46081" x="4743450" y="1949450"/>
          <p14:tracePt t="46098" x="4743450" y="1955800"/>
          <p14:tracePt t="46114" x="4743450" y="1962150"/>
          <p14:tracePt t="46153" x="4743450" y="1968500"/>
          <p14:tracePt t="46184" x="4743450" y="1974850"/>
          <p14:tracePt t="46192" x="4743450" y="1981200"/>
          <p14:tracePt t="46208" x="4743450" y="1993900"/>
          <p14:tracePt t="46216" x="4756150" y="2000250"/>
          <p14:tracePt t="46224" x="4762500" y="2006600"/>
          <p14:tracePt t="46231" x="4794250" y="2051050"/>
          <p14:tracePt t="46328" x="4800600" y="2051050"/>
          <p14:tracePt t="46336" x="4806950" y="2051050"/>
          <p14:tracePt t="46344" x="4813300" y="2051050"/>
          <p14:tracePt t="46352" x="4838700" y="2032000"/>
          <p14:tracePt t="46365" x="4870450" y="2000250"/>
          <p14:tracePt t="46381" x="4889500" y="1949450"/>
          <p14:tracePt t="46398" x="4902200" y="1898650"/>
          <p14:tracePt t="46414" x="4902200" y="1860550"/>
          <p14:tracePt t="46431" x="4895850" y="1803400"/>
          <p14:tracePt t="46449" x="4876800" y="1778000"/>
          <p14:tracePt t="46465" x="4838700" y="1733550"/>
          <p14:tracePt t="46481" x="4794250" y="1695450"/>
          <p14:tracePt t="46498" x="4743450" y="1670050"/>
          <p14:tracePt t="46514" x="4718050" y="1657350"/>
          <p14:tracePt t="46531" x="4699000" y="1657350"/>
          <p14:tracePt t="46548" x="4660900" y="1651000"/>
          <p14:tracePt t="46565" x="4622800" y="1651000"/>
          <p14:tracePt t="46582" x="4591050" y="1651000"/>
          <p14:tracePt t="46598" x="4559300" y="1670050"/>
          <p14:tracePt t="46614" x="4546600" y="1682750"/>
          <p14:tracePt t="46631" x="4483100" y="1758950"/>
          <p14:tracePt t="46648" x="4464050" y="1803400"/>
          <p14:tracePt t="46665" x="4464050" y="1847850"/>
          <p14:tracePt t="46681" x="4464050" y="1898650"/>
          <p14:tracePt t="46698" x="4489450" y="1968500"/>
          <p14:tracePt t="46715" x="4521200" y="2006600"/>
          <p14:tracePt t="46731" x="4559300" y="2051050"/>
          <p14:tracePt t="46748" x="4692650" y="2152650"/>
          <p14:tracePt t="46765" x="4895850" y="2254250"/>
          <p14:tracePt t="46781" x="5118100" y="2355850"/>
          <p14:tracePt t="46798" x="5435600" y="2413000"/>
          <p14:tracePt t="46814" x="5683250" y="2438400"/>
          <p14:tracePt t="46831" x="6051550" y="2419350"/>
          <p14:tracePt t="46849" x="6235700" y="2362200"/>
          <p14:tracePt t="46865" x="6445250" y="2266950"/>
          <p14:tracePt t="46881" x="6565900" y="2209800"/>
          <p14:tracePt t="46898" x="6635750" y="2165350"/>
          <p14:tracePt t="46914" x="6680200" y="2133600"/>
          <p14:tracePt t="46931" x="6705600" y="2108200"/>
          <p14:tracePt t="46968" x="6718300" y="2095500"/>
          <p14:tracePt t="46984" x="6724650" y="2089150"/>
          <p14:tracePt t="46985" x="6724650" y="2082800"/>
          <p14:tracePt t="46998" x="6724650" y="2076450"/>
          <p14:tracePt t="47032" x="6724650" y="2070100"/>
          <p14:tracePt t="47032" x="6724650" y="2063750"/>
          <p14:tracePt t="47049" x="6724650" y="2051050"/>
          <p14:tracePt t="47064" x="6718300" y="2038350"/>
          <p14:tracePt t="47081" x="6705600" y="2019300"/>
          <p14:tracePt t="47098" x="6680200" y="1987550"/>
          <p14:tracePt t="47114" x="6654800" y="1955800"/>
          <p14:tracePt t="47131" x="6616700" y="1898650"/>
          <p14:tracePt t="47148" x="6565900" y="1854200"/>
          <p14:tracePt t="47165" x="6527800" y="1828800"/>
          <p14:tracePt t="47181" x="6521450" y="1828800"/>
          <p14:tracePt t="47198" x="6464300" y="1809750"/>
          <p14:tracePt t="47214" x="6432550" y="1809750"/>
          <p14:tracePt t="47231" x="6413500" y="1809750"/>
          <p14:tracePt t="47249" x="6369050" y="1822450"/>
          <p14:tracePt t="47264" x="6356350" y="1822450"/>
          <p14:tracePt t="47282" x="6350000" y="1828800"/>
          <p14:tracePt t="47298" x="6318250" y="1854200"/>
          <p14:tracePt t="47315" x="6292850" y="1885950"/>
          <p14:tracePt t="47331" x="6267450" y="1930400"/>
          <p14:tracePt t="47348" x="6248400" y="1974850"/>
          <p14:tracePt t="47365" x="6242050" y="1993900"/>
          <p14:tracePt t="47381" x="6242050" y="2019300"/>
          <p14:tracePt t="47398" x="6242050" y="2025650"/>
          <p14:tracePt t="47415" x="6242050" y="2032000"/>
          <p14:tracePt t="47513" x="6254750" y="2038350"/>
          <p14:tracePt t="47816" x="6254750" y="2044700"/>
          <p14:tracePt t="47824" x="6254750" y="2063750"/>
          <p14:tracePt t="47832" x="6248400" y="2127250"/>
          <p14:tracePt t="47848" x="6242050" y="2171700"/>
          <p14:tracePt t="47849" x="6235700" y="2292350"/>
          <p14:tracePt t="47864" x="6235700" y="2438400"/>
          <p14:tracePt t="47882" x="6235700" y="2571750"/>
          <p14:tracePt t="47898" x="6267450" y="2673350"/>
          <p14:tracePt t="47915" x="6286500" y="2705100"/>
          <p14:tracePt t="47931" x="6318250" y="2724150"/>
          <p14:tracePt t="47948" x="6375400" y="2743200"/>
          <p14:tracePt t="47964" x="6445250" y="2749550"/>
          <p14:tracePt t="47982" x="6515100" y="2749550"/>
          <p14:tracePt t="47998" x="6591300" y="2736850"/>
          <p14:tracePt t="48015" x="6616700" y="2730500"/>
          <p14:tracePt t="48064" x="6623050" y="2724150"/>
          <p14:tracePt t="48072" x="6629400" y="2724150"/>
          <p14:tracePt t="48081" x="6635750" y="2724150"/>
          <p14:tracePt t="48082" x="6648450" y="2711450"/>
          <p14:tracePt t="48098" x="6661150" y="2705100"/>
          <p14:tracePt t="48239" x="6654800" y="2705100"/>
          <p14:tracePt t="48256" x="6648450" y="2705100"/>
          <p14:tracePt t="48256" x="6635750" y="2705100"/>
          <p14:tracePt t="48288" x="6635750" y="2711450"/>
          <p14:tracePt t="48296" x="6629400" y="2717800"/>
          <p14:tracePt t="48305" x="6623050" y="2736850"/>
          <p14:tracePt t="48315" x="6623050" y="2749550"/>
          <p14:tracePt t="48352" x="6623050" y="2755900"/>
          <p14:tracePt t="48480" x="6610350" y="2762250"/>
          <p14:tracePt t="48488" x="6578600" y="2762250"/>
          <p14:tracePt t="48496" x="6457950" y="2762250"/>
          <p14:tracePt t="48514" x="6362700" y="2743200"/>
          <p14:tracePt t="48515" x="6248400" y="2736850"/>
          <p14:tracePt t="48531" x="6159500" y="2736850"/>
          <p14:tracePt t="48548" x="5988050" y="2743200"/>
          <p14:tracePt t="48564" x="5924550" y="2762250"/>
          <p14:tracePt t="48582" x="5892800" y="2781300"/>
          <p14:tracePt t="48598" x="5822950" y="2819400"/>
          <p14:tracePt t="48615" x="5759450" y="2857500"/>
          <p14:tracePt t="48631" x="5689600" y="2908300"/>
          <p14:tracePt t="48649" x="5657850" y="2933700"/>
          <p14:tracePt t="48664" x="5632450" y="2952750"/>
          <p14:tracePt t="48681" x="5626100" y="2965450"/>
          <p14:tracePt t="48698" x="5619750" y="2965450"/>
          <p14:tracePt t="48833" x="5626100" y="2965450"/>
          <p14:tracePt t="48856" x="5632450" y="2965450"/>
          <p14:tracePt t="48864" x="5638800" y="2965450"/>
          <p14:tracePt t="48960" x="5632450" y="2965450"/>
          <p14:tracePt t="48964" x="5613400" y="2965450"/>
          <p14:tracePt t="48981" x="5581650" y="2978150"/>
          <p14:tracePt t="48982" x="5505450" y="3009900"/>
          <p14:tracePt t="48998" x="5429250" y="3048000"/>
          <p14:tracePt t="49014" x="5359400" y="3073400"/>
          <p14:tracePt t="49031" x="5295900" y="3105150"/>
          <p14:tracePt t="49048" x="5283200" y="3111500"/>
          <p14:tracePt t="49160" x="5289550" y="3111500"/>
          <p14:tracePt t="49168" x="5314950" y="3111500"/>
          <p14:tracePt t="49169" x="5340350" y="3111500"/>
          <p14:tracePt t="49181" x="5429250" y="3041650"/>
          <p14:tracePt t="49198" x="5581650" y="2984500"/>
          <p14:tracePt t="49214" x="5778500" y="2952750"/>
          <p14:tracePt t="49231" x="6007100" y="2959100"/>
          <p14:tracePt t="49248" x="6096000" y="2971800"/>
          <p14:tracePt t="49265" x="6134100" y="2990850"/>
          <p14:tracePt t="49281" x="6165850" y="3003550"/>
          <p14:tracePt t="49298" x="6172200" y="3009900"/>
          <p14:tracePt t="49314" x="6184900" y="3022600"/>
          <p14:tracePt t="49331" x="6191250" y="3028950"/>
          <p14:tracePt t="49348" x="6197600" y="3035300"/>
          <p14:tracePt t="50552" x="6197600" y="3041650"/>
          <p14:tracePt t="50559" x="6191250" y="3041650"/>
          <p14:tracePt t="50568" x="6184900" y="3041650"/>
          <p14:tracePt t="50576" x="6172200" y="3041650"/>
          <p14:tracePt t="50581" x="6121400" y="3060700"/>
          <p14:tracePt t="50598" x="6013450" y="3111500"/>
          <p14:tracePt t="50615" x="5829300" y="3206750"/>
          <p14:tracePt t="50631" x="5492750" y="3422650"/>
          <p14:tracePt t="50649" x="5353050" y="3549650"/>
          <p14:tracePt t="50665" x="5213350" y="3708400"/>
          <p14:tracePt t="50681" x="5118100" y="3841750"/>
          <p14:tracePt t="50698" x="4997450" y="4025900"/>
          <p14:tracePt t="50714" x="4902200" y="4171950"/>
          <p14:tracePt t="50731" x="4813300" y="4292600"/>
          <p14:tracePt t="50748" x="4743450" y="4381500"/>
          <p14:tracePt t="50764" x="4718050" y="4406900"/>
          <p14:tracePt t="50847" x="4718050" y="4400550"/>
          <p14:tracePt t="50856" x="4724400" y="4356100"/>
          <p14:tracePt t="50863" x="4794250" y="4203700"/>
          <p14:tracePt t="50873" x="4838700" y="4108450"/>
          <p14:tracePt t="50881" x="4902200" y="3956050"/>
          <p14:tracePt t="50898" x="4940300" y="3886200"/>
          <p14:tracePt t="50915" x="4991100" y="3803650"/>
          <p14:tracePt t="50931" x="5118100" y="3619500"/>
          <p14:tracePt t="50948" x="5200650" y="3492500"/>
          <p14:tracePt t="50964" x="5270500" y="3397250"/>
          <p14:tracePt t="50981" x="5308600" y="3346450"/>
          <p14:tracePt t="50998" x="5334000" y="3314700"/>
          <p14:tracePt t="51014" x="5353050" y="3289300"/>
          <p14:tracePt t="51031" x="5410200" y="3251200"/>
          <p14:tracePt t="51049" x="5441950" y="3238500"/>
          <p14:tracePt t="51064" x="5486400" y="3219450"/>
          <p14:tracePt t="51081" x="5505450" y="3219450"/>
          <p14:tracePt t="51098" x="5530850" y="3219450"/>
          <p14:tracePt t="51159" x="5537200" y="3219450"/>
          <p14:tracePt t="51168" x="5568950" y="3219450"/>
          <p14:tracePt t="51168" x="5607050" y="3219450"/>
          <p14:tracePt t="51184" x="5651500" y="3219450"/>
          <p14:tracePt t="51184" x="5689600" y="3213100"/>
          <p14:tracePt t="51197" x="5772150" y="3200400"/>
          <p14:tracePt t="51214" x="5842000" y="3194050"/>
          <p14:tracePt t="51231" x="5918200" y="3187700"/>
          <p14:tracePt t="51249" x="5962650" y="3187700"/>
          <p14:tracePt t="51264" x="6007100" y="3187700"/>
          <p14:tracePt t="51281" x="6051550" y="3187700"/>
          <p14:tracePt t="51298" x="6089650" y="3187700"/>
          <p14:tracePt t="51315" x="6146800" y="3187700"/>
          <p14:tracePt t="51331" x="6191250" y="3187700"/>
          <p14:tracePt t="51348" x="6223000" y="3187700"/>
          <p14:tracePt t="51479" x="6210300" y="3168650"/>
          <p14:tracePt t="51487" x="6178550" y="3149600"/>
          <p14:tracePt t="51496" x="6121400" y="3117850"/>
          <p14:tracePt t="51514" x="5988050" y="3073400"/>
          <p14:tracePt t="51515" x="5829300" y="3022600"/>
          <p14:tracePt t="51531" x="5715000" y="2984500"/>
          <p14:tracePt t="51548" x="5626100" y="2971800"/>
          <p14:tracePt t="51564" x="5511800" y="2965450"/>
          <p14:tracePt t="51581" x="5391150" y="2965450"/>
          <p14:tracePt t="51598" x="5226050" y="2971800"/>
          <p14:tracePt t="51615" x="5073650" y="3022600"/>
          <p14:tracePt t="51631" x="4857750" y="3098800"/>
          <p14:tracePt t="51648" x="4781550" y="3136900"/>
          <p14:tracePt t="51664" x="4705350" y="3175000"/>
          <p14:tracePt t="51681" x="4673600" y="3194050"/>
          <p14:tracePt t="51698" x="4667250" y="3200400"/>
          <p14:tracePt t="51714" x="4654550" y="3200400"/>
          <p14:tracePt t="51784" x="4660900" y="3200400"/>
          <p14:tracePt t="51792" x="4673600" y="3200400"/>
          <p14:tracePt t="51799" x="4679950" y="3200400"/>
          <p14:tracePt t="51807" x="4686300" y="3200400"/>
          <p14:tracePt t="51814" x="4724400" y="3143250"/>
          <p14:tracePt t="51830" x="4794250" y="3060700"/>
          <p14:tracePt t="51848" x="4927600" y="2990850"/>
          <p14:tracePt t="51864" x="5073650" y="2933700"/>
          <p14:tracePt t="51881" x="5251450" y="2908300"/>
          <p14:tracePt t="51897" x="5416550" y="2895600"/>
          <p14:tracePt t="51914" x="5607050" y="2895600"/>
          <p14:tracePt t="51931" x="5797550" y="2895600"/>
          <p14:tracePt t="51947" x="5937250" y="2901950"/>
          <p14:tracePt t="51964" x="5949950" y="2914650"/>
          <p14:tracePt t="51981" x="6013450" y="2933700"/>
          <p14:tracePt t="51997" x="6096000" y="2959100"/>
          <p14:tracePt t="52015" x="6165850" y="2978150"/>
          <p14:tracePt t="52031" x="6261100" y="3003550"/>
          <p14:tracePt t="52048" x="6299200" y="3016250"/>
          <p14:tracePt t="52064" x="6337300" y="3028950"/>
          <p14:tracePt t="52081" x="6362700" y="3041650"/>
          <p14:tracePt t="52097" x="6394450" y="3054350"/>
          <p14:tracePt t="52114" x="6407150" y="3060700"/>
          <p14:tracePt t="52131" x="6419850" y="3060700"/>
          <p14:tracePt t="52248" x="6419850" y="3054350"/>
          <p14:tracePt t="52255" x="6388100" y="3028950"/>
          <p14:tracePt t="52264" x="6305550" y="2965450"/>
          <p14:tracePt t="52274" x="6229350" y="2933700"/>
          <p14:tracePt t="52281" x="6102350" y="2882900"/>
          <p14:tracePt t="52298" x="5943600" y="2838450"/>
          <p14:tracePt t="52314" x="5829300" y="2832100"/>
          <p14:tracePt t="52331" x="5727700" y="2832100"/>
          <p14:tracePt t="52347" x="5638800" y="2832100"/>
          <p14:tracePt t="52364" x="5568950" y="2844800"/>
          <p14:tracePt t="52381" x="5499100" y="2857500"/>
          <p14:tracePt t="52398" x="5416550" y="2889250"/>
          <p14:tracePt t="52414" x="5327650" y="2927350"/>
          <p14:tracePt t="52414" x="5289550" y="2946400"/>
          <p14:tracePt t="52432" x="5200650" y="3003550"/>
          <p14:tracePt t="52448" x="5118100" y="3048000"/>
          <p14:tracePt t="52465" x="5092700" y="3060700"/>
          <p14:tracePt t="52584" x="5099050" y="3048000"/>
          <p14:tracePt t="52592" x="5118100" y="3028950"/>
          <p14:tracePt t="52599" x="5143500" y="2997200"/>
          <p14:tracePt t="52600" x="5175250" y="2965450"/>
          <p14:tracePt t="52614" x="5283200" y="2876550"/>
          <p14:tracePt t="52631" x="5524500" y="2774950"/>
          <p14:tracePt t="52648" x="5689600" y="2755900"/>
          <p14:tracePt t="52665" x="5816600" y="2755900"/>
          <p14:tracePt t="52681" x="5937250" y="2755900"/>
          <p14:tracePt t="52698" x="6045200" y="2774950"/>
          <p14:tracePt t="52714" x="6127750" y="2800350"/>
          <p14:tracePt t="52731" x="6197600" y="2838450"/>
          <p14:tracePt t="52747" x="6261100" y="2870200"/>
          <p14:tracePt t="52765" x="6305550" y="2895600"/>
          <p14:tracePt t="52781" x="6330950" y="2908300"/>
          <p14:tracePt t="52798" x="6337300" y="2914650"/>
          <p14:tracePt t="52944" x="6324600" y="2914650"/>
          <p14:tracePt t="52952" x="6280150" y="2901950"/>
          <p14:tracePt t="52964" x="6203950" y="2876550"/>
          <p14:tracePt t="52965" x="6038850" y="2825750"/>
          <p14:tracePt t="52981" x="5810250" y="2787650"/>
          <p14:tracePt t="52998" x="5575300" y="2743200"/>
          <p14:tracePt t="53014" x="5378450" y="2736850"/>
          <p14:tracePt t="53014" x="5283200" y="2736850"/>
          <p14:tracePt t="53032" x="5118100" y="2743200"/>
          <p14:tracePt t="53048" x="5073650" y="2768600"/>
          <p14:tracePt t="53064" x="4933950" y="2844800"/>
          <p14:tracePt t="53081" x="4794250" y="2908300"/>
          <p14:tracePt t="53098" x="4692650" y="2946400"/>
          <p14:tracePt t="53114" x="4660900" y="2965450"/>
          <p14:tracePt t="53216" x="4667250" y="2965450"/>
          <p14:tracePt t="53224" x="4692650" y="2959100"/>
          <p14:tracePt t="53231" x="4711700" y="2952750"/>
          <p14:tracePt t="53232" x="4826000" y="2882900"/>
          <p14:tracePt t="53248" x="4972050" y="2819400"/>
          <p14:tracePt t="53264" x="5187950" y="2749550"/>
          <p14:tracePt t="53281" x="5454650" y="2717800"/>
          <p14:tracePt t="53297" x="5695950" y="2717800"/>
          <p14:tracePt t="53314" x="5829300" y="2749550"/>
          <p14:tracePt t="53331" x="5886450" y="2762250"/>
          <p14:tracePt t="53347" x="5969000" y="2794000"/>
          <p14:tracePt t="53364" x="6070600" y="2844800"/>
          <p14:tracePt t="53381" x="6172200" y="2901950"/>
          <p14:tracePt t="53398" x="6273800" y="2946400"/>
          <p14:tracePt t="53414" x="6330950" y="2965450"/>
          <p14:tracePt t="53414" x="6337300" y="2971800"/>
          <p14:tracePt t="53432" x="6350000" y="2978150"/>
          <p14:tracePt t="53576" x="6343650" y="2978150"/>
          <p14:tracePt t="53584" x="6286500" y="2965450"/>
          <p14:tracePt t="53597" x="6229350" y="2952750"/>
          <p14:tracePt t="53598" x="6038850" y="2895600"/>
          <p14:tracePt t="53614" x="5702300" y="2844800"/>
          <p14:tracePt t="53614" x="5549900" y="2825750"/>
          <p14:tracePt t="53632" x="5327650" y="2800350"/>
          <p14:tracePt t="53648" x="5149850" y="2800350"/>
          <p14:tracePt t="53664" x="5035550" y="2800350"/>
          <p14:tracePt t="53681" x="4959350" y="2806700"/>
          <p14:tracePt t="53698" x="4908550" y="2825750"/>
          <p14:tracePt t="53714" x="4883150" y="2838450"/>
          <p14:tracePt t="53731" x="4864100" y="2857500"/>
          <p14:tracePt t="53747" x="4845050" y="2863850"/>
          <p14:tracePt t="53796" x="4838700" y="2870200"/>
          <p14:tracePt t="53904" x="4845050" y="2870200"/>
          <p14:tracePt t="53936" x="4845050" y="2876550"/>
          <p14:tracePt t="54327" x="4845050" y="2870200"/>
          <p14:tracePt t="54335" x="4845050" y="2787650"/>
          <p14:tracePt t="54347" x="4826000" y="2698750"/>
          <p14:tracePt t="54347" x="4826000" y="2508250"/>
          <p14:tracePt t="54363" x="4819650" y="2444750"/>
          <p14:tracePt t="54408" x="4819650" y="2400300"/>
          <p14:tracePt t="54415" x="4813300" y="2355850"/>
          <p14:tracePt t="54416" x="4806950" y="2343150"/>
          <p14:tracePt t="54431" x="4800600" y="2311400"/>
          <p14:tracePt t="54449" x="4800600" y="2305050"/>
          <p14:tracePt t="54752" x="4800600" y="2292350"/>
          <p14:tracePt t="54759" x="4819650" y="2260600"/>
          <p14:tracePt t="54767" x="4845050" y="2235200"/>
          <p14:tracePt t="54774" x="4876800" y="2190750"/>
          <p14:tracePt t="54781" x="4940300" y="2120900"/>
          <p14:tracePt t="54797" x="4953000" y="2120900"/>
          <p14:tracePt t="54814" x="5054600" y="2095500"/>
          <p14:tracePt t="54831" x="5283200" y="2095500"/>
          <p14:tracePt t="54848" x="5511800" y="2133600"/>
          <p14:tracePt t="54864" x="5759450" y="2190750"/>
          <p14:tracePt t="54881" x="5943600" y="2254250"/>
          <p14:tracePt t="54898" x="6102350" y="2298700"/>
          <p14:tracePt t="54914" x="6197600" y="2330450"/>
          <p14:tracePt t="54931" x="6254750" y="2349500"/>
          <p14:tracePt t="54948" x="6267450" y="2349500"/>
          <p14:tracePt t="55127" x="6267450" y="2343150"/>
          <p14:tracePt t="55139" x="6216650" y="2317750"/>
          <p14:tracePt t="55146" x="6146800" y="2286000"/>
          <p14:tracePt t="55147" x="5975350" y="2209800"/>
          <p14:tracePt t="55163" x="5822950" y="2152650"/>
          <p14:tracePt t="55180" x="5816600" y="2152650"/>
          <p14:tracePt t="55196" x="5721350" y="2120900"/>
          <p14:tracePt t="55214" x="5626100" y="2101850"/>
          <p14:tracePt t="55231" x="5499100" y="2101850"/>
          <p14:tracePt t="55248" x="5422900" y="2108200"/>
          <p14:tracePt t="55264" x="5340350" y="2127250"/>
          <p14:tracePt t="55281" x="5295900" y="2146300"/>
          <p14:tracePt t="55297" x="5251450" y="2171700"/>
          <p14:tracePt t="55314" x="5213350" y="2190750"/>
          <p14:tracePt t="55331" x="5181600" y="2216150"/>
          <p14:tracePt t="55347" x="5162550" y="2235200"/>
          <p14:tracePt t="55364" x="5143500" y="2247900"/>
          <p14:tracePt t="55381" x="5137150" y="2254250"/>
          <p14:tracePt t="55397" x="5137150" y="2260600"/>
          <p14:tracePt t="55414" x="5124450" y="2266950"/>
          <p14:tracePt t="55527" x="5149850" y="2241550"/>
          <p14:tracePt t="55539" x="5181600" y="2209800"/>
          <p14:tracePt t="55539" x="5219700" y="2178050"/>
          <p14:tracePt t="55546" x="5334000" y="2133600"/>
          <p14:tracePt t="55563" x="5505450" y="2108200"/>
          <p14:tracePt t="55580" x="5670550" y="2108200"/>
          <p14:tracePt t="55596" x="5829300" y="2108200"/>
          <p14:tracePt t="55613" x="5949950" y="2127250"/>
          <p14:tracePt t="55631" x="5969000" y="2139950"/>
          <p14:tracePt t="55648" x="6013450" y="2152650"/>
          <p14:tracePt t="55664" x="6038850" y="2165350"/>
          <p14:tracePt t="55680" x="6051550" y="2178050"/>
          <p14:tracePt t="55696" x="6070600" y="2184400"/>
          <p14:tracePt t="55713" x="6076950" y="2190750"/>
          <p14:tracePt t="55730" x="6089650" y="2190750"/>
          <p14:tracePt t="55887" x="6076950" y="2190750"/>
          <p14:tracePt t="55896" x="6032500" y="2184400"/>
          <p14:tracePt t="55897" x="5880100" y="2152650"/>
          <p14:tracePt t="55914" x="5803900" y="2133600"/>
          <p14:tracePt t="55931" x="5651500" y="2127250"/>
          <p14:tracePt t="55947" x="5537200" y="2108200"/>
          <p14:tracePt t="55964" x="5391150" y="2108200"/>
          <p14:tracePt t="55981" x="5334000" y="2114550"/>
          <p14:tracePt t="55997" x="5238750" y="2139950"/>
          <p14:tracePt t="56013" x="5181600" y="2159000"/>
          <p14:tracePt t="56030" x="5137150" y="2178050"/>
          <p14:tracePt t="56046" x="5105400" y="2190750"/>
          <p14:tracePt t="56063" x="5092700" y="2197100"/>
          <p14:tracePt t="56080" x="5086350" y="2197100"/>
          <p14:tracePt t="56199" x="5086350" y="2190750"/>
          <p14:tracePt t="56207" x="5099050" y="2178050"/>
          <p14:tracePt t="56215" x="5130800" y="2152650"/>
          <p14:tracePt t="56223" x="5175250" y="2127250"/>
          <p14:tracePt t="56230" x="5416550" y="2095500"/>
          <p14:tracePt t="56247" x="5499100" y="2095500"/>
          <p14:tracePt t="56263" x="5842000" y="2139950"/>
          <p14:tracePt t="56280" x="6089650" y="2197100"/>
          <p14:tracePt t="56296" x="6197600" y="2222500"/>
          <p14:tracePt t="56313" x="6261100" y="2254250"/>
          <p14:tracePt t="56330" x="6292850" y="2266950"/>
          <p14:tracePt t="56346" x="6318250" y="2279650"/>
          <p14:tracePt t="56363" x="6337300" y="2292350"/>
          <p14:tracePt t="56380" x="6350000" y="2298700"/>
          <p14:tracePt t="56396" x="6356350" y="2298700"/>
          <p14:tracePt t="56413" x="6362700" y="2305050"/>
          <p14:tracePt t="57103" x="6356350" y="2292350"/>
          <p14:tracePt t="57111" x="6318250" y="2273300"/>
          <p14:tracePt t="57115" x="6261100" y="2247900"/>
          <p14:tracePt t="57130" x="6191250" y="2216150"/>
          <p14:tracePt t="57130" x="6070600" y="2139950"/>
          <p14:tracePt t="57146" x="5937250" y="2095500"/>
          <p14:tracePt t="57163" x="5778500" y="2076450"/>
          <p14:tracePt t="57181" x="5638800" y="2070100"/>
          <p14:tracePt t="57198" x="5537200" y="2070100"/>
          <p14:tracePt t="57215" x="5372100" y="2070100"/>
          <p14:tracePt t="57231" x="5213350" y="2101850"/>
          <p14:tracePt t="57247" x="5200650" y="2108200"/>
          <p14:tracePt t="57264" x="5073650" y="2146300"/>
          <p14:tracePt t="57280" x="4965700" y="2190750"/>
          <p14:tracePt t="57296" x="4940300" y="2197100"/>
          <p14:tracePt t="57313" x="4933950" y="2197100"/>
          <p14:tracePt t="57391" x="4946650" y="2197100"/>
          <p14:tracePt t="57399" x="4959350" y="2190750"/>
          <p14:tracePt t="57407" x="4978400" y="2165350"/>
          <p14:tracePt t="57413" x="4991100" y="2152650"/>
          <p14:tracePt t="57430" x="5105400" y="2089150"/>
          <p14:tracePt t="57446" x="5441950" y="2019300"/>
          <p14:tracePt t="57464" x="5670550" y="2019300"/>
          <p14:tracePt t="57481" x="5969000" y="2019300"/>
          <p14:tracePt t="57498" x="6235700" y="2044700"/>
          <p14:tracePt t="57513" x="6356350" y="2057400"/>
          <p14:tracePt t="57530" x="6426200" y="2070100"/>
          <p14:tracePt t="57546" x="6470650" y="2095500"/>
          <p14:tracePt t="57563" x="6496050" y="2101850"/>
          <p14:tracePt t="57580" x="6515100" y="2114550"/>
          <p14:tracePt t="57596" x="6521450" y="2114550"/>
          <p14:tracePt t="57751" x="6515100" y="2120900"/>
          <p14:tracePt t="57759" x="6489700" y="2120900"/>
          <p14:tracePt t="57767" x="6457950" y="2108200"/>
          <p14:tracePt t="57767" x="6369050" y="2076450"/>
          <p14:tracePt t="57783" x="6286500" y="2051050"/>
          <p14:tracePt t="57791" x="6172200" y="2019300"/>
          <p14:tracePt t="57799" x="5822950" y="1924050"/>
          <p14:tracePt t="57813" x="5518150" y="1835150"/>
          <p14:tracePt t="57831" x="5302250" y="1803400"/>
          <p14:tracePt t="57847" x="5016500" y="1778000"/>
          <p14:tracePt t="57864" x="4946650" y="1778000"/>
          <p14:tracePt t="57881" x="4851400" y="1803400"/>
          <p14:tracePt t="57897" x="4749800" y="1854200"/>
          <p14:tracePt t="57914" x="4679950" y="1885950"/>
          <p14:tracePt t="57931" x="4667250" y="1892300"/>
          <p14:tracePt t="57949" x="4641850" y="1905000"/>
          <p14:tracePt t="57965" x="4635500" y="1917700"/>
          <p14:tracePt t="57982" x="4629150" y="1917700"/>
          <p14:tracePt t="58096" x="4641850" y="1917700"/>
          <p14:tracePt t="58107" x="4667250" y="1911350"/>
          <p14:tracePt t="58114" x="4673600" y="1911350"/>
          <p14:tracePt t="58114" x="4756150" y="1873250"/>
          <p14:tracePt t="58131" x="4972050" y="1828800"/>
          <p14:tracePt t="58147" x="4991100" y="1828800"/>
          <p14:tracePt t="58164" x="5365750" y="1873250"/>
          <p14:tracePt t="58182" x="5759450" y="1936750"/>
          <p14:tracePt t="58198" x="5962650" y="1993900"/>
          <p14:tracePt t="58215" x="6140450" y="2044700"/>
          <p14:tracePt t="58232" x="6318250" y="2127250"/>
          <p14:tracePt t="58248" x="6375400" y="2152650"/>
          <p14:tracePt t="58265" x="6400800" y="2165350"/>
          <p14:tracePt t="58320" x="6407150" y="2165350"/>
          <p14:tracePt t="58328" x="6413500" y="2165350"/>
          <p14:tracePt t="58489" x="6381750" y="2165350"/>
          <p14:tracePt t="58496" x="6343650" y="2152650"/>
          <p14:tracePt t="58501" x="6203950" y="2108200"/>
          <p14:tracePt t="58516" x="6026150" y="2063750"/>
          <p14:tracePt t="58532" x="5842000" y="2038350"/>
          <p14:tracePt t="58548" x="5727700" y="2032000"/>
          <p14:tracePt t="58565" x="5664200" y="2032000"/>
          <p14:tracePt t="58582" x="5543550" y="2057400"/>
          <p14:tracePt t="58599" x="5429250" y="2095500"/>
          <p14:tracePt t="58615" x="5334000" y="2120900"/>
          <p14:tracePt t="58632" x="5289550" y="2139950"/>
          <p14:tracePt t="58649" x="5245100" y="2159000"/>
          <p14:tracePt t="58665" x="5219700" y="2178050"/>
          <p14:tracePt t="58682" x="5207000" y="2178050"/>
          <p14:tracePt t="58784" x="5200650" y="2178050"/>
          <p14:tracePt t="58800" x="5187950" y="2178050"/>
          <p14:tracePt t="58824" x="5175250" y="2178050"/>
          <p14:tracePt t="58831" x="5143500" y="2159000"/>
          <p14:tracePt t="58847" x="5111750" y="2152650"/>
          <p14:tracePt t="58848" x="5080000" y="2146300"/>
          <p14:tracePt t="58864" x="5054600" y="2146300"/>
          <p14:tracePt t="58880" x="5048250" y="2146300"/>
          <p14:tracePt t="59121" x="5086350" y="2139950"/>
          <p14:tracePt t="59137" x="5175250" y="2139950"/>
          <p14:tracePt t="59145" x="5257800" y="2139950"/>
          <p14:tracePt t="59161" x="5334000" y="2139950"/>
          <p14:tracePt t="59165" x="5581650" y="2178050"/>
          <p14:tracePt t="59182" x="5835650" y="2184400"/>
          <p14:tracePt t="59198" x="5880100" y="2184400"/>
          <p14:tracePt t="59215" x="5949950" y="2184400"/>
          <p14:tracePt t="59215" x="5981700" y="2184400"/>
          <p14:tracePt t="59233" x="6019800" y="2184400"/>
          <p14:tracePt t="59249" x="6057900" y="2184400"/>
          <p14:tracePt t="59265" x="6083300" y="2184400"/>
          <p14:tracePt t="59281" x="6115050" y="2184400"/>
          <p14:tracePt t="59298" x="6127750" y="2190750"/>
          <p14:tracePt t="59315" x="6146800" y="2197100"/>
          <p14:tracePt t="59332" x="6153150" y="2203450"/>
          <p14:tracePt t="59368" x="6159500" y="2203450"/>
          <p14:tracePt t="59440" x="6159500" y="2209800"/>
          <p14:tracePt t="59480" x="6165850" y="2209800"/>
          <p14:tracePt t="61184" x="6153150" y="2209800"/>
          <p14:tracePt t="61193" x="6134100" y="2209800"/>
          <p14:tracePt t="61200" x="6121400" y="2216150"/>
          <p14:tracePt t="61215" x="6076950" y="2241550"/>
          <p14:tracePt t="61216" x="6057900" y="2247900"/>
          <p14:tracePt t="61231" x="6032500" y="2260600"/>
          <p14:tracePt t="61280" x="5988050" y="2298700"/>
          <p14:tracePt t="61288" x="5892800" y="2355850"/>
          <p14:tracePt t="61296" x="5791200" y="2419350"/>
          <p14:tracePt t="61304" x="5600700" y="2559050"/>
          <p14:tracePt t="61314" x="5575300" y="2584450"/>
          <p14:tracePt t="61331" x="5416550" y="2711450"/>
          <p14:tracePt t="61348" x="5289550" y="2832100"/>
          <p14:tracePt t="61365" x="5156200" y="2971800"/>
          <p14:tracePt t="61382" x="5105400" y="3016250"/>
          <p14:tracePt t="61398" x="4978400" y="3111500"/>
          <p14:tracePt t="61415" x="4914900" y="3321050"/>
          <p14:tracePt t="61431" x="4800600" y="3873500"/>
          <p14:tracePt t="61449" x="4749800" y="4146550"/>
          <p14:tracePt t="61465" x="4686300" y="4457700"/>
          <p14:tracePt t="61481" x="4591050" y="4826000"/>
          <p14:tracePt t="61498" x="4476750" y="5130800"/>
          <p14:tracePt t="61515" x="4419600" y="5295900"/>
          <p14:tracePt t="61532" x="4400550" y="5391150"/>
          <p14:tracePt t="61549" x="4394200" y="5480050"/>
          <p14:tracePt t="61564" x="4394200" y="5543550"/>
          <p14:tracePt t="61632" x="4387850" y="5568950"/>
          <p14:tracePt t="61640" x="4387850" y="5581650"/>
          <p14:tracePt t="61647" x="4381500" y="5607050"/>
          <p14:tracePt t="61648" x="4343400" y="5702300"/>
          <p14:tracePt t="61665" x="4305300" y="5791200"/>
          <p14:tracePt t="61681" x="4267200" y="5880100"/>
          <p14:tracePt t="61698" x="4229100" y="5943600"/>
          <p14:tracePt t="61715" x="4184650" y="6000750"/>
          <p14:tracePt t="61731" x="4133850" y="6051550"/>
          <p14:tracePt t="61748" x="4057650" y="6096000"/>
          <p14:tracePt t="61765" x="3962400" y="6140450"/>
          <p14:tracePt t="61782" x="3860800" y="6178550"/>
          <p14:tracePt t="61798" x="3765550" y="6223000"/>
          <p14:tracePt t="61815" x="3676650" y="6261100"/>
          <p14:tracePt t="61831" x="3549650" y="6318250"/>
          <p14:tracePt t="61849" x="3524250" y="6330950"/>
          <p14:tracePt t="61864" x="3498850" y="6337300"/>
          <p14:tracePt t="61881" x="3467100" y="6350000"/>
          <p14:tracePt t="61898" x="3435350" y="6362700"/>
          <p14:tracePt t="61914" x="3397250" y="6375400"/>
          <p14:tracePt t="61931" x="3365500" y="6388100"/>
          <p14:tracePt t="61948" x="3333750" y="6394450"/>
          <p14:tracePt t="61965" x="3302000" y="6400800"/>
          <p14:tracePt t="61982" x="3282950" y="6407150"/>
          <p14:tracePt t="61998" x="3270250" y="6413500"/>
          <p14:tracePt t="62344" x="3302000" y="6413500"/>
          <p14:tracePt t="62352" x="3352800" y="6413500"/>
          <p14:tracePt t="62360" x="3422650" y="6413500"/>
          <p14:tracePt t="62365" x="3549650" y="6407150"/>
          <p14:tracePt t="62381" x="3689350" y="6400800"/>
          <p14:tracePt t="62398" x="3854450" y="6388100"/>
          <p14:tracePt t="62415" x="3975100" y="6388100"/>
          <p14:tracePt t="62432" x="4127500" y="6369050"/>
          <p14:tracePt t="62448" x="4184650" y="6356350"/>
          <p14:tracePt t="62465" x="4210050" y="6356350"/>
          <p14:tracePt t="62481" x="4235450" y="6350000"/>
          <p14:tracePt t="62498" x="4260850" y="6350000"/>
          <p14:tracePt t="62515" x="4279900" y="6350000"/>
          <p14:tracePt t="62532" x="4298950" y="6350000"/>
          <p14:tracePt t="62548" x="4311650" y="6350000"/>
          <p14:tracePt t="62784" x="4318000" y="6350000"/>
          <p14:tracePt t="62896" x="4324350" y="6350000"/>
          <p14:tracePt t="62904" x="4330700" y="6350000"/>
          <p14:tracePt t="63096" x="4337050" y="6350000"/>
          <p14:tracePt t="63104" x="4356100" y="6350000"/>
          <p14:tracePt t="63112" x="4375150" y="6350000"/>
          <p14:tracePt t="63119" x="4413250" y="6362700"/>
          <p14:tracePt t="63132" x="4457700" y="6369050"/>
          <p14:tracePt t="63148" x="4489450" y="6381750"/>
          <p14:tracePt t="63165" x="4502150" y="6381750"/>
          <p14:tracePt t="63181" x="4508500" y="6381750"/>
          <p14:tracePt t="63215" x="4514850" y="6381750"/>
          <p14:tracePt t="63231" x="4521200" y="6388100"/>
          <p14:tracePt t="63232" x="4527550" y="6388100"/>
          <p14:tracePt t="63248" x="4546600" y="6388100"/>
          <p14:tracePt t="63265" x="4559300" y="6375400"/>
          <p14:tracePt t="63281" x="4578350" y="6362700"/>
          <p14:tracePt t="63298" x="4591050" y="6356350"/>
          <p14:tracePt t="63315" x="4603750" y="6350000"/>
          <p14:tracePt t="63331" x="4616450" y="6350000"/>
          <p14:tracePt t="64848" x="4641850" y="6350000"/>
          <p14:tracePt t="64856" x="4686300" y="6350000"/>
          <p14:tracePt t="64864" x="4819650" y="6350000"/>
          <p14:tracePt t="64881" x="4927600" y="6350000"/>
          <p14:tracePt t="64882" x="5175250" y="6350000"/>
          <p14:tracePt t="64898" x="5403850" y="6350000"/>
          <p14:tracePt t="64915" x="5607050" y="6350000"/>
          <p14:tracePt t="64931" x="5753100" y="6350000"/>
          <p14:tracePt t="64948" x="5842000" y="6337300"/>
          <p14:tracePt t="64965" x="5899150" y="6324600"/>
          <p14:tracePt t="64982" x="5924550" y="6311900"/>
          <p14:tracePt t="64998" x="5943600" y="6311900"/>
          <p14:tracePt t="65015" x="5949950" y="6311900"/>
          <p14:tracePt t="65031" x="5956300" y="6311900"/>
          <p14:tracePt t="65079" x="5962650" y="6311900"/>
          <p14:tracePt t="65096" x="5969000" y="6311900"/>
          <p14:tracePt t="65120" x="5975350" y="6311900"/>
          <p14:tracePt t="65128" x="5988050" y="6311900"/>
          <p14:tracePt t="65134" x="6007100" y="6305550"/>
          <p14:tracePt t="65148" x="6057900" y="6299200"/>
          <p14:tracePt t="65164" x="6115050" y="6280150"/>
          <p14:tracePt t="65181" x="6172200" y="6267450"/>
          <p14:tracePt t="65198" x="6203950" y="6254750"/>
          <p14:tracePt t="65215" x="6223000" y="6248400"/>
          <p14:tracePt t="65231" x="6235700" y="6248400"/>
          <p14:tracePt t="65695" x="6203950" y="6248400"/>
          <p14:tracePt t="65704" x="6172200" y="6248400"/>
          <p14:tracePt t="65712" x="6121400" y="6248400"/>
          <p14:tracePt t="65720" x="5969000" y="6267450"/>
          <p14:tracePt t="65731" x="5778500" y="6267450"/>
          <p14:tracePt t="65748" x="5511800" y="6267450"/>
          <p14:tracePt t="65765" x="5302250" y="6267450"/>
          <p14:tracePt t="65781" x="5092700" y="6267450"/>
          <p14:tracePt t="65798" x="5022850" y="6267450"/>
          <p14:tracePt t="65814" x="4838700" y="6267450"/>
          <p14:tracePt t="65814" x="4730750" y="6267450"/>
          <p14:tracePt t="65832" x="4546600" y="6267450"/>
          <p14:tracePt t="65848" x="4375150" y="6267450"/>
          <p14:tracePt t="65865" x="4210050" y="6267450"/>
          <p14:tracePt t="65881" x="4089400" y="6273800"/>
          <p14:tracePt t="65898" x="3987800" y="6286500"/>
          <p14:tracePt t="65915" x="3924300" y="6299200"/>
          <p14:tracePt t="65931" x="3867150" y="6305550"/>
          <p14:tracePt t="65948" x="3816350" y="6324600"/>
          <p14:tracePt t="65965" x="3784600" y="6330950"/>
          <p14:tracePt t="65981" x="3727450" y="6337300"/>
          <p14:tracePt t="65998" x="3702050" y="6343650"/>
          <p14:tracePt t="66014" x="3594100" y="6343650"/>
          <p14:tracePt t="66032" x="3505200" y="6343650"/>
          <p14:tracePt t="66048" x="3409950" y="6343650"/>
          <p14:tracePt t="66065" x="3346450" y="6343650"/>
          <p14:tracePt t="66081" x="3321050" y="6343650"/>
          <p14:tracePt t="66098" x="3289300" y="6343650"/>
          <p14:tracePt t="66115" x="3257550" y="6343650"/>
          <p14:tracePt t="66131" x="3232150" y="6343650"/>
          <p14:tracePt t="66148" x="3219450" y="6343650"/>
          <p14:tracePt t="66165" x="3200400" y="6343650"/>
          <p14:tracePt t="66181" x="3181350" y="6343650"/>
          <p14:tracePt t="66197" x="3155950" y="6330950"/>
          <p14:tracePt t="66214" x="3098800" y="6324600"/>
          <p14:tracePt t="66232" x="3073400" y="6324600"/>
          <p14:tracePt t="66248" x="3035300" y="6318250"/>
          <p14:tracePt t="66265" x="2997200" y="6318250"/>
          <p14:tracePt t="66304" x="2990850" y="6318250"/>
          <p14:tracePt t="66312" x="2984500" y="6318250"/>
          <p14:tracePt t="66320" x="2959100" y="6318250"/>
          <p14:tracePt t="66331" x="2933700" y="6318250"/>
          <p14:tracePt t="66348" x="2901950" y="6330950"/>
          <p14:tracePt t="66365" x="2889250" y="6337300"/>
          <p14:tracePt t="66381" x="2863850" y="6337300"/>
          <p14:tracePt t="66398" x="2844800" y="6337300"/>
          <p14:tracePt t="66414" x="2819400" y="6343650"/>
          <p14:tracePt t="66432" x="2806700" y="6350000"/>
          <p14:tracePt t="66448" x="2794000" y="6350000"/>
          <p14:tracePt t="66465" x="2781300" y="6350000"/>
          <p14:tracePt t="66481" x="2768600" y="6350000"/>
          <p14:tracePt t="66498" x="2762250" y="6350000"/>
          <p14:tracePt t="66514" x="2755900" y="6356350"/>
          <p14:tracePt t="66531" x="2749550" y="6356350"/>
          <p14:tracePt t="67112" x="2755900" y="6356350"/>
          <p14:tracePt t="67114" x="2774950" y="6356350"/>
          <p14:tracePt t="67124" x="2794000" y="6362700"/>
          <p14:tracePt t="67131" x="2832100" y="6369050"/>
          <p14:tracePt t="67148" x="2901950" y="6388100"/>
          <p14:tracePt t="67164" x="2959100" y="6394450"/>
          <p14:tracePt t="67181" x="3048000" y="6407150"/>
          <p14:tracePt t="67198" x="3136900" y="6419850"/>
          <p14:tracePt t="67214" x="3206750" y="6419850"/>
          <p14:tracePt t="67231" x="3276600" y="6419850"/>
          <p14:tracePt t="67248" x="3289300" y="6419850"/>
          <p14:tracePt t="67264" x="3295650" y="6419850"/>
          <p14:tracePt t="67319" x="3308350" y="6419850"/>
          <p14:tracePt t="67327" x="3321050" y="6419850"/>
          <p14:tracePt t="67348" x="3352800" y="6419850"/>
          <p14:tracePt t="67349" x="3390900" y="6419850"/>
          <p14:tracePt t="67364" x="3422650" y="6419850"/>
          <p14:tracePt t="67381" x="3448050" y="6419850"/>
          <p14:tracePt t="67398" x="3492500" y="6419850"/>
          <p14:tracePt t="67415" x="3511550" y="6419850"/>
          <p14:tracePt t="67432" x="3536950" y="6419850"/>
          <p14:tracePt t="67448" x="3543300" y="6419850"/>
          <p14:tracePt t="67536" x="3549650" y="6419850"/>
          <p14:tracePt t="67536" x="3562350" y="6419850"/>
          <p14:tracePt t="67552" x="3568700" y="6419850"/>
          <p14:tracePt t="67559" x="3581400" y="6419850"/>
          <p14:tracePt t="67568" x="3600450" y="6419850"/>
          <p14:tracePt t="67575" x="3613150" y="6413500"/>
          <p14:tracePt t="67581" x="3632200" y="6413500"/>
          <p14:tracePt t="67598" x="3651250" y="6413500"/>
          <p14:tracePt t="67615" x="3657600" y="6413500"/>
          <p14:tracePt t="67952" x="3670300" y="6413500"/>
          <p14:tracePt t="67959" x="3702050" y="6407150"/>
          <p14:tracePt t="67968" x="3759200" y="6407150"/>
          <p14:tracePt t="67981" x="3829050" y="6407150"/>
          <p14:tracePt t="67982" x="4013200" y="6400800"/>
          <p14:tracePt t="67998" x="4184650" y="6388100"/>
          <p14:tracePt t="68015" x="4343400" y="6375400"/>
          <p14:tracePt t="68031" x="4464050" y="6356350"/>
          <p14:tracePt t="68048" x="4502150" y="6350000"/>
          <p14:tracePt t="68064" x="4514850" y="6350000"/>
          <p14:tracePt t="68207" x="4527550" y="6350000"/>
          <p14:tracePt t="68221" x="4540250" y="6350000"/>
          <p14:tracePt t="68224" x="4546600" y="6350000"/>
          <p14:tracePt t="68231" x="4565650" y="6343650"/>
          <p14:tracePt t="68248" x="4584700" y="6337300"/>
          <p14:tracePt t="68248" x="4597400" y="6337300"/>
          <p14:tracePt t="68264" x="4603750" y="6337300"/>
          <p14:tracePt t="68416" x="4616450" y="6337300"/>
          <p14:tracePt t="68447" x="4622800" y="6337300"/>
          <p14:tracePt t="68736" x="4629150" y="6337300"/>
          <p14:tracePt t="68744" x="4635500" y="6337300"/>
          <p14:tracePt t="68752" x="4641850" y="6337300"/>
          <p14:tracePt t="68759" x="4654550" y="6337300"/>
          <p14:tracePt t="68765" x="4692650" y="6330950"/>
          <p14:tracePt t="68781" x="4737100" y="6324600"/>
          <p14:tracePt t="68798" x="4800600" y="6311900"/>
          <p14:tracePt t="68814" x="4883150" y="6305550"/>
          <p14:tracePt t="68832" x="4921250" y="6305550"/>
          <p14:tracePt t="68848" x="4927600" y="6305550"/>
          <p14:tracePt t="68903" x="4933950" y="6305550"/>
          <p14:tracePt t="68944" x="4940300" y="6305550"/>
          <p14:tracePt t="68952" x="4946650" y="6305550"/>
          <p14:tracePt t="68959" x="4953000" y="6305550"/>
          <p14:tracePt t="68964" x="4965700" y="6305550"/>
          <p14:tracePt t="68981" x="4978400" y="6305550"/>
          <p14:tracePt t="68998" x="4984750" y="6305550"/>
          <p14:tracePt t="69168" x="4991100" y="6305550"/>
          <p14:tracePt t="69176" x="5016500" y="6305550"/>
          <p14:tracePt t="69184" x="5054600" y="6305550"/>
          <p14:tracePt t="69191" x="5105400" y="6305550"/>
          <p14:tracePt t="69198" x="5232400" y="6305550"/>
          <p14:tracePt t="69214" x="5384800" y="6305550"/>
          <p14:tracePt t="69232" x="5435600" y="6305550"/>
          <p14:tracePt t="69248" x="5467350" y="6305550"/>
          <p14:tracePt t="69265" x="5473700" y="6305550"/>
          <p14:tracePt t="69280" x="5480050" y="6305550"/>
          <p14:tracePt t="69336" x="5486400" y="6305550"/>
          <p14:tracePt t="71017" x="5480050" y="6305550"/>
          <p14:tracePt t="71026" x="5473700" y="6305550"/>
          <p14:tracePt t="71033" x="5467350" y="6305550"/>
          <p14:tracePt t="71043" x="5461000" y="6305550"/>
          <p14:tracePt t="71049" x="5441950" y="6305550"/>
          <p14:tracePt t="71065" x="5429250" y="6305550"/>
          <p14:tracePt t="71082" x="5384800" y="6305550"/>
          <p14:tracePt t="71098" x="5308600" y="6292850"/>
          <p14:tracePt t="71115" x="5200650" y="6280150"/>
          <p14:tracePt t="71132" x="5067300" y="6242050"/>
          <p14:tracePt t="71149" x="4921250" y="6197600"/>
          <p14:tracePt t="71165" x="4756150" y="6178550"/>
          <p14:tracePt t="71182" x="4591050" y="6159500"/>
          <p14:tracePt t="71199" x="4533900" y="6153150"/>
          <p14:tracePt t="71216" x="4419600" y="6153150"/>
          <p14:tracePt t="71232" x="4279900" y="6153150"/>
          <p14:tracePt t="71249" x="4260850" y="6153150"/>
          <p14:tracePt t="71265" x="4248150" y="6153150"/>
          <p14:tracePt t="71449" x="4248150" y="6159500"/>
          <p14:tracePt t="71458" x="4267200" y="6159500"/>
          <p14:tracePt t="71464" x="4400550" y="6172200"/>
          <p14:tracePt t="71482" x="4476750" y="6172200"/>
          <p14:tracePt t="71483" x="4686300" y="6172200"/>
          <p14:tracePt t="71498" x="4857750" y="6191250"/>
          <p14:tracePt t="71515" x="4972050" y="6203950"/>
          <p14:tracePt t="71532" x="5080000" y="6223000"/>
          <p14:tracePt t="71549" x="5149850" y="6223000"/>
          <p14:tracePt t="71565" x="5168900" y="6223000"/>
          <p14:tracePt t="71720" x="5156200" y="6223000"/>
          <p14:tracePt t="71728" x="5130800" y="6223000"/>
          <p14:tracePt t="71748" x="5060950" y="6223000"/>
          <p14:tracePt t="71749" x="4984750" y="6223000"/>
          <p14:tracePt t="71765" x="4914900" y="6223000"/>
          <p14:tracePt t="71782" x="4902200" y="6223000"/>
          <p14:tracePt t="71798" x="4895850" y="6229350"/>
          <p14:tracePt t="71815" x="4870450" y="6229350"/>
          <p14:tracePt t="71832" x="4838700" y="6235700"/>
          <p14:tracePt t="72896" x="4826000" y="6235700"/>
          <p14:tracePt t="72905" x="4781550" y="6210300"/>
          <p14:tracePt t="72912" x="4730750" y="6184900"/>
          <p14:tracePt t="72920" x="4641850" y="6127750"/>
          <p14:tracePt t="72932" x="4546600" y="6083300"/>
          <p14:tracePt t="72948" x="4521200" y="6064250"/>
          <p14:tracePt t="72965" x="4502150" y="6051550"/>
          <p14:tracePt t="73065" x="4502150" y="6045200"/>
          <p14:tracePt t="73073" x="4495800" y="6013450"/>
          <p14:tracePt t="73080" x="4476750" y="5930900"/>
          <p14:tracePt t="73098" x="4470400" y="5886450"/>
          <p14:tracePt t="73099" x="4438650" y="5759450"/>
          <p14:tracePt t="73115" x="4413250" y="5657850"/>
          <p14:tracePt t="73132" x="4381500" y="5556250"/>
          <p14:tracePt t="73149" x="4337050" y="5397500"/>
          <p14:tracePt t="73165" x="4292600" y="5245100"/>
          <p14:tracePt t="73182" x="4260850" y="5156200"/>
          <p14:tracePt t="73199" x="4248150" y="5118100"/>
          <p14:tracePt t="73199" x="4248150" y="5111750"/>
          <p14:tracePt t="73217" x="4248150" y="5105400"/>
          <p14:tracePt t="73456" x="4241800" y="5111750"/>
          <p14:tracePt t="73465" x="4235450" y="5124450"/>
          <p14:tracePt t="73473" x="4229100" y="5149850"/>
          <p14:tracePt t="73480" x="4216400" y="5213350"/>
          <p14:tracePt t="73492" x="4210050" y="5251450"/>
          <p14:tracePt t="73498" x="4210050" y="5289550"/>
          <p14:tracePt t="73516" x="4210050" y="5321300"/>
          <p14:tracePt t="73532" x="4210050" y="5346700"/>
          <p14:tracePt t="73549" x="4210050" y="5359400"/>
          <p14:tracePt t="73565" x="4210050" y="5365750"/>
          <p14:tracePt t="76929" x="4210050" y="5359400"/>
          <p14:tracePt t="76937" x="4241800" y="5334000"/>
          <p14:tracePt t="76945" x="4267200" y="5308600"/>
          <p14:tracePt t="76950" x="4298950" y="5257800"/>
          <p14:tracePt t="76966" x="4318000" y="5226050"/>
          <p14:tracePt t="76983" x="4337050" y="5207000"/>
          <p14:tracePt t="77289" x="4337050" y="5213350"/>
          <p14:tracePt t="77297" x="4337050" y="5226050"/>
          <p14:tracePt t="77305" x="4337050" y="5245100"/>
          <p14:tracePt t="77316" x="4343400" y="5308600"/>
          <p14:tracePt t="77332" x="4356100" y="5378450"/>
          <p14:tracePt t="77349" x="4381500" y="5467350"/>
          <p14:tracePt t="77366" x="4406900" y="5530850"/>
          <p14:tracePt t="77383" x="4438650" y="5575300"/>
          <p14:tracePt t="77399" x="4470400" y="5607050"/>
          <p14:tracePt t="77416" x="4495800" y="5638800"/>
          <p14:tracePt t="77433" x="4546600" y="5670550"/>
          <p14:tracePt t="77450" x="4572000" y="5689600"/>
          <p14:tracePt t="77466" x="4603750" y="5695950"/>
          <p14:tracePt t="77483" x="4686300" y="5721350"/>
          <p14:tracePt t="77499" x="4787900" y="5734050"/>
          <p14:tracePt t="77516" x="4800600" y="5740400"/>
          <p14:tracePt t="77532" x="4813300" y="5740400"/>
          <p14:tracePt t="77549" x="4921250" y="5734050"/>
          <p14:tracePt t="77566" x="5022850" y="5708650"/>
          <p14:tracePt t="77583" x="5060950" y="5695950"/>
          <p14:tracePt t="77599" x="5086350" y="5683250"/>
          <p14:tracePt t="77616" x="5118100" y="5651500"/>
          <p14:tracePt t="77616" x="5143500" y="5626100"/>
          <p14:tracePt t="77633" x="5156200" y="5600700"/>
          <p14:tracePt t="77650" x="5175250" y="5562600"/>
          <p14:tracePt t="77666" x="5181600" y="5530850"/>
          <p14:tracePt t="77683" x="5181600" y="5524500"/>
          <p14:tracePt t="77729" x="5181600" y="5505450"/>
          <p14:tracePt t="77737" x="5181600" y="5492750"/>
          <p14:tracePt t="77749" x="5181600" y="5486400"/>
          <p14:tracePt t="77750" x="5187950" y="5461000"/>
          <p14:tracePt t="77766" x="5194300" y="5441950"/>
          <p14:tracePt t="77783" x="5194300" y="5422900"/>
          <p14:tracePt t="77800" x="5194300" y="5416550"/>
          <p14:tracePt t="77816" x="5194300" y="5410200"/>
          <p14:tracePt t="78425" x="5200650" y="5403850"/>
          <p14:tracePt t="78433" x="5213350" y="5378450"/>
          <p14:tracePt t="78441" x="5213350" y="5359400"/>
          <p14:tracePt t="78442" x="5219700" y="5334000"/>
          <p14:tracePt t="78449" x="5238750" y="5276850"/>
          <p14:tracePt t="78466" x="5251450" y="5232400"/>
          <p14:tracePt t="78483" x="5257800" y="5194300"/>
          <p14:tracePt t="78499" x="5264150" y="5175250"/>
          <p14:tracePt t="78516" x="5270500" y="5156200"/>
          <p14:tracePt t="78533" x="5270500" y="5149850"/>
          <p14:tracePt t="78549" x="5270500" y="5143500"/>
          <p14:tracePt t="78566" x="5270500" y="5124450"/>
          <p14:tracePt t="78582" x="5270500" y="5111750"/>
          <p14:tracePt t="78599" x="5270500" y="5099050"/>
          <p14:tracePt t="78616" x="5270500" y="5092700"/>
          <p14:tracePt t="78937" x="5270500" y="5105400"/>
          <p14:tracePt t="78945" x="5270500" y="5118100"/>
          <p14:tracePt t="78953" x="5264150" y="5149850"/>
          <p14:tracePt t="78966" x="5257800" y="5175250"/>
          <p14:tracePt t="78982" x="5257800" y="5200650"/>
          <p14:tracePt t="78999" x="5257800" y="5219700"/>
          <p14:tracePt t="79016" x="5257800" y="5232400"/>
          <p14:tracePt t="79034" x="5257800" y="5238750"/>
          <p14:tracePt t="79217" x="5257800" y="5245100"/>
          <p14:tracePt t="80433" x="5245100" y="5257800"/>
          <p14:tracePt t="80441" x="5232400" y="5270500"/>
          <p14:tracePt t="80447" x="5194300" y="5314950"/>
          <p14:tracePt t="80466" x="5187950" y="5327650"/>
          <p14:tracePt t="80466" x="5162550" y="5365750"/>
          <p14:tracePt t="80483" x="5149850" y="5410200"/>
          <p14:tracePt t="80499" x="5149850" y="5473700"/>
          <p14:tracePt t="80516" x="5149850" y="5530850"/>
          <p14:tracePt t="80532" x="5149850" y="5543550"/>
          <p14:tracePt t="80549" x="5149850" y="5549900"/>
          <p14:tracePt t="80566" x="5162550" y="5562600"/>
          <p14:tracePt t="80582" x="5168900" y="5562600"/>
          <p14:tracePt t="80598" x="5175250" y="5562600"/>
          <p14:tracePt t="80616" x="5226050" y="5556250"/>
          <p14:tracePt t="80633" x="5295900" y="5518150"/>
          <p14:tracePt t="80649" x="5346700" y="5461000"/>
          <p14:tracePt t="80666" x="5353050" y="5461000"/>
          <p14:tracePt t="80682" x="5359400" y="5454650"/>
          <p14:tracePt t="80699" x="5365750" y="5429250"/>
          <p14:tracePt t="80716" x="5365750" y="5416550"/>
          <p14:tracePt t="80732" x="5365750" y="5397500"/>
          <p14:tracePt t="80749" x="5365750" y="5378450"/>
          <p14:tracePt t="80766" x="5346700" y="5359400"/>
          <p14:tracePt t="80782" x="5314950" y="5334000"/>
          <p14:tracePt t="80799" x="5283200" y="5321300"/>
          <p14:tracePt t="80816" x="5245100" y="5308600"/>
          <p14:tracePt t="80816" x="5232400" y="5308600"/>
          <p14:tracePt t="80833" x="5219700" y="5308600"/>
          <p14:tracePt t="80881" x="5200650" y="5314950"/>
          <p14:tracePt t="80891" x="5175250" y="5334000"/>
          <p14:tracePt t="80896" x="5143500" y="5365750"/>
          <p14:tracePt t="80904" x="5092700" y="5416550"/>
          <p14:tracePt t="80916" x="5054600" y="5492750"/>
          <p14:tracePt t="80932" x="5035550" y="5575300"/>
          <p14:tracePt t="80949" x="5035550" y="5657850"/>
          <p14:tracePt t="80966" x="5041900" y="5721350"/>
          <p14:tracePt t="80983" x="5080000" y="5784850"/>
          <p14:tracePt t="80999" x="5105400" y="5822950"/>
          <p14:tracePt t="81016" x="5156200" y="5848350"/>
          <p14:tracePt t="81033" x="5226050" y="5867400"/>
          <p14:tracePt t="81049" x="5302250" y="5873750"/>
          <p14:tracePt t="81066" x="5384800" y="5873750"/>
          <p14:tracePt t="81083" x="5467350" y="5829300"/>
          <p14:tracePt t="81099" x="5537200" y="5765800"/>
          <p14:tracePt t="81116" x="5562600" y="5695950"/>
          <p14:tracePt t="81132" x="5575300" y="5664200"/>
          <p14:tracePt t="81149" x="5575300" y="5638800"/>
          <p14:tracePt t="81166" x="5575300" y="5632450"/>
          <p14:tracePt t="81217" x="5575300" y="5619750"/>
          <p14:tracePt t="81225" x="5549900" y="5607050"/>
          <p14:tracePt t="81233" x="5499100" y="5575300"/>
          <p14:tracePt t="81249" x="5467350" y="5556250"/>
          <p14:tracePt t="81250" x="5429250" y="5549900"/>
          <p14:tracePt t="81266" x="5410200" y="5543550"/>
          <p14:tracePt t="81337" x="5397500" y="5543550"/>
          <p14:tracePt t="81361" x="5391150" y="5549900"/>
          <p14:tracePt t="81960" x="5353050" y="5556250"/>
          <p14:tracePt t="81966" x="5219700" y="5556250"/>
          <p14:tracePt t="81975" x="4933950" y="5518150"/>
          <p14:tracePt t="81985" x="4768850" y="5486400"/>
          <p14:tracePt t="81999" x="4546600" y="5480050"/>
          <p14:tracePt t="82016" x="4419600" y="5473700"/>
          <p14:tracePt t="82033" x="4375150" y="5473700"/>
          <p14:tracePt t="82049" x="4356100" y="5473700"/>
          <p14:tracePt t="82066" x="4330700" y="5480050"/>
          <p14:tracePt t="82082" x="4292600" y="5492750"/>
          <p14:tracePt t="82099" x="4254500" y="5505450"/>
          <p14:tracePt t="82116" x="4216400" y="5524500"/>
          <p14:tracePt t="82132" x="4197350" y="5530850"/>
          <p14:tracePt t="82149" x="4191000" y="5530850"/>
          <p14:tracePt t="82393" x="4197350" y="5530850"/>
          <p14:tracePt t="82401" x="4216400" y="5530850"/>
          <p14:tracePt t="82410" x="4254500" y="5530850"/>
          <p14:tracePt t="82416" x="4375150" y="5530850"/>
          <p14:tracePt t="82433" x="4438650" y="5524500"/>
          <p14:tracePt t="82434" x="4552950" y="5524500"/>
          <p14:tracePt t="82449" x="4699000" y="5524500"/>
          <p14:tracePt t="82466" x="4851400" y="5524500"/>
          <p14:tracePt t="82482" x="4959350" y="5524500"/>
          <p14:tracePt t="82499" x="5054600" y="5524500"/>
          <p14:tracePt t="82515" x="5124450" y="5524500"/>
          <p14:tracePt t="82533" x="5194300" y="5524500"/>
          <p14:tracePt t="82549" x="5257800" y="5524500"/>
          <p14:tracePt t="82566" x="5321300" y="5518150"/>
          <p14:tracePt t="82582" x="5346700" y="5518150"/>
          <p14:tracePt t="82697" x="5353050" y="5518150"/>
          <p14:tracePt t="82698" x="5359400" y="5518150"/>
          <p14:tracePt t="82713" x="5365750" y="5518150"/>
          <p14:tracePt t="82732" x="5391150" y="5511800"/>
          <p14:tracePt t="82733" x="5416550" y="5505450"/>
          <p14:tracePt t="82749" x="5448300" y="5499100"/>
          <p14:tracePt t="82766" x="5467350" y="5492750"/>
          <p14:tracePt t="83145" x="5473700" y="5492750"/>
          <p14:tracePt t="83153" x="5492750" y="5486400"/>
          <p14:tracePt t="83166" x="5511800" y="5486400"/>
          <p14:tracePt t="83166" x="5562600" y="5486400"/>
          <p14:tracePt t="83182" x="5664200" y="5486400"/>
          <p14:tracePt t="83199" x="5778500" y="5486400"/>
          <p14:tracePt t="83216" x="5911850" y="5486400"/>
          <p14:tracePt t="83233" x="5981700" y="5486400"/>
          <p14:tracePt t="83249" x="6032500" y="5486400"/>
          <p14:tracePt t="83266" x="6076950" y="5486400"/>
          <p14:tracePt t="83282" x="6108700" y="5486400"/>
          <p14:tracePt t="83299" x="6127750" y="5486400"/>
          <p14:tracePt t="83315" x="6146800" y="5480050"/>
          <p14:tracePt t="83332" x="6165850" y="5480050"/>
          <p14:tracePt t="83349" x="6178550" y="5480050"/>
          <p14:tracePt t="83366" x="6184900" y="5473700"/>
          <p14:tracePt t="83382" x="6197600" y="5467350"/>
          <p14:tracePt t="83801" x="6210300" y="5461000"/>
          <p14:tracePt t="83809" x="6235700" y="5454650"/>
          <p14:tracePt t="83817" x="6248400" y="5448300"/>
          <p14:tracePt t="83818" x="6305550" y="5448300"/>
          <p14:tracePt t="83833" x="6362700" y="5441950"/>
          <p14:tracePt t="83849" x="6432550" y="5441950"/>
          <p14:tracePt t="83866" x="6502400" y="5441950"/>
          <p14:tracePt t="83882" x="6572250" y="5441950"/>
          <p14:tracePt t="83899" x="6654800" y="5441950"/>
          <p14:tracePt t="83916" x="6743700" y="5441950"/>
          <p14:tracePt t="83932" x="6838950" y="5441950"/>
          <p14:tracePt t="83949" x="6889750" y="5441950"/>
          <p14:tracePt t="83965" x="6908800" y="5441950"/>
          <p14:tracePt t="83982" x="6915150" y="5441950"/>
          <p14:tracePt t="84769" x="6915150" y="5435600"/>
          <p14:tracePt t="84777" x="6902450" y="5435600"/>
          <p14:tracePt t="84785" x="6877050" y="5435600"/>
          <p14:tracePt t="84792" x="6851650" y="5435600"/>
          <p14:tracePt t="84800" x="6743700" y="5454650"/>
          <p14:tracePt t="84815" x="6616700" y="5492750"/>
          <p14:tracePt t="84833" x="6584950" y="5505450"/>
          <p14:tracePt t="84849" x="6489700" y="5568950"/>
          <p14:tracePt t="84865" x="6419850" y="5613400"/>
          <p14:tracePt t="84882" x="6324600" y="5683250"/>
          <p14:tracePt t="84899" x="6216650" y="5759450"/>
          <p14:tracePt t="84916" x="6115050" y="5829300"/>
          <p14:tracePt t="84932" x="6013450" y="5911850"/>
          <p14:tracePt t="84949" x="5918200" y="6000750"/>
          <p14:tracePt t="84965" x="5816600" y="6115050"/>
          <p14:tracePt t="84982" x="5810250" y="6127750"/>
          <p14:tracePt t="84999" x="5784850" y="6184900"/>
          <p14:tracePt t="85016" x="5784850" y="6216650"/>
          <p14:tracePt t="85033" x="5791200" y="6229350"/>
          <p14:tracePt t="85049" x="5810250" y="6229350"/>
          <p14:tracePt t="85065" x="5848350" y="6235700"/>
          <p14:tracePt t="85082" x="5905500" y="6242050"/>
          <p14:tracePt t="85099" x="5994400" y="6242050"/>
          <p14:tracePt t="85115" x="6134100" y="6242050"/>
          <p14:tracePt t="85132" x="6305550" y="6242050"/>
          <p14:tracePt t="85149" x="6432550" y="6223000"/>
          <p14:tracePt t="85165" x="6572250" y="6203950"/>
          <p14:tracePt t="85182" x="6648450" y="6191250"/>
          <p14:tracePt t="85200" x="6680200" y="6191250"/>
          <p14:tracePt t="85215" x="6692900" y="6191250"/>
          <p14:tracePt t="85234" x="6705600" y="6191250"/>
          <p14:tracePt t="85249" x="6711950" y="6191250"/>
          <p14:tracePt t="85266" x="6743700" y="6191250"/>
          <p14:tracePt t="85282" x="6794500" y="6210300"/>
          <p14:tracePt t="85299" x="6838950" y="6235700"/>
          <p14:tracePt t="85315" x="6889750" y="6267450"/>
          <p14:tracePt t="85332" x="6915150" y="6286500"/>
          <p14:tracePt t="85349" x="6953250" y="6305550"/>
          <p14:tracePt t="85366" x="6978650" y="6318250"/>
          <p14:tracePt t="85382" x="6985000" y="6324600"/>
          <p14:tracePt t="85415" x="6991350" y="6324600"/>
          <p14:tracePt t="85416" x="6997700" y="6324600"/>
          <p14:tracePt t="85433" x="7010400" y="6324600"/>
          <p14:tracePt t="85449" x="7042150" y="6318250"/>
          <p14:tracePt t="85466" x="7061200" y="6292850"/>
          <p14:tracePt t="85482" x="7092950" y="6254750"/>
          <p14:tracePt t="85499" x="7112000" y="6203950"/>
          <p14:tracePt t="85515" x="7131050" y="6165850"/>
          <p14:tracePt t="85532" x="7137400" y="6140450"/>
          <p14:tracePt t="85549" x="7137400" y="6127750"/>
          <p14:tracePt t="85566" x="7137400" y="6121400"/>
          <p14:tracePt t="85582" x="7137400" y="6108700"/>
          <p14:tracePt t="85599" x="7137400" y="6096000"/>
          <p14:tracePt t="85615" x="7118350" y="6083300"/>
          <p14:tracePt t="85633" x="7099300" y="6070600"/>
          <p14:tracePt t="85649" x="7073900" y="6057900"/>
          <p14:tracePt t="85666" x="7048500" y="6051550"/>
          <p14:tracePt t="85682" x="7029450" y="6051550"/>
          <p14:tracePt t="85699" x="7016750" y="6045200"/>
          <p14:tracePt t="85715" x="7004050" y="6038850"/>
          <p14:tracePt t="85732" x="6997700" y="6038850"/>
          <p14:tracePt t="85749" x="6985000" y="6038850"/>
          <p14:tracePt t="85801" x="6978650" y="6038850"/>
          <p14:tracePt t="85832" x="6965950" y="6045200"/>
          <p14:tracePt t="85848" x="6959600" y="6051550"/>
          <p14:tracePt t="85864" x="6959600" y="6057900"/>
          <p14:tracePt t="85865" x="6953250" y="6064250"/>
          <p14:tracePt t="85891" x="6953250" y="6070600"/>
          <p14:tracePt t="85928" x="6946900" y="6070600"/>
          <p14:tracePt t="85936" x="6940550" y="6076950"/>
          <p14:tracePt t="85958" x="6921500" y="6083300"/>
          <p14:tracePt t="85959" x="6908800" y="6083300"/>
          <p14:tracePt t="85965" x="6858000" y="6083300"/>
          <p14:tracePt t="85982" x="6769100" y="6083300"/>
          <p14:tracePt t="85999" x="6673850" y="6083300"/>
          <p14:tracePt t="86015" x="6546850" y="6083300"/>
          <p14:tracePt t="86033" x="6496050" y="6083300"/>
          <p14:tracePt t="86049" x="6445250" y="6083300"/>
          <p14:tracePt t="86066" x="6356350" y="6096000"/>
          <p14:tracePt t="86082" x="6235700" y="6121400"/>
          <p14:tracePt t="86099" x="6089650" y="6165850"/>
          <p14:tracePt t="86115" x="5943600" y="6210300"/>
          <p14:tracePt t="86132" x="5861050" y="6242050"/>
          <p14:tracePt t="86149" x="5791200" y="6267450"/>
          <p14:tracePt t="86166" x="5784850" y="6267450"/>
          <p14:tracePt t="86257" x="5829300" y="6229350"/>
          <p14:tracePt t="86265" x="5835650" y="6210300"/>
          <p14:tracePt t="86273" x="5861050" y="6153150"/>
          <p14:tracePt t="86280" x="5924550" y="5994400"/>
          <p14:tracePt t="86280" x="5988050" y="5784850"/>
          <p14:tracePt t="86299" x="6051550" y="5505450"/>
          <p14:tracePt t="86299" x="6184900" y="4927600"/>
          <p14:tracePt t="86315" x="6299200" y="4292600"/>
          <p14:tracePt t="86332" x="6362700" y="3644900"/>
          <p14:tracePt t="86349" x="6419850" y="3117850"/>
          <p14:tracePt t="86366" x="6438900" y="2705100"/>
          <p14:tracePt t="86382" x="6426200" y="2324100"/>
          <p14:tracePt t="86400" x="6381750" y="2038350"/>
          <p14:tracePt t="86415" x="6311900" y="1790700"/>
          <p14:tracePt t="86433" x="6280150" y="1708150"/>
          <p14:tracePt t="86449" x="6280150" y="1695450"/>
          <p14:tracePt t="86465" x="6261100" y="1676400"/>
          <p14:tracePt t="86482" x="6254750" y="1670050"/>
          <p14:tracePt t="86499" x="6254750" y="1663700"/>
          <p14:tracePt t="86536" x="6242050" y="1651000"/>
          <p14:tracePt t="86537" x="6229350" y="1638300"/>
          <p14:tracePt t="86549" x="6203950" y="1606550"/>
          <p14:tracePt t="86565" x="6184900" y="1593850"/>
          <p14:tracePt t="86582" x="6184900" y="1587500"/>
          <p14:tracePt t="86616" x="6184900" y="1581150"/>
          <p14:tracePt t="86617" x="6146800" y="1574800"/>
          <p14:tracePt t="86633" x="6121400" y="1574800"/>
          <p14:tracePt t="86649" x="6045200" y="1593850"/>
          <p14:tracePt t="86665" x="5930900" y="1638300"/>
          <p14:tracePt t="86682" x="5765800" y="1708150"/>
          <p14:tracePt t="86699" x="5632450" y="1758950"/>
          <p14:tracePt t="86715" x="5499100" y="1803400"/>
          <p14:tracePt t="86732" x="5378450" y="1847850"/>
          <p14:tracePt t="86749" x="5283200" y="1898650"/>
          <p14:tracePt t="86766" x="5213350" y="1943100"/>
          <p14:tracePt t="86897" x="5207000" y="1943100"/>
          <p14:tracePt t="86969" x="5207000" y="1936750"/>
          <p14:tracePt t="86990" x="5219700" y="1930400"/>
          <p14:tracePt t="86999" x="5238750" y="1917700"/>
          <p14:tracePt t="86999" x="5245100" y="1917700"/>
          <p14:tracePt t="87015" x="5391150" y="1905000"/>
          <p14:tracePt t="87033" x="5537200" y="1924050"/>
          <p14:tracePt t="87049" x="5588000" y="1930400"/>
          <p14:tracePt t="87065" x="5683250" y="1949450"/>
          <p14:tracePt t="87082" x="5753100" y="1974850"/>
          <p14:tracePt t="87099" x="5810250" y="1993900"/>
          <p14:tracePt t="87116" x="5854700" y="2000250"/>
          <p14:tracePt t="87132" x="5899150" y="2019300"/>
          <p14:tracePt t="87149" x="5930900" y="2032000"/>
          <p14:tracePt t="87165" x="5969000" y="2051050"/>
          <p14:tracePt t="87182" x="5988050" y="2057400"/>
          <p14:tracePt t="87199" x="5994400" y="2057400"/>
          <p14:tracePt t="87215" x="5994400" y="2063750"/>
          <p14:tracePt t="87337" x="5981700" y="2057400"/>
          <p14:tracePt t="87337" x="5943600" y="2051050"/>
          <p14:tracePt t="87353" x="5899150" y="2038350"/>
          <p14:tracePt t="87360" x="5835650" y="2019300"/>
          <p14:tracePt t="87369" x="5784850" y="2012950"/>
          <p14:tracePt t="87377" x="5715000" y="1993900"/>
          <p14:tracePt t="87382" x="5581650" y="1974850"/>
          <p14:tracePt t="87398" x="5480050" y="1968500"/>
          <p14:tracePt t="87398" x="5461000" y="1968500"/>
          <p14:tracePt t="87417" x="5429250" y="1968500"/>
          <p14:tracePt t="87433" x="5391150" y="1981200"/>
          <p14:tracePt t="87449" x="5334000" y="1987550"/>
          <p14:tracePt t="87465" x="5283200" y="2000250"/>
          <p14:tracePt t="87482" x="5232400" y="2019300"/>
          <p14:tracePt t="87499" x="5181600" y="2038350"/>
          <p14:tracePt t="87516" x="5149850" y="2051050"/>
          <p14:tracePt t="87532" x="5130800" y="2063750"/>
          <p14:tracePt t="87549" x="5118100" y="2063750"/>
          <p14:tracePt t="87565" x="5099050" y="2076450"/>
          <p14:tracePt t="87680" x="5118100" y="2076450"/>
          <p14:tracePt t="87689" x="5137150" y="2070100"/>
          <p14:tracePt t="87696" x="5162550" y="2057400"/>
          <p14:tracePt t="87704" x="5257800" y="2025650"/>
          <p14:tracePt t="87715" x="5378450" y="2006600"/>
          <p14:tracePt t="87732" x="5518150" y="2000250"/>
          <p14:tracePt t="87749" x="5683250" y="2000250"/>
          <p14:tracePt t="87765" x="5803900" y="2000250"/>
          <p14:tracePt t="87782" x="5886450" y="2025650"/>
          <p14:tracePt t="87799" x="5962650" y="2057400"/>
          <p14:tracePt t="87816" x="6019800" y="2082800"/>
          <p14:tracePt t="87833" x="6076950" y="2101850"/>
          <p14:tracePt t="87849" x="6127750" y="2127250"/>
          <p14:tracePt t="87866" x="6184900" y="2152650"/>
          <p14:tracePt t="87882" x="6210300" y="2159000"/>
          <p14:tracePt t="87920" x="6216650" y="2165350"/>
          <p14:tracePt t="88057" x="6191250" y="2159000"/>
          <p14:tracePt t="88065" x="6070600" y="2120900"/>
          <p14:tracePt t="88082" x="6000750" y="2089150"/>
          <p14:tracePt t="88098" x="5829300" y="2044700"/>
          <p14:tracePt t="88099" x="5600700" y="1993900"/>
          <p14:tracePt t="88115" x="5422900" y="1955800"/>
          <p14:tracePt t="88132" x="5283200" y="1949450"/>
          <p14:tracePt t="88149" x="5175250" y="1949450"/>
          <p14:tracePt t="88165" x="5092700" y="1962150"/>
          <p14:tracePt t="88182" x="5035550" y="1993900"/>
          <p14:tracePt t="88199" x="4997450" y="2012950"/>
          <p14:tracePt t="88215" x="4946650" y="2057400"/>
          <p14:tracePt t="88233" x="4921250" y="2070100"/>
          <p14:tracePt t="88249" x="4921250" y="2082800"/>
          <p14:tracePt t="88265" x="4914900" y="2089150"/>
          <p14:tracePt t="88377" x="4914900" y="2095500"/>
          <p14:tracePt t="88391" x="4921250" y="2095500"/>
          <p14:tracePt t="88392" x="4927600" y="2095500"/>
          <p14:tracePt t="88392" x="4953000" y="2089150"/>
          <p14:tracePt t="88401" x="4978400" y="2070100"/>
          <p14:tracePt t="88415" x="5149850" y="1981200"/>
          <p14:tracePt t="88433" x="5302250" y="1943100"/>
          <p14:tracePt t="88449" x="5448300" y="1936750"/>
          <p14:tracePt t="88465" x="5594350" y="1936750"/>
          <p14:tracePt t="88482" x="5715000" y="1936750"/>
          <p14:tracePt t="88498" x="5797550" y="1936750"/>
          <p14:tracePt t="88515" x="5854700" y="1955800"/>
          <p14:tracePt t="88533" x="5886450" y="1968500"/>
          <p14:tracePt t="88549" x="5899150" y="1974850"/>
          <p14:tracePt t="88566" x="5918200" y="1987550"/>
          <p14:tracePt t="88582" x="5937250" y="2000250"/>
          <p14:tracePt t="88599" x="5956300" y="2012950"/>
          <p14:tracePt t="88615" x="5962650" y="2025650"/>
          <p14:tracePt t="88633" x="5975350" y="2032000"/>
          <p14:tracePt t="89529" x="5969000" y="2032000"/>
          <p14:tracePt t="89536" x="5956300" y="2032000"/>
          <p14:tracePt t="89544" x="5949950" y="2025650"/>
          <p14:tracePt t="89551" x="5924550" y="2019300"/>
          <p14:tracePt t="89565" x="5892800" y="2012950"/>
          <p14:tracePt t="89582" x="5854700" y="2006600"/>
          <p14:tracePt t="89599" x="5791200" y="2000250"/>
          <p14:tracePt t="89615" x="5715000" y="2000250"/>
          <p14:tracePt t="89633" x="5651500" y="1987550"/>
          <p14:tracePt t="89648" x="5607050" y="1987550"/>
          <p14:tracePt t="89665" x="5562600" y="1968500"/>
          <p14:tracePt t="89682" x="5530850" y="1962150"/>
          <p14:tracePt t="89699" x="5511800" y="1955800"/>
          <p14:tracePt t="89715" x="5473700" y="1943100"/>
          <p14:tracePt t="89732" x="5435600" y="1936750"/>
          <p14:tracePt t="89748" x="5384800" y="1930400"/>
          <p14:tracePt t="89765" x="5340350" y="1930400"/>
          <p14:tracePt t="89782" x="5270500" y="1955800"/>
          <p14:tracePt t="89799" x="5213350" y="1987550"/>
          <p14:tracePt t="89815" x="5124450" y="2038350"/>
          <p14:tracePt t="89833" x="5067300" y="2076450"/>
          <p14:tracePt t="89849" x="5029200" y="2114550"/>
          <p14:tracePt t="89865" x="5022850" y="2120900"/>
          <p14:tracePt t="89912" x="5016500" y="2120900"/>
          <p14:tracePt t="89918" x="5010150" y="2120900"/>
          <p14:tracePt t="90113" x="4997450" y="2114550"/>
          <p14:tracePt t="90124" x="4997450" y="2108200"/>
          <p14:tracePt t="90144" x="4991100" y="2108200"/>
          <p14:tracePt t="90160" x="4984750" y="2101850"/>
          <p14:tracePt t="90169" x="4972050" y="2095500"/>
          <p14:tracePt t="90176" x="4959350" y="2095500"/>
          <p14:tracePt t="90182" x="4933950" y="2095500"/>
          <p14:tracePt t="90198" x="4895850" y="2095500"/>
          <p14:tracePt t="90215" x="4845050" y="2101850"/>
          <p14:tracePt t="90272" x="4838700" y="2101850"/>
          <p14:tracePt t="90280" x="4832350" y="2108200"/>
          <p14:tracePt t="90291" x="4826000" y="2108200"/>
          <p14:tracePt t="90432" x="4819650" y="2108200"/>
          <p14:tracePt t="90457" x="4819650" y="2095500"/>
          <p14:tracePt t="90464" x="4819650" y="2082800"/>
          <p14:tracePt t="90482" x="4819650" y="2070100"/>
          <p14:tracePt t="90483" x="4819650" y="2057400"/>
          <p14:tracePt t="90498" x="4819650" y="2051050"/>
          <p14:tracePt t="90515" x="4813300" y="2044700"/>
          <p14:tracePt t="90648" x="4806950" y="2044700"/>
          <p14:tracePt t="90649" x="4800600" y="2044700"/>
          <p14:tracePt t="90665" x="4787900" y="2044700"/>
          <p14:tracePt t="90666" x="4768850" y="2057400"/>
          <p14:tracePt t="90682" x="4762500" y="2063750"/>
          <p14:tracePt t="90698" x="4749800" y="2070100"/>
          <p14:tracePt t="90736" x="4743450" y="2076450"/>
          <p14:tracePt t="90736" x="4737100" y="2082800"/>
          <p14:tracePt t="91552" x="4737100" y="2089150"/>
          <p14:tracePt t="91560" x="4743450" y="2089150"/>
          <p14:tracePt t="91576" x="4762500" y="2082800"/>
          <p14:tracePt t="91584" x="4775200" y="2076450"/>
          <p14:tracePt t="91592" x="4806950" y="2051050"/>
          <p14:tracePt t="91600" x="4908550" y="2000250"/>
          <p14:tracePt t="91615" x="4927600" y="1981200"/>
          <p14:tracePt t="91632" x="5067300" y="1962150"/>
          <p14:tracePt t="91648" x="5187950" y="1949450"/>
          <p14:tracePt t="91665" x="5238750" y="1943100"/>
          <p14:tracePt t="91682" x="5257800" y="1943100"/>
          <p14:tracePt t="91698" x="5321300" y="1943100"/>
          <p14:tracePt t="91716" x="5391150" y="1943100"/>
          <p14:tracePt t="91732" x="5467350" y="1955800"/>
          <p14:tracePt t="91748" x="5530850" y="1968500"/>
          <p14:tracePt t="91765" x="5556250" y="1981200"/>
          <p14:tracePt t="91782" x="5594350" y="1993900"/>
          <p14:tracePt t="91798" x="5638800" y="2012950"/>
          <p14:tracePt t="91815" x="5676900" y="2032000"/>
          <p14:tracePt t="91872" x="5683250" y="2032000"/>
          <p14:tracePt t="91880" x="5695950" y="2044700"/>
          <p14:tracePt t="91888" x="5715000" y="2063750"/>
          <p14:tracePt t="91899" x="5740400" y="2089150"/>
          <p14:tracePt t="91915" x="5772150" y="2108200"/>
          <p14:tracePt t="91931" x="5791200" y="2120900"/>
          <p14:tracePt t="91948" x="5803900" y="2127250"/>
          <p14:tracePt t="91965" x="5810250" y="2133600"/>
          <p14:tracePt t="92032" x="5816600" y="2133600"/>
          <p14:tracePt t="92048" x="5822950" y="2133600"/>
          <p14:tracePt t="92137" x="5822950" y="2139950"/>
          <p14:tracePt t="92144" x="5822950" y="2146300"/>
          <p14:tracePt t="93081" x="5822950" y="2152650"/>
          <p14:tracePt t="93087" x="5797550" y="2152650"/>
          <p14:tracePt t="93100" x="5765800" y="2152650"/>
          <p14:tracePt t="93100" x="5695950" y="2152650"/>
          <p14:tracePt t="93116" x="5638800" y="2152650"/>
          <p14:tracePt t="93133" x="5581650" y="2171700"/>
          <p14:tracePt t="93149" x="5543550" y="2190750"/>
          <p14:tracePt t="93166" x="5537200" y="2190750"/>
          <p14:tracePt t="93183" x="5530850" y="2190750"/>
          <p14:tracePt t="93200" x="5499100" y="2209800"/>
          <p14:tracePt t="93216" x="5454650" y="2235200"/>
          <p14:tracePt t="93234" x="5435600" y="2247900"/>
          <p14:tracePt t="93249" x="5416550" y="2247900"/>
          <p14:tracePt t="93266" x="5397500" y="2260600"/>
          <p14:tracePt t="93283" x="5365750" y="2260600"/>
          <p14:tracePt t="93299" x="5327650" y="2266950"/>
          <p14:tracePt t="93316" x="5264150" y="2266950"/>
          <p14:tracePt t="93333" x="5200650" y="2273300"/>
          <p14:tracePt t="93349" x="5143500" y="2279650"/>
          <p14:tracePt t="93366" x="5099050" y="2292350"/>
          <p14:tracePt t="93383" x="5086350" y="2298700"/>
          <p14:tracePt t="93441" x="5080000" y="2298700"/>
          <p14:tracePt t="93450" x="5067300" y="2311400"/>
          <p14:tracePt t="93521" x="5060950" y="2317750"/>
          <p14:tracePt t="93537" x="5054600" y="2317750"/>
          <p14:tracePt t="93558" x="5048250" y="2324100"/>
          <p14:tracePt t="93577" x="5041900" y="2330450"/>
          <p14:tracePt t="93593" x="5041900" y="2336800"/>
          <p14:tracePt t="93609" x="5035550" y="2336800"/>
          <p14:tracePt t="93625" x="5029200" y="2343150"/>
          <p14:tracePt t="93641" x="5029200" y="2349500"/>
          <p14:tracePt t="93657" x="5022850" y="2355850"/>
          <p14:tracePt t="93673" x="5016500" y="2368550"/>
          <p14:tracePt t="93673" x="5003800" y="2374900"/>
          <p14:tracePt t="93681" x="5003800" y="2381250"/>
          <p14:tracePt t="93699" x="4997450" y="2387600"/>
          <p14:tracePt t="93700" x="4997450" y="2393950"/>
          <p14:tracePt t="93737" x="4991100" y="2406650"/>
          <p14:tracePt t="93873" x="4997450" y="2406650"/>
          <p14:tracePt t="93889" x="5003800" y="2406650"/>
          <p14:tracePt t="93897" x="5029200" y="2393950"/>
          <p14:tracePt t="93905" x="5073650" y="2355850"/>
          <p14:tracePt t="93916" x="5137150" y="2317750"/>
          <p14:tracePt t="93933" x="5149850" y="2311400"/>
          <p14:tracePt t="93950" x="5257800" y="2292350"/>
          <p14:tracePt t="93965" x="5372100" y="2286000"/>
          <p14:tracePt t="93982" x="5480050" y="2286000"/>
          <p14:tracePt t="93999" x="5575300" y="2286000"/>
          <p14:tracePt t="93999" x="5594350" y="2286000"/>
          <p14:tracePt t="94017" x="5645150" y="2286000"/>
          <p14:tracePt t="94033" x="5708650" y="2292350"/>
          <p14:tracePt t="94050" x="5740400" y="2305050"/>
          <p14:tracePt t="94066" x="5784850" y="2311400"/>
          <p14:tracePt t="94083" x="5816600" y="2324100"/>
          <p14:tracePt t="94099" x="5829300" y="2324100"/>
          <p14:tracePt t="94116" x="5842000" y="2330450"/>
          <p14:tracePt t="94133" x="5854700" y="2330450"/>
          <p14:tracePt t="94177" x="5861050" y="2330450"/>
          <p14:tracePt t="94217" x="5867400" y="2336800"/>
          <p14:tracePt t="94242" x="5873750" y="2336800"/>
          <p14:tracePt t="94257" x="5880100" y="2343150"/>
          <p14:tracePt t="94849" x="5873750" y="2349500"/>
          <p14:tracePt t="94857" x="5873750" y="2355850"/>
          <p14:tracePt t="94866" x="5861050" y="2362200"/>
          <p14:tracePt t="94868" x="5854700" y="2374900"/>
          <p14:tracePt t="94883" x="5835650" y="2406650"/>
          <p14:tracePt t="94899" x="5791200" y="2476500"/>
          <p14:tracePt t="94916" x="5740400" y="2584450"/>
          <p14:tracePt t="94933" x="5683250" y="2711450"/>
          <p14:tracePt t="94949" x="5632450" y="2844800"/>
          <p14:tracePt t="94966" x="5594350" y="2971800"/>
          <p14:tracePt t="94983" x="5568950" y="3105150"/>
          <p14:tracePt t="94999" x="5556250" y="3200400"/>
          <p14:tracePt t="94999" x="5549900" y="3244850"/>
          <p14:tracePt t="95018" x="5543550" y="3302000"/>
          <p14:tracePt t="95034" x="5543550" y="3321050"/>
          <p14:tracePt t="95049" x="5543550" y="3333750"/>
          <p14:tracePt t="95153" x="5537200" y="3333750"/>
          <p14:tracePt t="95165" x="5537200" y="3340100"/>
          <p14:tracePt t="95233" x="5530850" y="3340100"/>
          <p14:tracePt t="95257" x="5530850" y="3346450"/>
          <p14:tracePt t="95266" x="5524500" y="3352800"/>
          <p14:tracePt t="95266" x="5518150" y="3371850"/>
          <p14:tracePt t="95283" x="5518150" y="3384550"/>
          <p14:tracePt t="95299" x="5518150" y="3397250"/>
          <p14:tracePt t="95316" x="5511800" y="3409950"/>
          <p14:tracePt t="95333" x="5511800" y="3429000"/>
          <p14:tracePt t="95349" x="5505450" y="3435350"/>
          <p14:tracePt t="95366" x="5505450" y="3441700"/>
          <p14:tracePt t="95383" x="5505450" y="3454400"/>
          <p14:tracePt t="95399" x="5505450" y="3460750"/>
          <p14:tracePt t="95416" x="5505450" y="3467100"/>
          <p14:tracePt t="95434" x="5505450" y="3486150"/>
          <p14:tracePt t="95449" x="5505450" y="3505200"/>
          <p14:tracePt t="95466" x="5505450" y="3517900"/>
          <p14:tracePt t="95482" x="5505450" y="3524250"/>
          <p14:tracePt t="95499" x="5505450" y="3530600"/>
          <p14:tracePt t="95617" x="5505450" y="3536950"/>
          <p14:tracePt t="95626" x="5505450" y="3549650"/>
          <p14:tracePt t="95633" x="5505450" y="3556000"/>
          <p14:tracePt t="95649" x="5511800" y="3587750"/>
          <p14:tracePt t="95650" x="5524500" y="3632200"/>
          <p14:tracePt t="95666" x="5530850" y="3695700"/>
          <p14:tracePt t="95683" x="5543550" y="3784600"/>
          <p14:tracePt t="95699" x="5556250" y="3898900"/>
          <p14:tracePt t="95716" x="5568950" y="3930650"/>
          <p14:tracePt t="95733" x="5613400" y="4083050"/>
          <p14:tracePt t="95749" x="5664200" y="4235450"/>
          <p14:tracePt t="95766" x="5721350" y="4368800"/>
          <p14:tracePt t="95782" x="5759450" y="4470400"/>
          <p14:tracePt t="95799" x="5791200" y="4533900"/>
          <p14:tracePt t="95816" x="5810250" y="4591050"/>
          <p14:tracePt t="95833" x="5829300" y="4610100"/>
          <p14:tracePt t="95849" x="5842000" y="4635500"/>
          <p14:tracePt t="95866" x="5848350" y="4641850"/>
          <p14:tracePt t="95883" x="5867400" y="4660900"/>
          <p14:tracePt t="95899" x="5905500" y="4692650"/>
          <p14:tracePt t="95916" x="5956300" y="4724400"/>
          <p14:tracePt t="95933" x="6064250" y="4775200"/>
          <p14:tracePt t="95949" x="6203950" y="4838700"/>
          <p14:tracePt t="95966" x="6350000" y="4895850"/>
          <p14:tracePt t="95983" x="6534150" y="4959350"/>
          <p14:tracePt t="95999" x="6705600" y="5016500"/>
          <p14:tracePt t="96016" x="6870700" y="5086350"/>
          <p14:tracePt t="96033" x="6946900" y="5118100"/>
          <p14:tracePt t="96049" x="6997700" y="5143500"/>
          <p14:tracePt t="96066" x="7023100" y="5149850"/>
          <p14:tracePt t="96082" x="7035800" y="5156200"/>
          <p14:tracePt t="96121" x="7042150" y="5156200"/>
          <p14:tracePt t="96137" x="7048500" y="5156200"/>
          <p14:tracePt t="9652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Osmotic Pressure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Second species</a:t>
            </a:r>
          </a:p>
          <a:p>
            <a:pPr lvl="1"/>
            <a:r>
              <a:rPr lang="en-US"/>
              <a:t>Cannot pass through</a:t>
            </a:r>
          </a:p>
        </p:txBody>
      </p:sp>
      <p:pic>
        <p:nvPicPr>
          <p:cNvPr id="53252" name="Picture 4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2913" y="1857375"/>
            <a:ext cx="3554412" cy="4610100"/>
          </a:xfrm>
          <a:prstGeom prst="rect">
            <a:avLst/>
          </a:prstGeom>
          <a:noFill/>
        </p:spPr>
      </p:pic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2251075" y="3108325"/>
          <a:ext cx="23209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6" imgW="723600" imgH="215640" progId="Equation.3">
                  <p:embed/>
                </p:oleObj>
              </mc:Choice>
              <mc:Fallback>
                <p:oleObj name="Equation" r:id="rId6" imgW="7236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3108325"/>
                        <a:ext cx="2320925" cy="692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2109788" y="4035425"/>
          <a:ext cx="2462212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8" imgW="711000" imgH="215640" progId="Equation.3">
                  <p:embed/>
                </p:oleObj>
              </mc:Choice>
              <mc:Fallback>
                <p:oleObj name="Equation" r:id="rId8" imgW="71100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4035425"/>
                        <a:ext cx="2462212" cy="7477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7"/>
          <p:cNvGraphicFramePr>
            <a:graphicFrameLocks noChangeAspect="1"/>
          </p:cNvGraphicFramePr>
          <p:nvPr/>
        </p:nvGraphicFramePr>
        <p:xfrm>
          <a:off x="2044700" y="4995863"/>
          <a:ext cx="259397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10" imgW="749160" imgH="215640" progId="Equation.3">
                  <p:embed/>
                </p:oleObj>
              </mc:Choice>
              <mc:Fallback>
                <p:oleObj name="Equation" r:id="rId10" imgW="74916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4995863"/>
                        <a:ext cx="2593975" cy="7477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70"/>
    </mc:Choice>
    <mc:Fallback xmlns="">
      <p:transition spd="slow" advTm="8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81" x="6826250" y="3600450"/>
          <p14:tracePt t="15612" x="6819900" y="3600450"/>
          <p14:tracePt t="15619" x="6819900" y="3594100"/>
          <p14:tracePt t="15732" x="6819900" y="3613150"/>
          <p14:tracePt t="15740" x="6826250" y="3613150"/>
          <p14:tracePt t="15748" x="6832600" y="3619500"/>
          <p14:tracePt t="15752" x="6845300" y="3644900"/>
          <p14:tracePt t="15766" x="6851650" y="3651250"/>
          <p14:tracePt t="15784" x="6858000" y="3657600"/>
          <p14:tracePt t="15860" x="6858000" y="3663950"/>
          <p14:tracePt t="15867" x="6877050" y="3663950"/>
          <p14:tracePt t="15892" x="6889750" y="3663950"/>
          <p14:tracePt t="15900" x="6908800" y="3663950"/>
          <p14:tracePt t="15908" x="6921500" y="3663950"/>
          <p14:tracePt t="15917" x="6953250" y="3663950"/>
          <p14:tracePt t="15933" x="6972300" y="3663950"/>
          <p14:tracePt t="15949" x="6997700" y="3663950"/>
          <p14:tracePt t="15966" x="7016750" y="3651250"/>
          <p14:tracePt t="15984" x="7035800" y="3632200"/>
          <p14:tracePt t="15999" x="7054850" y="3613150"/>
          <p14:tracePt t="16017" x="7067550" y="3594100"/>
          <p14:tracePt t="16033" x="7086600" y="3568700"/>
          <p14:tracePt t="16050" x="7099300" y="3556000"/>
          <p14:tracePt t="16066" x="7112000" y="3543300"/>
          <p14:tracePt t="16083" x="7131050" y="3524250"/>
          <p14:tracePt t="16100" x="7137400" y="3517900"/>
          <p14:tracePt t="16116" x="7143750" y="3505200"/>
          <p14:tracePt t="16133" x="7143750" y="3492500"/>
          <p14:tracePt t="16150" x="7143750" y="3473450"/>
          <p14:tracePt t="16166" x="7143750" y="3448050"/>
          <p14:tracePt t="16183" x="7143750" y="3416300"/>
          <p14:tracePt t="16199" x="7131050" y="3403600"/>
          <p14:tracePt t="16216" x="7112000" y="3378200"/>
          <p14:tracePt t="16233" x="7105650" y="3371850"/>
          <p14:tracePt t="16250" x="7092950" y="3371850"/>
          <p14:tracePt t="16266" x="7080250" y="3371850"/>
          <p14:tracePt t="16283" x="7054850" y="3365500"/>
          <p14:tracePt t="16300" x="7035800" y="3365500"/>
          <p14:tracePt t="16316" x="7010400" y="3365500"/>
          <p14:tracePt t="16333" x="6997700" y="3365500"/>
          <p14:tracePt t="16350" x="6985000" y="3365500"/>
          <p14:tracePt t="16366" x="6972300" y="3365500"/>
          <p14:tracePt t="16383" x="6953250" y="3371850"/>
          <p14:tracePt t="16400" x="6934200" y="3378200"/>
          <p14:tracePt t="16416" x="6921500" y="3384550"/>
          <p14:tracePt t="16432" x="6896100" y="3397250"/>
          <p14:tracePt t="16450" x="6877050" y="3416300"/>
          <p14:tracePt t="16466" x="6858000" y="3435350"/>
          <p14:tracePt t="16483" x="6845300" y="3460750"/>
          <p14:tracePt t="16500" x="6845300" y="3473450"/>
          <p14:tracePt t="16516" x="6845300" y="3492500"/>
          <p14:tracePt t="16533" x="6838950" y="3505200"/>
          <p14:tracePt t="16550" x="6838950" y="3524250"/>
          <p14:tracePt t="16566" x="6838950" y="3549650"/>
          <p14:tracePt t="16583" x="6838950" y="3575050"/>
          <p14:tracePt t="16599" x="6838950" y="3600450"/>
          <p14:tracePt t="16616" x="6845300" y="3619500"/>
          <p14:tracePt t="16633" x="6851650" y="3632200"/>
          <p14:tracePt t="16650" x="6851650" y="3638550"/>
          <p14:tracePt t="16667" x="6858000" y="3651250"/>
          <p14:tracePt t="16683" x="6864350" y="3657600"/>
          <p14:tracePt t="16700" x="6870700" y="3657600"/>
          <p14:tracePt t="17004" x="6883400" y="3670300"/>
          <p14:tracePt t="17012" x="6902450" y="3683000"/>
          <p14:tracePt t="17020" x="6934200" y="3708400"/>
          <p14:tracePt t="17027" x="6978650" y="3727450"/>
          <p14:tracePt t="17035" x="7099300" y="3790950"/>
          <p14:tracePt t="17049" x="7251700" y="3841750"/>
          <p14:tracePt t="17066" x="7289800" y="3854450"/>
          <p14:tracePt t="17083" x="7321550" y="3860800"/>
          <p14:tracePt t="17100" x="7391400" y="3860800"/>
          <p14:tracePt t="17116" x="7442200" y="3860800"/>
          <p14:tracePt t="17133" x="7480300" y="3841750"/>
          <p14:tracePt t="17149" x="7512050" y="3822700"/>
          <p14:tracePt t="17166" x="7543800" y="3797300"/>
          <p14:tracePt t="17183" x="7556500" y="3778250"/>
          <p14:tracePt t="17199" x="7569200" y="3759200"/>
          <p14:tracePt t="17216" x="7575550" y="3733800"/>
          <p14:tracePt t="17233" x="7594600" y="3708400"/>
          <p14:tracePt t="17250" x="7594600" y="3702050"/>
          <p14:tracePt t="17266" x="7594600" y="3689350"/>
          <p14:tracePt t="17283" x="7607300" y="3670300"/>
          <p14:tracePt t="17300" x="7620000" y="3651250"/>
          <p14:tracePt t="17316" x="7651750" y="3619500"/>
          <p14:tracePt t="17333" x="7683500" y="3587750"/>
          <p14:tracePt t="17349" x="7734300" y="3556000"/>
          <p14:tracePt t="17366" x="7778750" y="3517900"/>
          <p14:tracePt t="17383" x="7810500" y="3492500"/>
          <p14:tracePt t="17399" x="7829550" y="3473450"/>
          <p14:tracePt t="17416" x="7842250" y="3460750"/>
          <p14:tracePt t="17433" x="7842250" y="3454400"/>
          <p14:tracePt t="17450" x="7848600" y="3454400"/>
          <p14:tracePt t="17466" x="7848600" y="3448050"/>
          <p14:tracePt t="17483" x="7848600" y="3441700"/>
          <p14:tracePt t="17524" x="7823200" y="3441700"/>
          <p14:tracePt t="17532" x="7785100" y="3441700"/>
          <p14:tracePt t="17542" x="7759700" y="3448050"/>
          <p14:tracePt t="17549" x="7708900" y="3479800"/>
          <p14:tracePt t="17566" x="7670800" y="3511550"/>
          <p14:tracePt t="17583" x="7645400" y="3556000"/>
          <p14:tracePt t="17599" x="7632700" y="3613150"/>
          <p14:tracePt t="17616" x="7632700" y="3651250"/>
          <p14:tracePt t="17633" x="7632700" y="3689350"/>
          <p14:tracePt t="17649" x="7651750" y="3733800"/>
          <p14:tracePt t="17667" x="7670800" y="3765550"/>
          <p14:tracePt t="17683" x="7727950" y="3810000"/>
          <p14:tracePt t="17701" x="7785100" y="3835400"/>
          <p14:tracePt t="17716" x="7829550" y="3841750"/>
          <p14:tracePt t="17733" x="7874000" y="3841750"/>
          <p14:tracePt t="17749" x="7912100" y="3841750"/>
          <p14:tracePt t="17766" x="7937500" y="3829050"/>
          <p14:tracePt t="17783" x="7962900" y="3803650"/>
          <p14:tracePt t="17800" x="7981950" y="3765550"/>
          <p14:tracePt t="17816" x="7994650" y="3721100"/>
          <p14:tracePt t="17833" x="8007350" y="3676650"/>
          <p14:tracePt t="17849" x="8013700" y="3644900"/>
          <p14:tracePt t="17866" x="8013700" y="3619500"/>
          <p14:tracePt t="17883" x="8013700" y="3587750"/>
          <p14:tracePt t="17900" x="8007350" y="3568700"/>
          <p14:tracePt t="17916" x="8001000" y="3562350"/>
          <p14:tracePt t="17933" x="7981950" y="3543300"/>
          <p14:tracePt t="17949" x="7962900" y="3524250"/>
          <p14:tracePt t="17966" x="7937500" y="3511550"/>
          <p14:tracePt t="17983" x="7912100" y="3505200"/>
          <p14:tracePt t="18000" x="7886700" y="3505200"/>
          <p14:tracePt t="18016" x="7880350" y="3505200"/>
          <p14:tracePt t="18033" x="7867650" y="3505200"/>
          <p14:tracePt t="18049" x="7854950" y="3505200"/>
          <p14:tracePt t="18066" x="7848600" y="3505200"/>
          <p14:tracePt t="18083" x="7842250" y="3511550"/>
          <p14:tracePt t="19429" x="7829550" y="3524250"/>
          <p14:tracePt t="19436" x="7804150" y="3543300"/>
          <p14:tracePt t="19445" x="7778750" y="3562350"/>
          <p14:tracePt t="19451" x="7715250" y="3600450"/>
          <p14:tracePt t="19467" x="7620000" y="3644900"/>
          <p14:tracePt t="19467" x="7562850" y="3670300"/>
          <p14:tracePt t="19485" x="7454900" y="3721100"/>
          <p14:tracePt t="19500" x="7353300" y="3759200"/>
          <p14:tracePt t="19516" x="7219950" y="3797300"/>
          <p14:tracePt t="19533" x="7073900" y="3816350"/>
          <p14:tracePt t="19550" x="6985000" y="3822700"/>
          <p14:tracePt t="19566" x="6915150" y="3841750"/>
          <p14:tracePt t="19583" x="6858000" y="3860800"/>
          <p14:tracePt t="19599" x="6826250" y="3860800"/>
          <p14:tracePt t="19616" x="6788150" y="3873500"/>
          <p14:tracePt t="19633" x="6781800" y="3873500"/>
          <p14:tracePt t="19649" x="6769100" y="3873500"/>
          <p14:tracePt t="19765" x="6775450" y="3860800"/>
          <p14:tracePt t="19773" x="6781800" y="3841750"/>
          <p14:tracePt t="19784" x="6800850" y="3829050"/>
          <p14:tracePt t="19785" x="6838950" y="3797300"/>
          <p14:tracePt t="19800" x="6864350" y="3771900"/>
          <p14:tracePt t="19817" x="6908800" y="3740150"/>
          <p14:tracePt t="19834" x="6946900" y="3721100"/>
          <p14:tracePt t="19851" x="6959600" y="3714750"/>
          <p14:tracePt t="19867" x="6972300" y="3708400"/>
          <p14:tracePt t="19885" x="6978650" y="3708400"/>
          <p14:tracePt t="19925" x="6985000" y="3708400"/>
          <p14:tracePt t="19941" x="6991350" y="3708400"/>
          <p14:tracePt t="19956" x="6997700" y="3708400"/>
          <p14:tracePt t="19964" x="7004050" y="3708400"/>
          <p14:tracePt t="19973" x="7023100" y="3708400"/>
          <p14:tracePt t="19984" x="7042150" y="3702050"/>
          <p14:tracePt t="20000" x="7054850" y="3695700"/>
          <p14:tracePt t="20017" x="7073900" y="3683000"/>
          <p14:tracePt t="20034" x="7092950" y="3676650"/>
          <p14:tracePt t="20051" x="7112000" y="3657600"/>
          <p14:tracePt t="20067" x="7131050" y="3632200"/>
          <p14:tracePt t="20084" x="7131050" y="3562350"/>
          <p14:tracePt t="20101" x="7131050" y="3524250"/>
          <p14:tracePt t="20117" x="7131050" y="3479800"/>
          <p14:tracePt t="20134" x="7118350" y="3454400"/>
          <p14:tracePt t="20151" x="7099300" y="3429000"/>
          <p14:tracePt t="20167" x="7073900" y="3403600"/>
          <p14:tracePt t="20184" x="7061200" y="3384550"/>
          <p14:tracePt t="20200" x="7029450" y="3371850"/>
          <p14:tracePt t="20217" x="6997700" y="3359150"/>
          <p14:tracePt t="20234" x="6946900" y="3346450"/>
          <p14:tracePt t="20251" x="6896100" y="3333750"/>
          <p14:tracePt t="20267" x="6832600" y="3321050"/>
          <p14:tracePt t="20284" x="6769100" y="3314700"/>
          <p14:tracePt t="20301" x="6743700" y="3314700"/>
          <p14:tracePt t="20316" x="6724650" y="3314700"/>
          <p14:tracePt t="20333" x="6692900" y="3333750"/>
          <p14:tracePt t="20349" x="6673850" y="3359150"/>
          <p14:tracePt t="20366" x="6654800" y="3409950"/>
          <p14:tracePt t="20383" x="6654800" y="3460750"/>
          <p14:tracePt t="20399" x="6654800" y="3511550"/>
          <p14:tracePt t="20416" x="6661150" y="3543300"/>
          <p14:tracePt t="20432" x="6673850" y="3575050"/>
          <p14:tracePt t="20450" x="6692900" y="3606800"/>
          <p14:tracePt t="20466" x="6711950" y="3625850"/>
          <p14:tracePt t="20466" x="6724650" y="3632200"/>
          <p14:tracePt t="20484" x="6743700" y="3651250"/>
          <p14:tracePt t="20500" x="6788150" y="3670300"/>
          <p14:tracePt t="20516" x="6851650" y="3689350"/>
          <p14:tracePt t="20533" x="6908800" y="3708400"/>
          <p14:tracePt t="20549" x="6953250" y="3714750"/>
          <p14:tracePt t="20566" x="6978650" y="3721100"/>
          <p14:tracePt t="20583" x="7004050" y="3721100"/>
          <p14:tracePt t="20599" x="7023100" y="3721100"/>
          <p14:tracePt t="20616" x="7035800" y="3721100"/>
          <p14:tracePt t="20633" x="7054850" y="3714750"/>
          <p14:tracePt t="20649" x="7061200" y="3708400"/>
          <p14:tracePt t="20666" x="7067550" y="3702050"/>
          <p14:tracePt t="20813" x="7067550" y="3708400"/>
          <p14:tracePt t="20821" x="7067550" y="3727450"/>
          <p14:tracePt t="20828" x="7067550" y="3740150"/>
          <p14:tracePt t="20835" x="7073900" y="3771900"/>
          <p14:tracePt t="20876" x="7073900" y="3778250"/>
          <p14:tracePt t="20973" x="7073900" y="3771900"/>
          <p14:tracePt t="21013" x="7073900" y="3765550"/>
          <p14:tracePt t="21020" x="7073900" y="3752850"/>
          <p14:tracePt t="21028" x="7073900" y="3746500"/>
          <p14:tracePt t="21034" x="7073900" y="3721100"/>
          <p14:tracePt t="21051" x="7067550" y="3702050"/>
          <p14:tracePt t="21067" x="7048500" y="3683000"/>
          <p14:tracePt t="21084" x="7023100" y="3657600"/>
          <p14:tracePt t="21101" x="6997700" y="3651250"/>
          <p14:tracePt t="21117" x="6985000" y="3651250"/>
          <p14:tracePt t="21134" x="6959600" y="3644900"/>
          <p14:tracePt t="21150" x="6934200" y="3638550"/>
          <p14:tracePt t="21167" x="6908800" y="3638550"/>
          <p14:tracePt t="21184" x="6889750" y="3638550"/>
          <p14:tracePt t="21200" x="6858000" y="3638550"/>
          <p14:tracePt t="21217" x="6838950" y="3644900"/>
          <p14:tracePt t="21234" x="6826250" y="3644900"/>
          <p14:tracePt t="21250" x="6813550" y="3651250"/>
          <p14:tracePt t="21267" x="6794500" y="3670300"/>
          <p14:tracePt t="21283" x="6775450" y="3714750"/>
          <p14:tracePt t="21301" x="6775450" y="3740150"/>
          <p14:tracePt t="21317" x="6769100" y="3778250"/>
          <p14:tracePt t="21334" x="6769100" y="3803650"/>
          <p14:tracePt t="21350" x="6775450" y="3835400"/>
          <p14:tracePt t="21367" x="6788150" y="3860800"/>
          <p14:tracePt t="21384" x="6807200" y="3892550"/>
          <p14:tracePt t="21400" x="6826250" y="3924300"/>
          <p14:tracePt t="21417" x="6845300" y="3937000"/>
          <p14:tracePt t="21434" x="6845300" y="3943350"/>
          <p14:tracePt t="21476" x="6851650" y="3949700"/>
          <p14:tracePt t="21493" x="6883400" y="3968750"/>
          <p14:tracePt t="21500" x="6896100" y="3968750"/>
          <p14:tracePt t="21501" x="6921500" y="3981450"/>
          <p14:tracePt t="21517" x="6940550" y="3981450"/>
          <p14:tracePt t="21534" x="6965950" y="3981450"/>
          <p14:tracePt t="21550" x="6985000" y="3981450"/>
          <p14:tracePt t="21567" x="7010400" y="3975100"/>
          <p14:tracePt t="21583" x="7035800" y="3956050"/>
          <p14:tracePt t="21600" x="7042150" y="3943350"/>
          <p14:tracePt t="21617" x="7048500" y="3917950"/>
          <p14:tracePt t="21634" x="7048500" y="3911600"/>
          <p14:tracePt t="21677" x="7048500" y="3905250"/>
          <p14:tracePt t="21693" x="7048500" y="3898900"/>
          <p14:tracePt t="21694" x="7042150" y="3898900"/>
          <p14:tracePt t="21724" x="7042150" y="3892550"/>
          <p14:tracePt t="21740" x="7035800" y="3892550"/>
          <p14:tracePt t="21780" x="7029450" y="3892550"/>
          <p14:tracePt t="21788" x="7023100" y="3892550"/>
          <p14:tracePt t="21799" x="7016750" y="3892550"/>
          <p14:tracePt t="21799" x="6985000" y="3886200"/>
          <p14:tracePt t="21816" x="6915150" y="3873500"/>
          <p14:tracePt t="21833" x="6794500" y="3854450"/>
          <p14:tracePt t="21849" x="6654800" y="3822700"/>
          <p14:tracePt t="21866" x="6527800" y="3810000"/>
          <p14:tracePt t="21883" x="6470650" y="3790950"/>
          <p14:tracePt t="21899" x="6451600" y="3790950"/>
          <p14:tracePt t="22021" x="6464300" y="3803650"/>
          <p14:tracePt t="22028" x="6477000" y="3816350"/>
          <p14:tracePt t="22036" x="6508750" y="3835400"/>
          <p14:tracePt t="22044" x="6521450" y="3841750"/>
          <p14:tracePt t="22052" x="6565900" y="3873500"/>
          <p14:tracePt t="22067" x="6610350" y="3879850"/>
          <p14:tracePt t="22083" x="6642100" y="3879850"/>
          <p14:tracePt t="22124" x="6648450" y="3879850"/>
          <p14:tracePt t="22133" x="6654800" y="3867150"/>
          <p14:tracePt t="22134" x="6661150" y="3841750"/>
          <p14:tracePt t="22150" x="6667500" y="3816350"/>
          <p14:tracePt t="22167" x="6667500" y="3797300"/>
          <p14:tracePt t="22184" x="6667500" y="3784600"/>
          <p14:tracePt t="22201" x="6667500" y="3771900"/>
          <p14:tracePt t="22217" x="6654800" y="3765550"/>
          <p14:tracePt t="22234" x="6648450" y="3752850"/>
          <p14:tracePt t="22250" x="6629400" y="3740150"/>
          <p14:tracePt t="22266" x="6584950" y="3727450"/>
          <p14:tracePt t="22283" x="6559550" y="3714750"/>
          <p14:tracePt t="22299" x="6515100" y="3714750"/>
          <p14:tracePt t="22316" x="6502400" y="3714750"/>
          <p14:tracePt t="22333" x="6483350" y="3714750"/>
          <p14:tracePt t="22349" x="6464300" y="3727450"/>
          <p14:tracePt t="22366" x="6451600" y="3746500"/>
          <p14:tracePt t="22382" x="6438900" y="3778250"/>
          <p14:tracePt t="22399" x="6438900" y="3803650"/>
          <p14:tracePt t="22416" x="6438900" y="3829050"/>
          <p14:tracePt t="22433" x="6451600" y="3860800"/>
          <p14:tracePt t="22450" x="6470650" y="3892550"/>
          <p14:tracePt t="22467" x="6483350" y="3911600"/>
          <p14:tracePt t="22483" x="6502400" y="3937000"/>
          <p14:tracePt t="22501" x="6521450" y="3949700"/>
          <p14:tracePt t="22517" x="6540500" y="3956050"/>
          <p14:tracePt t="22534" x="6565900" y="3956050"/>
          <p14:tracePt t="22550" x="6584950" y="3956050"/>
          <p14:tracePt t="22567" x="6591300" y="3956050"/>
          <p14:tracePt t="22584" x="6597650" y="3956050"/>
          <p14:tracePt t="22748" x="6597650" y="3975100"/>
          <p14:tracePt t="22749" x="6597650" y="3981450"/>
          <p14:tracePt t="22767" x="6616700" y="3994150"/>
          <p14:tracePt t="22768" x="6648450" y="4064000"/>
          <p14:tracePt t="22783" x="6711950" y="4146550"/>
          <p14:tracePt t="22799" x="6769100" y="4210050"/>
          <p14:tracePt t="22816" x="6800850" y="4235450"/>
          <p14:tracePt t="22832" x="6832600" y="4235450"/>
          <p14:tracePt t="22849" x="6851650" y="4235450"/>
          <p14:tracePt t="22866" x="6883400" y="4235450"/>
          <p14:tracePt t="22883" x="6908800" y="4197350"/>
          <p14:tracePt t="22899" x="6946900" y="4127500"/>
          <p14:tracePt t="22916" x="6965950" y="4089400"/>
          <p14:tracePt t="22932" x="6978650" y="4051300"/>
          <p14:tracePt t="22950" x="6985000" y="4038600"/>
          <p14:tracePt t="22967" x="6985000" y="4025900"/>
          <p14:tracePt t="22984" x="6985000" y="4013200"/>
          <p14:tracePt t="23000" x="6978650" y="3994150"/>
          <p14:tracePt t="23017" x="6959600" y="3962400"/>
          <p14:tracePt t="23033" x="6934200" y="3937000"/>
          <p14:tracePt t="23050" x="6908800" y="3917950"/>
          <p14:tracePt t="23067" x="6889750" y="3911600"/>
          <p14:tracePt t="23084" x="6870700" y="3911600"/>
          <p14:tracePt t="23100" x="6858000" y="3911600"/>
          <p14:tracePt t="23117" x="6838950" y="3917950"/>
          <p14:tracePt t="23133" x="6819900" y="3943350"/>
          <p14:tracePt t="23150" x="6800850" y="3975100"/>
          <p14:tracePt t="23167" x="6800850" y="3987800"/>
          <p14:tracePt t="23220" x="6800850" y="4000500"/>
          <p14:tracePt t="23228" x="6800850" y="4006850"/>
          <p14:tracePt t="23236" x="6807200" y="4013200"/>
          <p14:tracePt t="23244" x="6807200" y="4019550"/>
          <p14:tracePt t="23249" x="6819900" y="4025900"/>
          <p14:tracePt t="23266" x="6826250" y="4038600"/>
          <p14:tracePt t="23282" x="6832600" y="4044950"/>
          <p14:tracePt t="23299" x="6838950" y="4044950"/>
          <p14:tracePt t="23316" x="6845300" y="4051300"/>
          <p14:tracePt t="23333" x="6851650" y="4051300"/>
          <p14:tracePt t="23350" x="6864350" y="4051300"/>
          <p14:tracePt t="25068" x="6870700" y="4051300"/>
          <p14:tracePt t="25076" x="6896100" y="4051300"/>
          <p14:tracePt t="25084" x="6959600" y="4044950"/>
          <p14:tracePt t="25093" x="6997700" y="4038600"/>
          <p14:tracePt t="25100" x="7048500" y="4025900"/>
          <p14:tracePt t="25117" x="7073900" y="4013200"/>
          <p14:tracePt t="25134" x="7092950" y="4006850"/>
          <p14:tracePt t="25150" x="7105650" y="3994150"/>
          <p14:tracePt t="25167" x="7131050" y="3962400"/>
          <p14:tracePt t="25183" x="7150100" y="3937000"/>
          <p14:tracePt t="25200" x="7169150" y="3892550"/>
          <p14:tracePt t="25217" x="7181850" y="3835400"/>
          <p14:tracePt t="25233" x="7194550" y="3784600"/>
          <p14:tracePt t="25249" x="7200900" y="3733800"/>
          <p14:tracePt t="25266" x="7200900" y="3676650"/>
          <p14:tracePt t="25282" x="7200900" y="3625850"/>
          <p14:tracePt t="25299" x="7200900" y="3556000"/>
          <p14:tracePt t="25316" x="7194550" y="3505200"/>
          <p14:tracePt t="25332" x="7188200" y="3473450"/>
          <p14:tracePt t="25349" x="7175500" y="3435350"/>
          <p14:tracePt t="25366" x="7169150" y="3384550"/>
          <p14:tracePt t="25382" x="7150100" y="3333750"/>
          <p14:tracePt t="25399" x="7131050" y="3276600"/>
          <p14:tracePt t="25417" x="7124700" y="3232150"/>
          <p14:tracePt t="25434" x="7112000" y="3194050"/>
          <p14:tracePt t="25450" x="7105650" y="3162300"/>
          <p14:tracePt t="25467" x="7092950" y="3130550"/>
          <p14:tracePt t="25483" x="7073900" y="3092450"/>
          <p14:tracePt t="25501" x="7054850" y="3073400"/>
          <p14:tracePt t="25517" x="7029450" y="3048000"/>
          <p14:tracePt t="25533" x="7004050" y="3022600"/>
          <p14:tracePt t="25550" x="6991350" y="3009900"/>
          <p14:tracePt t="25567" x="6985000" y="3009900"/>
          <p14:tracePt t="25583" x="6946900" y="2997200"/>
          <p14:tracePt t="25600" x="6915150" y="2978150"/>
          <p14:tracePt t="25617" x="6877050" y="2971800"/>
          <p14:tracePt t="25634" x="6851650" y="2971800"/>
          <p14:tracePt t="25649" x="6819900" y="2971800"/>
          <p14:tracePt t="25666" x="6800850" y="2971800"/>
          <p14:tracePt t="25683" x="6762750" y="2971800"/>
          <p14:tracePt t="25701" x="6737350" y="2978150"/>
          <p14:tracePt t="25717" x="6711950" y="2990850"/>
          <p14:tracePt t="25733" x="6680200" y="3009900"/>
          <p14:tracePt t="25772" x="6673850" y="3016250"/>
          <p14:tracePt t="25788" x="6673850" y="3022600"/>
          <p14:tracePt t="25799" x="6661150" y="3028950"/>
          <p14:tracePt t="25800" x="6648450" y="3054350"/>
          <p14:tracePt t="25816" x="6635750" y="3073400"/>
          <p14:tracePt t="25832" x="6623050" y="3111500"/>
          <p14:tracePt t="25849" x="6610350" y="3130550"/>
          <p14:tracePt t="25866" x="6597650" y="3175000"/>
          <p14:tracePt t="25882" x="6584950" y="3206750"/>
          <p14:tracePt t="25899" x="6572250" y="3270250"/>
          <p14:tracePt t="25916" x="6572250" y="3308350"/>
          <p14:tracePt t="25932" x="6559550" y="3340100"/>
          <p14:tracePt t="25949" x="6559550" y="3378200"/>
          <p14:tracePt t="25966" x="6559550" y="3403600"/>
          <p14:tracePt t="25984" x="6559550" y="3416300"/>
          <p14:tracePt t="26000" x="6559550" y="3429000"/>
          <p14:tracePt t="26017" x="6559550" y="3435350"/>
          <p14:tracePt t="26033" x="6559550" y="3441700"/>
          <p14:tracePt t="26076" x="6559550" y="3454400"/>
          <p14:tracePt t="26092" x="6559550" y="3479800"/>
          <p14:tracePt t="26093" x="6559550" y="3486150"/>
          <p14:tracePt t="26100" x="6559550" y="3505200"/>
          <p14:tracePt t="26117" x="6565900" y="3536950"/>
          <p14:tracePt t="26133" x="6572250" y="3562350"/>
          <p14:tracePt t="26150" x="6584950" y="3594100"/>
          <p14:tracePt t="26167" x="6584950" y="3613150"/>
          <p14:tracePt t="26183" x="6591300" y="3632200"/>
          <p14:tracePt t="26200" x="6604000" y="3651250"/>
          <p14:tracePt t="26217" x="6610350" y="3670300"/>
          <p14:tracePt t="26233" x="6623050" y="3683000"/>
          <p14:tracePt t="26250" x="6635750" y="3714750"/>
          <p14:tracePt t="26267" x="6661150" y="3746500"/>
          <p14:tracePt t="26283" x="6705600" y="3803650"/>
          <p14:tracePt t="26301" x="6731000" y="3835400"/>
          <p14:tracePt t="26317" x="6750050" y="3860800"/>
          <p14:tracePt t="26333" x="6769100" y="3879850"/>
          <p14:tracePt t="26351" x="6794500" y="3898900"/>
          <p14:tracePt t="26367" x="6813550" y="3911600"/>
          <p14:tracePt t="26384" x="6838950" y="3930650"/>
          <p14:tracePt t="26400" x="6870700" y="3949700"/>
          <p14:tracePt t="26417" x="6915150" y="3956050"/>
          <p14:tracePt t="26433" x="6946900" y="3968750"/>
          <p14:tracePt t="26450" x="6985000" y="3968750"/>
          <p14:tracePt t="26466" x="7010400" y="3968750"/>
          <p14:tracePt t="26483" x="7035800" y="3968750"/>
          <p14:tracePt t="26499" x="7092950" y="3962400"/>
          <p14:tracePt t="26516" x="7137400" y="3924300"/>
          <p14:tracePt t="26532" x="7181850" y="3892550"/>
          <p14:tracePt t="26549" x="7207250" y="3854450"/>
          <p14:tracePt t="26566" x="7226300" y="3797300"/>
          <p14:tracePt t="26582" x="7239000" y="3721100"/>
          <p14:tracePt t="26599" x="7245350" y="3644900"/>
          <p14:tracePt t="26616" x="7245350" y="3581400"/>
          <p14:tracePt t="26632" x="7245350" y="3517900"/>
          <p14:tracePt t="26650" x="7245350" y="3473450"/>
          <p14:tracePt t="26667" x="7226300" y="3409950"/>
          <p14:tracePt t="26667" x="7226300" y="3390900"/>
          <p14:tracePt t="26684" x="7213600" y="3352800"/>
          <p14:tracePt t="26700" x="7200900" y="3314700"/>
          <p14:tracePt t="26717" x="7188200" y="3282950"/>
          <p14:tracePt t="26733" x="7175500" y="3251200"/>
          <p14:tracePt t="26750" x="7162800" y="3225800"/>
          <p14:tracePt t="26767" x="7143750" y="3194050"/>
          <p14:tracePt t="26783" x="7124700" y="3162300"/>
          <p14:tracePt t="26801" x="7099300" y="3143250"/>
          <p14:tracePt t="26836" x="7099300" y="3130550"/>
          <p14:tracePt t="26837" x="7086600" y="3117850"/>
          <p14:tracePt t="26850" x="7054850" y="3105150"/>
          <p14:tracePt t="26867" x="7010400" y="3079750"/>
          <p14:tracePt t="26884" x="6978650" y="3067050"/>
          <p14:tracePt t="26900" x="6940550" y="3060700"/>
          <p14:tracePt t="26917" x="6908800" y="3060700"/>
          <p14:tracePt t="26933" x="6889750" y="3060700"/>
          <p14:tracePt t="26950" x="6870700" y="3060700"/>
          <p14:tracePt t="26967" x="6838950" y="3067050"/>
          <p14:tracePt t="26983" x="6800850" y="3079750"/>
          <p14:tracePt t="27000" x="6756400" y="3105150"/>
          <p14:tracePt t="27017" x="6724650" y="3117850"/>
          <p14:tracePt t="27033" x="6692900" y="3130550"/>
          <p14:tracePt t="27050" x="6667500" y="3155950"/>
          <p14:tracePt t="27067" x="6629400" y="3194050"/>
          <p14:tracePt t="27067" x="6610350" y="3219450"/>
          <p14:tracePt t="27084" x="6572250" y="3270250"/>
          <p14:tracePt t="27100" x="6546850" y="3340100"/>
          <p14:tracePt t="27117" x="6521450" y="3397250"/>
          <p14:tracePt t="27133" x="6502400" y="3473450"/>
          <p14:tracePt t="27150" x="6489700" y="3549650"/>
          <p14:tracePt t="27167" x="6477000" y="3625850"/>
          <p14:tracePt t="27183" x="6470650" y="3708400"/>
          <p14:tracePt t="27200" x="6470650" y="3765550"/>
          <p14:tracePt t="27217" x="6470650" y="3803650"/>
          <p14:tracePt t="27233" x="6470650" y="3822700"/>
          <p14:tracePt t="27250" x="6470650" y="3848100"/>
          <p14:tracePt t="27267" x="6477000" y="3848100"/>
          <p14:tracePt t="27284" x="6477000" y="3860800"/>
          <p14:tracePt t="27300" x="6483350" y="3873500"/>
          <p14:tracePt t="27317" x="6489700" y="3879850"/>
          <p14:tracePt t="27333" x="6502400" y="3892550"/>
          <p14:tracePt t="27380" x="6508750" y="3898900"/>
          <p14:tracePt t="27452" x="6521450" y="3911600"/>
          <p14:tracePt t="27460" x="6521450" y="3917950"/>
          <p14:tracePt t="27469" x="6534150" y="3930650"/>
          <p14:tracePt t="27484" x="6540500" y="3943350"/>
          <p14:tracePt t="27485" x="6553200" y="3962400"/>
          <p14:tracePt t="27500" x="6565900" y="3975100"/>
          <p14:tracePt t="27517" x="6578600" y="3987800"/>
          <p14:tracePt t="27533" x="6584950" y="3994150"/>
          <p14:tracePt t="27550" x="6591300" y="4000500"/>
          <p14:tracePt t="27567" x="6597650" y="4000500"/>
          <p14:tracePt t="28156" x="6572250" y="4000500"/>
          <p14:tracePt t="28165" x="6527800" y="4000500"/>
          <p14:tracePt t="28166" x="6432550" y="4000500"/>
          <p14:tracePt t="28183" x="6292850" y="4000500"/>
          <p14:tracePt t="28200" x="6134100" y="3994150"/>
          <p14:tracePt t="28216" x="5937250" y="3962400"/>
          <p14:tracePt t="28234" x="5721350" y="3930650"/>
          <p14:tracePt t="28250" x="5505450" y="3898900"/>
          <p14:tracePt t="28267" x="5321300" y="3867150"/>
          <p14:tracePt t="28283" x="4978400" y="3829050"/>
          <p14:tracePt t="28300" x="4768850" y="3803650"/>
          <p14:tracePt t="28317" x="4616450" y="3778250"/>
          <p14:tracePt t="28334" x="4432300" y="3752850"/>
          <p14:tracePt t="28350" x="4305300" y="3727450"/>
          <p14:tracePt t="28367" x="4184650" y="3714750"/>
          <p14:tracePt t="28383" x="4114800" y="3702050"/>
          <p14:tracePt t="28400" x="4076700" y="3695700"/>
          <p14:tracePt t="28416" x="4051300" y="3695700"/>
          <p14:tracePt t="28451" x="4038600" y="3695700"/>
          <p14:tracePt t="28452" x="4019550" y="3695700"/>
          <p14:tracePt t="28467" x="3975100" y="3695700"/>
          <p14:tracePt t="28483" x="3848100" y="3695700"/>
          <p14:tracePt t="28500" x="3752850" y="3708400"/>
          <p14:tracePt t="28516" x="3670300" y="3714750"/>
          <p14:tracePt t="28534" x="3632200" y="3721100"/>
          <p14:tracePt t="28550" x="3613150" y="3721100"/>
          <p14:tracePt t="28716" x="3606800" y="3721100"/>
          <p14:tracePt t="28726" x="3587750" y="3721100"/>
          <p14:tracePt t="28727" x="3575050" y="3721100"/>
          <p14:tracePt t="28733" x="3556000" y="3721100"/>
          <p14:tracePt t="28750" x="3549650" y="3721100"/>
          <p14:tracePt t="29003" x="3562350" y="3721100"/>
          <p14:tracePt t="29035" x="3568700" y="3721100"/>
          <p14:tracePt t="29091" x="3575050" y="3727450"/>
          <p14:tracePt t="29100" x="3587750" y="3727450"/>
          <p14:tracePt t="29116" x="3600450" y="3733800"/>
          <p14:tracePt t="29133" x="3613150" y="3733800"/>
          <p14:tracePt t="29134" x="3625850" y="3733800"/>
          <p14:tracePt t="29150" x="3657600" y="3733800"/>
          <p14:tracePt t="29167" x="3676650" y="3740150"/>
          <p14:tracePt t="29183" x="3714750" y="3740150"/>
          <p14:tracePt t="29200" x="3759200" y="3746500"/>
          <p14:tracePt t="29216" x="3797300" y="3746500"/>
          <p14:tracePt t="29233" x="3822700" y="3746500"/>
          <p14:tracePt t="29251" x="3848100" y="3752850"/>
          <p14:tracePt t="29266" x="3873500" y="3752850"/>
          <p14:tracePt t="29284" x="3898900" y="3752850"/>
          <p14:tracePt t="29300" x="3937000" y="3752850"/>
          <p14:tracePt t="29317" x="4006850" y="3752850"/>
          <p14:tracePt t="29333" x="4076700" y="3752850"/>
          <p14:tracePt t="29350" x="4140200" y="3752850"/>
          <p14:tracePt t="29366" x="4165600" y="3752850"/>
          <p14:tracePt t="29383" x="4171950" y="3752850"/>
          <p14:tracePt t="30165" x="4165600" y="3752850"/>
          <p14:tracePt t="30173" x="4140200" y="3740150"/>
          <p14:tracePt t="30184" x="4102100" y="3727450"/>
          <p14:tracePt t="30185" x="4019550" y="3708400"/>
          <p14:tracePt t="30201" x="3937000" y="3695700"/>
          <p14:tracePt t="30218" x="3841750" y="3663950"/>
          <p14:tracePt t="30234" x="3784600" y="3657600"/>
          <p14:tracePt t="30251" x="3727450" y="3651250"/>
          <p14:tracePt t="30267" x="3683000" y="3644900"/>
          <p14:tracePt t="30267" x="3663950" y="3638550"/>
          <p14:tracePt t="30285" x="3644900" y="3638550"/>
          <p14:tracePt t="30325" x="3638550" y="3638550"/>
          <p14:tracePt t="30333" x="3606800" y="3638550"/>
          <p14:tracePt t="30351" x="3594100" y="3638550"/>
          <p14:tracePt t="30351" x="3581400" y="3638550"/>
          <p14:tracePt t="30517" x="3587750" y="3638550"/>
          <p14:tracePt t="30543" x="3600450" y="3644900"/>
          <p14:tracePt t="30551" x="3606800" y="3651250"/>
          <p14:tracePt t="30552" x="3638550" y="3657600"/>
          <p14:tracePt t="30567" x="3733800" y="3683000"/>
          <p14:tracePt t="30584" x="3905250" y="3727450"/>
          <p14:tracePt t="30601" x="4260850" y="3778250"/>
          <p14:tracePt t="30617" x="4635500" y="3829050"/>
          <p14:tracePt t="30634" x="4984750" y="3879850"/>
          <p14:tracePt t="30651" x="5302250" y="3917950"/>
          <p14:tracePt t="30667" x="5600700" y="3930650"/>
          <p14:tracePt t="30685" x="5759450" y="3930650"/>
          <p14:tracePt t="30701" x="5899150" y="3930650"/>
          <p14:tracePt t="30717" x="6026150" y="3930650"/>
          <p14:tracePt t="30734" x="6153150" y="3930650"/>
          <p14:tracePt t="30751" x="6235700" y="3930650"/>
          <p14:tracePt t="30767" x="6299200" y="3930650"/>
          <p14:tracePt t="30784" x="6350000" y="3930650"/>
          <p14:tracePt t="30801" x="6381750" y="3924300"/>
          <p14:tracePt t="30818" x="6419850" y="3911600"/>
          <p14:tracePt t="30834" x="6451600" y="3905250"/>
          <p14:tracePt t="30851" x="6464300" y="3898900"/>
          <p14:tracePt t="30851" x="6470650" y="3898900"/>
          <p14:tracePt t="30869" x="6477000" y="3898900"/>
          <p14:tracePt t="30884" x="6477000" y="3892550"/>
          <p14:tracePt t="31005" x="6470650" y="3892550"/>
          <p14:tracePt t="31021" x="6457950" y="3892550"/>
          <p14:tracePt t="31029" x="6445250" y="3892550"/>
          <p14:tracePt t="31033" x="6438900" y="3892550"/>
          <p14:tracePt t="31051" x="6419850" y="3892550"/>
          <p14:tracePt t="31052" x="6356350" y="3911600"/>
          <p14:tracePt t="31068" x="6248400" y="3943350"/>
          <p14:tracePt t="31101" x="6140450" y="3968750"/>
          <p14:tracePt t="31102" x="6032500" y="4000500"/>
          <p14:tracePt t="31117" x="5924550" y="4032250"/>
          <p14:tracePt t="31134" x="5803900" y="4057650"/>
          <p14:tracePt t="31151" x="5670550" y="4083050"/>
          <p14:tracePt t="31168" x="5543550" y="4095750"/>
          <p14:tracePt t="31184" x="5461000" y="4114800"/>
          <p14:tracePt t="31201" x="5416550" y="4127500"/>
          <p14:tracePt t="31217" x="5384800" y="4140200"/>
          <p14:tracePt t="31253" x="5378450" y="4140200"/>
          <p14:tracePt t="31253" x="5372100" y="4146550"/>
          <p14:tracePt t="31268" x="5372100" y="4152900"/>
          <p14:tracePt t="31391" x="5365750" y="4152900"/>
          <p14:tracePt t="31405" x="5353050" y="4152900"/>
          <p14:tracePt t="31413" x="5346700" y="4152900"/>
          <p14:tracePt t="31421" x="5334000" y="4159250"/>
          <p14:tracePt t="31429" x="5321300" y="4165600"/>
          <p14:tracePt t="31434" x="5289550" y="4171950"/>
          <p14:tracePt t="31451" x="5276850" y="4178300"/>
          <p14:tracePt t="31468" x="5270500" y="4178300"/>
          <p14:tracePt t="31484" x="5264150" y="4178300"/>
          <p14:tracePt t="32645" x="5283200" y="4178300"/>
          <p14:tracePt t="32659" x="5302250" y="4178300"/>
          <p14:tracePt t="32668" x="5314950" y="4178300"/>
          <p14:tracePt t="32669" x="5334000" y="4178300"/>
          <p14:tracePt t="32669" x="5346700" y="4178300"/>
          <p14:tracePt t="32685" x="5378450" y="4178300"/>
          <p14:tracePt t="32701" x="5416550" y="4178300"/>
          <p14:tracePt t="32718" x="5441950" y="4178300"/>
          <p14:tracePt t="32734" x="5467350" y="4178300"/>
          <p14:tracePt t="32751" x="5473700" y="4178300"/>
          <p14:tracePt t="32916" x="5480050" y="4178300"/>
          <p14:tracePt t="32926" x="5486400" y="4178300"/>
          <p14:tracePt t="32927" x="5492750" y="4178300"/>
          <p14:tracePt t="33236" x="5543550" y="4178300"/>
          <p14:tracePt t="33245" x="5581650" y="4178300"/>
          <p14:tracePt t="33253" x="5645150" y="4178300"/>
          <p14:tracePt t="33253" x="5721350" y="4178300"/>
          <p14:tracePt t="33267" x="5854700" y="4178300"/>
          <p14:tracePt t="33267" x="5905500" y="4178300"/>
          <p14:tracePt t="33285" x="5969000" y="4178300"/>
          <p14:tracePt t="33301" x="6007100" y="4178300"/>
          <p14:tracePt t="33318" x="6032500" y="4178300"/>
          <p14:tracePt t="33334" x="6038850" y="4178300"/>
          <p14:tracePt t="33351" x="6051550" y="4178300"/>
          <p14:tracePt t="33367" x="6057900" y="4178300"/>
          <p14:tracePt t="33413" x="6064250" y="4184650"/>
          <p14:tracePt t="34620" x="6051550" y="4184650"/>
          <p14:tracePt t="34628" x="6038850" y="4178300"/>
          <p14:tracePt t="34635" x="6007100" y="4171950"/>
          <p14:tracePt t="34636" x="5969000" y="4159250"/>
          <p14:tracePt t="34650" x="5810250" y="4089400"/>
          <p14:tracePt t="34666" x="5505450" y="3994150"/>
          <p14:tracePt t="34683" x="5080000" y="3816350"/>
          <p14:tracePt t="34700" x="4927600" y="3759200"/>
          <p14:tracePt t="34716" x="4857750" y="3727450"/>
          <p14:tracePt t="34733" x="4845050" y="3721100"/>
          <p14:tracePt t="34749" x="4838700" y="3721100"/>
          <p14:tracePt t="34804" x="4826000" y="3721100"/>
          <p14:tracePt t="34811" x="4794250" y="3721100"/>
          <p14:tracePt t="34819" x="4762500" y="3714750"/>
          <p14:tracePt t="34826" x="4730750" y="3708400"/>
          <p14:tracePt t="34833" x="4673600" y="3689350"/>
          <p14:tracePt t="34850" x="4635500" y="3676650"/>
          <p14:tracePt t="34866" x="4616450" y="3670300"/>
          <p14:tracePt t="34884" x="4584700" y="3657600"/>
          <p14:tracePt t="34900" x="4565650" y="3657600"/>
          <p14:tracePt t="34917" x="4546600" y="3651250"/>
          <p14:tracePt t="34932" x="4540250" y="3651250"/>
          <p14:tracePt t="35036" x="4533900" y="3651250"/>
          <p14:tracePt t="35059" x="4521200" y="3651250"/>
          <p14:tracePt t="35068" x="4508500" y="3651250"/>
          <p14:tracePt t="35068" x="4489450" y="3651250"/>
          <p14:tracePt t="35083" x="4438650" y="3651250"/>
          <p14:tracePt t="35100" x="4419600" y="3657600"/>
          <p14:tracePt t="35116" x="4413250" y="3657600"/>
          <p14:tracePt t="35188" x="4406900" y="3657600"/>
          <p14:tracePt t="35195" x="4400550" y="3657600"/>
          <p14:tracePt t="35204" x="4394200" y="3657600"/>
          <p14:tracePt t="35220" x="4387850" y="3657600"/>
          <p14:tracePt t="35233" x="4375150" y="3657600"/>
          <p14:tracePt t="35233" x="4375150" y="3663950"/>
          <p14:tracePt t="35249" x="4368800" y="3663950"/>
          <p14:tracePt t="35644" x="4362450" y="3683000"/>
          <p14:tracePt t="35644" x="4356100" y="3746500"/>
          <p14:tracePt t="35658" x="4356100" y="3810000"/>
          <p14:tracePt t="35667" x="4356100" y="3886200"/>
          <p14:tracePt t="35668" x="4356100" y="3962400"/>
          <p14:tracePt t="35683" x="4356100" y="4159250"/>
          <p14:tracePt t="35700" x="4356100" y="4273550"/>
          <p14:tracePt t="35716" x="4356100" y="4381500"/>
          <p14:tracePt t="35733" x="4356100" y="4464050"/>
          <p14:tracePt t="35749" x="4356100" y="4572000"/>
          <p14:tracePt t="35766" x="4356100" y="4692650"/>
          <p14:tracePt t="35783" x="4356100" y="4800600"/>
          <p14:tracePt t="35800" x="4356100" y="4902200"/>
          <p14:tracePt t="35817" x="4356100" y="4997450"/>
          <p14:tracePt t="35833" x="4337050" y="5073650"/>
          <p14:tracePt t="35850" x="4305300" y="5118100"/>
          <p14:tracePt t="35866" x="4279900" y="5162550"/>
          <p14:tracePt t="35884" x="4254500" y="5219700"/>
          <p14:tracePt t="35899" x="4203700" y="5321300"/>
          <p14:tracePt t="35917" x="4171950" y="5422900"/>
          <p14:tracePt t="35934" x="4121150" y="5549900"/>
          <p14:tracePt t="35949" x="4095750" y="5626100"/>
          <p14:tracePt t="35965" x="4089400" y="5664200"/>
          <p14:tracePt t="35983" x="4089400" y="5683250"/>
          <p14:tracePt t="35999" x="4089400" y="5702300"/>
          <p14:tracePt t="36016" x="4083050" y="5715000"/>
          <p14:tracePt t="36033" x="4083050" y="5721350"/>
          <p14:tracePt t="36050" x="4076700" y="5734050"/>
          <p14:tracePt t="36324" x="4083050" y="5740400"/>
          <p14:tracePt t="36332" x="4108450" y="5740400"/>
          <p14:tracePt t="36341" x="4114800" y="5740400"/>
          <p14:tracePt t="36350" x="4146550" y="5753100"/>
          <p14:tracePt t="36366" x="4178300" y="5753100"/>
          <p14:tracePt t="36383" x="4210050" y="5753100"/>
          <p14:tracePt t="36399" x="4248150" y="5753100"/>
          <p14:tracePt t="36416" x="4292600" y="5753100"/>
          <p14:tracePt t="36433" x="4311650" y="5753100"/>
          <p14:tracePt t="36450" x="4324350" y="5753100"/>
          <p14:tracePt t="36466" x="4337050" y="5753100"/>
          <p14:tracePt t="36484" x="4343400" y="5753100"/>
          <p14:tracePt t="36532" x="4349750" y="5753100"/>
          <p14:tracePt t="36539" x="4356100" y="5753100"/>
          <p14:tracePt t="36563" x="4362450" y="5753100"/>
          <p14:tracePt t="37012" x="4368800" y="5753100"/>
          <p14:tracePt t="37020" x="4375150" y="5753100"/>
          <p14:tracePt t="37027" x="4394200" y="5753100"/>
          <p14:tracePt t="37035" x="4419600" y="5753100"/>
          <p14:tracePt t="37050" x="4470400" y="5753100"/>
          <p14:tracePt t="37066" x="4610100" y="5753100"/>
          <p14:tracePt t="37084" x="4718050" y="5753100"/>
          <p14:tracePt t="37100" x="4787900" y="5753100"/>
          <p14:tracePt t="37116" x="4826000" y="5753100"/>
          <p14:tracePt t="37133" x="4832350" y="5753100"/>
          <p14:tracePt t="38332" x="4826000" y="5753100"/>
          <p14:tracePt t="38339" x="4819650" y="5753100"/>
          <p14:tracePt t="38351" x="4806950" y="5753100"/>
          <p14:tracePt t="38366" x="4800600" y="5753100"/>
          <p14:tracePt t="38367" x="4781550" y="5753100"/>
          <p14:tracePt t="38383" x="4756150" y="5746750"/>
          <p14:tracePt t="38400" x="4724400" y="5702300"/>
          <p14:tracePt t="38416" x="4724400" y="5581650"/>
          <p14:tracePt t="38433" x="4749800" y="5372100"/>
          <p14:tracePt t="38449" x="4946650" y="4991100"/>
          <p14:tracePt t="38449" x="5111750" y="4806950"/>
          <p14:tracePt t="38468" x="5461000" y="4489450"/>
          <p14:tracePt t="38484" x="5937250" y="4171950"/>
          <p14:tracePt t="38499" x="6432550" y="3841750"/>
          <p14:tracePt t="38516" x="6934200" y="3562350"/>
          <p14:tracePt t="38533" x="7258050" y="3384550"/>
          <p14:tracePt t="38549" x="7677150" y="3213100"/>
          <p14:tracePt t="38566" x="8108950" y="3067050"/>
          <p14:tracePt t="38583" x="8439150" y="2984500"/>
          <p14:tracePt t="38600" x="8667750" y="2952750"/>
          <p14:tracePt t="38616" x="8845550" y="2927350"/>
          <p14:tracePt t="38633" x="8997950" y="2921000"/>
          <p14:tracePt t="38649" x="9137650" y="2921000"/>
          <p14:tracePt t="38804" x="9118600" y="2921000"/>
          <p14:tracePt t="38811" x="9074150" y="2940050"/>
          <p14:tracePt t="38814" x="9017000" y="2965450"/>
          <p14:tracePt t="38820" x="8915400" y="3009900"/>
          <p14:tracePt t="38833" x="8566150" y="3149600"/>
          <p14:tracePt t="38849" x="8280400" y="3276600"/>
          <p14:tracePt t="38866" x="7886700" y="3448050"/>
          <p14:tracePt t="38884" x="7664450" y="3524250"/>
          <p14:tracePt t="38900" x="7499350" y="3581400"/>
          <p14:tracePt t="38916" x="7391400" y="3632200"/>
          <p14:tracePt t="38933" x="7315200" y="3663950"/>
          <p14:tracePt t="38949" x="7264400" y="3695700"/>
          <p14:tracePt t="38966" x="7207250" y="3733800"/>
          <p14:tracePt t="38984" x="7175500" y="3765550"/>
          <p14:tracePt t="38999" x="7156450" y="3778250"/>
          <p14:tracePt t="39100" x="7162800" y="3778250"/>
          <p14:tracePt t="39107" x="7181850" y="3771900"/>
          <p14:tracePt t="39115" x="7226300" y="3625850"/>
          <p14:tracePt t="39132" x="7239000" y="3556000"/>
          <p14:tracePt t="39133" x="7289800" y="3397250"/>
          <p14:tracePt t="39150" x="7353300" y="3251200"/>
          <p14:tracePt t="39166" x="7391400" y="3175000"/>
          <p14:tracePt t="39183" x="7416800" y="3143250"/>
          <p14:tracePt t="39199" x="7429500" y="3124200"/>
          <p14:tracePt t="39315" x="7429500" y="3149600"/>
          <p14:tracePt t="39324" x="7429500" y="3200400"/>
          <p14:tracePt t="39332" x="7429500" y="3263900"/>
          <p14:tracePt t="39333" x="7429500" y="3378200"/>
          <p14:tracePt t="39349" x="7429500" y="3498850"/>
          <p14:tracePt t="39366" x="7429500" y="3600450"/>
          <p14:tracePt t="39383" x="7429500" y="3683000"/>
          <p14:tracePt t="39399" x="7429500" y="3727450"/>
          <p14:tracePt t="39416" x="7429500" y="3746500"/>
          <p14:tracePt t="39499" x="7435850" y="3752850"/>
          <p14:tracePt t="39507" x="7442200" y="3752850"/>
          <p14:tracePt t="39516" x="7461250" y="3752850"/>
          <p14:tracePt t="39517" x="7499350" y="3740150"/>
          <p14:tracePt t="39532" x="7537450" y="3663950"/>
          <p14:tracePt t="39550" x="7569200" y="3549650"/>
          <p14:tracePt t="39566" x="7613650" y="3397250"/>
          <p14:tracePt t="39583" x="7645400" y="3289300"/>
          <p14:tracePt t="39599" x="7664450" y="3213100"/>
          <p14:tracePt t="39616" x="7677150" y="3187700"/>
          <p14:tracePt t="39632" x="7677150" y="3181350"/>
          <p14:tracePt t="39731" x="7677150" y="3219450"/>
          <p14:tracePt t="39739" x="7677150" y="3270250"/>
          <p14:tracePt t="39743" x="7677150" y="3314700"/>
          <p14:tracePt t="39749" x="7677150" y="3416300"/>
          <p14:tracePt t="39766" x="7677150" y="3524250"/>
          <p14:tracePt t="39783" x="7683500" y="3600450"/>
          <p14:tracePt t="39799" x="7683500" y="3651250"/>
          <p14:tracePt t="39816" x="7683500" y="3657600"/>
          <p14:tracePt t="39833" x="7683500" y="3663950"/>
          <p14:tracePt t="40027" x="7683500" y="3689350"/>
          <p14:tracePt t="40035" x="7683500" y="3714750"/>
          <p14:tracePt t="40049" x="7683500" y="3740150"/>
          <p14:tracePt t="40050" x="7683500" y="3790950"/>
          <p14:tracePt t="40066" x="7683500" y="3848100"/>
          <p14:tracePt t="40066" x="7683500" y="3867150"/>
          <p14:tracePt t="40084" x="7683500" y="3905250"/>
          <p14:tracePt t="40099" x="7683500" y="3937000"/>
          <p14:tracePt t="40116" x="7683500" y="3949700"/>
          <p14:tracePt t="40132" x="7683500" y="3956050"/>
          <p14:tracePt t="40259" x="7689850" y="3962400"/>
          <p14:tracePt t="40274" x="7715250" y="3917950"/>
          <p14:tracePt t="40283" x="7727950" y="3873500"/>
          <p14:tracePt t="40284" x="7747000" y="3740150"/>
          <p14:tracePt t="40299" x="7753350" y="3600450"/>
          <p14:tracePt t="40316" x="7753350" y="3460750"/>
          <p14:tracePt t="40333" x="7753350" y="3340100"/>
          <p14:tracePt t="40349" x="7753350" y="3244850"/>
          <p14:tracePt t="40366" x="7734300" y="3181350"/>
          <p14:tracePt t="40383" x="7715250" y="3149600"/>
          <p14:tracePt t="40399" x="7708900" y="3143250"/>
          <p14:tracePt t="40416" x="7702550" y="3136900"/>
          <p14:tracePt t="40460" x="7696200" y="3136900"/>
          <p14:tracePt t="40474" x="7651750" y="3136900"/>
          <p14:tracePt t="40483" x="7620000" y="3168650"/>
          <p14:tracePt t="40484" x="7556500" y="3225800"/>
          <p14:tracePt t="40499" x="7505700" y="3289300"/>
          <p14:tracePt t="40517" x="7454900" y="3365500"/>
          <p14:tracePt t="40532" x="7416800" y="3467100"/>
          <p14:tracePt t="40549" x="7404100" y="3549650"/>
          <p14:tracePt t="40566" x="7397750" y="3644900"/>
          <p14:tracePt t="40583" x="7397750" y="3740150"/>
          <p14:tracePt t="40599" x="7397750" y="3829050"/>
          <p14:tracePt t="40616" x="7435850" y="3898900"/>
          <p14:tracePt t="40632" x="7480300" y="3943350"/>
          <p14:tracePt t="40649" x="7499350" y="3962400"/>
          <p14:tracePt t="40666" x="7531100" y="3975100"/>
          <p14:tracePt t="40684" x="7550150" y="3981450"/>
          <p14:tracePt t="40699" x="7575550" y="3987800"/>
          <p14:tracePt t="40716" x="7588250" y="3987800"/>
          <p14:tracePt t="40733" x="7620000" y="3987800"/>
          <p14:tracePt t="40749" x="7645400" y="3987800"/>
          <p14:tracePt t="40767" x="7677150" y="3987800"/>
          <p14:tracePt t="40782" x="7715250" y="3956050"/>
          <p14:tracePt t="40799" x="7740650" y="3886200"/>
          <p14:tracePt t="40816" x="7766050" y="3790950"/>
          <p14:tracePt t="40833" x="7772400" y="3683000"/>
          <p14:tracePt t="40849" x="7772400" y="3587750"/>
          <p14:tracePt t="40866" x="7772400" y="3517900"/>
          <p14:tracePt t="40882" x="7772400" y="3435350"/>
          <p14:tracePt t="40900" x="7753350" y="3390900"/>
          <p14:tracePt t="40916" x="7747000" y="3371850"/>
          <p14:tracePt t="40933" x="7740650" y="3359150"/>
          <p14:tracePt t="40949" x="7727950" y="3346450"/>
          <p14:tracePt t="40966" x="7721600" y="3346450"/>
          <p14:tracePt t="40982" x="7708900" y="3333750"/>
          <p14:tracePt t="41019" x="7702550" y="3321050"/>
          <p14:tracePt t="41451" x="7696200" y="3333750"/>
          <p14:tracePt t="41459" x="7677150" y="3365500"/>
          <p14:tracePt t="41467" x="7658100" y="3403600"/>
          <p14:tracePt t="41468" x="7632700" y="3460750"/>
          <p14:tracePt t="41483" x="7620000" y="3543300"/>
          <p14:tracePt t="41500" x="7594600" y="3625850"/>
          <p14:tracePt t="41516" x="7581900" y="3708400"/>
          <p14:tracePt t="41533" x="7581900" y="3778250"/>
          <p14:tracePt t="41549" x="7581900" y="3835400"/>
          <p14:tracePt t="41566" x="7588250" y="3867150"/>
          <p14:tracePt t="41582" x="7594600" y="3892550"/>
          <p14:tracePt t="41599" x="7607300" y="3898900"/>
          <p14:tracePt t="41635" x="7613650" y="3898900"/>
          <p14:tracePt t="41651" x="7626350" y="3898900"/>
          <p14:tracePt t="41652" x="7639050" y="3905250"/>
          <p14:tracePt t="41666" x="7664450" y="3911600"/>
          <p14:tracePt t="41682" x="7715250" y="3917950"/>
          <p14:tracePt t="41700" x="7747000" y="3917950"/>
          <p14:tracePt t="41716" x="7791450" y="3917950"/>
          <p14:tracePt t="41733" x="7829550" y="3917950"/>
          <p14:tracePt t="41749" x="7874000" y="3898900"/>
          <p14:tracePt t="41766" x="7931150" y="3854450"/>
          <p14:tracePt t="41782" x="7969250" y="3752850"/>
          <p14:tracePt t="41799" x="7981950" y="3594100"/>
          <p14:tracePt t="41816" x="7981950" y="3448050"/>
          <p14:tracePt t="41833" x="7962900" y="3327400"/>
          <p14:tracePt t="41850" x="7924800" y="3238500"/>
          <p14:tracePt t="41866" x="7905750" y="3206750"/>
          <p14:tracePt t="41883" x="7880350" y="3194050"/>
          <p14:tracePt t="41899" x="7861300" y="3187700"/>
          <p14:tracePt t="41916" x="7842250" y="3181350"/>
          <p14:tracePt t="41933" x="7816850" y="3175000"/>
          <p14:tracePt t="41949" x="7797800" y="3175000"/>
          <p14:tracePt t="41966" x="7772400" y="3175000"/>
          <p14:tracePt t="41982" x="7759700" y="3175000"/>
          <p14:tracePt t="41999" x="7721600" y="3175000"/>
          <p14:tracePt t="42016" x="7696200" y="3200400"/>
          <p14:tracePt t="42033" x="7664450" y="3232150"/>
          <p14:tracePt t="42049" x="7613650" y="3282950"/>
          <p14:tracePt t="42066" x="7562850" y="3352800"/>
          <p14:tracePt t="42083" x="7524750" y="3390900"/>
          <p14:tracePt t="42099" x="7486650" y="3416300"/>
          <p14:tracePt t="42116" x="7454900" y="3441700"/>
          <p14:tracePt t="42132" x="7442200" y="3454400"/>
          <p14:tracePt t="42149" x="7423150" y="3467100"/>
          <p14:tracePt t="42166" x="7416800" y="3467100"/>
          <p14:tracePt t="42183" x="7410450" y="3473450"/>
          <p14:tracePt t="42199" x="7404100" y="3473450"/>
          <p14:tracePt t="42215" x="7391400" y="3467100"/>
          <p14:tracePt t="42232" x="7366000" y="3454400"/>
          <p14:tracePt t="42249" x="7321550" y="3422650"/>
          <p14:tracePt t="42266" x="7277100" y="3378200"/>
          <p14:tracePt t="42283" x="7188200" y="3295650"/>
          <p14:tracePt t="42299" x="7162800" y="3263900"/>
          <p14:tracePt t="42316" x="7156450" y="3257550"/>
          <p14:tracePt t="42333" x="7143750" y="3251200"/>
          <p14:tracePt t="42387" x="7137400" y="3251200"/>
          <p14:tracePt t="42395" x="7124700" y="3251200"/>
          <p14:tracePt t="42403" x="7118350" y="3257550"/>
          <p14:tracePt t="42411" x="7092950" y="3276600"/>
          <p14:tracePt t="42416" x="7048500" y="3321050"/>
          <p14:tracePt t="42432" x="7010400" y="3390900"/>
          <p14:tracePt t="42450" x="6972300" y="3498850"/>
          <p14:tracePt t="42466" x="6946900" y="3708400"/>
          <p14:tracePt t="42484" x="6946900" y="3867150"/>
          <p14:tracePt t="42499" x="6946900" y="3994150"/>
          <p14:tracePt t="42516" x="6946900" y="4064000"/>
          <p14:tracePt t="42533" x="6946900" y="4076700"/>
          <p14:tracePt t="42683" x="6953250" y="4064000"/>
          <p14:tracePt t="42691" x="6965950" y="4051300"/>
          <p14:tracePt t="42707" x="6965950" y="4044950"/>
          <p14:tracePt t="42811" x="6965950" y="4038600"/>
          <p14:tracePt t="42818" x="6959600" y="4025900"/>
          <p14:tracePt t="42827" x="6946900" y="4013200"/>
          <p14:tracePt t="42835" x="6934200" y="3987800"/>
          <p14:tracePt t="42843" x="6927850" y="3956050"/>
          <p14:tracePt t="42849" x="6883400" y="3854450"/>
          <p14:tracePt t="42866" x="6838950" y="3708400"/>
          <p14:tracePt t="42884" x="6826250" y="3651250"/>
          <p14:tracePt t="42899" x="6819900" y="3613150"/>
          <p14:tracePt t="42916" x="6819900" y="3606800"/>
          <p14:tracePt t="43195" x="6819900" y="3600450"/>
          <p14:tracePt t="43203" x="6826250" y="3600450"/>
          <p14:tracePt t="43216" x="6832600" y="3600450"/>
          <p14:tracePt t="43217" x="6864350" y="3594100"/>
          <p14:tracePt t="43232" x="6896100" y="3594100"/>
          <p14:tracePt t="43249" x="6934200" y="3594100"/>
          <p14:tracePt t="43266" x="6978650" y="3594100"/>
          <p14:tracePt t="43579" x="6972300" y="3594100"/>
          <p14:tracePt t="43587" x="6953250" y="3594100"/>
          <p14:tracePt t="43595" x="6946900" y="3594100"/>
          <p14:tracePt t="43603" x="6927850" y="3594100"/>
          <p14:tracePt t="43616" x="6915150" y="3600450"/>
          <p14:tracePt t="43659" x="6908800" y="3600450"/>
          <p14:tracePt t="45587" x="6908800" y="3594100"/>
          <p14:tracePt t="45595" x="6908800" y="3562350"/>
          <p14:tracePt t="45603" x="6921500" y="3517900"/>
          <p14:tracePt t="45611" x="6921500" y="3505200"/>
          <p14:tracePt t="45617" x="6927850" y="3467100"/>
          <p14:tracePt t="45632" x="6934200" y="3448050"/>
          <p14:tracePt t="45649" x="6934200" y="3429000"/>
          <p14:tracePt t="45666" x="6934200" y="3422650"/>
          <p14:tracePt t="45715" x="6934200" y="3416300"/>
          <p14:tracePt t="45716" x="6934200" y="3403600"/>
          <p14:tracePt t="45732" x="6889750" y="3390900"/>
          <p14:tracePt t="45733" x="6521450" y="3308350"/>
          <p14:tracePt t="45750" x="5829300" y="3194050"/>
          <p14:tracePt t="45765" x="5016500" y="3060700"/>
          <p14:tracePt t="45782" x="4362450" y="2959100"/>
          <p14:tracePt t="45799" x="3854450" y="2889250"/>
          <p14:tracePt t="45816" x="3600450" y="2857500"/>
          <p14:tracePt t="45832" x="3536950" y="2851150"/>
          <p14:tracePt t="45849" x="3524250" y="2851150"/>
          <p14:tracePt t="45971" x="3536950" y="2851150"/>
          <p14:tracePt t="45979" x="3556000" y="2851150"/>
          <p14:tracePt t="45981" x="3587750" y="2851150"/>
          <p14:tracePt t="45999" x="3600450" y="2851150"/>
          <p14:tracePt t="46131" x="3568700" y="2870200"/>
          <p14:tracePt t="46139" x="3536950" y="2882900"/>
          <p14:tracePt t="46149" x="3492500" y="2901950"/>
          <p14:tracePt t="46150" x="3384550" y="2927350"/>
          <p14:tracePt t="46165" x="3302000" y="2952750"/>
          <p14:tracePt t="46182" x="3206750" y="2971800"/>
          <p14:tracePt t="46199" x="3149600" y="2990850"/>
          <p14:tracePt t="46216" x="3124200" y="2997200"/>
          <p14:tracePt t="46232" x="3098800" y="3009900"/>
          <p14:tracePt t="46248" x="3092450" y="3009900"/>
          <p14:tracePt t="46563" x="3086100" y="3016250"/>
          <p14:tracePt t="46579" x="3092450" y="3022600"/>
          <p14:tracePt t="46587" x="3105150" y="3022600"/>
          <p14:tracePt t="46599" x="3117850" y="3022600"/>
          <p14:tracePt t="46607" x="3136900" y="3022600"/>
          <p14:tracePt t="46615" x="3162300" y="3035300"/>
          <p14:tracePt t="46632" x="3206750" y="3035300"/>
          <p14:tracePt t="46649" x="3244850" y="3041650"/>
          <p14:tracePt t="46666" x="3295650" y="3048000"/>
          <p14:tracePt t="46683" x="3321050" y="3048000"/>
          <p14:tracePt t="46699" x="3333750" y="3054350"/>
          <p14:tracePt t="46995" x="3384550" y="3073400"/>
          <p14:tracePt t="47003" x="3536950" y="3105150"/>
          <p14:tracePt t="47008" x="3816350" y="3181350"/>
          <p14:tracePt t="47016" x="4679950" y="3327400"/>
          <p14:tracePt t="47032" x="5651500" y="3479800"/>
          <p14:tracePt t="47049" x="6489700" y="3575050"/>
          <p14:tracePt t="47066" x="7239000" y="3625850"/>
          <p14:tracePt t="47083" x="7372350" y="3625850"/>
          <p14:tracePt t="47099" x="7397750" y="3625850"/>
          <p14:tracePt t="47116" x="7410450" y="3625850"/>
          <p14:tracePt t="47155" x="7416800" y="3625850"/>
          <p14:tracePt t="47166" x="7423150" y="3625850"/>
          <p14:tracePt t="47395" x="7429500" y="3625850"/>
          <p14:tracePt t="47400" x="7429500" y="3613150"/>
          <p14:tracePt t="47417" x="7416800" y="3581400"/>
          <p14:tracePt t="47417" x="7315200" y="3511550"/>
          <p14:tracePt t="47434" x="7207250" y="3429000"/>
          <p14:tracePt t="47450" x="7092950" y="3352800"/>
          <p14:tracePt t="47467" x="7016750" y="3289300"/>
          <p14:tracePt t="47484" x="6997700" y="3257550"/>
          <p14:tracePt t="47500" x="6991350" y="3251200"/>
          <p14:tracePt t="47516" x="6978650" y="3232150"/>
          <p14:tracePt t="47533" x="6972300" y="3225800"/>
          <p14:tracePt t="47550" x="6965950" y="3213100"/>
          <p14:tracePt t="47567" x="6959600" y="3206750"/>
          <p14:tracePt t="47583" x="6953250" y="3194050"/>
          <p14:tracePt t="47683" x="6965950" y="3194050"/>
          <p14:tracePt t="47693" x="6991350" y="3194050"/>
          <p14:tracePt t="47700" x="7016750" y="3187700"/>
          <p14:tracePt t="47701" x="7099300" y="3168650"/>
          <p14:tracePt t="47717" x="7213600" y="3155950"/>
          <p14:tracePt t="47733" x="7372350" y="3155950"/>
          <p14:tracePt t="47750" x="7499350" y="3162300"/>
          <p14:tracePt t="47767" x="7620000" y="3194050"/>
          <p14:tracePt t="47783" x="7683500" y="3219450"/>
          <p14:tracePt t="47800" x="7721600" y="3232150"/>
          <p14:tracePt t="47816" x="7740650" y="3244850"/>
          <p14:tracePt t="48500" x="7747000" y="3244850"/>
          <p14:tracePt t="48508" x="7766050" y="3302000"/>
          <p14:tracePt t="48515" x="7797800" y="3448050"/>
          <p14:tracePt t="48526" x="7810500" y="3498850"/>
          <p14:tracePt t="48533" x="7842250" y="3606800"/>
          <p14:tracePt t="48550" x="7867650" y="3695700"/>
          <p14:tracePt t="48567" x="7880350" y="3733800"/>
          <p14:tracePt t="48583" x="7886700" y="3752850"/>
          <p14:tracePt t="48659" x="7893050" y="3759200"/>
          <p14:tracePt t="48668" x="7899400" y="3759200"/>
          <p14:tracePt t="48676" x="7918450" y="3746500"/>
          <p14:tracePt t="48684" x="7956550" y="3702050"/>
          <p14:tracePt t="48700" x="7975600" y="3676650"/>
          <p14:tracePt t="48701" x="8001000" y="3632200"/>
          <p14:tracePt t="48717" x="8020050" y="3581400"/>
          <p14:tracePt t="48733" x="8039100" y="3524250"/>
          <p14:tracePt t="48750" x="8051800" y="3467100"/>
          <p14:tracePt t="48766" x="8051800" y="3409950"/>
          <p14:tracePt t="48783" x="8051800" y="3365500"/>
          <p14:tracePt t="48800" x="8051800" y="3327400"/>
          <p14:tracePt t="48816" x="8051800" y="3295650"/>
          <p14:tracePt t="48833" x="8045450" y="3270250"/>
          <p14:tracePt t="48850" x="8026400" y="3238500"/>
          <p14:tracePt t="48867" x="8007350" y="3206750"/>
          <p14:tracePt t="48884" x="8001000" y="3194050"/>
          <p14:tracePt t="48900" x="7994650" y="3187700"/>
          <p14:tracePt t="48916" x="7988300" y="3181350"/>
          <p14:tracePt t="48933" x="7962900" y="3175000"/>
          <p14:tracePt t="48950" x="7956550" y="3168650"/>
          <p14:tracePt t="48995" x="7943850" y="3168650"/>
          <p14:tracePt t="49009" x="7924800" y="3168650"/>
          <p14:tracePt t="49012" x="7905750" y="3168650"/>
          <p14:tracePt t="49017" x="7867650" y="3168650"/>
          <p14:tracePt t="49033" x="7823200" y="3168650"/>
          <p14:tracePt t="49051" x="7791450" y="3168650"/>
          <p14:tracePt t="49066" x="7740650" y="3168650"/>
          <p14:tracePt t="49085" x="7715250" y="3168650"/>
          <p14:tracePt t="49100" x="7689850" y="3168650"/>
          <p14:tracePt t="49117" x="7677150" y="3175000"/>
          <p14:tracePt t="49133" x="7658100" y="3187700"/>
          <p14:tracePt t="49150" x="7645400" y="3194050"/>
          <p14:tracePt t="49166" x="7626350" y="3213100"/>
          <p14:tracePt t="49183" x="7600950" y="3238500"/>
          <p14:tracePt t="49200" x="7594600" y="3257550"/>
          <p14:tracePt t="49217" x="7581900" y="3295650"/>
          <p14:tracePt t="49233" x="7562850" y="3333750"/>
          <p14:tracePt t="49250" x="7543800" y="3403600"/>
          <p14:tracePt t="49266" x="7543800" y="3467100"/>
          <p14:tracePt t="49284" x="7543800" y="3511550"/>
          <p14:tracePt t="49300" x="7543800" y="3543300"/>
          <p14:tracePt t="49317" x="7543800" y="3581400"/>
          <p14:tracePt t="49333" x="7543800" y="3613150"/>
          <p14:tracePt t="49350" x="7543800" y="3651250"/>
          <p14:tracePt t="49366" x="7543800" y="3683000"/>
          <p14:tracePt t="49383" x="7543800" y="3714750"/>
          <p14:tracePt t="49400" x="7543800" y="3752850"/>
          <p14:tracePt t="49416" x="7543800" y="3771900"/>
          <p14:tracePt t="49433" x="7550150" y="3797300"/>
          <p14:tracePt t="49450" x="7562850" y="3829050"/>
          <p14:tracePt t="49466" x="7588250" y="3867150"/>
          <p14:tracePt t="49484" x="7607300" y="3892550"/>
          <p14:tracePt t="49500" x="7626350" y="3905250"/>
          <p14:tracePt t="49517" x="7645400" y="3924300"/>
          <p14:tracePt t="49533" x="7670800" y="3937000"/>
          <p14:tracePt t="49550" x="7689850" y="3949700"/>
          <p14:tracePt t="49566" x="7721600" y="3956050"/>
          <p14:tracePt t="49583" x="7753350" y="3956050"/>
          <p14:tracePt t="49600" x="7785100" y="3956050"/>
          <p14:tracePt t="49616" x="7797800" y="3956050"/>
          <p14:tracePt t="49634" x="7810500" y="3956050"/>
          <p14:tracePt t="49650" x="7829550" y="3956050"/>
          <p14:tracePt t="49666" x="7874000" y="3917950"/>
          <p14:tracePt t="49684" x="7899400" y="3860800"/>
          <p14:tracePt t="49700" x="7918450" y="3765550"/>
          <p14:tracePt t="49717" x="7924800" y="3683000"/>
          <p14:tracePt t="49733" x="7924800" y="3600450"/>
          <p14:tracePt t="49750" x="7924800" y="3511550"/>
          <p14:tracePt t="49766" x="7924800" y="3441700"/>
          <p14:tracePt t="49783" x="7924800" y="3378200"/>
          <p14:tracePt t="49800" x="7899400" y="3321050"/>
          <p14:tracePt t="49817" x="7886700" y="3270250"/>
          <p14:tracePt t="49833" x="7867650" y="3219450"/>
          <p14:tracePt t="49851" x="7848600" y="3187700"/>
          <p14:tracePt t="49866" x="7829550" y="3155950"/>
          <p14:tracePt t="49884" x="7816850" y="3143250"/>
          <p14:tracePt t="49900" x="7816850" y="3130550"/>
          <p14:tracePt t="49916" x="7804150" y="3130550"/>
          <p14:tracePt t="49933" x="7797800" y="3117850"/>
          <p14:tracePt t="49950" x="7785100" y="3117850"/>
          <p14:tracePt t="49966" x="7766050" y="3111500"/>
          <p14:tracePt t="49983" x="7740650" y="3111500"/>
          <p14:tracePt t="50000" x="7708900" y="3111500"/>
          <p14:tracePt t="50017" x="7670800" y="3117850"/>
          <p14:tracePt t="50033" x="7632700" y="3136900"/>
          <p14:tracePt t="50050" x="7569200" y="3175000"/>
          <p14:tracePt t="50066" x="7505700" y="3219450"/>
          <p14:tracePt t="50084" x="7467600" y="3270250"/>
          <p14:tracePt t="50100" x="7429500" y="3321050"/>
          <p14:tracePt t="50116" x="7404100" y="3378200"/>
          <p14:tracePt t="50133" x="7385050" y="3454400"/>
          <p14:tracePt t="50150" x="7359650" y="3536950"/>
          <p14:tracePt t="50166" x="7359650" y="3606800"/>
          <p14:tracePt t="50183" x="7359650" y="3676650"/>
          <p14:tracePt t="50200" x="7359650" y="3733800"/>
          <p14:tracePt t="50216" x="7359650" y="3765550"/>
          <p14:tracePt t="50233" x="7359650" y="3790950"/>
          <p14:tracePt t="50250" x="7359650" y="3803650"/>
          <p14:tracePt t="50300" x="7366000" y="3810000"/>
          <p14:tracePt t="50315" x="7372350" y="3822700"/>
          <p14:tracePt t="50323" x="7372350" y="3829050"/>
          <p14:tracePt t="50331" x="7378700" y="3835400"/>
          <p14:tracePt t="50336" x="7385050" y="3848100"/>
          <p14:tracePt t="50349" x="7397750" y="3879850"/>
          <p14:tracePt t="50366" x="7416800" y="3911600"/>
          <p14:tracePt t="50382" x="7448550" y="3956050"/>
          <p14:tracePt t="50399" x="7473950" y="3987800"/>
          <p14:tracePt t="50416" x="7505700" y="4006850"/>
          <p14:tracePt t="50433" x="7531100" y="4019550"/>
          <p14:tracePt t="50450" x="7562850" y="4025900"/>
          <p14:tracePt t="50466" x="7607300" y="4025900"/>
          <p14:tracePt t="50484" x="7645400" y="4025900"/>
          <p14:tracePt t="50499" x="7708900" y="4013200"/>
          <p14:tracePt t="50516" x="7759700" y="3994150"/>
          <p14:tracePt t="50533" x="7804150" y="3962400"/>
          <p14:tracePt t="50550" x="7842250" y="3937000"/>
          <p14:tracePt t="50566" x="7874000" y="3911600"/>
          <p14:tracePt t="50583" x="7886700" y="3879850"/>
          <p14:tracePt t="50600" x="7905750" y="3822700"/>
          <p14:tracePt t="50616" x="7912100" y="3759200"/>
          <p14:tracePt t="50634" x="7912100" y="3670300"/>
          <p14:tracePt t="50650" x="7912100" y="3549650"/>
          <p14:tracePt t="50668" x="7912100" y="3479800"/>
          <p14:tracePt t="50684" x="7912100" y="3403600"/>
          <p14:tracePt t="50700" x="7893050" y="3333750"/>
          <p14:tracePt t="50716" x="7874000" y="3276600"/>
          <p14:tracePt t="50733" x="7854950" y="3225800"/>
          <p14:tracePt t="50750" x="7842250" y="3187700"/>
          <p14:tracePt t="50767" x="7816850" y="3149600"/>
          <p14:tracePt t="50783" x="7804150" y="3124200"/>
          <p14:tracePt t="50800" x="7791450" y="3111500"/>
          <p14:tracePt t="50816" x="7778750" y="3098800"/>
          <p14:tracePt t="50833" x="7759700" y="3079750"/>
          <p14:tracePt t="50850" x="7747000" y="3079750"/>
          <p14:tracePt t="50866" x="7708900" y="3060700"/>
          <p14:tracePt t="50884" x="7677150" y="3060700"/>
          <p14:tracePt t="50900" x="7632700" y="3060700"/>
          <p14:tracePt t="50916" x="7562850" y="3086100"/>
          <p14:tracePt t="50933" x="7473950" y="3149600"/>
          <p14:tracePt t="50949" x="7410450" y="3213100"/>
          <p14:tracePt t="50967" x="7359650" y="3282950"/>
          <p14:tracePt t="50983" x="7327900" y="3352800"/>
          <p14:tracePt t="51000" x="7302500" y="3422650"/>
          <p14:tracePt t="51016" x="7283450" y="3498850"/>
          <p14:tracePt t="51033" x="7283450" y="3568700"/>
          <p14:tracePt t="51050" x="7283450" y="3638550"/>
          <p14:tracePt t="51066" x="7283450" y="3740150"/>
          <p14:tracePt t="51084" x="7283450" y="3784600"/>
          <p14:tracePt t="51100" x="7302500" y="3829050"/>
          <p14:tracePt t="51116" x="7315200" y="3873500"/>
          <p14:tracePt t="51133" x="7327900" y="3898900"/>
          <p14:tracePt t="51150" x="7353300" y="3943350"/>
          <p14:tracePt t="51167" x="7372350" y="3968750"/>
          <p14:tracePt t="51183" x="7385050" y="3994150"/>
          <p14:tracePt t="51200" x="7397750" y="4013200"/>
          <p14:tracePt t="51216" x="7416800" y="4032250"/>
          <p14:tracePt t="51233" x="7448550" y="4038600"/>
          <p14:tracePt t="51250" x="7480300" y="4057650"/>
          <p14:tracePt t="51266" x="7518400" y="4070350"/>
          <p14:tracePt t="51283" x="7569200" y="4095750"/>
          <p14:tracePt t="51300" x="7607300" y="4102100"/>
          <p14:tracePt t="51316" x="7639050" y="4108450"/>
          <p14:tracePt t="51333" x="7670800" y="4108450"/>
          <p14:tracePt t="51350" x="7702550" y="4108450"/>
          <p14:tracePt t="51367" x="7747000" y="4095750"/>
          <p14:tracePt t="51383" x="7772400" y="4083050"/>
          <p14:tracePt t="51400" x="7804150" y="4051300"/>
          <p14:tracePt t="51416" x="7829550" y="4019550"/>
          <p14:tracePt t="51433" x="7848600" y="4000500"/>
          <p14:tracePt t="51450" x="7861300" y="3981450"/>
          <p14:tracePt t="51467" x="7861300" y="3962400"/>
          <p14:tracePt t="51484" x="7861300" y="3943350"/>
          <p14:tracePt t="51500" x="7861300" y="3917950"/>
          <p14:tracePt t="51516" x="7861300" y="3879850"/>
          <p14:tracePt t="51533" x="7861300" y="3848100"/>
          <p14:tracePt t="51549" x="7861300" y="3822700"/>
          <p14:tracePt t="51566" x="7861300" y="3816350"/>
          <p14:tracePt t="53971" x="7874000" y="3784600"/>
          <p14:tracePt t="53979" x="7905750" y="3670300"/>
          <p14:tracePt t="53987" x="7924800" y="3606800"/>
          <p14:tracePt t="53995" x="7950200" y="3543300"/>
          <p14:tracePt t="54000" x="7969250" y="3429000"/>
          <p14:tracePt t="54016" x="7975600" y="3352800"/>
          <p14:tracePt t="54033" x="7975600" y="3308350"/>
          <p14:tracePt t="54050" x="7975600" y="3257550"/>
          <p14:tracePt t="54068" x="7975600" y="3225800"/>
          <p14:tracePt t="54083" x="7969250" y="3194050"/>
          <p14:tracePt t="54100" x="7956550" y="3168650"/>
          <p14:tracePt t="54116" x="7950200" y="3149600"/>
          <p14:tracePt t="54133" x="7937500" y="3105150"/>
          <p14:tracePt t="54149" x="7924800" y="3079750"/>
          <p14:tracePt t="54166" x="7924800" y="3060700"/>
          <p14:tracePt t="54183" x="7924800" y="3048000"/>
          <p14:tracePt t="54200" x="7918450" y="3041650"/>
          <p14:tracePt t="54235" x="7912100" y="3035300"/>
          <p14:tracePt t="54275" x="7899400" y="3035300"/>
          <p14:tracePt t="54284" x="7874000" y="3035300"/>
          <p14:tracePt t="54299" x="7854950" y="3035300"/>
          <p14:tracePt t="54300" x="7810500" y="3035300"/>
          <p14:tracePt t="54316" x="7766050" y="3054350"/>
          <p14:tracePt t="54333" x="7702550" y="3079750"/>
          <p14:tracePt t="54350" x="7677150" y="3098800"/>
          <p14:tracePt t="54366" x="7651750" y="3117850"/>
          <p14:tracePt t="54383" x="7626350" y="3136900"/>
          <p14:tracePt t="54400" x="7613650" y="3143250"/>
          <p14:tracePt t="54416" x="7594600" y="3175000"/>
          <p14:tracePt t="54433" x="7575550" y="3194050"/>
          <p14:tracePt t="54449" x="7550150" y="3232150"/>
          <p14:tracePt t="54449" x="7543800" y="3244850"/>
          <p14:tracePt t="54468" x="7524750" y="3270250"/>
          <p14:tracePt t="54484" x="7512050" y="3302000"/>
          <p14:tracePt t="54500" x="7493000" y="3340100"/>
          <p14:tracePt t="54516" x="7473950" y="3384550"/>
          <p14:tracePt t="54533" x="7461250" y="3429000"/>
          <p14:tracePt t="54549" x="7448550" y="3467100"/>
          <p14:tracePt t="54566" x="7435850" y="3517900"/>
          <p14:tracePt t="54583" x="7435850" y="3568700"/>
          <p14:tracePt t="54600" x="7442200" y="3613150"/>
          <p14:tracePt t="54616" x="7454900" y="3638550"/>
          <p14:tracePt t="54633" x="7454900" y="3670300"/>
          <p14:tracePt t="54649" x="7467600" y="3708400"/>
          <p14:tracePt t="54666" x="7480300" y="3759200"/>
          <p14:tracePt t="54684" x="7493000" y="3790950"/>
          <p14:tracePt t="54700" x="7505700" y="3822700"/>
          <p14:tracePt t="54716" x="7518400" y="3854450"/>
          <p14:tracePt t="54733" x="7524750" y="3879850"/>
          <p14:tracePt t="54750" x="7543800" y="3905250"/>
          <p14:tracePt t="54766" x="7556500" y="3930650"/>
          <p14:tracePt t="54783" x="7575550" y="3943350"/>
          <p14:tracePt t="54800" x="7581900" y="3956050"/>
          <p14:tracePt t="54816" x="7600950" y="3975100"/>
          <p14:tracePt t="54833" x="7632700" y="3994150"/>
          <p14:tracePt t="54849" x="7670800" y="4013200"/>
          <p14:tracePt t="54866" x="7753350" y="4032250"/>
          <p14:tracePt t="54883" x="7791450" y="4032250"/>
          <p14:tracePt t="54900" x="7823200" y="4032250"/>
          <p14:tracePt t="54916" x="7861300" y="4032250"/>
          <p14:tracePt t="54933" x="7893050" y="4019550"/>
          <p14:tracePt t="54949" x="7918450" y="3994150"/>
          <p14:tracePt t="54966" x="7937500" y="3968750"/>
          <p14:tracePt t="54983" x="7950200" y="3917950"/>
          <p14:tracePt t="55000" x="7969250" y="3860800"/>
          <p14:tracePt t="55016" x="7981950" y="3810000"/>
          <p14:tracePt t="55033" x="7994650" y="3752850"/>
          <p14:tracePt t="55050" x="8001000" y="3689350"/>
          <p14:tracePt t="55066" x="8007350" y="3619500"/>
          <p14:tracePt t="55084" x="8007350" y="3556000"/>
          <p14:tracePt t="55099" x="8007350" y="3505200"/>
          <p14:tracePt t="55116" x="8007350" y="3460750"/>
          <p14:tracePt t="55133" x="8001000" y="3409950"/>
          <p14:tracePt t="55149" x="7988300" y="3371850"/>
          <p14:tracePt t="55166" x="7975600" y="3346450"/>
          <p14:tracePt t="55183" x="7962900" y="3327400"/>
          <p14:tracePt t="55199" x="7950200" y="3308350"/>
          <p14:tracePt t="55216" x="7937500" y="3295650"/>
          <p14:tracePt t="55233" x="7924800" y="3289300"/>
          <p14:tracePt t="55249" x="7905750" y="3282950"/>
          <p14:tracePt t="55266" x="7880350" y="3270250"/>
          <p14:tracePt t="55284" x="7854950" y="3263900"/>
          <p14:tracePt t="55299" x="7829550" y="3257550"/>
          <p14:tracePt t="55316" x="7810500" y="3251200"/>
          <p14:tracePt t="55333" x="7785100" y="3251200"/>
          <p14:tracePt t="55349" x="7759700" y="3251200"/>
          <p14:tracePt t="55366" x="7740650" y="3251200"/>
          <p14:tracePt t="55383" x="7721600" y="3251200"/>
          <p14:tracePt t="55399" x="7708900" y="3251200"/>
          <p14:tracePt t="55416" x="7696200" y="3251200"/>
          <p14:tracePt t="55433" x="7689850" y="3251200"/>
          <p14:tracePt t="55449" x="7677150" y="3251200"/>
          <p14:tracePt t="55466" x="7645400" y="3257550"/>
          <p14:tracePt t="55484" x="7613650" y="3270250"/>
          <p14:tracePt t="55500" x="7588250" y="3276600"/>
          <p14:tracePt t="55516" x="7581900" y="3282950"/>
          <p14:tracePt t="55533" x="7556500" y="3308350"/>
          <p14:tracePt t="55549" x="7524750" y="3346450"/>
          <p14:tracePt t="55566" x="7493000" y="3390900"/>
          <p14:tracePt t="55584" x="7461250" y="3448050"/>
          <p14:tracePt t="55599" x="7435850" y="3505200"/>
          <p14:tracePt t="55617" x="7416800" y="3575050"/>
          <p14:tracePt t="55633" x="7397750" y="3632200"/>
          <p14:tracePt t="55650" x="7385050" y="3689350"/>
          <p14:tracePt t="55666" x="7378700" y="3752850"/>
          <p14:tracePt t="55684" x="7378700" y="3790950"/>
          <p14:tracePt t="55699" x="7378700" y="3816350"/>
          <p14:tracePt t="55717" x="7385050" y="3860800"/>
          <p14:tracePt t="55733" x="7410450" y="3905250"/>
          <p14:tracePt t="55750" x="7423150" y="3937000"/>
          <p14:tracePt t="55766" x="7442200" y="3975100"/>
          <p14:tracePt t="55783" x="7461250" y="4000500"/>
          <p14:tracePt t="55799" x="7480300" y="4019550"/>
          <p14:tracePt t="55816" x="7505700" y="4038600"/>
          <p14:tracePt t="55833" x="7524750" y="4044950"/>
          <p14:tracePt t="55849" x="7550150" y="4064000"/>
          <p14:tracePt t="55866" x="7600950" y="4083050"/>
          <p14:tracePt t="55884" x="7651750" y="4102100"/>
          <p14:tracePt t="55899" x="7689850" y="4114800"/>
          <p14:tracePt t="55916" x="7740650" y="4127500"/>
          <p14:tracePt t="55933" x="7797800" y="4133850"/>
          <p14:tracePt t="55950" x="7842250" y="4133850"/>
          <p14:tracePt t="55966" x="7893050" y="4133850"/>
          <p14:tracePt t="55983" x="7937500" y="4102100"/>
          <p14:tracePt t="55999" x="7988300" y="4064000"/>
          <p14:tracePt t="56016" x="8032750" y="3975100"/>
          <p14:tracePt t="56033" x="8064500" y="3898900"/>
          <p14:tracePt t="56050" x="8083550" y="3816350"/>
          <p14:tracePt t="56066" x="8096250" y="3708400"/>
          <p14:tracePt t="56084" x="8102600" y="3638550"/>
          <p14:tracePt t="56099" x="8102600" y="3568700"/>
          <p14:tracePt t="56116" x="8102600" y="3479800"/>
          <p14:tracePt t="56133" x="8102600" y="3384550"/>
          <p14:tracePt t="56150" x="8102600" y="3314700"/>
          <p14:tracePt t="56166" x="8096250" y="3251200"/>
          <p14:tracePt t="56183" x="8089900" y="3219450"/>
          <p14:tracePt t="56199" x="8077200" y="3175000"/>
          <p14:tracePt t="56216" x="8064500" y="3143250"/>
          <p14:tracePt t="56233" x="8058150" y="3117850"/>
          <p14:tracePt t="56250" x="8045450" y="3098800"/>
          <p14:tracePt t="56266" x="8039100" y="3086100"/>
          <p14:tracePt t="56284" x="8026400" y="3079750"/>
          <p14:tracePt t="56299" x="7994650" y="3067050"/>
          <p14:tracePt t="56316" x="7962900" y="3048000"/>
          <p14:tracePt t="56333" x="7931150" y="3035300"/>
          <p14:tracePt t="56350" x="7880350" y="3016250"/>
          <p14:tracePt t="56366" x="7842250" y="3003550"/>
          <p14:tracePt t="56383" x="7804150" y="2990850"/>
          <p14:tracePt t="56399" x="7772400" y="2990850"/>
          <p14:tracePt t="56416" x="7747000" y="2990850"/>
          <p14:tracePt t="56433" x="7696200" y="2997200"/>
          <p14:tracePt t="56450" x="7639050" y="3041650"/>
          <p14:tracePt t="56466" x="7569200" y="3092450"/>
          <p14:tracePt t="56484" x="7537450" y="3124200"/>
          <p14:tracePt t="56499" x="7512050" y="3155950"/>
          <p14:tracePt t="56516" x="7486650" y="3181350"/>
          <p14:tracePt t="56532" x="7461250" y="3225800"/>
          <p14:tracePt t="56550" x="7435850" y="3276600"/>
          <p14:tracePt t="56566" x="7423150" y="3333750"/>
          <p14:tracePt t="56583" x="7404100" y="3390900"/>
          <p14:tracePt t="56599" x="7397750" y="3448050"/>
          <p14:tracePt t="56616" x="7385050" y="3505200"/>
          <p14:tracePt t="56633" x="7385050" y="3543300"/>
          <p14:tracePt t="56650" x="7385050" y="3575050"/>
          <p14:tracePt t="56666" x="7385050" y="3625850"/>
          <p14:tracePt t="56684" x="7385050" y="3657600"/>
          <p14:tracePt t="56699" x="7385050" y="3695700"/>
          <p14:tracePt t="56716" x="7385050" y="3727450"/>
          <p14:tracePt t="56733" x="7385050" y="3765550"/>
          <p14:tracePt t="56749" x="7391400" y="3790950"/>
          <p14:tracePt t="56766" x="7397750" y="3816350"/>
          <p14:tracePt t="56783" x="7397750" y="3829050"/>
          <p14:tracePt t="56799" x="7410450" y="3848100"/>
          <p14:tracePt t="56816" x="7416800" y="3860800"/>
          <p14:tracePt t="56833" x="7423150" y="3867150"/>
          <p14:tracePt t="56849" x="7423150" y="3879850"/>
          <p14:tracePt t="56866" x="7429500" y="3898900"/>
          <p14:tracePt t="56884" x="7442200" y="3917950"/>
          <p14:tracePt t="56899" x="7448550" y="3937000"/>
          <p14:tracePt t="56916" x="7461250" y="3962400"/>
          <p14:tracePt t="56933" x="7480300" y="3975100"/>
          <p14:tracePt t="56949" x="7493000" y="4000500"/>
          <p14:tracePt t="56966" x="7505700" y="4013200"/>
          <p14:tracePt t="56983" x="7518400" y="4019550"/>
          <p14:tracePt t="56999" x="7531100" y="4032250"/>
          <p14:tracePt t="57016" x="7556500" y="4051300"/>
          <p14:tracePt t="57033" x="7581900" y="4057650"/>
          <p14:tracePt t="57049" x="7607300" y="4070350"/>
          <p14:tracePt t="57066" x="7658100" y="4083050"/>
          <p14:tracePt t="57084" x="7683500" y="4083050"/>
          <p14:tracePt t="57099" x="7715250" y="4083050"/>
          <p14:tracePt t="57116" x="7740650" y="4083050"/>
          <p14:tracePt t="57133" x="7778750" y="4070350"/>
          <p14:tracePt t="57149" x="7804150" y="4044950"/>
          <p14:tracePt t="57166" x="7816850" y="4025900"/>
          <p14:tracePt t="57183" x="7842250" y="3987800"/>
          <p14:tracePt t="57199" x="7874000" y="3956050"/>
          <p14:tracePt t="57216" x="7893050" y="3930650"/>
          <p14:tracePt t="57233" x="7924800" y="3892550"/>
          <p14:tracePt t="57249" x="7956550" y="3848100"/>
          <p14:tracePt t="57266" x="8007350" y="3765550"/>
          <p14:tracePt t="57283" x="8032750" y="3702050"/>
          <p14:tracePt t="57300" x="8051800" y="3625850"/>
          <p14:tracePt t="57316" x="8058150" y="3543300"/>
          <p14:tracePt t="57333" x="8058150" y="3473450"/>
          <p14:tracePt t="57349" x="8058150" y="3403600"/>
          <p14:tracePt t="57366" x="8058150" y="3359150"/>
          <p14:tracePt t="57383" x="8045450" y="3314700"/>
          <p14:tracePt t="57399" x="8020050" y="3276600"/>
          <p14:tracePt t="57416" x="7994650" y="3232150"/>
          <p14:tracePt t="57433" x="7956550" y="3194050"/>
          <p14:tracePt t="57449" x="7931150" y="3168650"/>
          <p14:tracePt t="57466" x="7874000" y="3130550"/>
          <p14:tracePt t="57483" x="7842250" y="3117850"/>
          <p14:tracePt t="57499" x="7816850" y="3111500"/>
          <p14:tracePt t="57516" x="7804150" y="3105150"/>
          <p14:tracePt t="57533" x="7797800" y="3098800"/>
          <p14:tracePt t="57549" x="7778750" y="3098800"/>
          <p14:tracePt t="57566" x="7766050" y="3098800"/>
          <p14:tracePt t="57582" x="7753350" y="3098800"/>
          <p14:tracePt t="57599" x="7727950" y="3098800"/>
          <p14:tracePt t="57616" x="7696200" y="3105150"/>
          <p14:tracePt t="57633" x="7664450" y="3117850"/>
          <p14:tracePt t="57649" x="7632700" y="3136900"/>
          <p14:tracePt t="57666" x="7607300" y="3168650"/>
          <p14:tracePt t="57684" x="7588250" y="3181350"/>
          <p14:tracePt t="57700" x="7575550" y="3187700"/>
          <p14:tracePt t="57716" x="7569200" y="3194050"/>
          <p14:tracePt t="57734" x="7562850" y="3206750"/>
          <p14:tracePt t="57749" x="7556500" y="3206750"/>
          <p14:tracePt t="57766" x="7556500" y="3219450"/>
          <p14:tracePt t="57783" x="7556500" y="3225800"/>
          <p14:tracePt t="57799" x="7543800" y="3232150"/>
          <p14:tracePt t="57835" x="7543800" y="3238500"/>
          <p14:tracePt t="57836" x="7543800" y="3244850"/>
          <p14:tracePt t="57849" x="7543800" y="3251200"/>
          <p14:tracePt t="57866" x="7537450" y="3270250"/>
          <p14:tracePt t="57884" x="7537450" y="3276600"/>
          <p14:tracePt t="57899" x="7537450" y="3282950"/>
          <p14:tracePt t="57916" x="7537450" y="3295650"/>
          <p14:tracePt t="57971" x="7537450" y="3302000"/>
          <p14:tracePt t="57979" x="7543800" y="3302000"/>
          <p14:tracePt t="57984" x="7550150" y="3308350"/>
          <p14:tracePt t="57999" x="7556500" y="3308350"/>
          <p14:tracePt t="58016" x="7562850" y="3314700"/>
          <p14:tracePt t="58033" x="7569200" y="3321050"/>
          <p14:tracePt t="58049" x="7575550" y="3321050"/>
          <p14:tracePt t="58066" x="7594600" y="3321050"/>
          <p14:tracePt t="58083" x="7600950" y="3321050"/>
          <p14:tracePt t="58100" x="7620000" y="3314700"/>
          <p14:tracePt t="58116" x="7620000" y="3282950"/>
          <p14:tracePt t="58133" x="7620000" y="3251200"/>
          <p14:tracePt t="58149" x="7620000" y="3219450"/>
          <p14:tracePt t="58166" x="7607300" y="3194050"/>
          <p14:tracePt t="58183" x="7594600" y="3168650"/>
          <p14:tracePt t="58199" x="7569200" y="3143250"/>
          <p14:tracePt t="58216" x="7556500" y="3136900"/>
          <p14:tracePt t="58233" x="7531100" y="3124200"/>
          <p14:tracePt t="58249" x="7505700" y="3111500"/>
          <p14:tracePt t="58266" x="7467600" y="3105150"/>
          <p14:tracePt t="58283" x="7448550" y="3105150"/>
          <p14:tracePt t="58299" x="7423150" y="3105150"/>
          <p14:tracePt t="58316" x="7410450" y="3105150"/>
          <p14:tracePt t="58333" x="7397750" y="3111500"/>
          <p14:tracePt t="58349" x="7378700" y="3117850"/>
          <p14:tracePt t="58366" x="7359650" y="3136900"/>
          <p14:tracePt t="58382" x="7346950" y="3162300"/>
          <p14:tracePt t="58399" x="7327900" y="3213100"/>
          <p14:tracePt t="58416" x="7327900" y="3263900"/>
          <p14:tracePt t="58433" x="7321550" y="3302000"/>
          <p14:tracePt t="58449" x="7321550" y="3346450"/>
          <p14:tracePt t="58466" x="7327900" y="3409950"/>
          <p14:tracePt t="58484" x="7346950" y="3441700"/>
          <p14:tracePt t="58499" x="7366000" y="3479800"/>
          <p14:tracePt t="58516" x="7378700" y="3505200"/>
          <p14:tracePt t="58533" x="7410450" y="3530600"/>
          <p14:tracePt t="58549" x="7429500" y="3536950"/>
          <p14:tracePt t="58566" x="7461250" y="3543300"/>
          <p14:tracePt t="58583" x="7486650" y="3543300"/>
          <p14:tracePt t="58599" x="7493000" y="3549650"/>
          <p14:tracePt t="58615" x="7518400" y="3549650"/>
          <p14:tracePt t="58633" x="7537450" y="3549650"/>
          <p14:tracePt t="58649" x="7562850" y="3549650"/>
          <p14:tracePt t="58666" x="7588250" y="3543300"/>
          <p14:tracePt t="58683" x="7613650" y="3530600"/>
          <p14:tracePt t="58699" x="7620000" y="3517900"/>
          <p14:tracePt t="58716" x="7626350" y="3486150"/>
          <p14:tracePt t="58733" x="7632700" y="3460750"/>
          <p14:tracePt t="58749" x="7632700" y="3448050"/>
          <p14:tracePt t="58767" x="7639050" y="3435350"/>
          <p14:tracePt t="58891" x="7632700" y="3435350"/>
          <p14:tracePt t="58899" x="7620000" y="3435350"/>
          <p14:tracePt t="58916" x="7607300" y="3441700"/>
          <p14:tracePt t="58933" x="7600950" y="3460750"/>
          <p14:tracePt t="58933" x="7600950" y="3498850"/>
          <p14:tracePt t="58950" x="7600950" y="3536950"/>
          <p14:tracePt t="58966" x="7600950" y="3562350"/>
          <p14:tracePt t="58983" x="7600950" y="3575050"/>
          <p14:tracePt t="59099" x="7600950" y="3594100"/>
          <p14:tracePt t="59109" x="7600950" y="3606800"/>
          <p14:tracePt t="59110" x="7600950" y="3619500"/>
          <p14:tracePt t="59116" x="7594600" y="3644900"/>
          <p14:tracePt t="59132" x="7588250" y="3676650"/>
          <p14:tracePt t="59149" x="7588250" y="3695700"/>
          <p14:tracePt t="59166" x="7581900" y="3708400"/>
          <p14:tracePt t="59183" x="7581900" y="3714750"/>
          <p14:tracePt t="59291" x="7581900" y="3721100"/>
          <p14:tracePt t="59403" x="7575550" y="3721100"/>
          <p14:tracePt t="60306" x="7581900" y="3721100"/>
          <p14:tracePt t="60315" x="7588250" y="3721100"/>
          <p14:tracePt t="60323" x="7600950" y="3721100"/>
          <p14:tracePt t="60331" x="7613650" y="3721100"/>
          <p14:tracePt t="60349" x="7626350" y="3721100"/>
          <p14:tracePt t="60350" x="7639050" y="3721100"/>
          <p14:tracePt t="60366" x="7645400" y="3727450"/>
          <p14:tracePt t="60382" x="7651750" y="3727450"/>
          <p14:tracePt t="60427" x="7658100" y="3727450"/>
          <p14:tracePt t="60443" x="7664450" y="3727450"/>
          <p14:tracePt t="60891" x="7689850" y="3727450"/>
          <p14:tracePt t="60898" x="7721600" y="3727450"/>
          <p14:tracePt t="60899" x="7778750" y="3733800"/>
          <p14:tracePt t="60916" x="7842250" y="3746500"/>
          <p14:tracePt t="60933" x="7874000" y="3746500"/>
          <p14:tracePt t="61939" x="7867650" y="3746500"/>
          <p14:tracePt t="62034" x="7854950" y="3746500"/>
          <p14:tracePt t="62043" x="7835900" y="3746500"/>
          <p14:tracePt t="62051" x="7740650" y="3835400"/>
          <p14:tracePt t="62067" x="7696200" y="3911600"/>
          <p14:tracePt t="62067" x="7626350" y="4146550"/>
          <p14:tracePt t="62083" x="7562850" y="4521200"/>
          <p14:tracePt t="62099" x="7562850" y="4895850"/>
          <p14:tracePt t="62116" x="7581900" y="5257800"/>
          <p14:tracePt t="62132" x="7639050" y="5562600"/>
          <p14:tracePt t="62149" x="7702550" y="5740400"/>
          <p14:tracePt t="62166" x="7753350" y="5867400"/>
          <p14:tracePt t="62182" x="7791450" y="5924550"/>
          <p14:tracePt t="62199" x="7797800" y="5943600"/>
          <p14:tracePt t="62216" x="7804150" y="5949950"/>
          <p14:tracePt t="62232" x="7810500" y="5969000"/>
          <p14:tracePt t="62250" x="7823200" y="5975350"/>
          <p14:tracePt t="62266" x="7848600" y="6007100"/>
          <p14:tracePt t="62283" x="7880350" y="6045200"/>
          <p14:tracePt t="62299" x="7905750" y="6076950"/>
          <p14:tracePt t="62316" x="7931150" y="6108700"/>
          <p14:tracePt t="62332" x="7937500" y="6115050"/>
          <p14:tracePt t="62427" x="7950200" y="6115050"/>
          <p14:tracePt t="62443" x="7956550" y="6115050"/>
          <p14:tracePt t="62457" x="7962900" y="6102350"/>
          <p14:tracePt t="62458" x="7962900" y="6083300"/>
          <p14:tracePt t="62466" x="7962900" y="6000750"/>
          <p14:tracePt t="62484" x="7962900" y="5930900"/>
          <p14:tracePt t="62499" x="7962900" y="5880100"/>
          <p14:tracePt t="62516" x="7956550" y="5842000"/>
          <p14:tracePt t="62532" x="7943850" y="5816600"/>
          <p14:tracePt t="62549" x="7937500" y="5791200"/>
          <p14:tracePt t="62566" x="7918450" y="5772150"/>
          <p14:tracePt t="62582" x="7874000" y="5753100"/>
          <p14:tracePt t="62599" x="7785100" y="5727700"/>
          <p14:tracePt t="62616" x="7664450" y="5689600"/>
          <p14:tracePt t="62632" x="7556500" y="5664200"/>
          <p14:tracePt t="62649" x="7480300" y="5638800"/>
          <p14:tracePt t="62666" x="7410450" y="5626100"/>
          <p14:tracePt t="62683" x="7385050" y="5626100"/>
          <p14:tracePt t="62699" x="7366000" y="5626100"/>
          <p14:tracePt t="62716" x="7346950" y="5626100"/>
          <p14:tracePt t="62732" x="7334250" y="5626100"/>
          <p14:tracePt t="62749" x="7321550" y="5626100"/>
          <p14:tracePt t="62765" x="7302500" y="5626100"/>
          <p14:tracePt t="62783" x="7283450" y="5626100"/>
          <p14:tracePt t="62799" x="7251700" y="5626100"/>
          <p14:tracePt t="62817" x="7226300" y="5638800"/>
          <p14:tracePt t="62832" x="7200900" y="5638800"/>
          <p14:tracePt t="62850" x="7188200" y="5638800"/>
          <p14:tracePt t="62866" x="7162800" y="5638800"/>
          <p14:tracePt t="62883" x="7143750" y="5638800"/>
          <p14:tracePt t="62899" x="7112000" y="5638800"/>
          <p14:tracePt t="62916" x="7073900" y="5638800"/>
          <p14:tracePt t="62932" x="7042150" y="5638800"/>
          <p14:tracePt t="62949" x="7010400" y="5632450"/>
          <p14:tracePt t="62965" x="6959600" y="5607050"/>
          <p14:tracePt t="62983" x="6927850" y="5600700"/>
          <p14:tracePt t="62999" x="6908800" y="5594350"/>
          <p14:tracePt t="63016" x="6902450" y="5594350"/>
          <p14:tracePt t="63099" x="6896100" y="5588000"/>
          <p14:tracePt t="63107" x="6896100" y="5581650"/>
          <p14:tracePt t="63110" x="6902450" y="5562600"/>
          <p14:tracePt t="63116" x="6915150" y="5543550"/>
          <p14:tracePt t="63132" x="6921500" y="5524500"/>
          <p14:tracePt t="63149" x="6927850" y="5499100"/>
          <p14:tracePt t="63166" x="6927850" y="5473700"/>
          <p14:tracePt t="63183" x="6927850" y="5435600"/>
          <p14:tracePt t="63199" x="6927850" y="5403850"/>
          <p14:tracePt t="63216" x="6927850" y="5372100"/>
          <p14:tracePt t="63232" x="6915150" y="5346700"/>
          <p14:tracePt t="63249" x="6908800" y="5327650"/>
          <p14:tracePt t="63265" x="6902450" y="5314950"/>
          <p14:tracePt t="63315" x="6896100" y="5314950"/>
          <p14:tracePt t="63347" x="6889750" y="5308600"/>
          <p14:tracePt t="63379" x="6883400" y="5308600"/>
          <p14:tracePt t="63706" x="6889750" y="5283200"/>
          <p14:tracePt t="63714" x="6908800" y="5257800"/>
          <p14:tracePt t="63722" x="6921500" y="5200650"/>
          <p14:tracePt t="63731" x="6940550" y="5073650"/>
          <p14:tracePt t="63749" x="6940550" y="4978400"/>
          <p14:tracePt t="63749" x="6940550" y="4711700"/>
          <p14:tracePt t="63765" x="6915150" y="4400550"/>
          <p14:tracePt t="63782" x="6858000" y="4165600"/>
          <p14:tracePt t="63799" x="6826250" y="4051300"/>
          <p14:tracePt t="63816" x="6800850" y="3949700"/>
          <p14:tracePt t="63833" x="6781800" y="3892550"/>
          <p14:tracePt t="63849" x="6762750" y="3816350"/>
          <p14:tracePt t="63867" x="6762750" y="3765550"/>
          <p14:tracePt t="63883" x="6750050" y="3695700"/>
          <p14:tracePt t="63900" x="6750050" y="3606800"/>
          <p14:tracePt t="63916" x="6750050" y="3517900"/>
          <p14:tracePt t="63933" x="6750050" y="3460750"/>
          <p14:tracePt t="63949" x="6750050" y="3422650"/>
          <p14:tracePt t="63966" x="6750050" y="3384550"/>
          <p14:tracePt t="63982" x="6750050" y="3371850"/>
          <p14:tracePt t="63999" x="6750050" y="3365500"/>
          <p14:tracePt t="64016" x="6743700" y="3359150"/>
          <p14:tracePt t="64075" x="6743700" y="3409950"/>
          <p14:tracePt t="64083" x="6743700" y="3613150"/>
          <p14:tracePt t="64092" x="6743700" y="3708400"/>
          <p14:tracePt t="64099" x="6743700" y="3867150"/>
          <p14:tracePt t="64116" x="6743700" y="4006850"/>
          <p14:tracePt t="64132" x="6743700" y="4102100"/>
          <p14:tracePt t="64149" x="6743700" y="4165600"/>
          <p14:tracePt t="64166" x="6743700" y="4197350"/>
          <p14:tracePt t="64291" x="6743700" y="4159250"/>
          <p14:tracePt t="64299" x="6743700" y="4089400"/>
          <p14:tracePt t="64299" x="6743700" y="3975100"/>
          <p14:tracePt t="64316" x="6737350" y="3905250"/>
          <p14:tracePt t="64333" x="6731000" y="3886200"/>
          <p14:tracePt t="64466" x="6731000" y="3917950"/>
          <p14:tracePt t="64467" x="6731000" y="3962400"/>
          <p14:tracePt t="64483" x="6731000" y="4044950"/>
          <p14:tracePt t="64499" x="6731000" y="4076700"/>
          <p14:tracePt t="64500" x="6731000" y="4184650"/>
          <p14:tracePt t="64516" x="6731000" y="4318000"/>
          <p14:tracePt t="64532" x="6731000" y="4470400"/>
          <p14:tracePt t="64549" x="6724650" y="4648200"/>
          <p14:tracePt t="64566" x="6724650" y="4857750"/>
          <p14:tracePt t="64582" x="6724650" y="5118100"/>
          <p14:tracePt t="64600" x="6724650" y="5321300"/>
          <p14:tracePt t="64616" x="6731000" y="5486400"/>
          <p14:tracePt t="64634" x="6750050" y="5613400"/>
          <p14:tracePt t="64650" x="6762750" y="5689600"/>
          <p14:tracePt t="64650" x="6769100" y="5721350"/>
          <p14:tracePt t="64668" x="6781800" y="5759450"/>
          <p14:tracePt t="64684" x="6788150" y="5778500"/>
          <p14:tracePt t="64700" x="6794500" y="5791200"/>
          <p14:tracePt t="64716" x="6807200" y="5803900"/>
          <p14:tracePt t="64734" x="6813550" y="5810250"/>
          <p14:tracePt t="64750" x="6819900" y="5816600"/>
          <p14:tracePt t="64804" x="6826250" y="5816600"/>
          <p14:tracePt t="64812" x="6838950" y="5816600"/>
          <p14:tracePt t="64820" x="6845300" y="5816600"/>
          <p14:tracePt t="64826" x="6851650" y="5816600"/>
          <p14:tracePt t="64833" x="6877050" y="5816600"/>
          <p14:tracePt t="64850" x="6902450" y="5797550"/>
          <p14:tracePt t="64868" x="6915150" y="5753100"/>
          <p14:tracePt t="64884" x="6921500" y="5645150"/>
          <p14:tracePt t="64900" x="6921500" y="5524500"/>
          <p14:tracePt t="64916" x="6870700" y="5410200"/>
          <p14:tracePt t="64933" x="6832600" y="5321300"/>
          <p14:tracePt t="64950" x="6788150" y="5232400"/>
          <p14:tracePt t="64967" x="6762750" y="5200650"/>
          <p14:tracePt t="64983" x="6743700" y="5175250"/>
          <p14:tracePt t="65000" x="6724650" y="5162550"/>
          <p14:tracePt t="65016" x="6699250" y="5143500"/>
          <p14:tracePt t="65033" x="6673850" y="5137150"/>
          <p14:tracePt t="65050" x="6629400" y="5118100"/>
          <p14:tracePt t="65067" x="6559550" y="5105400"/>
          <p14:tracePt t="65084" x="6527800" y="5092700"/>
          <p14:tracePt t="65100" x="6496050" y="5092700"/>
          <p14:tracePt t="65116" x="6464300" y="5099050"/>
          <p14:tracePt t="65133" x="6438900" y="5111750"/>
          <p14:tracePt t="65150" x="6407150" y="5137150"/>
          <p14:tracePt t="65167" x="6362700" y="5175250"/>
          <p14:tracePt t="65183" x="6305550" y="5213350"/>
          <p14:tracePt t="65200" x="6267450" y="5251450"/>
          <p14:tracePt t="65216" x="6235700" y="5295900"/>
          <p14:tracePt t="65233" x="6197600" y="5346700"/>
          <p14:tracePt t="65250" x="6178550" y="5372100"/>
          <p14:tracePt t="65267" x="6159500" y="5422900"/>
          <p14:tracePt t="65284" x="6153150" y="5461000"/>
          <p14:tracePt t="65300" x="6146800" y="5511800"/>
          <p14:tracePt t="65316" x="6146800" y="5575300"/>
          <p14:tracePt t="65333" x="6146800" y="5632450"/>
          <p14:tracePt t="65350" x="6146800" y="5695950"/>
          <p14:tracePt t="65367" x="6146800" y="5753100"/>
          <p14:tracePt t="65383" x="6153150" y="5822950"/>
          <p14:tracePt t="65400" x="6165850" y="5892800"/>
          <p14:tracePt t="65416" x="6178550" y="5969000"/>
          <p14:tracePt t="65433" x="6203950" y="6032500"/>
          <p14:tracePt t="65450" x="6229350" y="6102350"/>
          <p14:tracePt t="65467" x="6273800" y="6191250"/>
          <p14:tracePt t="65485" x="6299200" y="6235700"/>
          <p14:tracePt t="65500" x="6318250" y="6267450"/>
          <p14:tracePt t="65516" x="6337300" y="6286500"/>
          <p14:tracePt t="65533" x="6356350" y="6311900"/>
          <p14:tracePt t="65551" x="6388100" y="6330950"/>
          <p14:tracePt t="65567" x="6413500" y="6343650"/>
          <p14:tracePt t="65583" x="6445250" y="6350000"/>
          <p14:tracePt t="65600" x="6489700" y="6350000"/>
          <p14:tracePt t="65617" x="6515100" y="6350000"/>
          <p14:tracePt t="65633" x="6546850" y="6343650"/>
          <p14:tracePt t="65650" x="6597650" y="6305550"/>
          <p14:tracePt t="65666" x="6667500" y="6261100"/>
          <p14:tracePt t="65684" x="6711950" y="6235700"/>
          <p14:tracePt t="65700" x="6750050" y="6203950"/>
          <p14:tracePt t="65717" x="6788150" y="6115050"/>
          <p14:tracePt t="65733" x="6826250" y="5981700"/>
          <p14:tracePt t="65750" x="6832600" y="5829300"/>
          <p14:tracePt t="65767" x="6832600" y="5670550"/>
          <p14:tracePt t="65783" x="6813550" y="5543550"/>
          <p14:tracePt t="65799" x="6794500" y="5448300"/>
          <p14:tracePt t="65816" x="6762750" y="5365750"/>
          <p14:tracePt t="65833" x="6737350" y="5302250"/>
          <p14:tracePt t="65851" x="6686550" y="5226050"/>
          <p14:tracePt t="65866" x="6616700" y="5143500"/>
          <p14:tracePt t="65884" x="6559550" y="5092700"/>
          <p14:tracePt t="65900" x="6508750" y="5054600"/>
          <p14:tracePt t="65917" x="6451600" y="5022850"/>
          <p14:tracePt t="65933" x="6407150" y="4997450"/>
          <p14:tracePt t="65950" x="6362700" y="4972050"/>
          <p14:tracePt t="65967" x="6324600" y="4953000"/>
          <p14:tracePt t="65983" x="6311900" y="4946650"/>
          <p14:tracePt t="66000" x="6280150" y="4933950"/>
          <p14:tracePt t="66017" x="6267450" y="4933950"/>
          <p14:tracePt t="66033" x="6235700" y="4933950"/>
          <p14:tracePt t="66050" x="6210300" y="4940300"/>
          <p14:tracePt t="66066" x="6153150" y="4984750"/>
          <p14:tracePt t="66084" x="6096000" y="5029200"/>
          <p14:tracePt t="66100" x="6045200" y="5086350"/>
          <p14:tracePt t="66117" x="6000750" y="5168900"/>
          <p14:tracePt t="66133" x="5962650" y="5257800"/>
          <p14:tracePt t="66150" x="5943600" y="5346700"/>
          <p14:tracePt t="66166" x="5930900" y="5435600"/>
          <p14:tracePt t="66183" x="5918200" y="5530850"/>
          <p14:tracePt t="66200" x="5911850" y="5645150"/>
          <p14:tracePt t="66217" x="5911850" y="5759450"/>
          <p14:tracePt t="66233" x="5911850" y="5867400"/>
          <p14:tracePt t="66250" x="5911850" y="5962650"/>
          <p14:tracePt t="66266" x="5949950" y="6083300"/>
          <p14:tracePt t="66284" x="5981700" y="6184900"/>
          <p14:tracePt t="66300" x="6026150" y="6261100"/>
          <p14:tracePt t="66317" x="6070600" y="6337300"/>
          <p14:tracePt t="66333" x="6121400" y="6407150"/>
          <p14:tracePt t="66350" x="6172200" y="6470650"/>
          <p14:tracePt t="66367" x="6242050" y="6534150"/>
          <p14:tracePt t="66383" x="6324600" y="6584950"/>
          <p14:tracePt t="66400" x="6400800" y="6616700"/>
          <p14:tracePt t="66417" x="6483350" y="6642100"/>
          <p14:tracePt t="66433" x="6559550" y="6648450"/>
          <p14:tracePt t="66450" x="6616700" y="6648450"/>
          <p14:tracePt t="66466" x="6718300" y="6559550"/>
          <p14:tracePt t="66484" x="6775450" y="6451600"/>
          <p14:tracePt t="66500" x="6819900" y="6311900"/>
          <p14:tracePt t="66516" x="6838950" y="6172200"/>
          <p14:tracePt t="66533" x="6858000" y="6019800"/>
          <p14:tracePt t="66550" x="6858000" y="5873750"/>
          <p14:tracePt t="66566" x="6858000" y="5727700"/>
          <p14:tracePt t="66583" x="6832600" y="5568950"/>
          <p14:tracePt t="66600" x="6794500" y="5441950"/>
          <p14:tracePt t="66617" x="6769100" y="5334000"/>
          <p14:tracePt t="66633" x="6724650" y="5232400"/>
          <p14:tracePt t="66650" x="6661150" y="5149850"/>
          <p14:tracePt t="66666" x="6610350" y="5080000"/>
          <p14:tracePt t="66684" x="6572250" y="5041900"/>
          <p14:tracePt t="66700" x="6534150" y="5016500"/>
          <p14:tracePt t="66716" x="6496050" y="4997450"/>
          <p14:tracePt t="66733" x="6464300" y="4978400"/>
          <p14:tracePt t="66750" x="6432550" y="4972050"/>
          <p14:tracePt t="66766" x="6400800" y="4965700"/>
          <p14:tracePt t="66783" x="6356350" y="4965700"/>
          <p14:tracePt t="66800" x="6305550" y="4965700"/>
          <p14:tracePt t="66816" x="6254750" y="4972050"/>
          <p14:tracePt t="66832" x="6216650" y="4984750"/>
          <p14:tracePt t="66849" x="6178550" y="5003800"/>
          <p14:tracePt t="66866" x="6134100" y="5022850"/>
          <p14:tracePt t="66884" x="6102350" y="5048250"/>
          <p14:tracePt t="66900" x="6083300" y="5073650"/>
          <p14:tracePt t="66916" x="6057900" y="5118100"/>
          <p14:tracePt t="66933" x="6032500" y="5168900"/>
          <p14:tracePt t="66950" x="6007100" y="5251450"/>
          <p14:tracePt t="66967" x="5988050" y="5334000"/>
          <p14:tracePt t="66983" x="5969000" y="5416550"/>
          <p14:tracePt t="67000" x="5969000" y="5480050"/>
          <p14:tracePt t="67016" x="5969000" y="5537200"/>
          <p14:tracePt t="67033" x="5969000" y="5613400"/>
          <p14:tracePt t="67050" x="5981700" y="5683250"/>
          <p14:tracePt t="67066" x="6013450" y="5784850"/>
          <p14:tracePt t="67084" x="6032500" y="5822950"/>
          <p14:tracePt t="67100" x="6038850" y="5848350"/>
          <p14:tracePt t="67116" x="6045200" y="5861050"/>
          <p14:tracePt t="67133" x="6051550" y="5873750"/>
          <p14:tracePt t="67150" x="6070600" y="5905500"/>
          <p14:tracePt t="67166" x="6083300" y="5924550"/>
          <p14:tracePt t="67183" x="6102350" y="5943600"/>
          <p14:tracePt t="67200" x="6115050" y="5956300"/>
          <p14:tracePt t="67216" x="6121400" y="5962650"/>
          <p14:tracePt t="67515" x="6121400" y="5975350"/>
          <p14:tracePt t="67523" x="6146800" y="6007100"/>
          <p14:tracePt t="67529" x="6172200" y="6032500"/>
          <p14:tracePt t="67533" x="6242050" y="6083300"/>
          <p14:tracePt t="67550" x="6311900" y="6127750"/>
          <p14:tracePt t="67567" x="6362700" y="6153150"/>
          <p14:tracePt t="67583" x="6400800" y="6165850"/>
          <p14:tracePt t="67600" x="6413500" y="6178550"/>
          <p14:tracePt t="67616" x="6419850" y="6178550"/>
          <p14:tracePt t="67633" x="6432550" y="6178550"/>
          <p14:tracePt t="67650" x="6438900" y="6178550"/>
          <p14:tracePt t="67666" x="6451600" y="6178550"/>
          <p14:tracePt t="67923" x="6477000" y="6178550"/>
          <p14:tracePt t="67931" x="6521450" y="6178550"/>
          <p14:tracePt t="67932" x="6553200" y="6178550"/>
          <p14:tracePt t="67947" x="6604000" y="6178550"/>
          <p14:tracePt t="67966" x="6743700" y="6178550"/>
          <p14:tracePt t="67967" x="6864350" y="6184900"/>
          <p14:tracePt t="67983" x="6991350" y="6191250"/>
          <p14:tracePt t="68000" x="7099300" y="6191250"/>
          <p14:tracePt t="68016" x="7207250" y="6191250"/>
          <p14:tracePt t="68033" x="7321550" y="6165850"/>
          <p14:tracePt t="68050" x="7429500" y="6127750"/>
          <p14:tracePt t="68067" x="7556500" y="6076950"/>
          <p14:tracePt t="68083" x="7613650" y="6045200"/>
          <p14:tracePt t="68100" x="7651750" y="6019800"/>
          <p14:tracePt t="68116" x="7696200" y="5988050"/>
          <p14:tracePt t="68133" x="7727950" y="5956300"/>
          <p14:tracePt t="68150" x="7753350" y="5918200"/>
          <p14:tracePt t="68167" x="7778750" y="5867400"/>
          <p14:tracePt t="68183" x="7816850" y="5829300"/>
          <p14:tracePt t="68200" x="7835900" y="5803900"/>
          <p14:tracePt t="68216" x="7867650" y="5778500"/>
          <p14:tracePt t="68233" x="7918450" y="5746750"/>
          <p14:tracePt t="68250" x="7981950" y="5708650"/>
          <p14:tracePt t="68250" x="8007350" y="5689600"/>
          <p14:tracePt t="68268" x="8058150" y="5638800"/>
          <p14:tracePt t="68284" x="8102600" y="5594350"/>
          <p14:tracePt t="68300" x="8121650" y="5568950"/>
          <p14:tracePt t="68316" x="8134350" y="5562600"/>
          <p14:tracePt t="68395" x="8134350" y="5556250"/>
          <p14:tracePt t="68404" x="8121650" y="5556250"/>
          <p14:tracePt t="68411" x="8108950" y="5556250"/>
          <p14:tracePt t="68433" x="8077200" y="5556250"/>
          <p14:tracePt t="68433" x="8058150" y="5556250"/>
          <p14:tracePt t="68435" x="8032750" y="5568950"/>
          <p14:tracePt t="68451" x="7981950" y="5613400"/>
          <p14:tracePt t="68466" x="7924800" y="5676900"/>
          <p14:tracePt t="68483" x="7893050" y="5753100"/>
          <p14:tracePt t="68499" x="7874000" y="5835650"/>
          <p14:tracePt t="68516" x="7854950" y="5905500"/>
          <p14:tracePt t="68533" x="7848600" y="5962650"/>
          <p14:tracePt t="68550" x="7848600" y="6019800"/>
          <p14:tracePt t="68567" x="7848600" y="6070600"/>
          <p14:tracePt t="68583" x="7867650" y="6121400"/>
          <p14:tracePt t="68600" x="7886700" y="6146800"/>
          <p14:tracePt t="68617" x="7905750" y="6172200"/>
          <p14:tracePt t="68633" x="7931150" y="6191250"/>
          <p14:tracePt t="68650" x="7969250" y="6216650"/>
          <p14:tracePt t="68666" x="8045450" y="6242050"/>
          <p14:tracePt t="68684" x="8115300" y="6261100"/>
          <p14:tracePt t="68700" x="8166100" y="6273800"/>
          <p14:tracePt t="68717" x="8210550" y="6286500"/>
          <p14:tracePt t="68733" x="8255000" y="6292850"/>
          <p14:tracePt t="68751" x="8286750" y="6292850"/>
          <p14:tracePt t="68766" x="8324850" y="6292850"/>
          <p14:tracePt t="68784" x="8356600" y="6292850"/>
          <p14:tracePt t="68800" x="8407400" y="6261100"/>
          <p14:tracePt t="68817" x="8445500" y="6178550"/>
          <p14:tracePt t="68833" x="8483600" y="6070600"/>
          <p14:tracePt t="68850" x="8502650" y="5962650"/>
          <p14:tracePt t="68866" x="8502650" y="5848350"/>
          <p14:tracePt t="68883" x="8464550" y="5784850"/>
          <p14:tracePt t="68899" x="8426450" y="5734050"/>
          <p14:tracePt t="68917" x="8369300" y="5670550"/>
          <p14:tracePt t="68933" x="8318500" y="5613400"/>
          <p14:tracePt t="68950" x="8255000" y="5581650"/>
          <p14:tracePt t="68967" x="8204200" y="5549900"/>
          <p14:tracePt t="68983" x="8147050" y="5524500"/>
          <p14:tracePt t="69000" x="8115300" y="5511800"/>
          <p14:tracePt t="69017" x="8096250" y="5505450"/>
          <p14:tracePt t="69033" x="8070850" y="5505450"/>
          <p14:tracePt t="69050" x="8045450" y="5505450"/>
          <p14:tracePt t="69066" x="7994650" y="5505450"/>
          <p14:tracePt t="69084" x="7943850" y="5530850"/>
          <p14:tracePt t="69100" x="7893050" y="5568950"/>
          <p14:tracePt t="69118" x="7848600" y="5607050"/>
          <p14:tracePt t="69133" x="7791450" y="5664200"/>
          <p14:tracePt t="69150" x="7766050" y="5715000"/>
          <p14:tracePt t="69166" x="7734300" y="5772150"/>
          <p14:tracePt t="69184" x="7715250" y="5829300"/>
          <p14:tracePt t="69200" x="7702550" y="5905500"/>
          <p14:tracePt t="69217" x="7702550" y="5956300"/>
          <p14:tracePt t="69233" x="7702550" y="6019800"/>
          <p14:tracePt t="69250" x="7702550" y="6089650"/>
          <p14:tracePt t="69266" x="7734300" y="6172200"/>
          <p14:tracePt t="69284" x="7759700" y="6223000"/>
          <p14:tracePt t="69300" x="7778750" y="6261100"/>
          <p14:tracePt t="69317" x="7797800" y="6280150"/>
          <p14:tracePt t="69333" x="7829550" y="6311900"/>
          <p14:tracePt t="69350" x="7861300" y="6350000"/>
          <p14:tracePt t="69367" x="7899400" y="6375400"/>
          <p14:tracePt t="69384" x="7943850" y="6400800"/>
          <p14:tracePt t="69400" x="7994650" y="6426200"/>
          <p14:tracePt t="69417" x="8032750" y="6432550"/>
          <p14:tracePt t="69433" x="8064500" y="6432550"/>
          <p14:tracePt t="69450" x="8108950" y="6432550"/>
          <p14:tracePt t="69466" x="8185150" y="6426200"/>
          <p14:tracePt t="69484" x="8242300" y="6394450"/>
          <p14:tracePt t="69500" x="8274050" y="6362700"/>
          <p14:tracePt t="69516" x="8312150" y="6318250"/>
          <p14:tracePt t="69533" x="8331200" y="6242050"/>
          <p14:tracePt t="69550" x="8343900" y="6159500"/>
          <p14:tracePt t="69566" x="8350250" y="6064250"/>
          <p14:tracePt t="69583" x="8350250" y="5969000"/>
          <p14:tracePt t="69600" x="8343900" y="5918200"/>
          <p14:tracePt t="69617" x="8331200" y="5886450"/>
          <p14:tracePt t="69633" x="8331200" y="5873750"/>
          <p14:tracePt t="69650" x="8324850" y="5867400"/>
          <p14:tracePt t="69827" x="8312150" y="5867400"/>
          <p14:tracePt t="69835" x="8286750" y="5886450"/>
          <p14:tracePt t="69850" x="8242300" y="5930900"/>
          <p14:tracePt t="69851" x="8216900" y="5949950"/>
          <p14:tracePt t="69866" x="8115300" y="6019800"/>
          <p14:tracePt t="69884" x="8083550" y="6038850"/>
          <p14:tracePt t="69899" x="8070850" y="6045200"/>
          <p14:tracePt t="69916" x="8058150" y="6051550"/>
          <p14:tracePt t="70011" x="8064500" y="6057900"/>
          <p14:tracePt t="70027" x="8070850" y="6064250"/>
          <p14:tracePt t="70043" x="8077200" y="6064250"/>
          <p14:tracePt t="70164" x="8058150" y="6032500"/>
          <p14:tracePt t="70166" x="8007350" y="5988050"/>
          <p14:tracePt t="70176" x="7962900" y="5943600"/>
          <p14:tracePt t="70183" x="7854950" y="5892800"/>
          <p14:tracePt t="70200" x="7734300" y="5848350"/>
          <p14:tracePt t="70216" x="7632700" y="5829300"/>
          <p14:tracePt t="70233" x="7531100" y="5822950"/>
          <p14:tracePt t="70250" x="7448550" y="5822950"/>
          <p14:tracePt t="70266" x="7353300" y="5829300"/>
          <p14:tracePt t="70284" x="7277100" y="5848350"/>
          <p14:tracePt t="70299" x="7213600" y="5861050"/>
          <p14:tracePt t="70316" x="7143750" y="5880100"/>
          <p14:tracePt t="70333" x="7086600" y="5899150"/>
          <p14:tracePt t="70350" x="7029450" y="5924550"/>
          <p14:tracePt t="70366" x="6978650" y="5943600"/>
          <p14:tracePt t="70383" x="6927850" y="5969000"/>
          <p14:tracePt t="70400" x="6896100" y="5988050"/>
          <p14:tracePt t="70416" x="6864350" y="6007100"/>
          <p14:tracePt t="70433" x="6832600" y="6019800"/>
          <p14:tracePt t="70450" x="6794500" y="6051550"/>
          <p14:tracePt t="70468" x="6775450" y="6057900"/>
          <p14:tracePt t="70483" x="6769100" y="6064250"/>
          <p14:tracePt t="70500" x="6762750" y="6070600"/>
          <p14:tracePt t="71780" x="6762750" y="6076950"/>
          <p14:tracePt t="71795" x="6807200" y="6070600"/>
          <p14:tracePt t="71803" x="6851650" y="6057900"/>
          <p14:tracePt t="71811" x="6915150" y="6026150"/>
          <p14:tracePt t="71811" x="6991350" y="6013450"/>
          <p14:tracePt t="71833" x="7105650" y="6000750"/>
          <p14:tracePt t="71833" x="7397750" y="5981700"/>
          <p14:tracePt t="71849" x="7645400" y="5981700"/>
          <p14:tracePt t="71866" x="7880350" y="6007100"/>
          <p14:tracePt t="71883" x="7975600" y="6045200"/>
          <p14:tracePt t="71900" x="8051800" y="6076950"/>
          <p14:tracePt t="71916" x="8096250" y="6096000"/>
          <p14:tracePt t="71933" x="8153400" y="6121400"/>
          <p14:tracePt t="71950" x="8185150" y="6134100"/>
          <p14:tracePt t="71967" x="8197850" y="6140450"/>
          <p14:tracePt t="72187" x="8178800" y="6140450"/>
          <p14:tracePt t="72195" x="8134350" y="6134100"/>
          <p14:tracePt t="72203" x="8083550" y="6127750"/>
          <p14:tracePt t="72211" x="8001000" y="6102350"/>
          <p14:tracePt t="72216" x="7810500" y="6083300"/>
          <p14:tracePt t="72232" x="7632700" y="6057900"/>
          <p14:tracePt t="72250" x="7473950" y="6032500"/>
          <p14:tracePt t="72266" x="7308850" y="6007100"/>
          <p14:tracePt t="72284" x="7226300" y="6000750"/>
          <p14:tracePt t="72299" x="7143750" y="6000750"/>
          <p14:tracePt t="72316" x="7086600" y="6000750"/>
          <p14:tracePt t="72333" x="7029450" y="6000750"/>
          <p14:tracePt t="72350" x="6953250" y="6007100"/>
          <p14:tracePt t="72366" x="6889750" y="6032500"/>
          <p14:tracePt t="72383" x="6838950" y="6057900"/>
          <p14:tracePt t="72399" x="6807200" y="6070600"/>
          <p14:tracePt t="72416" x="6788150" y="6083300"/>
          <p14:tracePt t="72433" x="6775450" y="6096000"/>
          <p14:tracePt t="72450" x="6762750" y="6108700"/>
          <p14:tracePt t="72466" x="6756400" y="6115050"/>
          <p14:tracePt t="72571" x="6775450" y="6115050"/>
          <p14:tracePt t="72587" x="6788150" y="6115050"/>
          <p14:tracePt t="72595" x="6794500" y="6115050"/>
          <p14:tracePt t="72603" x="6807200" y="6115050"/>
          <p14:tracePt t="72611" x="6819900" y="6115050"/>
          <p14:tracePt t="72616" x="6864350" y="6076950"/>
          <p14:tracePt t="72633" x="6940550" y="6019800"/>
          <p14:tracePt t="72650" x="7048500" y="5981700"/>
          <p14:tracePt t="72666" x="7258050" y="5969000"/>
          <p14:tracePt t="72683" x="7397750" y="5969000"/>
          <p14:tracePt t="72699" x="7499350" y="5975350"/>
          <p14:tracePt t="72716" x="7581900" y="5994400"/>
          <p14:tracePt t="72733" x="7620000" y="6000750"/>
          <p14:tracePt t="72750" x="7632700" y="6007100"/>
          <p14:tracePt t="72766" x="7639050" y="6013450"/>
          <p14:tracePt t="72783" x="7651750" y="6026150"/>
          <p14:tracePt t="72799" x="7664450" y="6038850"/>
          <p14:tracePt t="72817" x="7677150" y="6051550"/>
          <p14:tracePt t="72833" x="7683500" y="6057900"/>
          <p14:tracePt t="72883" x="7689850" y="6064250"/>
          <p14:tracePt t="73059" x="7683500" y="6064250"/>
          <p14:tracePt t="73068" x="7670800" y="6064250"/>
          <p14:tracePt t="73076" x="7658100" y="6057900"/>
          <p14:tracePt t="73084" x="7626350" y="6038850"/>
          <p14:tracePt t="73099" x="7562850" y="5994400"/>
          <p14:tracePt t="73116" x="7480300" y="5956300"/>
          <p14:tracePt t="73133" x="7378700" y="5930900"/>
          <p14:tracePt t="73150" x="7270750" y="5905500"/>
          <p14:tracePt t="73166" x="7194550" y="5905500"/>
          <p14:tracePt t="73183" x="7131050" y="5905500"/>
          <p14:tracePt t="73199" x="7092950" y="5905500"/>
          <p14:tracePt t="73216" x="7048500" y="5924550"/>
          <p14:tracePt t="73233" x="7016750" y="5930900"/>
          <p14:tracePt t="73250" x="6991350" y="5943600"/>
          <p14:tracePt t="73266" x="6972300" y="5956300"/>
          <p14:tracePt t="73283" x="6953250" y="5969000"/>
          <p14:tracePt t="73299" x="6940550" y="5981700"/>
          <p14:tracePt t="73316" x="6927850" y="5994400"/>
          <p14:tracePt t="73333" x="6915150" y="6007100"/>
          <p14:tracePt t="73349" x="6908800" y="6013450"/>
          <p14:tracePt t="73395" x="6908800" y="6019800"/>
          <p14:tracePt t="73491" x="6915150" y="6019800"/>
          <p14:tracePt t="73503" x="6927850" y="6026150"/>
          <p14:tracePt t="73516" x="6940550" y="6026150"/>
          <p14:tracePt t="73517" x="6985000" y="6026150"/>
          <p14:tracePt t="73533" x="7042150" y="5994400"/>
          <p14:tracePt t="73549" x="7131050" y="5937250"/>
          <p14:tracePt t="73566" x="7232650" y="5905500"/>
          <p14:tracePt t="73583" x="7346950" y="5892800"/>
          <p14:tracePt t="73599" x="7448550" y="5892800"/>
          <p14:tracePt t="73616" x="7531100" y="5892800"/>
          <p14:tracePt t="73633" x="7588250" y="5911850"/>
          <p14:tracePt t="73649" x="7645400" y="5937250"/>
          <p14:tracePt t="73666" x="7708900" y="5969000"/>
          <p14:tracePt t="73684" x="7772400" y="6013450"/>
          <p14:tracePt t="73699" x="7816850" y="6038850"/>
          <p14:tracePt t="73716" x="7854950" y="6070600"/>
          <p14:tracePt t="73733" x="7886700" y="6089650"/>
          <p14:tracePt t="73749" x="7893050" y="6096000"/>
          <p14:tracePt t="73767" x="7899400" y="6102350"/>
          <p14:tracePt t="74011" x="7886700" y="6102350"/>
          <p14:tracePt t="74019" x="7861300" y="6083300"/>
          <p14:tracePt t="74027" x="7842250" y="6070600"/>
          <p14:tracePt t="74033" x="7772400" y="6045200"/>
          <p14:tracePt t="74049" x="7670800" y="6000750"/>
          <p14:tracePt t="74066" x="7499350" y="5949950"/>
          <p14:tracePt t="74083" x="7385050" y="5911850"/>
          <p14:tracePt t="74100" x="7277100" y="5899150"/>
          <p14:tracePt t="74116" x="7207250" y="5892800"/>
          <p14:tracePt t="74133" x="7162800" y="5892800"/>
          <p14:tracePt t="74149" x="7118350" y="5899150"/>
          <p14:tracePt t="74166" x="7080250" y="5905500"/>
          <p14:tracePt t="74183" x="7042150" y="5924550"/>
          <p14:tracePt t="74199" x="6997700" y="5943600"/>
          <p14:tracePt t="74216" x="6959600" y="5956300"/>
          <p14:tracePt t="74233" x="6902450" y="5981700"/>
          <p14:tracePt t="74249" x="6864350" y="6000750"/>
          <p14:tracePt t="74266" x="6832600" y="6013450"/>
          <p14:tracePt t="74283" x="6813550" y="6019800"/>
          <p14:tracePt t="74300" x="6800850" y="6026150"/>
          <p14:tracePt t="74459" x="6807200" y="6026150"/>
          <p14:tracePt t="74467" x="6819900" y="6026150"/>
          <p14:tracePt t="74468" x="6832600" y="6026150"/>
          <p14:tracePt t="74483" x="6851650" y="6026150"/>
          <p14:tracePt t="74491" x="6902450" y="5988050"/>
          <p14:tracePt t="74500" x="6965950" y="5962650"/>
          <p14:tracePt t="74516" x="7048500" y="5943600"/>
          <p14:tracePt t="74533" x="7131050" y="5930900"/>
          <p14:tracePt t="74549" x="7207250" y="5924550"/>
          <p14:tracePt t="74566" x="7289800" y="5924550"/>
          <p14:tracePt t="74583" x="7366000" y="5924550"/>
          <p14:tracePt t="74600" x="7442200" y="5924550"/>
          <p14:tracePt t="74616" x="7524750" y="5937250"/>
          <p14:tracePt t="74633" x="7607300" y="5962650"/>
          <p14:tracePt t="74649" x="7670800" y="5981700"/>
          <p14:tracePt t="74666" x="7727950" y="5994400"/>
          <p14:tracePt t="74683" x="7740650" y="6000750"/>
          <p14:tracePt t="74699" x="7747000" y="6000750"/>
          <p14:tracePt t="74716" x="7753350" y="6000750"/>
          <p14:tracePt t="74733" x="7759700" y="6007100"/>
          <p14:tracePt t="74749" x="7785100" y="6019800"/>
          <p14:tracePt t="74766" x="7810500" y="6038850"/>
          <p14:tracePt t="74783" x="7816850" y="6038850"/>
          <p14:tracePt t="74799" x="7823200" y="6045200"/>
          <p14:tracePt t="74923" x="7816850" y="6045200"/>
          <p14:tracePt t="74931" x="7797800" y="6032500"/>
          <p14:tracePt t="74939" x="7785100" y="6026150"/>
          <p14:tracePt t="74947" x="7772400" y="6007100"/>
          <p14:tracePt t="74954" x="7747000" y="5988050"/>
          <p14:tracePt t="74966" x="7721600" y="5975350"/>
          <p14:tracePt t="74983" x="7696200" y="5969000"/>
          <p14:tracePt t="75000" x="7651750" y="5956300"/>
          <p14:tracePt t="75016" x="7594600" y="5956300"/>
          <p14:tracePt t="75033" x="7531100" y="5956300"/>
          <p14:tracePt t="75050" x="7467600" y="5962650"/>
          <p14:tracePt t="75050" x="7442200" y="5962650"/>
          <p14:tracePt t="75067" x="7359650" y="5975350"/>
          <p14:tracePt t="75083" x="7296150" y="5988050"/>
          <p14:tracePt t="75099" x="7213600" y="6000750"/>
          <p14:tracePt t="75116" x="7150100" y="6013450"/>
          <p14:tracePt t="75133" x="7073900" y="6045200"/>
          <p14:tracePt t="75149" x="6997700" y="6089650"/>
          <p14:tracePt t="75166" x="6927850" y="6127750"/>
          <p14:tracePt t="75183" x="6877050" y="6159500"/>
          <p14:tracePt t="75199" x="6838950" y="6184900"/>
          <p14:tracePt t="75216" x="6819900" y="6197600"/>
          <p14:tracePt t="75233" x="6807200" y="6210300"/>
          <p14:tracePt t="75249" x="6794500" y="6223000"/>
          <p14:tracePt t="75266" x="6788150" y="6242050"/>
          <p14:tracePt t="75283" x="6781800" y="6248400"/>
          <p14:tracePt t="75347" x="6781800" y="6254750"/>
          <p14:tracePt t="75358" x="6788150" y="6254750"/>
          <p14:tracePt t="75359" x="6794500" y="6254750"/>
          <p14:tracePt t="75366" x="6807200" y="6254750"/>
          <p14:tracePt t="75382" x="6819900" y="6254750"/>
          <p14:tracePt t="75399" x="6819900" y="6210300"/>
          <p14:tracePt t="75416" x="6838950" y="6146800"/>
          <p14:tracePt t="75433" x="6870700" y="6102350"/>
          <p14:tracePt t="75450" x="6902450" y="6064250"/>
          <p14:tracePt t="75466" x="6959600" y="6026150"/>
          <p14:tracePt t="75483" x="7048500" y="6019800"/>
          <p14:tracePt t="75500" x="7156450" y="6019800"/>
          <p14:tracePt t="75516" x="7270750" y="6019800"/>
          <p14:tracePt t="75533" x="7391400" y="6019800"/>
          <p14:tracePt t="75549" x="7493000" y="6032500"/>
          <p14:tracePt t="75566" x="7562850" y="6051550"/>
          <p14:tracePt t="75583" x="7626350" y="6076950"/>
          <p14:tracePt t="75599" x="7651750" y="6089650"/>
          <p14:tracePt t="75616" x="7696200" y="6121400"/>
          <p14:tracePt t="75632" x="7747000" y="6165850"/>
          <p14:tracePt t="75649" x="7797800" y="6203950"/>
          <p14:tracePt t="75666" x="7842250" y="6248400"/>
          <p14:tracePt t="75684" x="7861300" y="6273800"/>
          <p14:tracePt t="75699" x="7867650" y="6280150"/>
          <p14:tracePt t="75875" x="7867650" y="6273800"/>
          <p14:tracePt t="75883" x="7854950" y="6261100"/>
          <p14:tracePt t="75884" x="7848600" y="6248400"/>
          <p14:tracePt t="75899" x="7829550" y="6229350"/>
          <p14:tracePt t="75916" x="7810500" y="6203950"/>
          <p14:tracePt t="75933" x="7785100" y="6178550"/>
          <p14:tracePt t="75950" x="7721600" y="6127750"/>
          <p14:tracePt t="75966" x="7620000" y="6070600"/>
          <p14:tracePt t="75983" x="7493000" y="6007100"/>
          <p14:tracePt t="75999" x="7327900" y="5937250"/>
          <p14:tracePt t="76017" x="7175500" y="5892800"/>
          <p14:tracePt t="76033" x="7054850" y="5861050"/>
          <p14:tracePt t="76050" x="6972300" y="5854700"/>
          <p14:tracePt t="76066" x="6934200" y="5854700"/>
          <p14:tracePt t="76066" x="6915150" y="5854700"/>
          <p14:tracePt t="76083" x="6883400" y="5867400"/>
          <p14:tracePt t="76099" x="6858000" y="5880100"/>
          <p14:tracePt t="76116" x="6832600" y="5892800"/>
          <p14:tracePt t="76132" x="6800850" y="5918200"/>
          <p14:tracePt t="76149" x="6781800" y="5937250"/>
          <p14:tracePt t="76166" x="6775450" y="5949950"/>
          <p14:tracePt t="76183" x="6762750" y="5956300"/>
          <p14:tracePt t="76307" x="6769100" y="5956300"/>
          <p14:tracePt t="76315" x="6788150" y="5949950"/>
          <p14:tracePt t="76324" x="6794500" y="5937250"/>
          <p14:tracePt t="76331" x="6845300" y="5886450"/>
          <p14:tracePt t="76342" x="6864350" y="5873750"/>
          <p14:tracePt t="76349" x="6959600" y="5842000"/>
          <p14:tracePt t="76366" x="7054850" y="5829300"/>
          <p14:tracePt t="76383" x="7169150" y="5829300"/>
          <p14:tracePt t="76399" x="7270750" y="5829300"/>
          <p14:tracePt t="76416" x="7353300" y="5835650"/>
          <p14:tracePt t="76432" x="7410450" y="5854700"/>
          <p14:tracePt t="76449" x="7442200" y="5867400"/>
          <p14:tracePt t="76466" x="7493000" y="5899150"/>
          <p14:tracePt t="76483" x="7524750" y="5930900"/>
          <p14:tracePt t="76499" x="7575550" y="5969000"/>
          <p14:tracePt t="76517" x="7632700" y="6019800"/>
          <p14:tracePt t="76533" x="7664450" y="6051550"/>
          <p14:tracePt t="76549" x="7689850" y="6083300"/>
          <p14:tracePt t="76566" x="7715250" y="6102350"/>
          <p14:tracePt t="76583" x="7721600" y="6115050"/>
          <p14:tracePt t="76599" x="7721600" y="6121400"/>
          <p14:tracePt t="76771" x="7721600" y="6115050"/>
          <p14:tracePt t="76779" x="7696200" y="6096000"/>
          <p14:tracePt t="76787" x="7670800" y="6057900"/>
          <p14:tracePt t="76795" x="7639050" y="6026150"/>
          <p14:tracePt t="76795" x="7600950" y="5981700"/>
          <p14:tracePt t="76803" x="7562850" y="5949950"/>
          <p14:tracePt t="76816" x="7480300" y="5886450"/>
          <p14:tracePt t="76832" x="7378700" y="5822950"/>
          <p14:tracePt t="76850" x="7251700" y="5765800"/>
          <p14:tracePt t="76866" x="7067550" y="5740400"/>
          <p14:tracePt t="76884" x="6972300" y="5734050"/>
          <p14:tracePt t="76899" x="6896100" y="5734050"/>
          <p14:tracePt t="76916" x="6851650" y="5734050"/>
          <p14:tracePt t="76932" x="6813550" y="5753100"/>
          <p14:tracePt t="76949" x="6781800" y="5778500"/>
          <p14:tracePt t="76966" x="6750050" y="5810250"/>
          <p14:tracePt t="76982" x="6718300" y="5835650"/>
          <p14:tracePt t="76999" x="6692900" y="5873750"/>
          <p14:tracePt t="77016" x="6673850" y="5905500"/>
          <p14:tracePt t="77032" x="6667500" y="5918200"/>
          <p14:tracePt t="77139" x="6667500" y="5924550"/>
          <p14:tracePt t="77163" x="6686550" y="5924550"/>
          <p14:tracePt t="77165" x="6705600" y="5918200"/>
          <p14:tracePt t="77182" x="6731000" y="5899150"/>
          <p14:tracePt t="77183" x="6826250" y="5854700"/>
          <p14:tracePt t="77199" x="6965950" y="5829300"/>
          <p14:tracePt t="77216" x="7086600" y="5829300"/>
          <p14:tracePt t="77232" x="7207250" y="5829300"/>
          <p14:tracePt t="77249" x="7302500" y="5829300"/>
          <p14:tracePt t="77266" x="7423150" y="5867400"/>
          <p14:tracePt t="77283" x="7486650" y="5899150"/>
          <p14:tracePt t="77299" x="7531100" y="5930900"/>
          <p14:tracePt t="77316" x="7569200" y="5956300"/>
          <p14:tracePt t="77333" x="7588250" y="5975350"/>
          <p14:tracePt t="77349" x="7607300" y="5988050"/>
          <p14:tracePt t="77366" x="7613650" y="5994400"/>
          <p14:tracePt t="77382" x="7620000" y="5994400"/>
          <p14:tracePt t="77531" x="7620000" y="5988050"/>
          <p14:tracePt t="77541" x="7594600" y="5930900"/>
          <p14:tracePt t="77542" x="7562850" y="5873750"/>
          <p14:tracePt t="77549" x="7493000" y="5721350"/>
          <p14:tracePt t="77566" x="7397750" y="5511800"/>
          <p14:tracePt t="77582" x="7334250" y="5283200"/>
          <p14:tracePt t="77599" x="7289800" y="5124450"/>
          <p14:tracePt t="77616" x="7270750" y="4972050"/>
          <p14:tracePt t="77633" x="7251700" y="4794250"/>
          <p14:tracePt t="77649" x="7232650" y="4521200"/>
          <p14:tracePt t="77666" x="7143750" y="3860800"/>
          <p14:tracePt t="77683" x="7073900" y="3346450"/>
          <p14:tracePt t="77699" x="7029450" y="3041650"/>
          <p14:tracePt t="77716" x="7004050" y="2870200"/>
          <p14:tracePt t="77733" x="6997700" y="2749550"/>
          <p14:tracePt t="77749" x="6997700" y="2686050"/>
          <p14:tracePt t="77766" x="6997700" y="2667000"/>
          <p14:tracePt t="77782" x="6997700" y="2660650"/>
          <p14:tracePt t="77799" x="7004050" y="2654300"/>
          <p14:tracePt t="78019" x="7004050" y="2673350"/>
          <p14:tracePt t="78027" x="7029450" y="2749550"/>
          <p14:tracePt t="78035" x="7061200" y="2838450"/>
          <p14:tracePt t="78035" x="7086600" y="2921000"/>
          <p14:tracePt t="78049" x="7143750" y="3098800"/>
          <p14:tracePt t="78049" x="7156450" y="3168650"/>
          <p14:tracePt t="78067" x="7181850" y="3289300"/>
          <p14:tracePt t="78083" x="7194550" y="3378200"/>
          <p14:tracePt t="78099" x="7207250" y="3435350"/>
          <p14:tracePt t="78116" x="7213600" y="3486150"/>
          <p14:tracePt t="78133" x="7219950" y="3505200"/>
          <p14:tracePt t="78149" x="7219950" y="3511550"/>
          <p14:tracePt t="78315" x="7219950" y="3492500"/>
          <p14:tracePt t="78320" x="7219950" y="3467100"/>
          <p14:tracePt t="78332" x="7226300" y="3435350"/>
          <p14:tracePt t="78333" x="7226300" y="3390900"/>
          <p14:tracePt t="78349" x="7226300" y="3359150"/>
          <p14:tracePt t="78366" x="7226300" y="3340100"/>
          <p14:tracePt t="78539" x="7226300" y="3365500"/>
          <p14:tracePt t="78547" x="7226300" y="3429000"/>
          <p14:tracePt t="78558" x="7226300" y="3492500"/>
          <p14:tracePt t="78566" x="7226300" y="3568700"/>
          <p14:tracePt t="78566" x="7219950" y="3695700"/>
          <p14:tracePt t="78582" x="7207250" y="3797300"/>
          <p14:tracePt t="78599" x="7207250" y="3860800"/>
          <p14:tracePt t="78616" x="7207250" y="3898900"/>
          <p14:tracePt t="78632" x="7207250" y="3911600"/>
          <p14:tracePt t="78649" x="7207250" y="3917950"/>
          <p14:tracePt t="78884" x="7200900" y="3917950"/>
          <p14:tracePt t="78884" x="7194550" y="3917950"/>
          <p14:tracePt t="78900" x="7181850" y="3917950"/>
          <p14:tracePt t="78901" x="7162800" y="3917950"/>
          <p14:tracePt t="78917" x="7143750" y="3917950"/>
          <p14:tracePt t="78933" x="7137400" y="3917950"/>
          <p14:tracePt t="78950" x="7131050" y="3917950"/>
          <p14:tracePt t="78967" x="7086600" y="3975100"/>
          <p14:tracePt t="78983" x="7048500" y="4089400"/>
          <p14:tracePt t="79000" x="7004050" y="4197350"/>
          <p14:tracePt t="79017" x="6985000" y="4305300"/>
          <p14:tracePt t="79034" x="6978650" y="4375150"/>
          <p14:tracePt t="79051" x="6978650" y="4438650"/>
          <p14:tracePt t="79067" x="6985000" y="4495800"/>
          <p14:tracePt t="79084" x="6991350" y="4521200"/>
          <p14:tracePt t="79100" x="6997700" y="4546600"/>
          <p14:tracePt t="79117" x="7004050" y="4565650"/>
          <p14:tracePt t="79133" x="7004050" y="4572000"/>
          <p14:tracePt t="79150" x="7010400" y="4578350"/>
          <p14:tracePt t="79283" x="6991350" y="4540250"/>
          <p14:tracePt t="79292" x="6921500" y="4483100"/>
          <p14:tracePt t="79300" x="6807200" y="4419600"/>
          <p14:tracePt t="79317" x="6731000" y="4400550"/>
          <p14:tracePt t="79317" x="6591300" y="4387850"/>
          <p14:tracePt t="79333" x="6470650" y="4387850"/>
          <p14:tracePt t="79350" x="6362700" y="4451350"/>
          <p14:tracePt t="79367" x="6261100" y="4546600"/>
          <p14:tracePt t="79384" x="6159500" y="4686300"/>
          <p14:tracePt t="79400" x="6057900" y="4838700"/>
          <p14:tracePt t="79417" x="5956300" y="4978400"/>
          <p14:tracePt t="79433" x="5867400" y="5105400"/>
          <p14:tracePt t="79450" x="5791200" y="5213350"/>
          <p14:tracePt t="79467" x="5721350" y="5295900"/>
          <p14:tracePt t="79485" x="5702300" y="5314950"/>
          <p14:tracePt t="79660" x="5702300" y="5321300"/>
          <p14:tracePt t="79668" x="5664200" y="5327650"/>
          <p14:tracePt t="79676" x="5645150" y="5334000"/>
          <p14:tracePt t="79684" x="5607050" y="5353050"/>
          <p14:tracePt t="79700" x="5588000" y="5353050"/>
          <p14:tracePt t="79717" x="5568950" y="5365750"/>
          <p14:tracePt t="79733" x="5562600" y="5372100"/>
          <p14:tracePt t="79750" x="5556250" y="5378450"/>
          <p14:tracePt t="79788" x="5556250" y="5384800"/>
          <p14:tracePt t="79788" x="5556250" y="5391150"/>
          <p14:tracePt t="79800" x="5556250" y="5441950"/>
          <p14:tracePt t="79817" x="5626100" y="5524500"/>
          <p14:tracePt t="79833" x="5778500" y="5632450"/>
          <p14:tracePt t="79833" x="5905500" y="5715000"/>
          <p14:tracePt t="79852" x="6064250" y="5822950"/>
          <p14:tracePt t="79867" x="6515100" y="6045200"/>
          <p14:tracePt t="79885" x="6718300" y="6121400"/>
          <p14:tracePt t="79900" x="6845300" y="6153150"/>
          <p14:tracePt t="79917" x="6959600" y="6165850"/>
          <p14:tracePt t="79933" x="7054850" y="6165850"/>
          <p14:tracePt t="79950" x="7156450" y="6153150"/>
          <p14:tracePt t="79967" x="7264400" y="6108700"/>
          <p14:tracePt t="79983" x="7334250" y="6076950"/>
          <p14:tracePt t="80000" x="7385050" y="6038850"/>
          <p14:tracePt t="80017" x="7416800" y="6000750"/>
          <p14:tracePt t="80034" x="7429500" y="5937250"/>
          <p14:tracePt t="80051" x="7435850" y="5867400"/>
          <p14:tracePt t="80067" x="7416800" y="5708650"/>
          <p14:tracePt t="80084" x="7391400" y="5632450"/>
          <p14:tracePt t="80100" x="7346950" y="5568950"/>
          <p14:tracePt t="80117" x="7302500" y="5518150"/>
          <p14:tracePt t="80134" x="7239000" y="5448300"/>
          <p14:tracePt t="80150" x="7137400" y="5359400"/>
          <p14:tracePt t="80167" x="6953250" y="5257800"/>
          <p14:tracePt t="80183" x="6711950" y="5162550"/>
          <p14:tracePt t="80200" x="6489700" y="5073650"/>
          <p14:tracePt t="80217" x="6337300" y="5029200"/>
          <p14:tracePt t="80233" x="6261100" y="5010150"/>
          <p14:tracePt t="80250" x="6242050" y="5010150"/>
          <p14:tracePt t="80267" x="6235700" y="5003800"/>
          <p14:tracePt t="80315" x="6216650" y="5010150"/>
          <p14:tracePt t="80323" x="6203950" y="5022850"/>
          <p14:tracePt t="80331" x="6178550" y="5048250"/>
          <p14:tracePt t="80334" x="6146800" y="5086350"/>
          <p14:tracePt t="80350" x="6115050" y="5124450"/>
          <p14:tracePt t="80367" x="6102350" y="5149850"/>
          <p14:tracePt t="80383" x="6096000" y="5168900"/>
          <p14:tracePt t="80400" x="6089650" y="5213350"/>
          <p14:tracePt t="80417" x="6083300" y="5251450"/>
          <p14:tracePt t="80434" x="6083300" y="5302250"/>
          <p14:tracePt t="80450" x="6096000" y="5353050"/>
          <p14:tracePt t="80467" x="6159500" y="5441950"/>
          <p14:tracePt t="80484" x="6223000" y="5492750"/>
          <p14:tracePt t="80500" x="6292850" y="5524500"/>
          <p14:tracePt t="80517" x="6350000" y="5549900"/>
          <p14:tracePt t="80534" x="6388100" y="5556250"/>
          <p14:tracePt t="80550" x="6400800" y="5556250"/>
          <p14:tracePt t="80567" x="6419850" y="5556250"/>
          <p14:tracePt t="80583" x="6438900" y="5556250"/>
          <p14:tracePt t="80600" x="6464300" y="5556250"/>
          <p14:tracePt t="80617" x="6496050" y="5530850"/>
          <p14:tracePt t="80633" x="6515100" y="5486400"/>
          <p14:tracePt t="80650" x="6527800" y="5435600"/>
          <p14:tracePt t="80667" x="6527800" y="5391150"/>
          <p14:tracePt t="80684" x="6527800" y="5372100"/>
          <p14:tracePt t="80700" x="6527800" y="5346700"/>
          <p14:tracePt t="80717" x="6521450" y="5327650"/>
          <p14:tracePt t="80734" x="6502400" y="5302250"/>
          <p14:tracePt t="80750" x="6464300" y="5245100"/>
          <p14:tracePt t="80767" x="6419850" y="5187950"/>
          <p14:tracePt t="80783" x="6388100" y="5149850"/>
          <p14:tracePt t="80800" x="6362700" y="5124450"/>
          <p14:tracePt t="80817" x="6337300" y="5099050"/>
          <p14:tracePt t="80833" x="6318250" y="5080000"/>
          <p14:tracePt t="80850" x="6311900" y="5073650"/>
          <p14:tracePt t="80867" x="6305550" y="5073650"/>
          <p14:tracePt t="80948" x="6292850" y="5073650"/>
          <p14:tracePt t="80955" x="6273800" y="5073650"/>
          <p14:tracePt t="80961" x="6261100" y="5086350"/>
          <p14:tracePt t="80967" x="6210300" y="5111750"/>
          <p14:tracePt t="80983" x="6172200" y="5130800"/>
          <p14:tracePt t="81000" x="6134100" y="5162550"/>
          <p14:tracePt t="81017" x="6108700" y="5194300"/>
          <p14:tracePt t="81034" x="6089650" y="5238750"/>
          <p14:tracePt t="81050" x="6083300" y="5270500"/>
          <p14:tracePt t="81067" x="6083300" y="5314950"/>
          <p14:tracePt t="81084" x="6083300" y="5340350"/>
          <p14:tracePt t="81100" x="6083300" y="5353050"/>
          <p14:tracePt t="81117" x="6089650" y="5372100"/>
          <p14:tracePt t="81133" x="6108700" y="5397500"/>
          <p14:tracePt t="81150" x="6127750" y="5422900"/>
          <p14:tracePt t="81167" x="6146800" y="5441950"/>
          <p14:tracePt t="81183" x="6165850" y="5454650"/>
          <p14:tracePt t="81200" x="6178550" y="5467350"/>
          <p14:tracePt t="81217" x="6197600" y="5480050"/>
          <p14:tracePt t="81234" x="6223000" y="5486400"/>
          <p14:tracePt t="81249" x="6254750" y="5499100"/>
          <p14:tracePt t="81266" x="6311900" y="5505450"/>
          <p14:tracePt t="81284" x="6362700" y="5505450"/>
          <p14:tracePt t="81300" x="6394450" y="5505450"/>
          <p14:tracePt t="81316" x="6426200" y="5492750"/>
          <p14:tracePt t="81334" x="6445250" y="5467350"/>
          <p14:tracePt t="81350" x="6477000" y="5441950"/>
          <p14:tracePt t="81367" x="6496050" y="5429250"/>
          <p14:tracePt t="81383" x="6502400" y="5422900"/>
          <p14:tracePt t="81400" x="6508750" y="5403850"/>
          <p14:tracePt t="81417" x="6521450" y="5391150"/>
          <p14:tracePt t="81434" x="6527800" y="5353050"/>
          <p14:tracePt t="81450" x="6527800" y="5314950"/>
          <p14:tracePt t="81467" x="6527800" y="5245100"/>
          <p14:tracePt t="81484" x="6527800" y="5207000"/>
          <p14:tracePt t="81500" x="6527800" y="5168900"/>
          <p14:tracePt t="81517" x="6515100" y="5143500"/>
          <p14:tracePt t="81533" x="6502400" y="5118100"/>
          <p14:tracePt t="81550" x="6489700" y="5099050"/>
          <p14:tracePt t="81567" x="6470650" y="5092700"/>
          <p14:tracePt t="81584" x="6451600" y="5086350"/>
          <p14:tracePt t="81600" x="6419850" y="5086350"/>
          <p14:tracePt t="81617" x="6388100" y="5086350"/>
          <p14:tracePt t="81634" x="6350000" y="5086350"/>
          <p14:tracePt t="81650" x="6324600" y="5086350"/>
          <p14:tracePt t="81667" x="6292850" y="5086350"/>
          <p14:tracePt t="81684" x="6273800" y="5086350"/>
          <p14:tracePt t="81700" x="6254750" y="5092700"/>
          <p14:tracePt t="81717" x="6229350" y="5118100"/>
          <p14:tracePt t="81733" x="6210300" y="5137150"/>
          <p14:tracePt t="81750" x="6184900" y="5175250"/>
          <p14:tracePt t="81767" x="6165850" y="5200650"/>
          <p14:tracePt t="81783" x="6153150" y="5219700"/>
          <p14:tracePt t="81800" x="6146800" y="5245100"/>
          <p14:tracePt t="81817" x="6134100" y="5270500"/>
          <p14:tracePt t="81833" x="6127750" y="5308600"/>
          <p14:tracePt t="81850" x="6127750" y="5334000"/>
          <p14:tracePt t="81867" x="6127750" y="5378450"/>
          <p14:tracePt t="81884" x="6127750" y="5397500"/>
          <p14:tracePt t="81900" x="6127750" y="5422900"/>
          <p14:tracePt t="81917" x="6127750" y="5435600"/>
          <p14:tracePt t="81933" x="6134100" y="5448300"/>
          <p14:tracePt t="81950" x="6146800" y="5461000"/>
          <p14:tracePt t="81967" x="6153150" y="5473700"/>
          <p14:tracePt t="81983" x="6165850" y="5486400"/>
          <p14:tracePt t="82000" x="6172200" y="5492750"/>
          <p14:tracePt t="82017" x="6197600" y="5499100"/>
          <p14:tracePt t="82033" x="6229350" y="5505450"/>
          <p14:tracePt t="82051" x="6280150" y="5511800"/>
          <p14:tracePt t="82067" x="6350000" y="5511800"/>
          <p14:tracePt t="82101" x="6375400" y="5511800"/>
          <p14:tracePt t="82102" x="6400800" y="5511800"/>
          <p14:tracePt t="82118" x="6419850" y="5511800"/>
          <p14:tracePt t="82134" x="6445250" y="5492750"/>
          <p14:tracePt t="82151" x="6470650" y="5448300"/>
          <p14:tracePt t="82168" x="6489700" y="5403850"/>
          <p14:tracePt t="82184" x="6502400" y="5359400"/>
          <p14:tracePt t="82201" x="6502400" y="5334000"/>
          <p14:tracePt t="82218" x="6502400" y="5302250"/>
          <p14:tracePt t="82234" x="6502400" y="5283200"/>
          <p14:tracePt t="82251" x="6502400" y="5257800"/>
          <p14:tracePt t="82268" x="6502400" y="5245100"/>
          <p14:tracePt t="82308" x="6496050" y="5238750"/>
          <p14:tracePt t="82341" x="6489700" y="5232400"/>
          <p14:tracePt t="82341" x="6483350" y="5226050"/>
          <p14:tracePt t="82364" x="6477000" y="5219700"/>
          <p14:tracePt t="82388" x="6470650" y="5213350"/>
          <p14:tracePt t="82405" x="6464300" y="5207000"/>
          <p14:tracePt t="82412" x="6457950" y="5200650"/>
          <p14:tracePt t="82436" x="6445250" y="5187950"/>
          <p14:tracePt t="82437" x="6445250" y="5181600"/>
          <p14:tracePt t="82451" x="6432550" y="5168900"/>
          <p14:tracePt t="82467" x="6419850" y="5143500"/>
          <p14:tracePt t="82485" x="6400800" y="5124450"/>
          <p14:tracePt t="82501" x="6381750" y="5099050"/>
          <p14:tracePt t="82518" x="6350000" y="5080000"/>
          <p14:tracePt t="82534" x="6330950" y="5080000"/>
          <p14:tracePt t="82551" x="6324600" y="5073650"/>
          <p14:tracePt t="82567" x="6305550" y="5073650"/>
          <p14:tracePt t="82584" x="6286500" y="5073650"/>
          <p14:tracePt t="82602" x="6267450" y="5073650"/>
          <p14:tracePt t="82618" x="6235700" y="5073650"/>
          <p14:tracePt t="82634" x="6223000" y="5086350"/>
          <p14:tracePt t="82651" x="6191250" y="5099050"/>
          <p14:tracePt t="82667" x="6165850" y="5124450"/>
          <p14:tracePt t="82685" x="6153150" y="5130800"/>
          <p14:tracePt t="82701" x="6146800" y="5143500"/>
          <p14:tracePt t="82718" x="6140450" y="5168900"/>
          <p14:tracePt t="82734" x="6134100" y="5194300"/>
          <p14:tracePt t="82751" x="6127750" y="5238750"/>
          <p14:tracePt t="82767" x="6127750" y="5270500"/>
          <p14:tracePt t="82784" x="6127750" y="5308600"/>
          <p14:tracePt t="82801" x="6127750" y="5340350"/>
          <p14:tracePt t="82818" x="6127750" y="5372100"/>
          <p14:tracePt t="82834" x="6127750" y="5391150"/>
          <p14:tracePt t="82851" x="6127750" y="5410200"/>
          <p14:tracePt t="82868" x="6134100" y="5422900"/>
          <p14:tracePt t="82885" x="6140450" y="5435600"/>
          <p14:tracePt t="82901" x="6146800" y="5435600"/>
          <p14:tracePt t="82918" x="6146800" y="5441950"/>
          <p14:tracePt t="82934" x="6153150" y="5441950"/>
          <p14:tracePt t="82951" x="6153150" y="5448300"/>
          <p14:tracePt t="82967" x="6165850" y="5461000"/>
          <p14:tracePt t="82984" x="6172200" y="5467350"/>
          <p14:tracePt t="83001" x="6184900" y="5480050"/>
          <p14:tracePt t="83018" x="6203950" y="5486400"/>
          <p14:tracePt t="83034" x="6235700" y="5499100"/>
          <p14:tracePt t="83051" x="6267450" y="5505450"/>
          <p14:tracePt t="83068" x="6318250" y="5505450"/>
          <p14:tracePt t="83085" x="6356350" y="5505450"/>
          <p14:tracePt t="83101" x="6394450" y="5505450"/>
          <p14:tracePt t="83118" x="6413500" y="5505450"/>
          <p14:tracePt t="83134" x="6432550" y="5486400"/>
          <p14:tracePt t="83151" x="6464300" y="5461000"/>
          <p14:tracePt t="83167" x="6477000" y="5441950"/>
          <p14:tracePt t="83184" x="6489700" y="5416550"/>
          <p14:tracePt t="83201" x="6496050" y="5378450"/>
          <p14:tracePt t="83218" x="6502400" y="5353050"/>
          <p14:tracePt t="83234" x="6508750" y="5334000"/>
          <p14:tracePt t="83251" x="6508750" y="5302250"/>
          <p14:tracePt t="83268" x="6508750" y="5257800"/>
          <p14:tracePt t="83285" x="6508750" y="5226050"/>
          <p14:tracePt t="83301" x="6496050" y="5187950"/>
          <p14:tracePt t="83318" x="6489700" y="5156200"/>
          <p14:tracePt t="83335" x="6470650" y="5118100"/>
          <p14:tracePt t="83351" x="6445250" y="5086350"/>
          <p14:tracePt t="83367" x="6426200" y="5060950"/>
          <p14:tracePt t="83384" x="6407150" y="5035550"/>
          <p14:tracePt t="83401" x="6400800" y="5029200"/>
          <p14:tracePt t="83418" x="6388100" y="5022850"/>
          <p14:tracePt t="83434" x="6375400" y="5016500"/>
          <p14:tracePt t="83451" x="6362700" y="5016500"/>
          <p14:tracePt t="83467" x="6343650" y="5010150"/>
          <p14:tracePt t="83485" x="6318250" y="5003800"/>
          <p14:tracePt t="83501" x="6292850" y="5003800"/>
          <p14:tracePt t="83517" x="6267450" y="5003800"/>
          <p14:tracePt t="83534" x="6242050" y="5003800"/>
          <p14:tracePt t="83551" x="6210300" y="5003800"/>
          <p14:tracePt t="83567" x="6184900" y="5003800"/>
          <p14:tracePt t="83584" x="6165850" y="5003800"/>
          <p14:tracePt t="83601" x="6153150" y="5016500"/>
          <p14:tracePt t="83619" x="6140450" y="5029200"/>
          <p14:tracePt t="83634" x="6121400" y="5048250"/>
          <p14:tracePt t="83651" x="6102350" y="5073650"/>
          <p14:tracePt t="83668" x="6083300" y="5124450"/>
          <p14:tracePt t="83685" x="6070600" y="5168900"/>
          <p14:tracePt t="83701" x="6064250" y="5207000"/>
          <p14:tracePt t="83717" x="6064250" y="5238750"/>
          <p14:tracePt t="83734" x="6064250" y="5264150"/>
          <p14:tracePt t="83751" x="6064250" y="5295900"/>
          <p14:tracePt t="83768" x="6064250" y="5327650"/>
          <p14:tracePt t="83784" x="6064250" y="5359400"/>
          <p14:tracePt t="83801" x="6070600" y="5378450"/>
          <p14:tracePt t="83818" x="6089650" y="5410200"/>
          <p14:tracePt t="83834" x="6096000" y="5429250"/>
          <p14:tracePt t="83851" x="6108700" y="5448300"/>
          <p14:tracePt t="83868" x="6127750" y="5473700"/>
          <p14:tracePt t="83885" x="6140450" y="5492750"/>
          <p14:tracePt t="83901" x="6153150" y="5505450"/>
          <p14:tracePt t="83917" x="6159500" y="5505450"/>
          <p14:tracePt t="83934" x="6178550" y="5511800"/>
          <p14:tracePt t="83951" x="6216650" y="5518150"/>
          <p14:tracePt t="83968" x="6267450" y="5524500"/>
          <p14:tracePt t="83984" x="6330950" y="5530850"/>
          <p14:tracePt t="84001" x="6400800" y="5530850"/>
          <p14:tracePt t="84017" x="6457950" y="5530850"/>
          <p14:tracePt t="84034" x="6489700" y="5530850"/>
          <p14:tracePt t="84051" x="6521450" y="5511800"/>
          <p14:tracePt t="84069" x="6553200" y="5492750"/>
          <p14:tracePt t="84085" x="6578600" y="5473700"/>
          <p14:tracePt t="84101" x="6584950" y="5454650"/>
          <p14:tracePt t="84118" x="6597650" y="5422900"/>
          <p14:tracePt t="84134" x="6610350" y="5397500"/>
          <p14:tracePt t="84151" x="6616700" y="5365750"/>
          <p14:tracePt t="84168" x="6629400" y="5340350"/>
          <p14:tracePt t="84184" x="6642100" y="5308600"/>
          <p14:tracePt t="84201" x="6648450" y="5276850"/>
          <p14:tracePt t="84217" x="6654800" y="5238750"/>
          <p14:tracePt t="84234" x="6654800" y="5200650"/>
          <p14:tracePt t="84251" x="6654800" y="5162550"/>
          <p14:tracePt t="84251" x="6648450" y="5137150"/>
          <p14:tracePt t="84269" x="6629400" y="5092700"/>
          <p14:tracePt t="84285" x="6604000" y="5041900"/>
          <p14:tracePt t="84301" x="6565900" y="4997450"/>
          <p14:tracePt t="84318" x="6527800" y="4965700"/>
          <p14:tracePt t="84334" x="6489700" y="4940300"/>
          <p14:tracePt t="84350" x="6451600" y="4927600"/>
          <p14:tracePt t="84368" x="6419850" y="4921250"/>
          <p14:tracePt t="84384" x="6375400" y="4921250"/>
          <p14:tracePt t="84401" x="6343650" y="4921250"/>
          <p14:tracePt t="84417" x="6318250" y="4921250"/>
          <p14:tracePt t="84434" x="6280150" y="4933950"/>
          <p14:tracePt t="84451" x="6254750" y="4933950"/>
          <p14:tracePt t="84451" x="6235700" y="4946650"/>
          <p14:tracePt t="84469" x="6216650" y="4959350"/>
          <p14:tracePt t="84485" x="6197600" y="4972050"/>
          <p14:tracePt t="84501" x="6172200" y="4997450"/>
          <p14:tracePt t="84517" x="6146800" y="5016500"/>
          <p14:tracePt t="84535" x="6121400" y="5041900"/>
          <p14:tracePt t="84551" x="6102350" y="5080000"/>
          <p14:tracePt t="84568" x="6096000" y="5105400"/>
          <p14:tracePt t="84584" x="6083300" y="5143500"/>
          <p14:tracePt t="84601" x="6083300" y="5175250"/>
          <p14:tracePt t="84617" x="6076950" y="5213350"/>
          <p14:tracePt t="84635" x="6076950" y="5251450"/>
          <p14:tracePt t="84651" x="6076950" y="5276850"/>
          <p14:tracePt t="84651" x="6076950" y="5283200"/>
          <p14:tracePt t="84669" x="6076950" y="5308600"/>
          <p14:tracePt t="84685" x="6076950" y="5321300"/>
          <p14:tracePt t="84701" x="6083300" y="5340350"/>
          <p14:tracePt t="84717" x="6096000" y="5365750"/>
          <p14:tracePt t="84734" x="6108700" y="5391150"/>
          <p14:tracePt t="84751" x="6115050" y="5397500"/>
          <p14:tracePt t="84768" x="6127750" y="5416550"/>
          <p14:tracePt t="84785" x="6134100" y="5422900"/>
          <p14:tracePt t="84801" x="6140450" y="5422900"/>
          <p14:tracePt t="84818" x="6146800" y="5435600"/>
          <p14:tracePt t="84835" x="6159500" y="5441950"/>
          <p14:tracePt t="84851" x="6165850" y="5454650"/>
          <p14:tracePt t="84869" x="6172200" y="5461000"/>
          <p14:tracePt t="84885" x="6184900" y="5473700"/>
          <p14:tracePt t="84901" x="6197600" y="5473700"/>
          <p14:tracePt t="84917" x="6216650" y="5486400"/>
          <p14:tracePt t="84934" x="6235700" y="5486400"/>
          <p14:tracePt t="84951" x="6254750" y="5492750"/>
          <p14:tracePt t="84967" x="6267450" y="5492750"/>
          <p14:tracePt t="84984" x="6273800" y="5492750"/>
          <p14:tracePt t="85019" x="6280150" y="5492750"/>
          <p14:tracePt t="85021" x="6292850" y="5492750"/>
          <p14:tracePt t="85034" x="6305550" y="5492750"/>
          <p14:tracePt t="85051" x="6356350" y="5492750"/>
          <p14:tracePt t="85068" x="6388100" y="5492750"/>
          <p14:tracePt t="85085" x="6419850" y="5486400"/>
          <p14:tracePt t="85101" x="6451600" y="5473700"/>
          <p14:tracePt t="85117" x="6464300" y="5467350"/>
          <p14:tracePt t="85135" x="6483350" y="5448300"/>
          <p14:tracePt t="85151" x="6496050" y="5435600"/>
          <p14:tracePt t="85167" x="6502400" y="5422900"/>
          <p14:tracePt t="85184" x="6502400" y="5403850"/>
          <p14:tracePt t="85201" x="6502400" y="5384800"/>
          <p14:tracePt t="85217" x="6502400" y="5359400"/>
          <p14:tracePt t="85234" x="6502400" y="5327650"/>
          <p14:tracePt t="85251" x="6502400" y="5295900"/>
          <p14:tracePt t="85268" x="6502400" y="5245100"/>
          <p14:tracePt t="85286" x="6502400" y="5207000"/>
          <p14:tracePt t="85301" x="6502400" y="5181600"/>
          <p14:tracePt t="85318" x="6496050" y="5156200"/>
          <p14:tracePt t="85334" x="6496050" y="5143500"/>
          <p14:tracePt t="85396" x="6489700" y="5137150"/>
          <p14:tracePt t="85404" x="6489700" y="5130800"/>
          <p14:tracePt t="85412" x="6477000" y="5124450"/>
          <p14:tracePt t="85418" x="6470650" y="5118100"/>
          <p14:tracePt t="85434" x="6464300" y="5111750"/>
          <p14:tracePt t="85451" x="6457950" y="5105400"/>
          <p14:tracePt t="86365" x="6464300" y="5118100"/>
          <p14:tracePt t="86372" x="6464300" y="5124450"/>
          <p14:tracePt t="86384" x="6470650" y="5130800"/>
          <p14:tracePt t="86385" x="6477000" y="5137150"/>
          <p14:tracePt t="86401" x="6483350" y="5143500"/>
          <p14:tracePt t="86436" x="6489700" y="5143500"/>
          <p14:tracePt t="86452" x="6496050" y="5143500"/>
          <p14:tracePt t="86468" x="6502400" y="5143500"/>
          <p14:tracePt t="86469" x="6521450" y="5143500"/>
          <p14:tracePt t="86484" x="6521450" y="5099050"/>
          <p14:tracePt t="86501" x="6515100" y="5016500"/>
          <p14:tracePt t="86517" x="6489700" y="4953000"/>
          <p14:tracePt t="86534" x="6470650" y="4914900"/>
          <p14:tracePt t="86551" x="6451600" y="4895850"/>
          <p14:tracePt t="86567" x="6432550" y="4883150"/>
          <p14:tracePt t="86584" x="6413500" y="4870450"/>
          <p14:tracePt t="86601" x="6388100" y="4870450"/>
          <p14:tracePt t="86617" x="6330950" y="4870450"/>
          <p14:tracePt t="86634" x="6273800" y="4870450"/>
          <p14:tracePt t="86634" x="6254750" y="4870450"/>
          <p14:tracePt t="86652" x="6229350" y="4876800"/>
          <p14:tracePt t="86667" x="6172200" y="4902200"/>
          <p14:tracePt t="86685" x="6146800" y="4908550"/>
          <p14:tracePt t="86701" x="6140450" y="4914900"/>
          <p14:tracePt t="86717" x="6121400" y="4940300"/>
          <p14:tracePt t="86734" x="6108700" y="4972050"/>
          <p14:tracePt t="86751" x="6096000" y="5022850"/>
          <p14:tracePt t="86767" x="6083300" y="5086350"/>
          <p14:tracePt t="86784" x="6076950" y="5149850"/>
          <p14:tracePt t="86801" x="6076950" y="5207000"/>
          <p14:tracePt t="86817" x="6076950" y="5251450"/>
          <p14:tracePt t="86834" x="6076950" y="5289550"/>
          <p14:tracePt t="86851" x="6076950" y="5334000"/>
          <p14:tracePt t="86867" x="6083300" y="5391150"/>
          <p14:tracePt t="86885" x="6089650" y="5416550"/>
          <p14:tracePt t="86901" x="6102350" y="5435600"/>
          <p14:tracePt t="86917" x="6108700" y="5461000"/>
          <p14:tracePt t="86935" x="6140450" y="5486400"/>
          <p14:tracePt t="86951" x="6184900" y="5511800"/>
          <p14:tracePt t="86968" x="6261100" y="5549900"/>
          <p14:tracePt t="86984" x="6324600" y="5562600"/>
          <p14:tracePt t="87001" x="6369050" y="5575300"/>
          <p14:tracePt t="87017" x="6400800" y="5575300"/>
          <p14:tracePt t="87034" x="6426200" y="5575300"/>
          <p14:tracePt t="87051" x="6464300" y="5575300"/>
          <p14:tracePt t="87051" x="6489700" y="5568950"/>
          <p14:tracePt t="87069" x="6540500" y="5537200"/>
          <p14:tracePt t="87085" x="6584950" y="5499100"/>
          <p14:tracePt t="87101" x="6629400" y="5441950"/>
          <p14:tracePt t="87117" x="6654800" y="5372100"/>
          <p14:tracePt t="87134" x="6667500" y="5289550"/>
          <p14:tracePt t="87151" x="6680200" y="5226050"/>
          <p14:tracePt t="87168" x="6680200" y="5168900"/>
          <p14:tracePt t="87184" x="6680200" y="5124450"/>
          <p14:tracePt t="87201" x="6680200" y="5092700"/>
          <p14:tracePt t="87217" x="6667500" y="5054600"/>
          <p14:tracePt t="87234" x="6648450" y="5022850"/>
          <p14:tracePt t="87251" x="6629400" y="5010150"/>
          <p14:tracePt t="87251" x="6629400" y="5003800"/>
          <p14:tracePt t="87269" x="6604000" y="4984750"/>
          <p14:tracePt t="87285" x="6584950" y="4984750"/>
          <p14:tracePt t="87301" x="6553200" y="4978400"/>
          <p14:tracePt t="87317" x="6508750" y="4978400"/>
          <p14:tracePt t="87334" x="6457950" y="4978400"/>
          <p14:tracePt t="87351" x="6419850" y="4991100"/>
          <p14:tracePt t="87368" x="6381750" y="5016500"/>
          <p14:tracePt t="87384" x="6356350" y="5054600"/>
          <p14:tracePt t="87401" x="6337300" y="5099050"/>
          <p14:tracePt t="87418" x="6337300" y="5156200"/>
          <p14:tracePt t="87433" x="6337300" y="5232400"/>
          <p14:tracePt t="87450" x="6337300" y="5289550"/>
          <p14:tracePt t="87467" x="6350000" y="5378450"/>
          <p14:tracePt t="87484" x="6381750" y="5429250"/>
          <p14:tracePt t="87501" x="6407150" y="5473700"/>
          <p14:tracePt t="87517" x="6438900" y="5505450"/>
          <p14:tracePt t="87534" x="6457950" y="5524500"/>
          <p14:tracePt t="87550" x="6483350" y="5530850"/>
          <p14:tracePt t="87566" x="6521450" y="5537200"/>
          <p14:tracePt t="87583" x="6565900" y="5543550"/>
          <p14:tracePt t="87600" x="6610350" y="5543550"/>
          <p14:tracePt t="87616" x="6654800" y="5518150"/>
          <p14:tracePt t="87633" x="6686550" y="5486400"/>
          <p14:tracePt t="87650" x="6718300" y="5448300"/>
          <p14:tracePt t="87667" x="6731000" y="5403850"/>
          <p14:tracePt t="87683" x="6731000" y="5334000"/>
          <p14:tracePt t="87701" x="6724650" y="5264150"/>
          <p14:tracePt t="87717" x="6692900" y="5187950"/>
          <p14:tracePt t="87734" x="6648450" y="5118100"/>
          <p14:tracePt t="87750" x="6591300" y="5060950"/>
          <p14:tracePt t="87768" x="6553200" y="5041900"/>
          <p14:tracePt t="87784" x="6521450" y="5035550"/>
          <p14:tracePt t="87801" x="6477000" y="5041900"/>
          <p14:tracePt t="87817" x="6426200" y="5080000"/>
          <p14:tracePt t="87834" x="6369050" y="5162550"/>
          <p14:tracePt t="87850" x="6311900" y="5245100"/>
          <p14:tracePt t="87867" x="6286500" y="5346700"/>
          <p14:tracePt t="87883" x="6280150" y="5454650"/>
          <p14:tracePt t="87900" x="6286500" y="5492750"/>
          <p14:tracePt t="87916" x="6305550" y="5537200"/>
          <p14:tracePt t="87933" x="6324600" y="5575300"/>
          <p14:tracePt t="87950" x="6343650" y="5594350"/>
          <p14:tracePt t="87966" x="6369050" y="5619750"/>
          <p14:tracePt t="87983" x="6400800" y="5626100"/>
          <p14:tracePt t="88000" x="6438900" y="5626100"/>
          <p14:tracePt t="88016" x="6477000" y="5619750"/>
          <p14:tracePt t="88034" x="6508750" y="5575300"/>
          <p14:tracePt t="88051" x="6534150" y="5486400"/>
          <p14:tracePt t="88051" x="6534150" y="5435600"/>
          <p14:tracePt t="88068" x="6534150" y="5384800"/>
          <p14:tracePt t="88068" x="6534150" y="5346700"/>
          <p14:tracePt t="88084" x="6534150" y="5289550"/>
          <p14:tracePt t="88100" x="6527800" y="5270500"/>
          <p14:tracePt t="8825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Osmotic Pressure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Total partial pressure for all species that cannot pass through the membrane is called osmotic pressure and denoted by </a:t>
            </a:r>
            <a:r>
              <a:rPr lang="en-US" i="1">
                <a:sym typeface="Symbol" pitchFamily="18" charset="2"/>
              </a:rPr>
              <a:t></a:t>
            </a:r>
          </a:p>
          <a:p>
            <a:endParaRPr lang="en-US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3265488" y="4346575"/>
          <a:ext cx="261143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5" imgW="736560" imgH="215640" progId="Equation.3">
                  <p:embed/>
                </p:oleObj>
              </mc:Choice>
              <mc:Fallback>
                <p:oleObj name="Equation" r:id="rId5" imgW="73656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4346575"/>
                        <a:ext cx="2611437" cy="765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4"/>
    </mc:Choice>
    <mc:Fallback xmlns="">
      <p:transition spd="slow" advTm="2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59" x="4540250" y="3981450"/>
          <p14:tracePt t="11151" x="4546600" y="3987800"/>
          <p14:tracePt t="11158" x="4552950" y="3987800"/>
          <p14:tracePt t="11166" x="4565650" y="3987800"/>
          <p14:tracePt t="11174" x="4578350" y="3987800"/>
          <p14:tracePt t="11182" x="4603750" y="3994150"/>
          <p14:tracePt t="11198" x="4629150" y="3994150"/>
          <p14:tracePt t="11198" x="4648200" y="3994150"/>
          <p14:tracePt t="11215" x="4667250" y="4000500"/>
          <p14:tracePt t="11238" x="4686300" y="4006850"/>
          <p14:tracePt t="11382" x="4667250" y="4006850"/>
          <p14:tracePt t="11390" x="4648200" y="4006850"/>
          <p14:tracePt t="11398" x="4629150" y="4006850"/>
          <p14:tracePt t="11399" x="4591050" y="4006850"/>
          <p14:tracePt t="11414" x="4572000" y="4006850"/>
          <p14:tracePt t="11431" x="4559300" y="4006850"/>
          <p14:tracePt t="11470" x="4552950" y="4006850"/>
          <p14:tracePt t="11479" x="4546600" y="4013200"/>
          <p14:tracePt t="11598" x="4540250" y="4013200"/>
          <p14:tracePt t="11622" x="4527550" y="4013200"/>
          <p14:tracePt t="11630" x="4521200" y="4013200"/>
          <p14:tracePt t="11638" x="4508500" y="4013200"/>
          <p14:tracePt t="11646" x="4476750" y="4019550"/>
          <p14:tracePt t="11655" x="4464050" y="4019550"/>
          <p14:tracePt t="11664" x="4438650" y="4019550"/>
          <p14:tracePt t="11680" x="4432300" y="4019550"/>
          <p14:tracePt t="11697" x="4425950" y="4019550"/>
          <p14:tracePt t="11830" x="4451350" y="4019550"/>
          <p14:tracePt t="11838" x="4470400" y="4019550"/>
          <p14:tracePt t="11846" x="4527550" y="4019550"/>
          <p14:tracePt t="11856" x="4552950" y="4019550"/>
          <p14:tracePt t="11863" x="4603750" y="4019550"/>
          <p14:tracePt t="11880" x="4616450" y="4025900"/>
          <p14:tracePt t="11897" x="4622800" y="4025900"/>
          <p14:tracePt t="12406" x="4610100" y="4025900"/>
          <p14:tracePt t="12414" x="4597400" y="4025900"/>
          <p14:tracePt t="12422" x="4578350" y="4025900"/>
          <p14:tracePt t="12423" x="4552950" y="4025900"/>
          <p14:tracePt t="12430" x="4457700" y="4025900"/>
          <p14:tracePt t="12447" x="4292600" y="4089400"/>
          <p14:tracePt t="12464" x="4032250" y="4229100"/>
          <p14:tracePt t="12480" x="3810000" y="4362450"/>
          <p14:tracePt t="12497" x="3651250" y="4483100"/>
          <p14:tracePt t="12513" x="3556000" y="4572000"/>
          <p14:tracePt t="12530" x="3454400" y="4660900"/>
          <p14:tracePt t="12547" x="3397250" y="4743450"/>
          <p14:tracePt t="12563" x="3359150" y="4806950"/>
          <p14:tracePt t="12581" x="3340100" y="4857750"/>
          <p14:tracePt t="12597" x="3308350" y="4933950"/>
          <p14:tracePt t="12615" x="3302000" y="4965700"/>
          <p14:tracePt t="12630" x="3295650" y="4997450"/>
          <p14:tracePt t="12647" x="3295650" y="5022850"/>
          <p14:tracePt t="12663" x="3302000" y="5035550"/>
          <p14:tracePt t="12680" x="3314700" y="5048250"/>
          <p14:tracePt t="12718" x="3327400" y="5060950"/>
          <p14:tracePt t="12719" x="3333750" y="5067300"/>
          <p14:tracePt t="12730" x="3371850" y="5099050"/>
          <p14:tracePt t="12747" x="3416300" y="5130800"/>
          <p14:tracePt t="12763" x="3479800" y="5168900"/>
          <p14:tracePt t="12780" x="3536950" y="5200650"/>
          <p14:tracePt t="12797" x="3613150" y="5219700"/>
          <p14:tracePt t="12815" x="3644900" y="5226050"/>
          <p14:tracePt t="12854" x="3651250" y="5226050"/>
          <p14:tracePt t="12934" x="3644900" y="5219700"/>
          <p14:tracePt t="12942" x="3638550" y="5219700"/>
          <p14:tracePt t="12950" x="3619500" y="5213350"/>
          <p14:tracePt t="12951" x="3613150" y="5207000"/>
          <p14:tracePt t="12963" x="3587750" y="5200650"/>
          <p14:tracePt t="12980" x="3549650" y="5187950"/>
          <p14:tracePt t="12998" x="3524250" y="5175250"/>
          <p14:tracePt t="13013" x="3460750" y="5168900"/>
          <p14:tracePt t="13030" x="3340100" y="5143500"/>
          <p14:tracePt t="13046" x="3302000" y="5137150"/>
          <p14:tracePt t="13063" x="3282950" y="5130800"/>
          <p14:tracePt t="13079" x="3270250" y="5130800"/>
          <p14:tracePt t="13278" x="3276600" y="5130800"/>
          <p14:tracePt t="13286" x="3289300" y="5130800"/>
          <p14:tracePt t="13294" x="3295650" y="5130800"/>
          <p14:tracePt t="13306" x="3308350" y="5130800"/>
          <p14:tracePt t="13313" x="3321050" y="5130800"/>
          <p14:tracePt t="13330" x="3333750" y="5130800"/>
          <p14:tracePt t="13346" x="3346450" y="5130800"/>
          <p14:tracePt t="13363" x="3352800" y="5130800"/>
          <p14:tracePt t="13380" x="3359150" y="5130800"/>
          <p14:tracePt t="13422" x="3365500" y="5130800"/>
          <p14:tracePt t="13430" x="3371850" y="5130800"/>
          <p14:tracePt t="13630" x="3378200" y="5130800"/>
          <p14:tracePt t="13639" x="3416300" y="5130800"/>
          <p14:tracePt t="13639" x="3460750" y="5137150"/>
          <p14:tracePt t="13646" x="3594100" y="5187950"/>
          <p14:tracePt t="13663" x="3740150" y="5226050"/>
          <p14:tracePt t="13680" x="3873500" y="5257800"/>
          <p14:tracePt t="13697" x="3975100" y="5270500"/>
          <p14:tracePt t="13714" x="4076700" y="5276850"/>
          <p14:tracePt t="13730" x="4146550" y="5276850"/>
          <p14:tracePt t="13746" x="4191000" y="5276850"/>
          <p14:tracePt t="13763" x="4229100" y="5270500"/>
          <p14:tracePt t="13780" x="4254500" y="5257800"/>
          <p14:tracePt t="13797" x="4267200" y="5251450"/>
          <p14:tracePt t="13814" x="4273550" y="5251450"/>
          <p14:tracePt t="13854" x="4279900" y="5245100"/>
          <p14:tracePt t="13870" x="4286250" y="5238750"/>
          <p14:tracePt t="13871" x="4292600" y="5238750"/>
          <p14:tracePt t="13880" x="4292600" y="5232400"/>
          <p14:tracePt t="13897" x="4298950" y="5219700"/>
          <p14:tracePt t="13914" x="4324350" y="5194300"/>
          <p14:tracePt t="13930" x="4349750" y="5175250"/>
          <p14:tracePt t="13947" x="4400550" y="5162550"/>
          <p14:tracePt t="13963" x="4451350" y="5149850"/>
          <p14:tracePt t="13980" x="4495800" y="5149850"/>
          <p14:tracePt t="13997" x="4527550" y="5149850"/>
          <p14:tracePt t="13997" x="4546600" y="5149850"/>
          <p14:tracePt t="14014" x="4591050" y="5149850"/>
          <p14:tracePt t="14030" x="4654550" y="5149850"/>
          <p14:tracePt t="14047" x="4718050" y="5149850"/>
          <p14:tracePt t="14063" x="4756150" y="5149850"/>
          <p14:tracePt t="14080" x="4781550" y="5149850"/>
          <p14:tracePt t="14097" x="4787900" y="5149850"/>
          <p14:tracePt t="14114" x="4794250" y="5149850"/>
          <p14:tracePt t="14130" x="4800600" y="5149850"/>
          <p14:tracePt t="14286" x="4806950" y="5149850"/>
          <p14:tracePt t="14310" x="4819650" y="5156200"/>
          <p14:tracePt t="14326" x="4838700" y="5156200"/>
          <p14:tracePt t="14339" x="4851400" y="5162550"/>
          <p14:tracePt t="14340" x="4864100" y="5162550"/>
          <p14:tracePt t="14347" x="4895850" y="5168900"/>
          <p14:tracePt t="14364" x="4914900" y="5168900"/>
          <p14:tracePt t="14380" x="4940300" y="5168900"/>
          <p14:tracePt t="14397" x="4953000" y="5168900"/>
          <p14:tracePt t="14413" x="4978400" y="5168900"/>
          <p14:tracePt t="14430" x="4984750" y="5168900"/>
          <p14:tracePt t="14447" x="5010150" y="5168900"/>
          <p14:tracePt t="14464" x="5041900" y="5168900"/>
          <p14:tracePt t="14480" x="5118100" y="5168900"/>
          <p14:tracePt t="14497" x="5207000" y="5175250"/>
          <p14:tracePt t="14513" x="5245100" y="5175250"/>
          <p14:tracePt t="14530" x="5264150" y="5175250"/>
          <p14:tracePt t="14862" x="5270500" y="5175250"/>
          <p14:tracePt t="14872" x="5289550" y="5175250"/>
          <p14:tracePt t="14878" x="5321300" y="5181600"/>
          <p14:tracePt t="14886" x="5353050" y="5187950"/>
          <p14:tracePt t="14897" x="5410200" y="5194300"/>
          <p14:tracePt t="14914" x="5467350" y="5200650"/>
          <p14:tracePt t="14930" x="5524500" y="5213350"/>
          <p14:tracePt t="14947" x="5562600" y="5213350"/>
          <p14:tracePt t="14964" x="5594350" y="5213350"/>
          <p14:tracePt t="14980" x="5600700" y="5213350"/>
          <p14:tracePt t="15038" x="5607050" y="5213350"/>
          <p14:tracePt t="16381" x="5670550" y="5124450"/>
          <p14:tracePt t="16389" x="5753100" y="4953000"/>
          <p14:tracePt t="16398" x="5930900" y="4533900"/>
          <p14:tracePt t="16406" x="6026150" y="4311650"/>
          <p14:tracePt t="16414" x="6210300" y="3759200"/>
          <p14:tracePt t="16430" x="6337300" y="3302000"/>
          <p14:tracePt t="16447" x="6451600" y="3022600"/>
          <p14:tracePt t="16463" x="6515100" y="2889250"/>
          <p14:tracePt t="16480" x="6553200" y="2787650"/>
          <p14:tracePt t="16497" x="6578600" y="2736850"/>
          <p14:tracePt t="16513" x="6584950" y="2717800"/>
          <p14:tracePt t="16530" x="6591300" y="2717800"/>
          <p14:tracePt t="16654" x="6597650" y="2711450"/>
          <p14:tracePt t="16662" x="6635750" y="2673350"/>
          <p14:tracePt t="16680" x="6654800" y="2647950"/>
          <p14:tracePt t="16681" x="6692900" y="2552700"/>
          <p14:tracePt t="16696" x="6705600" y="2501900"/>
          <p14:tracePt t="16713" x="6705600" y="2482850"/>
          <p14:tracePt t="16730" x="6692900" y="2470150"/>
          <p14:tracePt t="16747" x="6667500" y="2457450"/>
          <p14:tracePt t="16763" x="6635750" y="2451100"/>
          <p14:tracePt t="16781" x="6584950" y="2451100"/>
          <p14:tracePt t="16797" x="6534150" y="2451100"/>
          <p14:tracePt t="16814" x="6502400" y="2451100"/>
          <p14:tracePt t="16830" x="6464300" y="2451100"/>
          <p14:tracePt t="16847" x="6426200" y="2470150"/>
          <p14:tracePt t="16863" x="6369050" y="2489200"/>
          <p14:tracePt t="16880" x="6330950" y="2495550"/>
          <p14:tracePt t="16897" x="6299200" y="2508250"/>
          <p14:tracePt t="16913" x="6280150" y="2508250"/>
          <p14:tracePt t="16930" x="6267450" y="2508250"/>
          <p14:tracePt t="16947" x="6261100" y="2508250"/>
          <p14:tracePt t="16982" x="6254750" y="2508250"/>
          <p14:tracePt t="16982" x="6248400" y="2508250"/>
          <p14:tracePt t="16997" x="6242050" y="2508250"/>
          <p14:tracePt t="17337" x="0" y="0"/>
        </p14:tracePtLst>
        <p14:tracePtLst>
          <p14:tracePt t="17503" x="6242050" y="2508250"/>
          <p14:tracePt t="17634" x="0" y="0"/>
        </p14:tracePtLst>
        <p14:tracePtLst>
          <p14:tracePt t="17744" x="6242050" y="2508250"/>
          <p14:tracePt t="17876" x="0" y="0"/>
        </p14:tracePtLst>
        <p14:tracePtLst>
          <p14:tracePt t="17997" x="6248400" y="2508250"/>
          <p14:tracePt t="18125" x="0" y="0"/>
        </p14:tracePtLst>
        <p14:tracePtLst>
          <p14:tracePt t="18228" x="6248400" y="2508250"/>
          <p14:tracePt t="18338" x="0" y="0"/>
        </p14:tracePtLst>
        <p14:tracePtLst>
          <p14:tracePt t="18461" x="6248400" y="2501900"/>
          <p14:tracePt t="18591" x="0" y="0"/>
        </p14:tracePtLst>
        <p14:tracePtLst>
          <p14:tracePt t="22354" x="6248400" y="2501900"/>
          <p14:tracePt t="22553" x="0" y="0"/>
        </p14:tracePtLst>
        <p14:tracePtLst>
          <p14:tracePt t="22728" x="6248400" y="2501900"/>
          <p14:tracePt t="23807" x="0" y="0"/>
        </p14:tracePtLst>
        <p14:tracePtLst>
          <p14:tracePt t="23958" x="6248400" y="2501900"/>
          <p14:tracePt t="24071" x="0" y="0"/>
        </p14:tracePtLst>
        <p14:tracePtLst>
          <p14:tracePt t="24157" x="6248400" y="2501900"/>
          <p14:tracePt t="24269" x="0" y="0"/>
        </p14:tracePtLst>
        <p14:tracePtLst>
          <p14:tracePt t="24378" x="6248400" y="2501900"/>
          <p14:tracePt t="24477" x="0" y="0"/>
        </p14:tracePtLst>
        <p14:tracePtLst>
          <p14:tracePt t="24566" x="6248400" y="2501900"/>
          <p14:tracePt t="24694" x="0" y="0"/>
        </p14:tracePtLst>
        <p14:tracePtLst>
          <p14:tracePt t="24763" x="6248400" y="2501900"/>
          <p14:tracePt t="24874" x="0" y="0"/>
        </p14:tracePtLst>
        <p14:tracePtLst>
          <p14:tracePt t="24958" x="6248400" y="2501900"/>
          <p14:tracePt t="25048" x="0" y="0"/>
        </p14:tracePtLst>
        <p14:tracePtLst>
          <p14:tracePt t="25147" x="6248400" y="2501900"/>
          <p14:tracePt t="25254" x="0" y="0"/>
        </p14:tracePtLst>
        <p14:tracePtLst>
          <p14:tracePt t="25345" x="6248400" y="2501900"/>
          <p14:tracePt t="25453" x="0" y="0"/>
        </p14:tracePtLst>
        <p14:tracePtLst>
          <p14:tracePt t="25549" x="6248400" y="2501900"/>
          <p14:tracePt t="25655" x="0" y="0"/>
        </p14:tracePtLst>
        <p14:tracePtLst>
          <p14:tracePt t="25750" x="6248400" y="2501900"/>
          <p14:tracePt t="2585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Osmotic Pressure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Total pressure = driving pressure + osmotic pressure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There is no flow if the driving pressure is the same between the two sides of the membrane</a:t>
            </a: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3575050" y="3328988"/>
          <a:ext cx="1992313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0" y="3328988"/>
                        <a:ext cx="1992313" cy="652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1"/>
    </mc:Choice>
    <mc:Fallback xmlns="">
      <p:transition spd="slow" advTm="7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79" x="1466850" y="2406650"/>
          <p14:tracePt t="7456" x="1524000" y="2413000"/>
          <p14:tracePt t="7464" x="1651000" y="2438400"/>
          <p14:tracePt t="7480" x="1930400" y="2476500"/>
          <p14:tracePt t="7496" x="2254250" y="2527300"/>
          <p14:tracePt t="7515" x="2895600" y="2552700"/>
          <p14:tracePt t="7520" x="3517900" y="2578100"/>
          <p14:tracePt t="7532" x="3994150" y="2578100"/>
          <p14:tracePt t="7548" x="4578350" y="2578100"/>
          <p14:tracePt t="7565" x="4953000" y="2590800"/>
          <p14:tracePt t="7581" x="5283200" y="2590800"/>
          <p14:tracePt t="7598" x="5378450" y="2590800"/>
          <p14:tracePt t="7880" x="5353050" y="2590800"/>
          <p14:tracePt t="7891" x="5283200" y="2590800"/>
          <p14:tracePt t="7891" x="5219700" y="2590800"/>
          <p14:tracePt t="7898" x="5041900" y="2590800"/>
          <p14:tracePt t="7915" x="4997450" y="2590800"/>
          <p14:tracePt t="7931" x="4927600" y="2590800"/>
          <p14:tracePt t="7948" x="4845050" y="2590800"/>
          <p14:tracePt t="7965" x="4781550" y="2590800"/>
          <p14:tracePt t="7981" x="4749800" y="2590800"/>
          <p14:tracePt t="7998" x="4743450" y="2590800"/>
          <p14:tracePt t="8104" x="4749800" y="2590800"/>
          <p14:tracePt t="8112" x="4762500" y="2584450"/>
          <p14:tracePt t="8115" x="4787900" y="2578100"/>
          <p14:tracePt t="8131" x="4819650" y="2565400"/>
          <p14:tracePt t="8149" x="4838700" y="2559050"/>
          <p14:tracePt t="8165" x="4845050" y="2559050"/>
          <p14:tracePt t="8264" x="4826000" y="2559050"/>
          <p14:tracePt t="8272" x="4800600" y="2559050"/>
          <p14:tracePt t="8280" x="4749800" y="2559050"/>
          <p14:tracePt t="8304" x="4730750" y="2559050"/>
          <p14:tracePt t="8312" x="4718050" y="2559050"/>
          <p14:tracePt t="8315" x="4686300" y="2559050"/>
          <p14:tracePt t="8480" x="4686300" y="2552700"/>
          <p14:tracePt t="8496" x="4699000" y="2552700"/>
          <p14:tracePt t="8504" x="4718050" y="2552700"/>
          <p14:tracePt t="8514" x="4730750" y="2552700"/>
          <p14:tracePt t="8552" x="4762500" y="2552700"/>
          <p14:tracePt t="8560" x="4768850" y="2552700"/>
          <p14:tracePt t="8568" x="4838700" y="2552700"/>
          <p14:tracePt t="8576" x="4889500" y="2552700"/>
          <p14:tracePt t="8581" x="5022850" y="2552700"/>
          <p14:tracePt t="8598" x="5143500" y="2552700"/>
          <p14:tracePt t="8615" x="5213350" y="2552700"/>
          <p14:tracePt t="8631" x="5219700" y="2552700"/>
          <p14:tracePt t="8648" x="5270500" y="2559050"/>
          <p14:tracePt t="8665" x="5321300" y="2565400"/>
          <p14:tracePt t="8682" x="5340350" y="2565400"/>
          <p14:tracePt t="8698" x="5403850" y="2571750"/>
          <p14:tracePt t="8715" x="5480050" y="2584450"/>
          <p14:tracePt t="8731" x="5543550" y="2590800"/>
          <p14:tracePt t="8748" x="5575300" y="2590800"/>
          <p14:tracePt t="8765" x="5581650" y="2590800"/>
          <p14:tracePt t="9216" x="5524500" y="2603500"/>
          <p14:tracePt t="9224" x="5448300" y="2616200"/>
          <p14:tracePt t="9231" x="5149850" y="2673350"/>
          <p14:tracePt t="9248" x="4940300" y="2705100"/>
          <p14:tracePt t="9264" x="4489450" y="2736850"/>
          <p14:tracePt t="9265" x="4311650" y="2762250"/>
          <p14:tracePt t="9281" x="3714750" y="2819400"/>
          <p14:tracePt t="9298" x="3194050" y="2870200"/>
          <p14:tracePt t="9315" x="2628900" y="2882900"/>
          <p14:tracePt t="9331" x="2305050" y="2882900"/>
          <p14:tracePt t="9348" x="2038350" y="2895600"/>
          <p14:tracePt t="9365" x="1892300" y="2908300"/>
          <p14:tracePt t="9381" x="1809750" y="2921000"/>
          <p14:tracePt t="9398" x="1746250" y="2933700"/>
          <p14:tracePt t="9415" x="1663700" y="2946400"/>
          <p14:tracePt t="9432" x="1593850" y="2946400"/>
          <p14:tracePt t="9448" x="1536700" y="2952750"/>
          <p14:tracePt t="9495" x="1517650" y="2952750"/>
          <p14:tracePt t="9507" x="1466850" y="2959100"/>
          <p14:tracePt t="9514" x="1416050" y="2971800"/>
          <p14:tracePt t="9515" x="1301750" y="2978150"/>
          <p14:tracePt t="9531" x="1193800" y="2990850"/>
          <p14:tracePt t="9548" x="1130300" y="2990850"/>
          <p14:tracePt t="9565" x="1117600" y="2997200"/>
          <p14:tracePt t="9656" x="1155700" y="3003550"/>
          <p14:tracePt t="9664" x="1282700" y="3022600"/>
          <p14:tracePt t="9681" x="1371600" y="3035300"/>
          <p14:tracePt t="9682" x="1485900" y="3035300"/>
          <p14:tracePt t="9698" x="1651000" y="3035300"/>
          <p14:tracePt t="9715" x="1828800" y="3035300"/>
          <p14:tracePt t="9731" x="1943100" y="3035300"/>
          <p14:tracePt t="9748" x="2038350" y="3041650"/>
          <p14:tracePt t="9764" x="2108200" y="3041650"/>
          <p14:tracePt t="9781" x="2171700" y="3041650"/>
          <p14:tracePt t="9799" x="2203450" y="3041650"/>
          <p14:tracePt t="9815" x="2228850" y="3041650"/>
          <p14:tracePt t="9815" x="2235200" y="3041650"/>
          <p14:tracePt t="9832" x="2241550" y="3041650"/>
          <p14:tracePt t="10078" x="2247900" y="3041650"/>
          <p14:tracePt t="10130" x="2241550" y="3048000"/>
          <p14:tracePt t="10145" x="2235200" y="3048000"/>
          <p14:tracePt t="10449" x="2228850" y="3048000"/>
          <p14:tracePt t="10472" x="2254250" y="3054350"/>
          <p14:tracePt t="10481" x="2336800" y="3054350"/>
          <p14:tracePt t="10492" x="2374900" y="3054350"/>
          <p14:tracePt t="10499" x="2482850" y="3054350"/>
          <p14:tracePt t="10515" x="2832100" y="3073400"/>
          <p14:tracePt t="10533" x="3289300" y="3073400"/>
          <p14:tracePt t="10549" x="3854450" y="3073400"/>
          <p14:tracePt t="10566" x="4356100" y="3060700"/>
          <p14:tracePt t="10582" x="4673600" y="3009900"/>
          <p14:tracePt t="10599" x="4857750" y="2965450"/>
          <p14:tracePt t="10615" x="5016500" y="2908300"/>
          <p14:tracePt t="10633" x="5067300" y="2882900"/>
          <p14:tracePt t="10649" x="5099050" y="2863850"/>
          <p14:tracePt t="10666" x="5124450" y="2844800"/>
          <p14:tracePt t="10682" x="5137150" y="2825750"/>
          <p14:tracePt t="10699" x="5143500" y="2819400"/>
          <p14:tracePt t="10716" x="5143500" y="2806700"/>
          <p14:tracePt t="10732" x="5149850" y="2800350"/>
          <p14:tracePt t="10749" x="5149850" y="2787650"/>
          <p14:tracePt t="10784" x="5149850" y="2781300"/>
          <p14:tracePt t="10809" x="5149850" y="2774950"/>
          <p14:tracePt t="10897" x="5149850" y="2768600"/>
          <p14:tracePt t="10908" x="5143500" y="2768600"/>
          <p14:tracePt t="10912" x="5118100" y="2762250"/>
          <p14:tracePt t="10921" x="5029200" y="2749550"/>
          <p14:tracePt t="10932" x="4927600" y="2717800"/>
          <p14:tracePt t="10949" x="4800600" y="2667000"/>
          <p14:tracePt t="10965" x="4711700" y="2628900"/>
          <p14:tracePt t="10982" x="4648200" y="2597150"/>
          <p14:tracePt t="10999" x="4622800" y="2584450"/>
          <p14:tracePt t="11015" x="4591050" y="2565400"/>
          <p14:tracePt t="11015" x="4578350" y="2565400"/>
          <p14:tracePt t="11033" x="4552950" y="2559050"/>
          <p14:tracePt t="11049" x="4527550" y="2546350"/>
          <p14:tracePt t="11066" x="4489450" y="2546350"/>
          <p14:tracePt t="11082" x="4451350" y="2540000"/>
          <p14:tracePt t="11121" x="4445000" y="2540000"/>
          <p14:tracePt t="11161" x="4438650" y="2533650"/>
          <p14:tracePt t="11280" x="4451350" y="2527300"/>
          <p14:tracePt t="11292" x="4470400" y="2527300"/>
          <p14:tracePt t="11305" x="4483100" y="2527300"/>
          <p14:tracePt t="11313" x="4514850" y="2527300"/>
          <p14:tracePt t="11317" x="4648200" y="2527300"/>
          <p14:tracePt t="11332" x="4673600" y="2527300"/>
          <p14:tracePt t="11349" x="4686300" y="2527300"/>
          <p14:tracePt t="11365" x="4819650" y="2546350"/>
          <p14:tracePt t="11382" x="4940300" y="2552700"/>
          <p14:tracePt t="11399" x="5010150" y="2552700"/>
          <p14:tracePt t="11415" x="5022850" y="2552700"/>
          <p14:tracePt t="11433" x="5086350" y="2552700"/>
          <p14:tracePt t="11449" x="5156200" y="2552700"/>
          <p14:tracePt t="11466" x="5207000" y="2552700"/>
          <p14:tracePt t="11483" x="5251450" y="2552700"/>
          <p14:tracePt t="11499" x="5276850" y="2552700"/>
          <p14:tracePt t="11516" x="5289550" y="2552700"/>
          <p14:tracePt t="11532" x="5295900" y="2552700"/>
          <p14:tracePt t="11761" x="5308600" y="2552700"/>
          <p14:tracePt t="11769" x="5321300" y="2552700"/>
          <p14:tracePt t="11777" x="5340350" y="2552700"/>
          <p14:tracePt t="11782" x="5372100" y="2552700"/>
          <p14:tracePt t="11799" x="5403850" y="2552700"/>
          <p14:tracePt t="11815" x="5448300" y="2552700"/>
          <p14:tracePt t="11833" x="5467350" y="2552700"/>
          <p14:tracePt t="11849" x="5486400" y="2552700"/>
          <p14:tracePt t="11865" x="5492750" y="2552700"/>
          <p14:tracePt t="13345" x="5518150" y="2552700"/>
          <p14:tracePt t="13352" x="5588000" y="2552700"/>
          <p14:tracePt t="13361" x="5638800" y="2552700"/>
          <p14:tracePt t="13366" x="5753100" y="2552700"/>
          <p14:tracePt t="13382" x="5873750" y="2552700"/>
          <p14:tracePt t="13399" x="6013450" y="2552700"/>
          <p14:tracePt t="13415" x="6172200" y="2552700"/>
          <p14:tracePt t="13433" x="6223000" y="2552700"/>
          <p14:tracePt t="13449" x="6229350" y="2552700"/>
          <p14:tracePt t="13465" x="6254750" y="2552700"/>
          <p14:tracePt t="13482" x="6286500" y="2552700"/>
          <p14:tracePt t="13499" x="6330950" y="2546350"/>
          <p14:tracePt t="13515" x="6381750" y="2546350"/>
          <p14:tracePt t="13532" x="6438900" y="2546350"/>
          <p14:tracePt t="13548" x="6489700" y="2540000"/>
          <p14:tracePt t="13565" x="6527800" y="2540000"/>
          <p14:tracePt t="13582" x="6565900" y="2540000"/>
          <p14:tracePt t="13599" x="6604000" y="2546350"/>
          <p14:tracePt t="13615" x="6680200" y="2552700"/>
          <p14:tracePt t="13633" x="6731000" y="2552700"/>
          <p14:tracePt t="13648" x="6781800" y="2552700"/>
          <p14:tracePt t="13666" x="6819900" y="2552700"/>
          <p14:tracePt t="13682" x="6858000" y="2552700"/>
          <p14:tracePt t="13699" x="6883400" y="2552700"/>
          <p14:tracePt t="13715" x="6908800" y="2552700"/>
          <p14:tracePt t="13732" x="6921500" y="2552700"/>
          <p14:tracePt t="13749" x="6934200" y="2552700"/>
          <p14:tracePt t="13766" x="6946900" y="2552700"/>
          <p14:tracePt t="13782" x="6953250" y="2552700"/>
          <p14:tracePt t="13817" x="6959600" y="2552700"/>
          <p14:tracePt t="13849" x="6965950" y="2552700"/>
          <p14:tracePt t="13864" x="6972300" y="2552700"/>
          <p14:tracePt t="13912" x="6978650" y="2552700"/>
          <p14:tracePt t="13920" x="6985000" y="2552700"/>
          <p14:tracePt t="13925" x="6991350" y="2552700"/>
          <p14:tracePt t="13932" x="6997700" y="2552700"/>
          <p14:tracePt t="13949" x="7010400" y="2552700"/>
          <p14:tracePt t="13966" x="7023100" y="2552700"/>
          <p14:tracePt t="13982" x="7029450" y="2552700"/>
          <p14:tracePt t="14016" x="7035800" y="2552700"/>
          <p14:tracePt t="14145" x="7004050" y="2552700"/>
          <p14:tracePt t="14158" x="6959600" y="2552700"/>
          <p14:tracePt t="14159" x="6908800" y="2552700"/>
          <p14:tracePt t="14165" x="6769100" y="2552700"/>
          <p14:tracePt t="14182" x="6623050" y="2552700"/>
          <p14:tracePt t="14199" x="6457950" y="2552700"/>
          <p14:tracePt t="14215" x="6267450" y="2552700"/>
          <p14:tracePt t="14233" x="6165850" y="2552700"/>
          <p14:tracePt t="14249" x="6057900" y="2552700"/>
          <p14:tracePt t="14266" x="5975350" y="2552700"/>
          <p14:tracePt t="14282" x="5899150" y="2552700"/>
          <p14:tracePt t="14299" x="5816600" y="2552700"/>
          <p14:tracePt t="14315" x="5708650" y="2552700"/>
          <p14:tracePt t="14332" x="5607050" y="2552700"/>
          <p14:tracePt t="14348" x="5511800" y="2552700"/>
          <p14:tracePt t="14366" x="5429250" y="2552700"/>
          <p14:tracePt t="14382" x="5353050" y="2552700"/>
          <p14:tracePt t="14399" x="5264150" y="2552700"/>
          <p14:tracePt t="14415" x="5143500" y="2552700"/>
          <p14:tracePt t="14433" x="5118100" y="2552700"/>
          <p14:tracePt t="14449" x="5060950" y="2552700"/>
          <p14:tracePt t="14465" x="4991100" y="2552700"/>
          <p14:tracePt t="14482" x="4927600" y="2552700"/>
          <p14:tracePt t="14498" x="4876800" y="2552700"/>
          <p14:tracePt t="14515" x="4819650" y="2552700"/>
          <p14:tracePt t="14532" x="4794250" y="2552700"/>
          <p14:tracePt t="14548" x="4775200" y="2552700"/>
          <p14:tracePt t="14565" x="4768850" y="2552700"/>
          <p14:tracePt t="14600" x="4762500" y="2552700"/>
          <p14:tracePt t="14841" x="4781550" y="2552700"/>
          <p14:tracePt t="14849" x="4806950" y="2552700"/>
          <p14:tracePt t="14865" x="4838700" y="2552700"/>
          <p14:tracePt t="14866" x="4921250" y="2552700"/>
          <p14:tracePt t="14882" x="4991100" y="2552700"/>
          <p14:tracePt t="14899" x="5080000" y="2552700"/>
          <p14:tracePt t="14915" x="5149850" y="2552700"/>
          <p14:tracePt t="14932" x="5200650" y="2552700"/>
          <p14:tracePt t="14949" x="5251450" y="2552700"/>
          <p14:tracePt t="14965" x="5270500" y="2552700"/>
          <p14:tracePt t="14982" x="5308600" y="2552700"/>
          <p14:tracePt t="14999" x="5359400" y="2552700"/>
          <p14:tracePt t="15015" x="5454650" y="2559050"/>
          <p14:tracePt t="15033" x="5581650" y="2559050"/>
          <p14:tracePt t="15049" x="5638800" y="2559050"/>
          <p14:tracePt t="15065" x="5670550" y="2559050"/>
          <p14:tracePt t="15082" x="5740400" y="2559050"/>
          <p14:tracePt t="15098" x="5803900" y="2559050"/>
          <p14:tracePt t="15116" x="5899150" y="2559050"/>
          <p14:tracePt t="15132" x="6013450" y="2559050"/>
          <p14:tracePt t="15149" x="6134100" y="2559050"/>
          <p14:tracePt t="15165" x="6248400" y="2559050"/>
          <p14:tracePt t="15182" x="6350000" y="2559050"/>
          <p14:tracePt t="15199" x="6432550" y="2559050"/>
          <p14:tracePt t="15215" x="6489700" y="2559050"/>
          <p14:tracePt t="15232" x="6565900" y="2559050"/>
          <p14:tracePt t="15249" x="6604000" y="2559050"/>
          <p14:tracePt t="15265" x="6642100" y="2559050"/>
          <p14:tracePt t="15282" x="6680200" y="2559050"/>
          <p14:tracePt t="15299" x="6718300" y="2559050"/>
          <p14:tracePt t="15316" x="6756400" y="2559050"/>
          <p14:tracePt t="15332" x="6781800" y="2559050"/>
          <p14:tracePt t="15349" x="6800850" y="2559050"/>
          <p14:tracePt t="15365" x="6807200" y="2559050"/>
          <p14:tracePt t="15382" x="6813550" y="2559050"/>
          <p14:tracePt t="15398" x="6819900" y="2559050"/>
          <p14:tracePt t="17096" x="6788150" y="2559050"/>
          <p14:tracePt t="17107" x="6762750" y="2565400"/>
          <p14:tracePt t="17108" x="6718300" y="2571750"/>
          <p14:tracePt t="17121" x="6604000" y="2584450"/>
          <p14:tracePt t="17132" x="6457950" y="2584450"/>
          <p14:tracePt t="17148" x="6311900" y="2584450"/>
          <p14:tracePt t="17164" x="6165850" y="2584450"/>
          <p14:tracePt t="17182" x="6019800" y="2584450"/>
          <p14:tracePt t="17199" x="5867400" y="2584450"/>
          <p14:tracePt t="17215" x="5664200" y="2584450"/>
          <p14:tracePt t="17233" x="5549900" y="2584450"/>
          <p14:tracePt t="17249" x="5461000" y="2584450"/>
          <p14:tracePt t="17266" x="5403850" y="2584450"/>
          <p14:tracePt t="17282" x="5359400" y="2584450"/>
          <p14:tracePt t="17299" x="5321300" y="2584450"/>
          <p14:tracePt t="17316" x="5283200" y="2584450"/>
          <p14:tracePt t="17333" x="5245100" y="2584450"/>
          <p14:tracePt t="17349" x="5194300" y="2584450"/>
          <p14:tracePt t="17365" x="5149850" y="2584450"/>
          <p14:tracePt t="17382" x="5111750" y="2584450"/>
          <p14:tracePt t="17400" x="5080000" y="2584450"/>
          <p14:tracePt t="17417" x="5048250" y="2584450"/>
          <p14:tracePt t="17681" x="5060950" y="2584450"/>
          <p14:tracePt t="17696" x="5073650" y="2584450"/>
          <p14:tracePt t="17705" x="5086350" y="2584450"/>
          <p14:tracePt t="17720" x="5105400" y="2584450"/>
          <p14:tracePt t="17732" x="5130800" y="2584450"/>
          <p14:tracePt t="17733" x="5200650" y="2584450"/>
          <p14:tracePt t="17749" x="5295900" y="2584450"/>
          <p14:tracePt t="17765" x="5416550" y="2584450"/>
          <p14:tracePt t="17782" x="5543550" y="2584450"/>
          <p14:tracePt t="17799" x="5676900" y="2584450"/>
          <p14:tracePt t="17799" x="5746750" y="2584450"/>
          <p14:tracePt t="17817" x="5867400" y="2584450"/>
          <p14:tracePt t="17832" x="6000750" y="2584450"/>
          <p14:tracePt t="17849" x="6096000" y="2584450"/>
          <p14:tracePt t="17866" x="6172200" y="2584450"/>
          <p14:tracePt t="17882" x="6229350" y="2584450"/>
          <p14:tracePt t="17900" x="6273800" y="2584450"/>
          <p14:tracePt t="17915" x="6292850" y="2584450"/>
          <p14:tracePt t="17932" x="6318250" y="2584450"/>
          <p14:tracePt t="17949" x="6350000" y="2584450"/>
          <p14:tracePt t="17965" x="6388100" y="2584450"/>
          <p14:tracePt t="17982" x="6438900" y="2571750"/>
          <p14:tracePt t="17999" x="6483350" y="2571750"/>
          <p14:tracePt t="18015" x="6534150" y="2571750"/>
          <p14:tracePt t="18032" x="6565900" y="2571750"/>
          <p14:tracePt t="18049" x="6591300" y="2571750"/>
          <p14:tracePt t="18066" x="6610350" y="2571750"/>
          <p14:tracePt t="18083" x="6623050" y="2571750"/>
          <p14:tracePt t="18099" x="6629400" y="2571750"/>
          <p14:tracePt t="18116" x="6642100" y="2571750"/>
          <p14:tracePt t="18132" x="6648450" y="2565400"/>
          <p14:tracePt t="18176" x="6654800" y="2565400"/>
          <p14:tracePt t="22097" x="6642100" y="2565400"/>
          <p14:tracePt t="22105" x="6629400" y="2565400"/>
          <p14:tracePt t="22116" x="6597650" y="2578100"/>
          <p14:tracePt t="22117" x="6464300" y="2609850"/>
          <p14:tracePt t="22132" x="6108700" y="2717800"/>
          <p14:tracePt t="22149" x="5384800" y="2940050"/>
          <p14:tracePt t="22166" x="4718050" y="3105150"/>
          <p14:tracePt t="22183" x="4114800" y="3321050"/>
          <p14:tracePt t="22199" x="3644900" y="3511550"/>
          <p14:tracePt t="22216" x="3276600" y="3670300"/>
          <p14:tracePt t="22233" x="3060700" y="3759200"/>
          <p14:tracePt t="22250" x="3028950" y="3784600"/>
          <p14:tracePt t="22329" x="3022600" y="3790950"/>
          <p14:tracePt t="22377" x="3022600" y="3797300"/>
          <p14:tracePt t="22385" x="3022600" y="3803650"/>
          <p14:tracePt t="22393" x="3009900" y="3822700"/>
          <p14:tracePt t="22401" x="2997200" y="3835400"/>
          <p14:tracePt t="22401" x="2984500" y="3848100"/>
          <p14:tracePt t="22416" x="2959100" y="3879850"/>
          <p14:tracePt t="22417" x="2908300" y="3949700"/>
          <p14:tracePt t="22433" x="2870200" y="4025900"/>
          <p14:tracePt t="22473" x="2870200" y="4057650"/>
          <p14:tracePt t="22474" x="2870200" y="4089400"/>
          <p14:tracePt t="22483" x="2870200" y="4121150"/>
          <p14:tracePt t="22499" x="2876550" y="4146550"/>
          <p14:tracePt t="22516" x="2889250" y="4159250"/>
          <p14:tracePt t="22532" x="2908300" y="4165600"/>
          <p14:tracePt t="22549" x="2940050" y="4178300"/>
          <p14:tracePt t="22566" x="2997200" y="4178300"/>
          <p14:tracePt t="22583" x="3048000" y="4178300"/>
          <p14:tracePt t="22599" x="3073400" y="4178300"/>
          <p14:tracePt t="22633" x="3079750" y="4178300"/>
          <p14:tracePt t="22634" x="3136900" y="4165600"/>
          <p14:tracePt t="22650" x="3194050" y="4146550"/>
          <p14:tracePt t="22666" x="3251200" y="4121150"/>
          <p14:tracePt t="22683" x="3295650" y="4089400"/>
          <p14:tracePt t="22699" x="3314700" y="4076700"/>
          <p14:tracePt t="22716" x="3359150" y="4044950"/>
          <p14:tracePt t="22732" x="3403600" y="4013200"/>
          <p14:tracePt t="22749" x="3460750" y="3968750"/>
          <p14:tracePt t="22766" x="3517900" y="3924300"/>
          <p14:tracePt t="22783" x="3581400" y="3867150"/>
          <p14:tracePt t="22799" x="3625850" y="3810000"/>
          <p14:tracePt t="22816" x="3663950" y="3746500"/>
          <p14:tracePt t="22832" x="3708400" y="3683000"/>
          <p14:tracePt t="22850" x="3727450" y="3651250"/>
          <p14:tracePt t="22866" x="3740150" y="3632200"/>
          <p14:tracePt t="22913" x="3746500" y="3619500"/>
          <p14:tracePt t="22925" x="3765550" y="3606800"/>
          <p14:tracePt t="22929" x="3771900" y="3594100"/>
          <p14:tracePt t="22934" x="3810000" y="3568700"/>
          <p14:tracePt t="22949" x="3841750" y="3543300"/>
          <p14:tracePt t="22966" x="3860800" y="3524250"/>
          <p14:tracePt t="22983" x="3879850" y="3511550"/>
          <p14:tracePt t="22999" x="3886200" y="3511550"/>
          <p14:tracePt t="23016" x="3898900" y="3505200"/>
          <p14:tracePt t="23033" x="3911600" y="3498850"/>
          <p14:tracePt t="23050" x="3917950" y="3498850"/>
          <p14:tracePt t="23177" x="3911600" y="3498850"/>
          <p14:tracePt t="23185" x="3892550" y="3511550"/>
          <p14:tracePt t="23193" x="3873500" y="3530600"/>
          <p14:tracePt t="23199" x="3835400" y="3575050"/>
          <p14:tracePt t="23216" x="3790950" y="3670300"/>
          <p14:tracePt t="23233" x="3790950" y="3733800"/>
          <p14:tracePt t="23249" x="3790950" y="3771900"/>
          <p14:tracePt t="23266" x="3790950" y="3803650"/>
          <p14:tracePt t="23282" x="3816350" y="3822700"/>
          <p14:tracePt t="23299" x="3860800" y="3873500"/>
          <p14:tracePt t="23316" x="3911600" y="3898900"/>
          <p14:tracePt t="23332" x="3987800" y="3937000"/>
          <p14:tracePt t="23348" x="4083050" y="3975100"/>
          <p14:tracePt t="23366" x="4184650" y="3994150"/>
          <p14:tracePt t="23382" x="4279900" y="4006850"/>
          <p14:tracePt t="23400" x="4305300" y="4013200"/>
          <p14:tracePt t="23416" x="4368800" y="4013200"/>
          <p14:tracePt t="23433" x="4438650" y="4013200"/>
          <p14:tracePt t="23449" x="4502150" y="4013200"/>
          <p14:tracePt t="23466" x="4565650" y="4013200"/>
          <p14:tracePt t="23482" x="4648200" y="3987800"/>
          <p14:tracePt t="23499" x="4711700" y="3949700"/>
          <p14:tracePt t="23516" x="4768850" y="3905250"/>
          <p14:tracePt t="23533" x="4806950" y="3873500"/>
          <p14:tracePt t="23549" x="4826000" y="3835400"/>
          <p14:tracePt t="23566" x="4838700" y="3810000"/>
          <p14:tracePt t="23582" x="4838700" y="3765550"/>
          <p14:tracePt t="23599" x="4838700" y="3740150"/>
          <p14:tracePt t="23616" x="4832350" y="3708400"/>
          <p14:tracePt t="23633" x="4826000" y="3683000"/>
          <p14:tracePt t="23649" x="4806950" y="3670300"/>
          <p14:tracePt t="23666" x="4800600" y="3657600"/>
          <p14:tracePt t="23682" x="4794250" y="3644900"/>
          <p14:tracePt t="23699" x="4787900" y="3625850"/>
          <p14:tracePt t="23716" x="4775200" y="3606800"/>
          <p14:tracePt t="23733" x="4749800" y="3581400"/>
          <p14:tracePt t="23749" x="4730750" y="3556000"/>
          <p14:tracePt t="23766" x="4705350" y="3524250"/>
          <p14:tracePt t="23782" x="4667250" y="3505200"/>
          <p14:tracePt t="23799" x="4635500" y="3492500"/>
          <p14:tracePt t="23816" x="4597400" y="3479800"/>
          <p14:tracePt t="23833" x="4565650" y="3479800"/>
          <p14:tracePt t="23849" x="4521200" y="3479800"/>
          <p14:tracePt t="23866" x="4470400" y="3498850"/>
          <p14:tracePt t="23882" x="4419600" y="3517900"/>
          <p14:tracePt t="23900" x="4381500" y="3543300"/>
          <p14:tracePt t="23916" x="4375150" y="3556000"/>
          <p14:tracePt t="23932" x="4362450" y="3556000"/>
          <p14:tracePt t="23949" x="4330700" y="3600450"/>
          <p14:tracePt t="23972" x="4324350" y="3613150"/>
          <p14:tracePt t="23982" x="4311650" y="3651250"/>
          <p14:tracePt t="23999" x="4305300" y="3695700"/>
          <p14:tracePt t="24016" x="4305300" y="3771900"/>
          <p14:tracePt t="24033" x="4324350" y="3810000"/>
          <p14:tracePt t="24049" x="4362450" y="3854450"/>
          <p14:tracePt t="24066" x="4394200" y="3886200"/>
          <p14:tracePt t="24082" x="4419600" y="3911600"/>
          <p14:tracePt t="24099" x="4432300" y="3917950"/>
          <p14:tracePt t="24116" x="4445000" y="3924300"/>
          <p14:tracePt t="24133" x="4464050" y="3924300"/>
          <p14:tracePt t="24149" x="4495800" y="3937000"/>
          <p14:tracePt t="24166" x="4521200" y="3937000"/>
          <p14:tracePt t="24182" x="4559300" y="3943350"/>
          <p14:tracePt t="24199" x="4572000" y="3949700"/>
          <p14:tracePt t="24216" x="4603750" y="3956050"/>
          <p14:tracePt t="24235" x="4635500" y="3968750"/>
          <p14:tracePt t="24249" x="4654550" y="3968750"/>
          <p14:tracePt t="24266" x="4692650" y="3968750"/>
          <p14:tracePt t="24282" x="4724400" y="3975100"/>
          <p14:tracePt t="24299" x="4756150" y="3975100"/>
          <p14:tracePt t="24316" x="4775200" y="3975100"/>
          <p14:tracePt t="24333" x="4781550" y="3975100"/>
          <p14:tracePt t="24348" x="4787900" y="3968750"/>
          <p14:tracePt t="24365" x="4794250" y="3962400"/>
          <p14:tracePt t="24382" x="4800600" y="3962400"/>
          <p14:tracePt t="24399" x="4806950" y="3956050"/>
          <p14:tracePt t="24416" x="4806950" y="3949700"/>
          <p14:tracePt t="24433" x="4813300" y="3943350"/>
          <p14:tracePt t="24449" x="4819650" y="3943350"/>
          <p14:tracePt t="24466" x="4832350" y="3930650"/>
          <p14:tracePt t="24482" x="4845050" y="3917950"/>
          <p14:tracePt t="24499" x="4857750" y="3911600"/>
          <p14:tracePt t="24516" x="4908550" y="3898900"/>
          <p14:tracePt t="24532" x="4972050" y="3886200"/>
          <p14:tracePt t="24549" x="5073650" y="3873500"/>
          <p14:tracePt t="24566" x="5175250" y="3860800"/>
          <p14:tracePt t="24582" x="5270500" y="3835400"/>
          <p14:tracePt t="24599" x="5340350" y="3797300"/>
          <p14:tracePt t="24616" x="5391150" y="3746500"/>
          <p14:tracePt t="24633" x="5410200" y="3714750"/>
          <p14:tracePt t="24650" x="5422900" y="3676650"/>
          <p14:tracePt t="24666" x="5429250" y="3644900"/>
          <p14:tracePt t="24683" x="5435600" y="3613150"/>
          <p14:tracePt t="24699" x="5435600" y="3594100"/>
          <p14:tracePt t="24716" x="5435600" y="3568700"/>
          <p14:tracePt t="24732" x="5435600" y="3556000"/>
          <p14:tracePt t="24749" x="5435600" y="3543300"/>
          <p14:tracePt t="24766" x="5435600" y="3524250"/>
          <p14:tracePt t="24782" x="5429250" y="3505200"/>
          <p14:tracePt t="24799" x="5422900" y="3492500"/>
          <p14:tracePt t="24816" x="5416550" y="3473450"/>
          <p14:tracePt t="24833" x="5410200" y="3473450"/>
          <p14:tracePt t="24889" x="5403850" y="3473450"/>
          <p14:tracePt t="24897" x="5397500" y="3473450"/>
          <p14:tracePt t="24899" x="5384800" y="3473450"/>
          <p14:tracePt t="24916" x="5353050" y="3473450"/>
          <p14:tracePt t="24932" x="5334000" y="3498850"/>
          <p14:tracePt t="24950" x="5302250" y="3543300"/>
          <p14:tracePt t="24966" x="5289550" y="3581400"/>
          <p14:tracePt t="24983" x="5270500" y="3625850"/>
          <p14:tracePt t="24999" x="5264150" y="3670300"/>
          <p14:tracePt t="25016" x="5257800" y="3771900"/>
          <p14:tracePt t="25033" x="5257800" y="3841750"/>
          <p14:tracePt t="25049" x="5257800" y="3898900"/>
          <p14:tracePt t="25066" x="5270500" y="3937000"/>
          <p14:tracePt t="25083" x="5289550" y="3975100"/>
          <p14:tracePt t="25099" x="5308600" y="3994150"/>
          <p14:tracePt t="25116" x="5321300" y="4006850"/>
          <p14:tracePt t="25132" x="5340350" y="4013200"/>
          <p14:tracePt t="25149" x="5353050" y="4013200"/>
          <p14:tracePt t="25166" x="5384800" y="4013200"/>
          <p14:tracePt t="25183" x="5410200" y="4013200"/>
          <p14:tracePt t="25199" x="5461000" y="3987800"/>
          <p14:tracePt t="25216" x="5499100" y="3956050"/>
          <p14:tracePt t="25232" x="5537200" y="3911600"/>
          <p14:tracePt t="25249" x="5549900" y="3879850"/>
          <p14:tracePt t="25266" x="5556250" y="3848100"/>
          <p14:tracePt t="25283" x="5562600" y="3822700"/>
          <p14:tracePt t="25299" x="5568950" y="3803650"/>
          <p14:tracePt t="25316" x="5562600" y="3784600"/>
          <p14:tracePt t="25332" x="5543550" y="3765550"/>
          <p14:tracePt t="25349" x="5467350" y="3746500"/>
          <p14:tracePt t="25366" x="5365750" y="3733800"/>
          <p14:tracePt t="25383" x="5213350" y="3727450"/>
          <p14:tracePt t="25399" x="5054600" y="3727450"/>
          <p14:tracePt t="25399" x="4984750" y="3727450"/>
          <p14:tracePt t="25417" x="4870450" y="3727450"/>
          <p14:tracePt t="25433" x="4794250" y="3727450"/>
          <p14:tracePt t="25450" x="4749800" y="3727450"/>
          <p14:tracePt t="25466" x="4730750" y="3727450"/>
          <p14:tracePt t="25483" x="4705350" y="3727450"/>
          <p14:tracePt t="25499" x="4692650" y="3727450"/>
          <p14:tracePt t="25516" x="4686300" y="3733800"/>
          <p14:tracePt t="25532" x="4673600" y="3733800"/>
          <p14:tracePt t="25549" x="4667250" y="3733800"/>
          <p14:tracePt t="25566" x="4660900" y="3733800"/>
          <p14:tracePt t="25665" x="4660900" y="3740150"/>
          <p14:tracePt t="25681" x="4673600" y="3740150"/>
          <p14:tracePt t="25689" x="4679950" y="3740150"/>
          <p14:tracePt t="25697" x="4686300" y="3740150"/>
          <p14:tracePt t="25705" x="4699000" y="3740150"/>
          <p14:tracePt t="25716" x="4724400" y="3727450"/>
          <p14:tracePt t="25732" x="4743450" y="3689350"/>
          <p14:tracePt t="25749" x="4749800" y="3613150"/>
          <p14:tracePt t="25766" x="4749800" y="3562350"/>
          <p14:tracePt t="25783" x="4749800" y="3498850"/>
          <p14:tracePt t="25799" x="4711700" y="3441700"/>
          <p14:tracePt t="25816" x="4616450" y="3371850"/>
          <p14:tracePt t="25833" x="4533900" y="3340100"/>
          <p14:tracePt t="25849" x="4438650" y="3327400"/>
          <p14:tracePt t="25866" x="4343400" y="3321050"/>
          <p14:tracePt t="25883" x="4229100" y="3321050"/>
          <p14:tracePt t="25899" x="4114800" y="3327400"/>
          <p14:tracePt t="25915" x="4013200" y="3371850"/>
          <p14:tracePt t="25932" x="3937000" y="3435350"/>
          <p14:tracePt t="25948" x="3892550" y="3486150"/>
          <p14:tracePt t="25966" x="3867150" y="3556000"/>
          <p14:tracePt t="25983" x="3867150" y="3625850"/>
          <p14:tracePt t="25999" x="3867150" y="3695700"/>
          <p14:tracePt t="26016" x="3924300" y="3816350"/>
          <p14:tracePt t="26033" x="3975100" y="3898900"/>
          <p14:tracePt t="26049" x="4032250" y="3968750"/>
          <p14:tracePt t="26066" x="4089400" y="4025900"/>
          <p14:tracePt t="26082" x="4133850" y="4064000"/>
          <p14:tracePt t="26099" x="4140200" y="4064000"/>
          <p14:tracePt t="26116" x="4165600" y="4083050"/>
          <p14:tracePt t="26132" x="4197350" y="4102100"/>
          <p14:tracePt t="26149" x="4235450" y="4108450"/>
          <p14:tracePt t="26166" x="4298950" y="4127500"/>
          <p14:tracePt t="26182" x="4368800" y="4133850"/>
          <p14:tracePt t="26199" x="4432300" y="4133850"/>
          <p14:tracePt t="26216" x="4508500" y="4133850"/>
          <p14:tracePt t="26234" x="4552950" y="4133850"/>
          <p14:tracePt t="26249" x="4610100" y="4121150"/>
          <p14:tracePt t="26266" x="4635500" y="4102100"/>
          <p14:tracePt t="26282" x="4673600" y="4064000"/>
          <p14:tracePt t="26300" x="4705350" y="4025900"/>
          <p14:tracePt t="26316" x="4724400" y="3975100"/>
          <p14:tracePt t="26333" x="4737100" y="3930650"/>
          <p14:tracePt t="26349" x="4743450" y="3905250"/>
          <p14:tracePt t="26366" x="4749800" y="3873500"/>
          <p14:tracePt t="26382" x="4749800" y="3848100"/>
          <p14:tracePt t="26399" x="4756150" y="3829050"/>
          <p14:tracePt t="26416" x="4756150" y="3797300"/>
          <p14:tracePt t="26434" x="4762500" y="3765550"/>
          <p14:tracePt t="26449" x="4762500" y="3727450"/>
          <p14:tracePt t="26466" x="4762500" y="3689350"/>
          <p14:tracePt t="26482" x="4762500" y="3651250"/>
          <p14:tracePt t="26499" x="4762500" y="3619500"/>
          <p14:tracePt t="26515" x="4749800" y="3594100"/>
          <p14:tracePt t="26532" x="4737100" y="3568700"/>
          <p14:tracePt t="26549" x="4724400" y="3549650"/>
          <p14:tracePt t="26566" x="4711700" y="3536950"/>
          <p14:tracePt t="26582" x="4699000" y="3530600"/>
          <p14:tracePt t="26599" x="4679950" y="3524250"/>
          <p14:tracePt t="26616" x="4641850" y="3511550"/>
          <p14:tracePt t="26633" x="4616450" y="3511550"/>
          <p14:tracePt t="26649" x="4591050" y="3505200"/>
          <p14:tracePt t="26666" x="4559300" y="3498850"/>
          <p14:tracePt t="26682" x="4540250" y="3498850"/>
          <p14:tracePt t="26699" x="4514850" y="3498850"/>
          <p14:tracePt t="26716" x="4483100" y="3498850"/>
          <p14:tracePt t="26732" x="4451350" y="3505200"/>
          <p14:tracePt t="26749" x="4425950" y="3524250"/>
          <p14:tracePt t="26766" x="4400550" y="3549650"/>
          <p14:tracePt t="26782" x="4387850" y="3568700"/>
          <p14:tracePt t="26799" x="4368800" y="3613150"/>
          <p14:tracePt t="26816" x="4356100" y="3676650"/>
          <p14:tracePt t="26833" x="4356100" y="3721100"/>
          <p14:tracePt t="26849" x="4356100" y="3771900"/>
          <p14:tracePt t="26866" x="4356100" y="3790950"/>
          <p14:tracePt t="26913" x="4356100" y="3797300"/>
          <p14:tracePt t="26921" x="4356100" y="3810000"/>
          <p14:tracePt t="26932" x="4368800" y="3829050"/>
          <p14:tracePt t="26933" x="4381500" y="3854450"/>
          <p14:tracePt t="26949" x="4394200" y="3879850"/>
          <p14:tracePt t="26966" x="4406900" y="3892550"/>
          <p14:tracePt t="26982" x="4432300" y="3917950"/>
          <p14:tracePt t="26999" x="4445000" y="3930650"/>
          <p14:tracePt t="27016" x="4483100" y="3949700"/>
          <p14:tracePt t="27033" x="4514850" y="3968750"/>
          <p14:tracePt t="27049" x="4559300" y="3987800"/>
          <p14:tracePt t="27066" x="4610100" y="4000500"/>
          <p14:tracePt t="27082" x="4654550" y="4006850"/>
          <p14:tracePt t="27099" x="4705350" y="4006850"/>
          <p14:tracePt t="27115" x="4756150" y="4006850"/>
          <p14:tracePt t="27132" x="4794250" y="4006850"/>
          <p14:tracePt t="27149" x="4819650" y="4006850"/>
          <p14:tracePt t="27166" x="4838700" y="4006850"/>
          <p14:tracePt t="27182" x="4857750" y="4000500"/>
          <p14:tracePt t="27199" x="4870450" y="3994150"/>
          <p14:tracePt t="27215" x="4908550" y="3962400"/>
          <p14:tracePt t="27233" x="4914900" y="3930650"/>
          <p14:tracePt t="27249" x="4921250" y="3867150"/>
          <p14:tracePt t="27265" x="4927600" y="3784600"/>
          <p14:tracePt t="27282" x="4927600" y="3714750"/>
          <p14:tracePt t="27299" x="4914900" y="3638550"/>
          <p14:tracePt t="27316" x="4889500" y="3575050"/>
          <p14:tracePt t="27332" x="4851400" y="3505200"/>
          <p14:tracePt t="27349" x="4813300" y="3454400"/>
          <p14:tracePt t="27367" x="4768850" y="3403600"/>
          <p14:tracePt t="27383" x="4730750" y="3371850"/>
          <p14:tracePt t="27400" x="4686300" y="3340100"/>
          <p14:tracePt t="27417" x="4635500" y="3308350"/>
          <p14:tracePt t="27433" x="4552950" y="3270250"/>
          <p14:tracePt t="27450" x="4508500" y="3257550"/>
          <p14:tracePt t="27467" x="4470400" y="3257550"/>
          <p14:tracePt t="27483" x="4425950" y="3257550"/>
          <p14:tracePt t="27500" x="4400550" y="3257550"/>
          <p14:tracePt t="27516" x="4356100" y="3282950"/>
          <p14:tracePt t="27533" x="4318000" y="3321050"/>
          <p14:tracePt t="27550" x="4273550" y="3371850"/>
          <p14:tracePt t="27567" x="4235450" y="3441700"/>
          <p14:tracePt t="27583" x="4197350" y="3511550"/>
          <p14:tracePt t="27600" x="4178300" y="3575050"/>
          <p14:tracePt t="27616" x="4159250" y="3676650"/>
          <p14:tracePt t="27634" x="4152900" y="3721100"/>
          <p14:tracePt t="27650" x="4152900" y="3752850"/>
          <p14:tracePt t="27690" x="4152900" y="3771900"/>
          <p14:tracePt t="27690" x="4152900" y="3790950"/>
          <p14:tracePt t="27700" x="4165600" y="3841750"/>
          <p14:tracePt t="27717" x="4171950" y="3892550"/>
          <p14:tracePt t="27734" x="4197350" y="3930650"/>
          <p14:tracePt t="27750" x="4216400" y="3962400"/>
          <p14:tracePt t="27766" x="4248150" y="4000500"/>
          <p14:tracePt t="27783" x="4273550" y="4025900"/>
          <p14:tracePt t="27800" x="4292600" y="4038600"/>
          <p14:tracePt t="27816" x="4343400" y="4064000"/>
          <p14:tracePt t="27834" x="4387850" y="4076700"/>
          <p14:tracePt t="27850" x="4432300" y="4095750"/>
          <p14:tracePt t="27867" x="4495800" y="4102100"/>
          <p14:tracePt t="27883" x="4559300" y="4108450"/>
          <p14:tracePt t="27900" x="4635500" y="4108450"/>
          <p14:tracePt t="27916" x="4679950" y="4095750"/>
          <p14:tracePt t="27933" x="4749800" y="4038600"/>
          <p14:tracePt t="27951" x="4800600" y="3981450"/>
          <p14:tracePt t="27967" x="4838700" y="3924300"/>
          <p14:tracePt t="27984" x="4851400" y="3879850"/>
          <p14:tracePt t="28000" x="4864100" y="3848100"/>
          <p14:tracePt t="28017" x="4864100" y="3797300"/>
          <p14:tracePt t="28034" x="4864100" y="3746500"/>
          <p14:tracePt t="28050" x="4864100" y="3708400"/>
          <p14:tracePt t="28066" x="4864100" y="3663950"/>
          <p14:tracePt t="28083" x="4864100" y="3638550"/>
          <p14:tracePt t="28100" x="4864100" y="3613150"/>
          <p14:tracePt t="28117" x="4864100" y="3587750"/>
          <p14:tracePt t="28133" x="4864100" y="3562350"/>
          <p14:tracePt t="28150" x="4851400" y="3530600"/>
          <p14:tracePt t="28166" x="4838700" y="3505200"/>
          <p14:tracePt t="28183" x="4819650" y="3479800"/>
          <p14:tracePt t="28200" x="4781550" y="3454400"/>
          <p14:tracePt t="28217" x="4705350" y="3422650"/>
          <p14:tracePt t="28234" x="4629150" y="3397250"/>
          <p14:tracePt t="28250" x="4584700" y="3384550"/>
          <p14:tracePt t="28266" x="4546600" y="3384550"/>
          <p14:tracePt t="28283" x="4521200" y="3384550"/>
          <p14:tracePt t="28300" x="4495800" y="3384550"/>
          <p14:tracePt t="28317" x="4464050" y="3403600"/>
          <p14:tracePt t="28333" x="4425950" y="3454400"/>
          <p14:tracePt t="28350" x="4387850" y="3505200"/>
          <p14:tracePt t="28367" x="4362450" y="3549650"/>
          <p14:tracePt t="28383" x="4343400" y="3600450"/>
          <p14:tracePt t="28400" x="4337050" y="3638550"/>
          <p14:tracePt t="28417" x="4330700" y="3663950"/>
          <p14:tracePt t="28458" x="4330700" y="3683000"/>
          <p14:tracePt t="28465" x="4343400" y="3752850"/>
          <p14:tracePt t="28483" x="4349750" y="3784600"/>
          <p14:tracePt t="28484" x="4381500" y="3860800"/>
          <p14:tracePt t="28500" x="4400550" y="3911600"/>
          <p14:tracePt t="28517" x="4425950" y="3949700"/>
          <p14:tracePt t="28533" x="4438650" y="3975100"/>
          <p14:tracePt t="28550" x="4457700" y="3994150"/>
          <p14:tracePt t="28566" x="4470400" y="4006850"/>
          <p14:tracePt t="28583" x="4489450" y="4019550"/>
          <p14:tracePt t="28600" x="4514850" y="4032250"/>
          <p14:tracePt t="28617" x="4546600" y="4044950"/>
          <p14:tracePt t="28634" x="4565650" y="4057650"/>
          <p14:tracePt t="28650" x="4578350" y="4064000"/>
          <p14:tracePt t="28666" x="4591050" y="4064000"/>
          <p14:tracePt t="28683" x="4597400" y="4064000"/>
          <p14:tracePt t="28700" x="4603750" y="4064000"/>
          <p14:tracePt t="28717" x="4610100" y="4064000"/>
          <p14:tracePt t="28770" x="4616450" y="4070350"/>
          <p14:tracePt t="28833" x="4622800" y="4070350"/>
          <p14:tracePt t="28833" x="4629150" y="4070350"/>
          <p14:tracePt t="28849" x="4635500" y="4070350"/>
          <p14:tracePt t="28858" x="4648200" y="4070350"/>
          <p14:tracePt t="28866" x="4679950" y="4070350"/>
          <p14:tracePt t="28875" x="4705350" y="4070350"/>
          <p14:tracePt t="28883" x="4775200" y="4070350"/>
          <p14:tracePt t="28900" x="4902200" y="4076700"/>
          <p14:tracePt t="28917" x="5029200" y="4083050"/>
          <p14:tracePt t="28933" x="5168900" y="4083050"/>
          <p14:tracePt t="28950" x="5289550" y="4083050"/>
          <p14:tracePt t="28967" x="5397500" y="4051300"/>
          <p14:tracePt t="28984" x="5467350" y="4006850"/>
          <p14:tracePt t="29000" x="5530850" y="3949700"/>
          <p14:tracePt t="29000" x="5549900" y="3924300"/>
          <p14:tracePt t="29018" x="5581650" y="3867150"/>
          <p14:tracePt t="29034" x="5600700" y="3790950"/>
          <p14:tracePt t="29050" x="5607050" y="3727450"/>
          <p14:tracePt t="29066" x="5607050" y="3676650"/>
          <p14:tracePt t="29083" x="5607050" y="3632200"/>
          <p14:tracePt t="29100" x="5607050" y="3594100"/>
          <p14:tracePt t="29116" x="5607050" y="3575050"/>
          <p14:tracePt t="29133" x="5607050" y="3543300"/>
          <p14:tracePt t="29150" x="5607050" y="3511550"/>
          <p14:tracePt t="29166" x="5607050" y="3486150"/>
          <p14:tracePt t="29183" x="5600700" y="3448050"/>
          <p14:tracePt t="29200" x="5588000" y="3422650"/>
          <p14:tracePt t="29217" x="5556250" y="3378200"/>
          <p14:tracePt t="29234" x="5524500" y="3359150"/>
          <p14:tracePt t="29250" x="5511800" y="3346450"/>
          <p14:tracePt t="29266" x="5499100" y="3346450"/>
          <p14:tracePt t="29283" x="5467350" y="3346450"/>
          <p14:tracePt t="29300" x="5435600" y="3346450"/>
          <p14:tracePt t="29316" x="5410200" y="3359150"/>
          <p14:tracePt t="29333" x="5372100" y="3384550"/>
          <p14:tracePt t="29350" x="5340350" y="3409950"/>
          <p14:tracePt t="29366" x="5321300" y="3429000"/>
          <p14:tracePt t="29383" x="5314950" y="3460750"/>
          <p14:tracePt t="29400" x="5295900" y="3492500"/>
          <p14:tracePt t="29417" x="5270500" y="3549650"/>
          <p14:tracePt t="29434" x="5264150" y="3606800"/>
          <p14:tracePt t="29450" x="5251450" y="3663950"/>
          <p14:tracePt t="29466" x="5245100" y="3714750"/>
          <p14:tracePt t="29484" x="5245100" y="3771900"/>
          <p14:tracePt t="29500" x="5245100" y="3810000"/>
          <p14:tracePt t="29517" x="5245100" y="3854450"/>
          <p14:tracePt t="29533" x="5257800" y="3886200"/>
          <p14:tracePt t="29550" x="5264150" y="3905250"/>
          <p14:tracePt t="29566" x="5276850" y="3924300"/>
          <p14:tracePt t="29583" x="5289550" y="3943350"/>
          <p14:tracePt t="29600" x="5308600" y="3962400"/>
          <p14:tracePt t="29616" x="5334000" y="3994150"/>
          <p14:tracePt t="29634" x="5365750" y="4013200"/>
          <p14:tracePt t="29650" x="5403850" y="4025900"/>
          <p14:tracePt t="29667" x="5435600" y="4038600"/>
          <p14:tracePt t="29683" x="5473700" y="4051300"/>
          <p14:tracePt t="29700" x="5505450" y="4051300"/>
          <p14:tracePt t="29716" x="5537200" y="4051300"/>
          <p14:tracePt t="29733" x="5575300" y="4038600"/>
          <p14:tracePt t="29750" x="5607050" y="3994150"/>
          <p14:tracePt t="29767" x="5626100" y="3949700"/>
          <p14:tracePt t="29783" x="5645150" y="3905250"/>
          <p14:tracePt t="29800" x="5657850" y="3860800"/>
          <p14:tracePt t="29816" x="5657850" y="3810000"/>
          <p14:tracePt t="29834" x="5664200" y="3778250"/>
          <p14:tracePt t="29850" x="5664200" y="3752850"/>
          <p14:tracePt t="29867" x="5664200" y="3721100"/>
          <p14:tracePt t="29883" x="5664200" y="3695700"/>
          <p14:tracePt t="29900" x="5651500" y="3657600"/>
          <p14:tracePt t="29916" x="5638800" y="3625850"/>
          <p14:tracePt t="29933" x="5619750" y="3594100"/>
          <p14:tracePt t="29950" x="5594350" y="3562350"/>
          <p14:tracePt t="29967" x="5568950" y="3524250"/>
          <p14:tracePt t="29983" x="5543550" y="3505200"/>
          <p14:tracePt t="30000" x="5505450" y="3479800"/>
          <p14:tracePt t="30016" x="5422900" y="3448050"/>
          <p14:tracePt t="30034" x="5365750" y="3435350"/>
          <p14:tracePt t="30050" x="5327650" y="3435350"/>
          <p14:tracePt t="30067" x="5295900" y="3435350"/>
          <p14:tracePt t="30083" x="5257800" y="3435350"/>
          <p14:tracePt t="30100" x="5232400" y="3441700"/>
          <p14:tracePt t="30116" x="5200650" y="3448050"/>
          <p14:tracePt t="30133" x="5175250" y="3467100"/>
          <p14:tracePt t="30150" x="5149850" y="3479800"/>
          <p14:tracePt t="30167" x="5130800" y="3498850"/>
          <p14:tracePt t="30183" x="5105400" y="3524250"/>
          <p14:tracePt t="30200" x="5086350" y="3556000"/>
          <p14:tracePt t="30216" x="5067300" y="3638550"/>
          <p14:tracePt t="30234" x="5054600" y="3708400"/>
          <p14:tracePt t="30250" x="5054600" y="3778250"/>
          <p14:tracePt t="30267" x="5054600" y="3822700"/>
          <p14:tracePt t="30283" x="5054600" y="3860800"/>
          <p14:tracePt t="30300" x="5073650" y="3886200"/>
          <p14:tracePt t="30316" x="5086350" y="3905250"/>
          <p14:tracePt t="30333" x="5092700" y="3917950"/>
          <p14:tracePt t="30350" x="5105400" y="3924300"/>
          <p14:tracePt t="30367" x="5124450" y="3937000"/>
          <p14:tracePt t="30383" x="5143500" y="3943350"/>
          <p14:tracePt t="30400" x="5175250" y="3956050"/>
          <p14:tracePt t="30416" x="5219700" y="3962400"/>
          <p14:tracePt t="30434" x="5245100" y="3968750"/>
          <p14:tracePt t="30450" x="5270500" y="3975100"/>
          <p14:tracePt t="30467" x="5289550" y="3975100"/>
          <p14:tracePt t="30484" x="5314950" y="3975100"/>
          <p14:tracePt t="30500" x="5353050" y="3975100"/>
          <p14:tracePt t="30517" x="5378450" y="3956050"/>
          <p14:tracePt t="30534" x="5416550" y="3917950"/>
          <p14:tracePt t="30550" x="5467350" y="3873500"/>
          <p14:tracePt t="30567" x="5492750" y="3835400"/>
          <p14:tracePt t="30583" x="5505450" y="3803650"/>
          <p14:tracePt t="30600" x="5518150" y="3778250"/>
          <p14:tracePt t="30616" x="5524500" y="3752850"/>
          <p14:tracePt t="30634" x="5537200" y="3733800"/>
          <p14:tracePt t="30650" x="5537200" y="3708400"/>
          <p14:tracePt t="30667" x="5543550" y="3683000"/>
          <p14:tracePt t="30683" x="5543550" y="3657600"/>
          <p14:tracePt t="30700" x="5543550" y="3632200"/>
          <p14:tracePt t="30716" x="5543550" y="3613150"/>
          <p14:tracePt t="30733" x="5530850" y="3594100"/>
          <p14:tracePt t="30750" x="5530850" y="3581400"/>
          <p14:tracePt t="30767" x="5524500" y="3575050"/>
          <p14:tracePt t="30783" x="5511800" y="3562350"/>
          <p14:tracePt t="30800" x="5505450" y="3556000"/>
          <p14:tracePt t="30816" x="5480050" y="3536950"/>
          <p14:tracePt t="30834" x="5467350" y="3530600"/>
          <p14:tracePt t="30850" x="5448300" y="3517900"/>
          <p14:tracePt t="30866" x="5429250" y="3511550"/>
          <p14:tracePt t="30883" x="5410200" y="3505200"/>
          <p14:tracePt t="30900" x="5397500" y="3498850"/>
          <p14:tracePt t="30916" x="5365750" y="3498850"/>
          <p14:tracePt t="30933" x="5346700" y="3498850"/>
          <p14:tracePt t="30950" x="5321300" y="3498850"/>
          <p14:tracePt t="30966" x="5308600" y="3498850"/>
          <p14:tracePt t="30983" x="5283200" y="3498850"/>
          <p14:tracePt t="31000" x="5264150" y="3505200"/>
          <p14:tracePt t="31016" x="5226050" y="3524250"/>
          <p14:tracePt t="31034" x="5194300" y="3549650"/>
          <p14:tracePt t="31050" x="5181600" y="3568700"/>
          <p14:tracePt t="31067" x="5162550" y="3587750"/>
          <p14:tracePt t="31083" x="5143500" y="3619500"/>
          <p14:tracePt t="31100" x="5137150" y="3638550"/>
          <p14:tracePt t="31116" x="5124450" y="3663950"/>
          <p14:tracePt t="31133" x="5124450" y="3695700"/>
          <p14:tracePt t="31150" x="5124450" y="3721100"/>
          <p14:tracePt t="31166" x="5124450" y="3752850"/>
          <p14:tracePt t="31183" x="5124450" y="3778250"/>
          <p14:tracePt t="31200" x="5124450" y="3810000"/>
          <p14:tracePt t="31216" x="5137150" y="3848100"/>
          <p14:tracePt t="31234" x="5143500" y="3867150"/>
          <p14:tracePt t="31250" x="5156200" y="3886200"/>
          <p14:tracePt t="31266" x="5168900" y="3892550"/>
          <p14:tracePt t="31284" x="5175250" y="3898900"/>
          <p14:tracePt t="31300" x="5187950" y="3911600"/>
          <p14:tracePt t="31317" x="5200650" y="3924300"/>
          <p14:tracePt t="31333" x="5207000" y="3930650"/>
          <p14:tracePt t="31350" x="5232400" y="3949700"/>
          <p14:tracePt t="31366" x="5283200" y="3975100"/>
          <p14:tracePt t="31383" x="5321300" y="3994150"/>
          <p14:tracePt t="31400" x="5353050" y="4006850"/>
          <p14:tracePt t="31416" x="5410200" y="4013200"/>
          <p14:tracePt t="31433" x="5435600" y="4013200"/>
          <p14:tracePt t="31450" x="5461000" y="4013200"/>
          <p14:tracePt t="31466" x="5499100" y="4006850"/>
          <p14:tracePt t="31483" x="5543550" y="3968750"/>
          <p14:tracePt t="31500" x="5581650" y="3898900"/>
          <p14:tracePt t="31516" x="5613400" y="3829050"/>
          <p14:tracePt t="31533" x="5632450" y="3765550"/>
          <p14:tracePt t="31550" x="5632450" y="3714750"/>
          <p14:tracePt t="31566" x="5632450" y="3676650"/>
          <p14:tracePt t="31583" x="5632450" y="3657600"/>
          <p14:tracePt t="31599" x="5632450" y="3625850"/>
          <p14:tracePt t="31616" x="5626100" y="3600450"/>
          <p14:tracePt t="31634" x="5613400" y="3581400"/>
          <p14:tracePt t="31650" x="5594350" y="3556000"/>
          <p14:tracePt t="31666" x="5581650" y="3536950"/>
          <p14:tracePt t="31683" x="5556250" y="3498850"/>
          <p14:tracePt t="31700" x="5530850" y="3473450"/>
          <p14:tracePt t="31717" x="5511800" y="3454400"/>
          <p14:tracePt t="31733" x="5492750" y="3441700"/>
          <p14:tracePt t="31750" x="5473700" y="3429000"/>
          <p14:tracePt t="31766" x="5454650" y="3422650"/>
          <p14:tracePt t="31783" x="5429250" y="3422650"/>
          <p14:tracePt t="31800" x="5391150" y="3422650"/>
          <p14:tracePt t="31816" x="5346700" y="3441700"/>
          <p14:tracePt t="31834" x="5314950" y="3473450"/>
          <p14:tracePt t="31850" x="5289550" y="3492500"/>
          <p14:tracePt t="31866" x="5264150" y="3511550"/>
          <p14:tracePt t="31883" x="5238750" y="3549650"/>
          <p14:tracePt t="31900" x="5219700" y="3594100"/>
          <p14:tracePt t="31917" x="5213350" y="3625850"/>
          <p14:tracePt t="31933" x="5207000" y="3663950"/>
          <p14:tracePt t="31950" x="5207000" y="3689350"/>
          <p14:tracePt t="31966" x="5207000" y="3721100"/>
          <p14:tracePt t="31984" x="5207000" y="3746500"/>
          <p14:tracePt t="32000" x="5207000" y="3765550"/>
          <p14:tracePt t="32017" x="5213350" y="3803650"/>
          <p14:tracePt t="32034" x="5219700" y="3822700"/>
          <p14:tracePt t="32050" x="5232400" y="3841750"/>
          <p14:tracePt t="32066" x="5245100" y="3854450"/>
          <p14:tracePt t="32083" x="5251450" y="3867150"/>
          <p14:tracePt t="32100" x="5257800" y="3879850"/>
          <p14:tracePt t="32117" x="5270500" y="3892550"/>
          <p14:tracePt t="32133" x="5276850" y="3898900"/>
          <p14:tracePt t="32150" x="5283200" y="3898900"/>
          <p14:tracePt t="32166" x="5289550" y="3905250"/>
          <p14:tracePt t="32183" x="5302250" y="3905250"/>
          <p14:tracePt t="32200" x="5321300" y="3911600"/>
          <p14:tracePt t="32217" x="5346700" y="3917950"/>
          <p14:tracePt t="32217" x="5359400" y="3917950"/>
          <p14:tracePt t="32233" x="5378450" y="3924300"/>
          <p14:tracePt t="32250" x="5403850" y="3924300"/>
          <p14:tracePt t="32266" x="5416550" y="3924300"/>
          <p14:tracePt t="32283" x="5441950" y="3924300"/>
          <p14:tracePt t="32300" x="5461000" y="3924300"/>
          <p14:tracePt t="32317" x="5492750" y="3905250"/>
          <p14:tracePt t="32333" x="5524500" y="3873500"/>
          <p14:tracePt t="32350" x="5549900" y="3822700"/>
          <p14:tracePt t="32366" x="5562600" y="3797300"/>
          <p14:tracePt t="32383" x="5568950" y="3784600"/>
          <p14:tracePt t="32400" x="5575300" y="3765550"/>
          <p14:tracePt t="32417" x="5581650" y="3740150"/>
          <p14:tracePt t="32434" x="5588000" y="3714750"/>
          <p14:tracePt t="32450" x="5588000" y="3683000"/>
          <p14:tracePt t="32466" x="5588000" y="3657600"/>
          <p14:tracePt t="32483" x="5588000" y="3625850"/>
          <p14:tracePt t="32500" x="5588000" y="3587750"/>
          <p14:tracePt t="32517" x="5581650" y="3556000"/>
          <p14:tracePt t="32533" x="5575300" y="3524250"/>
          <p14:tracePt t="32550" x="5562600" y="3498850"/>
          <p14:tracePt t="32566" x="5549900" y="3486150"/>
          <p14:tracePt t="32583" x="5537200" y="3467100"/>
          <p14:tracePt t="32599" x="5524500" y="3460750"/>
          <p14:tracePt t="32616" x="5511800" y="3454400"/>
          <p14:tracePt t="32634" x="5492750" y="3454400"/>
          <p14:tracePt t="32650" x="5467350" y="3460750"/>
          <p14:tracePt t="32666" x="5410200" y="3492500"/>
          <p14:tracePt t="32683" x="5372100" y="3524250"/>
          <p14:tracePt t="32700" x="5340350" y="3549650"/>
          <p14:tracePt t="32716" x="5302250" y="3581400"/>
          <p14:tracePt t="32733" x="5283200" y="3613150"/>
          <p14:tracePt t="32750" x="5270500" y="3644900"/>
          <p14:tracePt t="32766" x="5257800" y="3689350"/>
          <p14:tracePt t="32783" x="5245100" y="3727450"/>
          <p14:tracePt t="32800" x="5245100" y="3784600"/>
          <p14:tracePt t="32816" x="5245100" y="3848100"/>
          <p14:tracePt t="32834" x="5245100" y="3886200"/>
          <p14:tracePt t="32850" x="5245100" y="3924300"/>
          <p14:tracePt t="32866" x="5251450" y="3956050"/>
          <p14:tracePt t="32883" x="5257800" y="3968750"/>
          <p14:tracePt t="32900" x="5264150" y="3994150"/>
          <p14:tracePt t="32916" x="5276850" y="4013200"/>
          <p14:tracePt t="32934" x="5283200" y="4025900"/>
          <p14:tracePt t="32950" x="5308600" y="4038600"/>
          <p14:tracePt t="32967" x="5321300" y="4051300"/>
          <p14:tracePt t="32983" x="5346700" y="4057650"/>
          <p14:tracePt t="33000" x="5372100" y="4064000"/>
          <p14:tracePt t="33018" x="5403850" y="4070350"/>
          <p14:tracePt t="33034" x="5429250" y="4070350"/>
          <p14:tracePt t="33050" x="5461000" y="4070350"/>
          <p14:tracePt t="33067" x="5486400" y="4057650"/>
          <p14:tracePt t="33083" x="5524500" y="4013200"/>
          <p14:tracePt t="33100" x="5562600" y="3968750"/>
          <p14:tracePt t="33117" x="5581650" y="3930650"/>
          <p14:tracePt t="33134" x="5594350" y="3892550"/>
          <p14:tracePt t="33150" x="5600700" y="3848100"/>
          <p14:tracePt t="33167" x="5613400" y="3790950"/>
          <p14:tracePt t="33183" x="5613400" y="3740150"/>
          <p14:tracePt t="33200" x="5613400" y="3695700"/>
          <p14:tracePt t="33217" x="5581650" y="3613150"/>
          <p14:tracePt t="33234" x="5568950" y="3568700"/>
          <p14:tracePt t="33250" x="5549900" y="3530600"/>
          <p14:tracePt t="33267" x="5530850" y="3498850"/>
          <p14:tracePt t="33283" x="5505450" y="3467100"/>
          <p14:tracePt t="33300" x="5486400" y="3441700"/>
          <p14:tracePt t="33317" x="5454650" y="3416300"/>
          <p14:tracePt t="33334" x="5422900" y="3409950"/>
          <p14:tracePt t="33350" x="5391150" y="3403600"/>
          <p14:tracePt t="33366" x="5372100" y="3397250"/>
          <p14:tracePt t="33383" x="5353050" y="3397250"/>
          <p14:tracePt t="33400" x="5327650" y="3397250"/>
          <p14:tracePt t="33416" x="5302250" y="3403600"/>
          <p14:tracePt t="33434" x="5270500" y="3429000"/>
          <p14:tracePt t="33450" x="5245100" y="3454400"/>
          <p14:tracePt t="33467" x="5219700" y="3473450"/>
          <p14:tracePt t="33483" x="5194300" y="3498850"/>
          <p14:tracePt t="33500" x="5168900" y="3530600"/>
          <p14:tracePt t="33516" x="5143500" y="3556000"/>
          <p14:tracePt t="33534" x="5118100" y="3606800"/>
          <p14:tracePt t="33550" x="5099050" y="3657600"/>
          <p14:tracePt t="33567" x="5073650" y="3727450"/>
          <p14:tracePt t="33583" x="5060950" y="3784600"/>
          <p14:tracePt t="33600" x="5060950" y="3810000"/>
          <p14:tracePt t="33616" x="5060950" y="3848100"/>
          <p14:tracePt t="33633" x="5060950" y="3854450"/>
          <p14:tracePt t="33682" x="5067300" y="3860800"/>
          <p14:tracePt t="33738" x="5067300" y="3867150"/>
          <p14:tracePt t="33770" x="5073650" y="3867150"/>
          <p14:tracePt t="34354" x="5073650" y="3873500"/>
          <p14:tracePt t="34369" x="5073650" y="3879850"/>
          <p14:tracePt t="34377" x="5073650" y="3886200"/>
          <p14:tracePt t="34377" x="5073650" y="3892550"/>
          <p14:tracePt t="34393" x="5067300" y="3905250"/>
          <p14:tracePt t="34401" x="5048250" y="3911600"/>
          <p14:tracePt t="34402" x="5029200" y="3924300"/>
          <p14:tracePt t="34416" x="4895850" y="3949700"/>
          <p14:tracePt t="34434" x="4775200" y="3949700"/>
          <p14:tracePt t="34449" x="4667250" y="3949700"/>
          <p14:tracePt t="34466" x="4572000" y="3943350"/>
          <p14:tracePt t="34483" x="4508500" y="3930650"/>
          <p14:tracePt t="34500" x="4470400" y="3930650"/>
          <p14:tracePt t="34516" x="4451350" y="3930650"/>
          <p14:tracePt t="34533" x="4432300" y="3930650"/>
          <p14:tracePt t="34551" x="4419600" y="3930650"/>
          <p14:tracePt t="34566" x="4413250" y="3930650"/>
          <p14:tracePt t="34584" x="4400550" y="3930650"/>
          <p14:tracePt t="34599" x="4394200" y="3930650"/>
          <p14:tracePt t="34785" x="4400550" y="3930650"/>
          <p14:tracePt t="34793" x="4406900" y="3937000"/>
          <p14:tracePt t="34802" x="4419600" y="3943350"/>
          <p14:tracePt t="34815" x="4425950" y="3956050"/>
          <p14:tracePt t="34833" x="4432300" y="3962400"/>
          <p14:tracePt t="34834" x="4483100" y="3975100"/>
          <p14:tracePt t="34850" x="4540250" y="3987800"/>
          <p14:tracePt t="34866" x="4597400" y="4000500"/>
          <p14:tracePt t="34883" x="4641850" y="4000500"/>
          <p14:tracePt t="34899" x="4699000" y="4000500"/>
          <p14:tracePt t="34916" x="4749800" y="3994150"/>
          <p14:tracePt t="34933" x="4800600" y="3968750"/>
          <p14:tracePt t="34950" x="4845050" y="3943350"/>
          <p14:tracePt t="34966" x="4895850" y="3892550"/>
          <p14:tracePt t="34983" x="4914900" y="3860800"/>
          <p14:tracePt t="35000" x="4927600" y="3822700"/>
          <p14:tracePt t="35016" x="4933950" y="3771900"/>
          <p14:tracePt t="35034" x="4933950" y="3752850"/>
          <p14:tracePt t="35050" x="4933950" y="3733800"/>
          <p14:tracePt t="35066" x="4933950" y="3714750"/>
          <p14:tracePt t="35083" x="4933950" y="3689350"/>
          <p14:tracePt t="35099" x="4927600" y="3676650"/>
          <p14:tracePt t="35116" x="4914900" y="3644900"/>
          <p14:tracePt t="35133" x="4889500" y="3606800"/>
          <p14:tracePt t="35150" x="4845050" y="3562350"/>
          <p14:tracePt t="35166" x="4794250" y="3505200"/>
          <p14:tracePt t="35183" x="4730750" y="3460750"/>
          <p14:tracePt t="35199" x="4667250" y="3416300"/>
          <p14:tracePt t="35216" x="4559300" y="3352800"/>
          <p14:tracePt t="35233" x="4502150" y="3340100"/>
          <p14:tracePt t="35250" x="4464050" y="3333750"/>
          <p14:tracePt t="35266" x="4432300" y="3333750"/>
          <p14:tracePt t="35283" x="4400550" y="3333750"/>
          <p14:tracePt t="35299" x="4387850" y="3333750"/>
          <p14:tracePt t="35316" x="4375150" y="3340100"/>
          <p14:tracePt t="35333" x="4349750" y="3359150"/>
          <p14:tracePt t="35350" x="4324350" y="3378200"/>
          <p14:tracePt t="35366" x="4298950" y="3416300"/>
          <p14:tracePt t="35383" x="4279900" y="3454400"/>
          <p14:tracePt t="35417" x="4273550" y="3486150"/>
          <p14:tracePt t="35418" x="4254500" y="3536950"/>
          <p14:tracePt t="35433" x="4254500" y="3568700"/>
          <p14:tracePt t="35449" x="4254500" y="3606800"/>
          <p14:tracePt t="35466" x="4254500" y="3657600"/>
          <p14:tracePt t="35483" x="4254500" y="3702050"/>
          <p14:tracePt t="35499" x="4260850" y="3740150"/>
          <p14:tracePt t="35516" x="4286250" y="3797300"/>
          <p14:tracePt t="35533" x="4311650" y="3854450"/>
          <p14:tracePt t="35550" x="4337050" y="3879850"/>
          <p14:tracePt t="35567" x="4368800" y="3911600"/>
          <p14:tracePt t="35583" x="4394200" y="3930650"/>
          <p14:tracePt t="35599" x="4432300" y="3956050"/>
          <p14:tracePt t="35616" x="4476750" y="3975100"/>
          <p14:tracePt t="35633" x="4514850" y="3981450"/>
          <p14:tracePt t="35649" x="4565650" y="4000500"/>
          <p14:tracePt t="35666" x="4622800" y="4013200"/>
          <p14:tracePt t="35682" x="4673600" y="4025900"/>
          <p14:tracePt t="35699" x="4718050" y="4025900"/>
          <p14:tracePt t="35716" x="4762500" y="4025900"/>
          <p14:tracePt t="35733" x="4813300" y="4025900"/>
          <p14:tracePt t="35750" x="4857750" y="4025900"/>
          <p14:tracePt t="35766" x="4883150" y="4025900"/>
          <p14:tracePt t="35783" x="4921250" y="4006850"/>
          <p14:tracePt t="35799" x="4953000" y="3975100"/>
          <p14:tracePt t="35799" x="4972050" y="3949700"/>
          <p14:tracePt t="35817" x="4997450" y="3898900"/>
          <p14:tracePt t="35833" x="5010150" y="3835400"/>
          <p14:tracePt t="35849" x="5016500" y="3784600"/>
          <p14:tracePt t="35866" x="5016500" y="3746500"/>
          <p14:tracePt t="35883" x="5016500" y="3721100"/>
          <p14:tracePt t="35899" x="5016500" y="3689350"/>
          <p14:tracePt t="35916" x="5003800" y="3663950"/>
          <p14:tracePt t="35933" x="4984750" y="3632200"/>
          <p14:tracePt t="35950" x="4965700" y="3594100"/>
          <p14:tracePt t="35966" x="4940300" y="3562350"/>
          <p14:tracePt t="35983" x="4902200" y="3530600"/>
          <p14:tracePt t="36000" x="4864100" y="3498850"/>
          <p14:tracePt t="36000" x="4826000" y="3479800"/>
          <p14:tracePt t="36017" x="4768850" y="3454400"/>
          <p14:tracePt t="36033" x="4692650" y="3429000"/>
          <p14:tracePt t="36049" x="4654550" y="3416300"/>
          <p14:tracePt t="36066" x="4603750" y="3403600"/>
          <p14:tracePt t="36083" x="4559300" y="3403600"/>
          <p14:tracePt t="36099" x="4521200" y="3403600"/>
          <p14:tracePt t="36116" x="4483100" y="3409950"/>
          <p14:tracePt t="36133" x="4457700" y="3416300"/>
          <p14:tracePt t="36149" x="4425950" y="3422650"/>
          <p14:tracePt t="36166" x="4387850" y="3448050"/>
          <p14:tracePt t="36183" x="4356100" y="3473450"/>
          <p14:tracePt t="36199" x="4330700" y="3498850"/>
          <p14:tracePt t="36216" x="4311650" y="3530600"/>
          <p14:tracePt t="36234" x="4298950" y="3568700"/>
          <p14:tracePt t="36249" x="4286250" y="3638550"/>
          <p14:tracePt t="36267" x="4279900" y="3727450"/>
          <p14:tracePt t="36283" x="4273550" y="3810000"/>
          <p14:tracePt t="36300" x="4279900" y="3867150"/>
          <p14:tracePt t="36316" x="4286250" y="3892550"/>
          <p14:tracePt t="36333" x="4305300" y="3917950"/>
          <p14:tracePt t="36349" x="4311650" y="3930650"/>
          <p14:tracePt t="36366" x="4324350" y="3943350"/>
          <p14:tracePt t="36383" x="4337050" y="3956050"/>
          <p14:tracePt t="36400" x="4362450" y="3975100"/>
          <p14:tracePt t="36416" x="4400550" y="3987800"/>
          <p14:tracePt t="36433" x="4413250" y="3987800"/>
          <p14:tracePt t="36449" x="4419600" y="3987800"/>
          <p14:tracePt t="36466" x="4432300" y="3994150"/>
          <p14:tracePt t="36483" x="4445000" y="3994150"/>
          <p14:tracePt t="36500" x="4457700" y="3994150"/>
          <p14:tracePt t="36516" x="4476750" y="4000500"/>
          <p14:tracePt t="36533" x="4489450" y="4000500"/>
          <p14:tracePt t="36549" x="4514850" y="4000500"/>
          <p14:tracePt t="36566" x="4533900" y="4000500"/>
          <p14:tracePt t="36584" x="4559300" y="3994150"/>
          <p14:tracePt t="36600" x="4584700" y="3987800"/>
          <p14:tracePt t="36616" x="4629150" y="3975100"/>
          <p14:tracePt t="36633" x="4654550" y="3962400"/>
          <p14:tracePt t="36649" x="4667250" y="3956050"/>
          <p14:tracePt t="36666" x="4679950" y="3949700"/>
          <p14:tracePt t="36683" x="4699000" y="3943350"/>
          <p14:tracePt t="36700" x="4737100" y="3917950"/>
          <p14:tracePt t="36716" x="4768850" y="3879850"/>
          <p14:tracePt t="36733" x="4806950" y="3816350"/>
          <p14:tracePt t="36749" x="4832350" y="3759200"/>
          <p14:tracePt t="36767" x="4845050" y="3708400"/>
          <p14:tracePt t="36783" x="4845050" y="3663950"/>
          <p14:tracePt t="36800" x="4845050" y="3625850"/>
          <p14:tracePt t="36816" x="4838700" y="3600450"/>
          <p14:tracePt t="36834" x="4832350" y="3581400"/>
          <p14:tracePt t="36849" x="4826000" y="3568700"/>
          <p14:tracePt t="36866" x="4813300" y="3549650"/>
          <p14:tracePt t="36883" x="4806950" y="3543300"/>
          <p14:tracePt t="36900" x="4794250" y="3536950"/>
          <p14:tracePt t="36916" x="4775200" y="3524250"/>
          <p14:tracePt t="36933" x="4756150" y="3524250"/>
          <p14:tracePt t="36949" x="4737100" y="3511550"/>
          <p14:tracePt t="36966" x="4699000" y="3505200"/>
          <p14:tracePt t="36983" x="4660900" y="3498850"/>
          <p14:tracePt t="37000" x="4616450" y="3492500"/>
          <p14:tracePt t="37016" x="4552950" y="3492500"/>
          <p14:tracePt t="37034" x="4521200" y="3492500"/>
          <p14:tracePt t="37049" x="4489450" y="3492500"/>
          <p14:tracePt t="37066" x="4457700" y="3511550"/>
          <p14:tracePt t="37083" x="4425950" y="3524250"/>
          <p14:tracePt t="37100" x="4413250" y="3530600"/>
          <p14:tracePt t="37116" x="4394200" y="3549650"/>
          <p14:tracePt t="37133" x="4387850" y="3556000"/>
          <p14:tracePt t="37149" x="4362450" y="3575050"/>
          <p14:tracePt t="37166" x="4337050" y="3600450"/>
          <p14:tracePt t="37183" x="4318000" y="3632200"/>
          <p14:tracePt t="37200" x="4298950" y="3676650"/>
          <p14:tracePt t="37216" x="4279900" y="3752850"/>
          <p14:tracePt t="37233" x="4273550" y="3816350"/>
          <p14:tracePt t="37249" x="4273550" y="3867150"/>
          <p14:tracePt t="37266" x="4273550" y="3917950"/>
          <p14:tracePt t="37283" x="4286250" y="3956050"/>
          <p14:tracePt t="37300" x="4311650" y="4000500"/>
          <p14:tracePt t="37316" x="4337050" y="4032250"/>
          <p14:tracePt t="37333" x="4375150" y="4064000"/>
          <p14:tracePt t="37349" x="4406900" y="4083050"/>
          <p14:tracePt t="37366" x="4451350" y="4102100"/>
          <p14:tracePt t="37383" x="4483100" y="4108450"/>
          <p14:tracePt t="37400" x="4514850" y="4114800"/>
          <p14:tracePt t="37416" x="4578350" y="4121150"/>
          <p14:tracePt t="37433" x="4610100" y="4121150"/>
          <p14:tracePt t="37450" x="4648200" y="4121150"/>
          <p14:tracePt t="37466" x="4686300" y="4114800"/>
          <p14:tracePt t="37483" x="4724400" y="4083050"/>
          <p14:tracePt t="37499" x="4756150" y="4057650"/>
          <p14:tracePt t="37516" x="4781550" y="4006850"/>
          <p14:tracePt t="37533" x="4806950" y="3975100"/>
          <p14:tracePt t="37549" x="4813300" y="3943350"/>
          <p14:tracePt t="37566" x="4826000" y="3911600"/>
          <p14:tracePt t="37583" x="4832350" y="3886200"/>
          <p14:tracePt t="37600" x="4838700" y="3854450"/>
          <p14:tracePt t="37616" x="4845050" y="3810000"/>
          <p14:tracePt t="37633" x="4845050" y="3771900"/>
          <p14:tracePt t="37649" x="4845050" y="3746500"/>
          <p14:tracePt t="37666" x="4845050" y="3721100"/>
          <p14:tracePt t="37683" x="4845050" y="3689350"/>
          <p14:tracePt t="37699" x="4838700" y="3670300"/>
          <p14:tracePt t="37716" x="4813300" y="3638550"/>
          <p14:tracePt t="37733" x="4794250" y="3606800"/>
          <p14:tracePt t="37750" x="4775200" y="3587750"/>
          <p14:tracePt t="37766" x="4749800" y="3575050"/>
          <p14:tracePt t="37783" x="4724400" y="3562350"/>
          <p14:tracePt t="37799" x="4699000" y="3549650"/>
          <p14:tracePt t="37816" x="4660900" y="3543300"/>
          <p14:tracePt t="37833" x="4635500" y="3536950"/>
          <p14:tracePt t="37849" x="4610100" y="3536950"/>
          <p14:tracePt t="37866" x="4584700" y="3530600"/>
          <p14:tracePt t="37883" x="4572000" y="3530600"/>
          <p14:tracePt t="37899" x="4559300" y="3530600"/>
          <p14:tracePt t="37917" x="4546600" y="3530600"/>
          <p14:tracePt t="37933" x="4533900" y="3530600"/>
          <p14:tracePt t="37950" x="4527550" y="3530600"/>
          <p14:tracePt t="37985" x="4521200" y="3530600"/>
          <p14:tracePt t="37985" x="4514850" y="3536950"/>
          <p14:tracePt t="38065" x="4508500" y="3536950"/>
          <p14:tracePt t="38521" x="4508500" y="3486150"/>
          <p14:tracePt t="38529" x="4495800" y="3365500"/>
          <p14:tracePt t="38543" x="4470400" y="3282950"/>
          <p14:tracePt t="38544" x="4464050" y="3194050"/>
          <p14:tracePt t="38549" x="4438650" y="3041650"/>
          <p14:tracePt t="38566" x="4400550" y="2927350"/>
          <p14:tracePt t="38583" x="4387850" y="2857500"/>
          <p14:tracePt t="38600" x="4375150" y="2838450"/>
          <p14:tracePt t="38616" x="4375150" y="2832100"/>
          <p14:tracePt t="38673" x="4375150" y="2825750"/>
          <p14:tracePt t="38681" x="4368800" y="2825750"/>
          <p14:tracePt t="38681" x="4349750" y="2825750"/>
          <p14:tracePt t="38697" x="4337050" y="2838450"/>
          <p14:tracePt t="38705" x="4286250" y="2901950"/>
          <p14:tracePt t="38716" x="4241800" y="2978150"/>
          <p14:tracePt t="38733" x="4203700" y="3054350"/>
          <p14:tracePt t="38750" x="4184650" y="3086100"/>
          <p14:tracePt t="38766" x="4171950" y="3105150"/>
          <p14:tracePt t="38865" x="4178300" y="3105150"/>
          <p14:tracePt t="38881" x="4184650" y="3105150"/>
          <p14:tracePt t="38889" x="4191000" y="3098800"/>
          <p14:tracePt t="38897" x="4203700" y="3086100"/>
          <p14:tracePt t="38905" x="4216400" y="3048000"/>
          <p14:tracePt t="38916" x="4260850" y="3003550"/>
          <p14:tracePt t="38933" x="4311650" y="2946400"/>
          <p14:tracePt t="38950" x="4419600" y="2908300"/>
          <p14:tracePt t="38966" x="4552950" y="2870200"/>
          <p14:tracePt t="38983" x="4749800" y="2857500"/>
          <p14:tracePt t="38999" x="4997450" y="2857500"/>
          <p14:tracePt t="38999" x="5143500" y="2863850"/>
          <p14:tracePt t="39017" x="5448300" y="2908300"/>
          <p14:tracePt t="39033" x="5645150" y="2965450"/>
          <p14:tracePt t="39049" x="5784850" y="3003550"/>
          <p14:tracePt t="39066" x="5899150" y="3054350"/>
          <p14:tracePt t="39083" x="6007100" y="3111500"/>
          <p14:tracePt t="39099" x="6115050" y="3175000"/>
          <p14:tracePt t="39116" x="6197600" y="3225800"/>
          <p14:tracePt t="39133" x="6254750" y="3270250"/>
          <p14:tracePt t="39150" x="6273800" y="3289300"/>
          <p14:tracePt t="39166" x="6299200" y="3302000"/>
          <p14:tracePt t="39183" x="6299200" y="3308350"/>
          <p14:tracePt t="39312" x="6286500" y="3289300"/>
          <p14:tracePt t="39320" x="6248400" y="3263900"/>
          <p14:tracePt t="39328" x="6197600" y="3238500"/>
          <p14:tracePt t="39334" x="6057900" y="3181350"/>
          <p14:tracePt t="39348" x="5854700" y="3124200"/>
          <p14:tracePt t="39365" x="5568950" y="3079750"/>
          <p14:tracePt t="39382" x="5327650" y="3073400"/>
          <p14:tracePt t="39398" x="5149850" y="3073400"/>
          <p14:tracePt t="39416" x="4927600" y="3105150"/>
          <p14:tracePt t="39433" x="4845050" y="3136900"/>
          <p14:tracePt t="39449" x="4743450" y="3168650"/>
          <p14:tracePt t="39466" x="4654550" y="3213100"/>
          <p14:tracePt t="39483" x="4584700" y="3251200"/>
          <p14:tracePt t="39499" x="4546600" y="3276600"/>
          <p14:tracePt t="39516" x="4521200" y="3295650"/>
          <p14:tracePt t="39533" x="4514850" y="3302000"/>
          <p14:tracePt t="39656" x="4533900" y="3302000"/>
          <p14:tracePt t="39665" x="4591050" y="3251200"/>
          <p14:tracePt t="39682" x="4629150" y="3219450"/>
          <p14:tracePt t="39682" x="4730750" y="3155950"/>
          <p14:tracePt t="39698" x="4876800" y="3111500"/>
          <p14:tracePt t="39715" x="4997450" y="3092450"/>
          <p14:tracePt t="39732" x="5162550" y="3079750"/>
          <p14:tracePt t="39748" x="5334000" y="3079750"/>
          <p14:tracePt t="39765" x="5492750" y="3079750"/>
          <p14:tracePt t="39782" x="5626100" y="3079750"/>
          <p14:tracePt t="39798" x="5727700" y="3086100"/>
          <p14:tracePt t="39815" x="5778500" y="3098800"/>
          <p14:tracePt t="39831" x="5867400" y="3143250"/>
          <p14:tracePt t="39848" x="5918200" y="3168650"/>
          <p14:tracePt t="39865" x="5962650" y="3206750"/>
          <p14:tracePt t="39882" x="5994400" y="3225800"/>
          <p14:tracePt t="39898" x="6019800" y="3251200"/>
          <p14:tracePt t="39916" x="6026150" y="3257550"/>
          <p14:tracePt t="40240" x="6000750" y="3244850"/>
          <p14:tracePt t="40248" x="5930900" y="3213100"/>
          <p14:tracePt t="40257" x="5905500" y="3200400"/>
          <p14:tracePt t="40265" x="5816600" y="3168650"/>
          <p14:tracePt t="40281" x="5727700" y="3124200"/>
          <p14:tracePt t="40298" x="5632450" y="3098800"/>
          <p14:tracePt t="40315" x="5524500" y="3073400"/>
          <p14:tracePt t="40332" x="5410200" y="3054350"/>
          <p14:tracePt t="40348" x="5289550" y="3048000"/>
          <p14:tracePt t="40365" x="5149850" y="3048000"/>
          <p14:tracePt t="40381" x="5022850" y="3048000"/>
          <p14:tracePt t="40398" x="4902200" y="3048000"/>
          <p14:tracePt t="40415" x="4787900" y="3048000"/>
          <p14:tracePt t="40432" x="4730750" y="3054350"/>
          <p14:tracePt t="40448" x="4692650" y="3067050"/>
          <p14:tracePt t="40465" x="4654550" y="3086100"/>
          <p14:tracePt t="40481" x="4622800" y="3105150"/>
          <p14:tracePt t="40498" x="4578350" y="3124200"/>
          <p14:tracePt t="40515" x="4540250" y="3143250"/>
          <p14:tracePt t="40532" x="4514850" y="3162300"/>
          <p14:tracePt t="40548" x="4502150" y="3175000"/>
          <p14:tracePt t="40565" x="4495800" y="3175000"/>
          <p14:tracePt t="40696" x="4502150" y="3175000"/>
          <p14:tracePt t="40707" x="4514850" y="3175000"/>
          <p14:tracePt t="40712" x="4521200" y="3162300"/>
          <p14:tracePt t="40720" x="4540250" y="3130550"/>
          <p14:tracePt t="40731" x="4578350" y="3092450"/>
          <p14:tracePt t="40748" x="4641850" y="3035300"/>
          <p14:tracePt t="40765" x="4743450" y="2984500"/>
          <p14:tracePt t="40782" x="4876800" y="2946400"/>
          <p14:tracePt t="40798" x="5048250" y="2901950"/>
          <p14:tracePt t="40815" x="5257800" y="2882900"/>
          <p14:tracePt t="40832" x="5378450" y="2870200"/>
          <p14:tracePt t="40848" x="5473700" y="2870200"/>
          <p14:tracePt t="40865" x="5556250" y="2882900"/>
          <p14:tracePt t="40881" x="5645150" y="2908300"/>
          <p14:tracePt t="40898" x="5740400" y="2952750"/>
          <p14:tracePt t="40915" x="5835650" y="3016250"/>
          <p14:tracePt t="40932" x="5924550" y="3073400"/>
          <p14:tracePt t="40948" x="5969000" y="3111500"/>
          <p14:tracePt t="40965" x="6007100" y="3136900"/>
          <p14:tracePt t="40981" x="6032500" y="3149600"/>
          <p14:tracePt t="40998" x="6045200" y="3155950"/>
          <p14:tracePt t="41015" x="6051550" y="3155950"/>
          <p14:tracePt t="41249" x="6038850" y="3149600"/>
          <p14:tracePt t="41257" x="6032500" y="3136900"/>
          <p14:tracePt t="41258" x="6019800" y="3130550"/>
          <p14:tracePt t="41265" x="6007100" y="3124200"/>
          <p14:tracePt t="41282" x="5981700" y="3117850"/>
          <p14:tracePt t="41298" x="5969000" y="3117850"/>
          <p14:tracePt t="41315" x="5943600" y="3117850"/>
          <p14:tracePt t="41331" x="5899150" y="3117850"/>
          <p14:tracePt t="41348" x="5835650" y="3117850"/>
          <p14:tracePt t="41365" x="5753100" y="3124200"/>
          <p14:tracePt t="41382" x="5676900" y="3136900"/>
          <p14:tracePt t="41398" x="5600700" y="3143250"/>
          <p14:tracePt t="41415" x="5511800" y="3162300"/>
          <p14:tracePt t="41432" x="5461000" y="3181350"/>
          <p14:tracePt t="41448" x="5435600" y="3187700"/>
          <p14:tracePt t="41465" x="5410200" y="3194050"/>
          <p14:tracePt t="41482" x="5378450" y="3206750"/>
          <p14:tracePt t="41498" x="5359400" y="3206750"/>
          <p14:tracePt t="41515" x="5340350" y="3219450"/>
          <p14:tracePt t="41531" x="5321300" y="3219450"/>
          <p14:tracePt t="41548" x="5314950" y="3219450"/>
          <p14:tracePt t="41565" x="5308600" y="3225800"/>
          <p14:tracePt t="41582" x="5302250" y="3225800"/>
          <p14:tracePt t="41744" x="5289550" y="3232150"/>
          <p14:tracePt t="41752" x="5276850" y="3232150"/>
          <p14:tracePt t="41760" x="5270500" y="3232150"/>
          <p14:tracePt t="41768" x="5245100" y="3238500"/>
          <p14:tracePt t="41782" x="5238750" y="3238500"/>
          <p14:tracePt t="41816" x="5232400" y="3238500"/>
          <p14:tracePt t="43168" x="5187950" y="3263900"/>
          <p14:tracePt t="43176" x="5124450" y="3302000"/>
          <p14:tracePt t="43184" x="5092700" y="3321050"/>
          <p14:tracePt t="43208" x="5035550" y="3371850"/>
          <p14:tracePt t="43216" x="4972050" y="3448050"/>
          <p14:tracePt t="43224" x="4908550" y="3511550"/>
          <p14:tracePt t="43231" x="4826000" y="3638550"/>
          <p14:tracePt t="43248" x="4775200" y="3721100"/>
          <p14:tracePt t="43265" x="4737100" y="3778250"/>
          <p14:tracePt t="43281" x="4730750" y="3816350"/>
          <p14:tracePt t="43298" x="4730750" y="3835400"/>
          <p14:tracePt t="43315" x="4730750" y="3841750"/>
          <p14:tracePt t="43384" x="4730750" y="3848100"/>
          <p14:tracePt t="43391" x="4756150" y="3848100"/>
          <p14:tracePt t="43400" x="4781550" y="3848100"/>
          <p14:tracePt t="43401" x="4819650" y="3848100"/>
          <p14:tracePt t="43415" x="4883150" y="3816350"/>
          <p14:tracePt t="43432" x="4908550" y="3803650"/>
          <p14:tracePt t="43448" x="4914900" y="3790950"/>
          <p14:tracePt t="43465" x="4921250" y="3784600"/>
          <p14:tracePt t="43481" x="4921250" y="3771900"/>
          <p14:tracePt t="43498" x="4921250" y="3746500"/>
          <p14:tracePt t="43515" x="4921250" y="3733800"/>
          <p14:tracePt t="43532" x="4914900" y="3714750"/>
          <p14:tracePt t="43548" x="4908550" y="3689350"/>
          <p14:tracePt t="43565" x="4883150" y="3651250"/>
          <p14:tracePt t="43581" x="4876800" y="3638550"/>
          <p14:tracePt t="43598" x="4870450" y="3638550"/>
          <p14:tracePt t="43711" x="4857750" y="3638550"/>
          <p14:tracePt t="43719" x="4845050" y="3638550"/>
          <p14:tracePt t="43724" x="4832350" y="3638550"/>
          <p14:tracePt t="43731" x="4819650" y="3638550"/>
          <p14:tracePt t="43748" x="4794250" y="3638550"/>
          <p14:tracePt t="43765" x="4768850" y="3644900"/>
          <p14:tracePt t="43781" x="4749800" y="3651250"/>
          <p14:tracePt t="43798" x="4737100" y="3657600"/>
          <p14:tracePt t="43840" x="4730750" y="3657600"/>
          <p14:tracePt t="43928" x="4730750" y="3663950"/>
          <p14:tracePt t="43944" x="4724400" y="3663950"/>
          <p14:tracePt t="43960" x="4718050" y="3670300"/>
          <p14:tracePt t="44624" x="4730750" y="3670300"/>
          <p14:tracePt t="44631" x="4737100" y="3670300"/>
          <p14:tracePt t="44648" x="4743450" y="3676650"/>
          <p14:tracePt t="44649" x="4775200" y="3689350"/>
          <p14:tracePt t="44665" x="4806950" y="3702050"/>
          <p14:tracePt t="44682" x="4832350" y="3714750"/>
          <p14:tracePt t="44699" x="4851400" y="3721100"/>
          <p14:tracePt t="44715" x="4876800" y="3721100"/>
          <p14:tracePt t="44732" x="4914900" y="3727450"/>
          <p14:tracePt t="44748" x="4959350" y="3727450"/>
          <p14:tracePt t="44764" x="5003800" y="3727450"/>
          <p14:tracePt t="44781" x="5060950" y="3727450"/>
          <p14:tracePt t="44798" x="5099050" y="3727450"/>
          <p14:tracePt t="44815" x="5162550" y="3695700"/>
          <p14:tracePt t="44832" x="5207000" y="3663950"/>
          <p14:tracePt t="44849" x="5251450" y="3625850"/>
          <p14:tracePt t="44865" x="5295900" y="3587750"/>
          <p14:tracePt t="44883" x="5334000" y="3543300"/>
          <p14:tracePt t="44899" x="5353050" y="3511550"/>
          <p14:tracePt t="44916" x="5378450" y="3479800"/>
          <p14:tracePt t="44933" x="5391150" y="3454400"/>
          <p14:tracePt t="44949" x="5403850" y="3435350"/>
          <p14:tracePt t="44966" x="5422900" y="3403600"/>
          <p14:tracePt t="44982" x="5422900" y="3397250"/>
          <p14:tracePt t="44999" x="5422900" y="3390900"/>
          <p14:tracePt t="45032" x="5422900" y="3384550"/>
          <p14:tracePt t="45113" x="5422900" y="3378200"/>
          <p14:tracePt t="45145" x="5416550" y="3378200"/>
          <p14:tracePt t="45153" x="5384800" y="3409950"/>
          <p14:tracePt t="45161" x="5353050" y="3441700"/>
          <p14:tracePt t="45168" x="5327650" y="3473450"/>
          <p14:tracePt t="45175" x="5321300" y="3486150"/>
          <p14:tracePt t="45200" x="5321300" y="3492500"/>
          <p14:tracePt t="45201" x="5314950" y="3517900"/>
          <p14:tracePt t="45215" x="5308600" y="3568700"/>
          <p14:tracePt t="45233" x="5314950" y="3594100"/>
          <p14:tracePt t="45249" x="5334000" y="3638550"/>
          <p14:tracePt t="45265" x="5346700" y="3663950"/>
          <p14:tracePt t="45283" x="5372100" y="3702050"/>
          <p14:tracePt t="45299" x="5384800" y="3714750"/>
          <p14:tracePt t="45336" x="5397500" y="3727450"/>
          <p14:tracePt t="45337" x="5403850" y="3733800"/>
          <p14:tracePt t="45349" x="5429250" y="3746500"/>
          <p14:tracePt t="45366" x="5454650" y="3759200"/>
          <p14:tracePt t="45383" x="5499100" y="3759200"/>
          <p14:tracePt t="45399" x="5556250" y="3759200"/>
          <p14:tracePt t="45416" x="5626100" y="3759200"/>
          <p14:tracePt t="45433" x="5670550" y="3746500"/>
          <p14:tracePt t="45449" x="5702300" y="3721100"/>
          <p14:tracePt t="45465" x="5734050" y="3689350"/>
          <p14:tracePt t="45482" x="5753100" y="3644900"/>
          <p14:tracePt t="45499" x="5759450" y="3613150"/>
          <p14:tracePt t="45516" x="5759450" y="3587750"/>
          <p14:tracePt t="45532" x="5759450" y="3562350"/>
          <p14:tracePt t="45549" x="5753100" y="3536950"/>
          <p14:tracePt t="45565" x="5734050" y="3524250"/>
          <p14:tracePt t="45582" x="5708650" y="3498850"/>
          <p14:tracePt t="45599" x="5689600" y="3486150"/>
          <p14:tracePt t="45599" x="5670550" y="3479800"/>
          <p14:tracePt t="45617" x="5626100" y="3467100"/>
          <p14:tracePt t="45633" x="5581650" y="3467100"/>
          <p14:tracePt t="45649" x="5524500" y="3467100"/>
          <p14:tracePt t="45665" x="5473700" y="3467100"/>
          <p14:tracePt t="45682" x="5429250" y="3467100"/>
          <p14:tracePt t="45700" x="5397500" y="3479800"/>
          <p14:tracePt t="45716" x="5353050" y="3498850"/>
          <p14:tracePt t="45732" x="5334000" y="3505200"/>
          <p14:tracePt t="45749" x="5302250" y="3530600"/>
          <p14:tracePt t="45766" x="5276850" y="3549650"/>
          <p14:tracePt t="45783" x="5251450" y="3575050"/>
          <p14:tracePt t="45799" x="5226050" y="3594100"/>
          <p14:tracePt t="45816" x="5213350" y="3625850"/>
          <p14:tracePt t="45833" x="5207000" y="3644900"/>
          <p14:tracePt t="45849" x="5207000" y="3663950"/>
          <p14:tracePt t="45865" x="5207000" y="3676650"/>
          <p14:tracePt t="45882" x="5207000" y="3689350"/>
          <p14:tracePt t="45920" x="5207000" y="3695700"/>
          <p14:tracePt t="45944" x="5213350" y="3702050"/>
          <p14:tracePt t="45952" x="5219700" y="3708400"/>
          <p14:tracePt t="45985" x="5219700" y="3714750"/>
          <p14:tracePt t="45993" x="5226050" y="3714750"/>
          <p14:tracePt t="46008" x="5226050" y="3721100"/>
          <p14:tracePt t="46032" x="5232400" y="3727450"/>
          <p14:tracePt t="46048" x="5238750" y="3727450"/>
          <p14:tracePt t="46072" x="5245100" y="3733800"/>
          <p14:tracePt t="46089" x="5251450" y="3733800"/>
          <p14:tracePt t="46097" x="5257800" y="3733800"/>
          <p14:tracePt t="46100" x="5264150" y="3746500"/>
          <p14:tracePt t="48088" x="5264150" y="3752850"/>
          <p14:tracePt t="48889" x="5257800" y="3752850"/>
          <p14:tracePt t="48897" x="5251450" y="3752850"/>
          <p14:tracePt t="48952" x="5245100" y="3752850"/>
          <p14:tracePt t="48985" x="5238750" y="3752850"/>
          <p14:tracePt t="49000" x="5232400" y="3752850"/>
          <p14:tracePt t="49024" x="5226050" y="3752850"/>
          <p14:tracePt t="55896" x="5219700" y="3759200"/>
          <p14:tracePt t="55908" x="5219700" y="3810000"/>
          <p14:tracePt t="55908" x="5219700" y="3867150"/>
          <p14:tracePt t="55915" x="5219700" y="3943350"/>
          <p14:tracePt t="55932" x="5226050" y="3987800"/>
          <p14:tracePt t="55948" x="5232400" y="4013200"/>
          <p14:tracePt t="55984" x="5232400" y="4019550"/>
          <p14:tracePt t="55984" x="5232400" y="4038600"/>
          <p14:tracePt t="55998" x="5238750" y="4076700"/>
          <p14:tracePt t="56015" x="5264150" y="4197350"/>
          <p14:tracePt t="56033" x="5276850" y="4311650"/>
          <p14:tracePt t="56048" x="5295900" y="4432300"/>
          <p14:tracePt t="56066" x="5308600" y="4546600"/>
          <p14:tracePt t="56082" x="5314950" y="4635500"/>
          <p14:tracePt t="56099" x="5314950" y="4679950"/>
          <p14:tracePt t="56115" x="5314950" y="4705350"/>
          <p14:tracePt t="56132" x="5308600" y="4711700"/>
          <p14:tracePt t="56148" x="5302250" y="4711700"/>
          <p14:tracePt t="56165" x="5283200" y="4718050"/>
          <p14:tracePt t="56182" x="5251450" y="4724400"/>
          <p14:tracePt t="56199" x="5200650" y="4730750"/>
          <p14:tracePt t="56215" x="5111750" y="4743450"/>
          <p14:tracePt t="56232" x="5029200" y="4756150"/>
          <p14:tracePt t="56248" x="4946650" y="4768850"/>
          <p14:tracePt t="56265" x="4857750" y="4781550"/>
          <p14:tracePt t="56282" x="4762500" y="4794250"/>
          <p14:tracePt t="56298" x="4635500" y="4813300"/>
          <p14:tracePt t="56314" x="4476750" y="4813300"/>
          <p14:tracePt t="56332" x="4292600" y="4813300"/>
          <p14:tracePt t="56349" x="4032250" y="4813300"/>
          <p14:tracePt t="56365" x="3759200" y="4813300"/>
          <p14:tracePt t="56382" x="3543300" y="4813300"/>
          <p14:tracePt t="56398" x="3371850" y="4813300"/>
          <p14:tracePt t="56415" x="3194050" y="4819650"/>
          <p14:tracePt t="56432" x="3067050" y="4819650"/>
          <p14:tracePt t="56448" x="2959100" y="4832350"/>
          <p14:tracePt t="56465" x="2863850" y="4838700"/>
          <p14:tracePt t="56482" x="2844800" y="4838700"/>
          <p14:tracePt t="56498" x="2819400" y="4845050"/>
          <p14:tracePt t="56515" x="2768600" y="4845050"/>
          <p14:tracePt t="56532" x="2717800" y="4845050"/>
          <p14:tracePt t="56548" x="2660650" y="4838700"/>
          <p14:tracePt t="56565" x="2597150" y="4826000"/>
          <p14:tracePt t="56582" x="2527300" y="4806950"/>
          <p14:tracePt t="56598" x="2508250" y="4806950"/>
          <p14:tracePt t="56615" x="2463800" y="4800600"/>
          <p14:tracePt t="56632" x="2413000" y="4800600"/>
          <p14:tracePt t="56648" x="2381250" y="4800600"/>
          <p14:tracePt t="56665" x="2368550" y="4800600"/>
          <p14:tracePt t="59711" x="2406650" y="4800600"/>
          <p14:tracePt t="59720" x="2457450" y="4800600"/>
          <p14:tracePt t="59720" x="2476500" y="4800600"/>
          <p14:tracePt t="59735" x="2622550" y="4800600"/>
          <p14:tracePt t="59736" x="2838450" y="4806950"/>
          <p14:tracePt t="59768" x="3003550" y="4826000"/>
          <p14:tracePt t="59768" x="3206750" y="4838700"/>
          <p14:tracePt t="59781" x="3486150" y="4864100"/>
          <p14:tracePt t="59798" x="3670300" y="4870450"/>
          <p14:tracePt t="59816" x="3860800" y="4870450"/>
          <p14:tracePt t="59832" x="3962400" y="4870450"/>
          <p14:tracePt t="59848" x="4070350" y="4864100"/>
          <p14:tracePt t="59865" x="4178300" y="4864100"/>
          <p14:tracePt t="59881" x="4267200" y="4864100"/>
          <p14:tracePt t="59898" x="4349750" y="4864100"/>
          <p14:tracePt t="59915" x="4413250" y="4864100"/>
          <p14:tracePt t="59931" x="4483100" y="4864100"/>
          <p14:tracePt t="59947" x="4565650" y="4864100"/>
          <p14:tracePt t="59964" x="4673600" y="4845050"/>
          <p14:tracePt t="59980" x="4813300" y="4832350"/>
          <p14:tracePt t="59997" x="4965700" y="4800600"/>
          <p14:tracePt t="60014" x="5124450" y="4800600"/>
          <p14:tracePt t="60030" x="5314950" y="4800600"/>
          <p14:tracePt t="60047" x="5416550" y="4800600"/>
          <p14:tracePt t="60064" x="5524500" y="4800600"/>
          <p14:tracePt t="60081" x="5613400" y="4800600"/>
          <p14:tracePt t="60097" x="5689600" y="4800600"/>
          <p14:tracePt t="60114" x="5765800" y="4800600"/>
          <p14:tracePt t="60132" x="5848350" y="4800600"/>
          <p14:tracePt t="60148" x="5899150" y="4800600"/>
          <p14:tracePt t="60165" x="5981700" y="4800600"/>
          <p14:tracePt t="60181" x="6051550" y="4813300"/>
          <p14:tracePt t="60198" x="6134100" y="4819650"/>
          <p14:tracePt t="60215" x="6261100" y="4838700"/>
          <p14:tracePt t="60232" x="6356350" y="4851400"/>
          <p14:tracePt t="60248" x="6464300" y="4857750"/>
          <p14:tracePt t="60265" x="6591300" y="4857750"/>
          <p14:tracePt t="60281" x="6724650" y="4857750"/>
          <p14:tracePt t="60298" x="6877050" y="4857750"/>
          <p14:tracePt t="60315" x="7023100" y="4857750"/>
          <p14:tracePt t="60332" x="7156450" y="4857750"/>
          <p14:tracePt t="60348" x="7251700" y="4857750"/>
          <p14:tracePt t="60365" x="7346950" y="4864100"/>
          <p14:tracePt t="60381" x="7493000" y="4870450"/>
          <p14:tracePt t="60397" x="7785100" y="4908550"/>
          <p14:tracePt t="60415" x="8020050" y="4921250"/>
          <p14:tracePt t="60432" x="8089900" y="4921250"/>
          <p14:tracePt t="60449" x="8108950" y="4921250"/>
          <p14:tracePt t="60543" x="8096250" y="4921250"/>
          <p14:tracePt t="60551" x="8064500" y="4921250"/>
          <p14:tracePt t="60557" x="8007350" y="4921250"/>
          <p14:tracePt t="60564" x="7823200" y="4921250"/>
          <p14:tracePt t="60580" x="7416800" y="4921250"/>
          <p14:tracePt t="60597" x="6889750" y="4921250"/>
          <p14:tracePt t="60614" x="6184900" y="4921250"/>
          <p14:tracePt t="60630" x="5118100" y="4876800"/>
          <p14:tracePt t="60647" x="4470400" y="4876800"/>
          <p14:tracePt t="60664" x="3975100" y="4876800"/>
          <p14:tracePt t="60681" x="3619500" y="4876800"/>
          <p14:tracePt t="60697" x="3333750" y="4876800"/>
          <p14:tracePt t="60715" x="3086100" y="4876800"/>
          <p14:tracePt t="60731" x="2933700" y="4876800"/>
          <p14:tracePt t="60748" x="2667000" y="4876800"/>
          <p14:tracePt t="60765" x="2413000" y="4908550"/>
          <p14:tracePt t="60781" x="2209800" y="4921250"/>
          <p14:tracePt t="60798" x="2044700" y="4940300"/>
          <p14:tracePt t="60815" x="1866900" y="4965700"/>
          <p14:tracePt t="60832" x="1778000" y="4978400"/>
          <p14:tracePt t="60848" x="1701800" y="4991100"/>
          <p14:tracePt t="60864" x="1631950" y="4997450"/>
          <p14:tracePt t="60880" x="1574800" y="5010150"/>
          <p14:tracePt t="60897" x="1536700" y="5022850"/>
          <p14:tracePt t="60914" x="1517650" y="5029200"/>
          <p14:tracePt t="60930" x="1504950" y="5035550"/>
          <p14:tracePt t="60947" x="1498600" y="5035550"/>
          <p14:tracePt t="60964" x="1492250" y="5048250"/>
          <p14:tracePt t="60980" x="1492250" y="5054600"/>
          <p14:tracePt t="60997" x="1492250" y="5073650"/>
          <p14:tracePt t="61014" x="1498600" y="5099050"/>
          <p14:tracePt t="61032" x="1504950" y="5124450"/>
          <p14:tracePt t="61048" x="1511300" y="5143500"/>
          <p14:tracePt t="61065" x="1517650" y="5162550"/>
          <p14:tracePt t="61082" x="1530350" y="5181600"/>
          <p14:tracePt t="61097" x="1530350" y="5194300"/>
          <p14:tracePt t="61114" x="1543050" y="5207000"/>
          <p14:tracePt t="61131" x="1543050" y="5213350"/>
          <p14:tracePt t="61147" x="1543050" y="5219700"/>
          <p14:tracePt t="61164" x="1549400" y="5226050"/>
          <p14:tracePt t="61215" x="1555750" y="5226050"/>
          <p14:tracePt t="61240" x="1555750" y="5232400"/>
          <p14:tracePt t="61263" x="1568450" y="5232400"/>
          <p14:tracePt t="61280" x="1574800" y="5238750"/>
          <p14:tracePt t="61281" x="1587500" y="5245100"/>
          <p14:tracePt t="61298" x="1631950" y="5251450"/>
          <p14:tracePt t="61315" x="1720850" y="5283200"/>
          <p14:tracePt t="61331" x="1835150" y="5308600"/>
          <p14:tracePt t="61347" x="1987550" y="5327650"/>
          <p14:tracePt t="61364" x="2152650" y="5346700"/>
          <p14:tracePt t="61381" x="2298700" y="5372100"/>
          <p14:tracePt t="61397" x="2463800" y="5391150"/>
          <p14:tracePt t="61414" x="2609850" y="5391150"/>
          <p14:tracePt t="61430" x="2832100" y="5397500"/>
          <p14:tracePt t="61447" x="2978150" y="5397500"/>
          <p14:tracePt t="61464" x="3111500" y="5397500"/>
          <p14:tracePt t="61481" x="3257550" y="5397500"/>
          <p14:tracePt t="61497" x="3409950" y="5397500"/>
          <p14:tracePt t="61515" x="3543300" y="5397500"/>
          <p14:tracePt t="61531" x="3676650" y="5397500"/>
          <p14:tracePt t="61548" x="3822700" y="5397500"/>
          <p14:tracePt t="61565" x="3968750" y="5397500"/>
          <p14:tracePt t="61582" x="4140200" y="5397500"/>
          <p14:tracePt t="61598" x="4311650" y="5397500"/>
          <p14:tracePt t="61615" x="4572000" y="5397500"/>
          <p14:tracePt t="61631" x="4718050" y="5391150"/>
          <p14:tracePt t="61648" x="4870450" y="5372100"/>
          <p14:tracePt t="61665" x="4984750" y="5346700"/>
          <p14:tracePt t="61682" x="5105400" y="5346700"/>
          <p14:tracePt t="61698" x="5207000" y="5346700"/>
          <p14:tracePt t="61715" x="5321300" y="5346700"/>
          <p14:tracePt t="61731" x="5429250" y="5346700"/>
          <p14:tracePt t="61748" x="5524500" y="5346700"/>
          <p14:tracePt t="61765" x="5619750" y="5346700"/>
          <p14:tracePt t="61782" x="5708650" y="5346700"/>
          <p14:tracePt t="61798" x="5784850" y="5346700"/>
          <p14:tracePt t="61798" x="5822950" y="5346700"/>
          <p14:tracePt t="61816" x="5880100" y="5346700"/>
          <p14:tracePt t="61832" x="5937250" y="5346700"/>
          <p14:tracePt t="61848" x="5981700" y="5346700"/>
          <p14:tracePt t="61864" x="6045200" y="5346700"/>
          <p14:tracePt t="61882" x="6115050" y="5346700"/>
          <p14:tracePt t="61898" x="6197600" y="5346700"/>
          <p14:tracePt t="61930" x="6280150" y="5346700"/>
          <p14:tracePt t="61931" x="6362700" y="5346700"/>
          <p14:tracePt t="61947" x="6432550" y="5340350"/>
          <p14:tracePt t="61964" x="6489700" y="5334000"/>
          <p14:tracePt t="61980" x="6546850" y="5327650"/>
          <p14:tracePt t="61997" x="6591300" y="5321300"/>
          <p14:tracePt t="62014" x="6635750" y="5314950"/>
          <p14:tracePt t="62030" x="6718300" y="5308600"/>
          <p14:tracePt t="62047" x="6788150" y="5308600"/>
          <p14:tracePt t="62064" x="6896100" y="5308600"/>
          <p14:tracePt t="62080" x="7016750" y="5308600"/>
          <p14:tracePt t="62097" x="7137400" y="5308600"/>
          <p14:tracePt t="62115" x="7270750" y="5308600"/>
          <p14:tracePt t="62131" x="7378700" y="5308600"/>
          <p14:tracePt t="62148" x="7473950" y="5308600"/>
          <p14:tracePt t="62165" x="7569200" y="5308600"/>
          <p14:tracePt t="62182" x="7658100" y="5308600"/>
          <p14:tracePt t="62198" x="7747000" y="5308600"/>
          <p14:tracePt t="62215" x="7861300" y="5308600"/>
          <p14:tracePt t="62232" x="7893050" y="5302250"/>
          <p14:tracePt t="62248" x="7931150" y="5289550"/>
          <p14:tracePt t="62265" x="7950200" y="5283200"/>
          <p14:tracePt t="62303" x="7956550" y="5283200"/>
          <p14:tracePt t="62319" x="7969250" y="5276850"/>
          <p14:tracePt t="62332" x="7975600" y="5276850"/>
          <p14:tracePt t="62335" x="8001000" y="5270500"/>
          <p14:tracePt t="62348" x="8013700" y="5270500"/>
          <p14:tracePt t="62365" x="8020050" y="5270500"/>
          <p14:tracePt t="62464" x="7988300" y="5270500"/>
          <p14:tracePt t="62472" x="7918450" y="5270500"/>
          <p14:tracePt t="62481" x="7823200" y="5270500"/>
          <p14:tracePt t="62488" x="7493000" y="5270500"/>
          <p14:tracePt t="62500" x="7067550" y="5270500"/>
          <p14:tracePt t="62516" x="6553200" y="5270500"/>
          <p14:tracePt t="62532" x="6007100" y="5270500"/>
          <p14:tracePt t="62549" x="5461000" y="5270500"/>
          <p14:tracePt t="62565" x="4914900" y="5270500"/>
          <p14:tracePt t="62582" x="4349750" y="5346700"/>
          <p14:tracePt t="62598" x="3784600" y="5416550"/>
          <p14:tracePt t="62615" x="3308350" y="5499100"/>
          <p14:tracePt t="62631" x="2667000" y="5619750"/>
          <p14:tracePt t="62648" x="2368550" y="5695950"/>
          <p14:tracePt t="62665" x="2209800" y="5746750"/>
          <p14:tracePt t="62681" x="2095500" y="5772150"/>
          <p14:tracePt t="62698" x="2038350" y="5784850"/>
          <p14:tracePt t="62715" x="2006600" y="5791200"/>
          <p14:tracePt t="62731" x="1981200" y="5791200"/>
          <p14:tracePt t="62749" x="1955800" y="5791200"/>
          <p14:tracePt t="62766" x="1930400" y="5791200"/>
          <p14:tracePt t="62782" x="1905000" y="5791200"/>
          <p14:tracePt t="62799" x="1885950" y="5791200"/>
          <p14:tracePt t="62815" x="1854200" y="5791200"/>
          <p14:tracePt t="62832" x="1816100" y="5791200"/>
          <p14:tracePt t="62848" x="1790700" y="5791200"/>
          <p14:tracePt t="62865" x="1778000" y="5791200"/>
          <p14:tracePt t="62881" x="1765300" y="5791200"/>
          <p14:tracePt t="62992" x="1771650" y="5791200"/>
          <p14:tracePt t="63000" x="1778000" y="5791200"/>
          <p14:tracePt t="63008" x="1790700" y="5791200"/>
          <p14:tracePt t="63016" x="1822450" y="5791200"/>
          <p14:tracePt t="63032" x="1841500" y="5791200"/>
          <p14:tracePt t="63033" x="1879600" y="5791200"/>
          <p14:tracePt t="63049" x="1924050" y="5791200"/>
          <p14:tracePt t="63066" x="1968500" y="5791200"/>
          <p14:tracePt t="63081" x="2012950" y="5791200"/>
          <p14:tracePt t="63098" x="2038350" y="5791200"/>
          <p14:tracePt t="63115" x="2070100" y="5791200"/>
          <p14:tracePt t="63132" x="2082800" y="5791200"/>
          <p14:tracePt t="63148" x="2101850" y="5791200"/>
          <p14:tracePt t="63165" x="2120900" y="5791200"/>
          <p14:tracePt t="63181" x="2139950" y="5791200"/>
          <p14:tracePt t="63198" x="2171700" y="5791200"/>
          <p14:tracePt t="63215" x="2190750" y="5791200"/>
          <p14:tracePt t="63231" x="2241550" y="5791200"/>
          <p14:tracePt t="63248" x="2273300" y="5791200"/>
          <p14:tracePt t="63266" x="2311400" y="5791200"/>
          <p14:tracePt t="63282" x="2336800" y="5791200"/>
          <p14:tracePt t="63299" x="2368550" y="5791200"/>
          <p14:tracePt t="63316" x="2381250" y="5791200"/>
          <p14:tracePt t="63333" x="2393950" y="5791200"/>
          <p14:tracePt t="63349" x="2406650" y="5791200"/>
          <p14:tracePt t="64145" x="2451100" y="5791200"/>
          <p14:tracePt t="64157" x="2565400" y="5791200"/>
          <p14:tracePt t="64158" x="2832100" y="5791200"/>
          <p14:tracePt t="64166" x="3575050" y="5746750"/>
          <p14:tracePt t="64182" x="4489450" y="5626100"/>
          <p14:tracePt t="64199" x="5283200" y="5505450"/>
          <p14:tracePt t="64216" x="5981700" y="5276850"/>
          <p14:tracePt t="64232" x="6127750" y="5175250"/>
          <p14:tracePt t="64250" x="6223000" y="5073650"/>
          <p14:tracePt t="64265" x="6280150" y="4959350"/>
          <p14:tracePt t="64283" x="6305550" y="4864100"/>
          <p14:tracePt t="64299" x="6324600" y="4781550"/>
          <p14:tracePt t="64316" x="6324600" y="4724400"/>
          <p14:tracePt t="64332" x="6324600" y="4673600"/>
          <p14:tracePt t="64350" x="6324600" y="4629150"/>
          <p14:tracePt t="64365" x="6305550" y="4565650"/>
          <p14:tracePt t="64382" x="6273800" y="4476750"/>
          <p14:tracePt t="64399" x="6216650" y="4362450"/>
          <p14:tracePt t="64417" x="6178550" y="4248150"/>
          <p14:tracePt t="64433" x="6140450" y="4102100"/>
          <p14:tracePt t="64449" x="6102350" y="3981450"/>
          <p14:tracePt t="64466" x="6064250" y="3879850"/>
          <p14:tracePt t="64483" x="6045200" y="3810000"/>
          <p14:tracePt t="64500" x="6019800" y="3759200"/>
          <p14:tracePt t="64516" x="5988050" y="3733800"/>
          <p14:tracePt t="64533" x="5956300" y="3702050"/>
          <p14:tracePt t="64549" x="5918200" y="3683000"/>
          <p14:tracePt t="64565" x="5842000" y="3663950"/>
          <p14:tracePt t="64582" x="5772150" y="3663950"/>
          <p14:tracePt t="64599" x="5683250" y="3657600"/>
          <p14:tracePt t="64616" x="5575300" y="3657600"/>
          <p14:tracePt t="64632" x="5524500" y="3657600"/>
          <p14:tracePt t="64649" x="5492750" y="3657600"/>
          <p14:tracePt t="64666" x="5461000" y="3657600"/>
          <p14:tracePt t="64683" x="5435600" y="3657600"/>
          <p14:tracePt t="64699" x="5410200" y="3657600"/>
          <p14:tracePt t="64716" x="5378450" y="3657600"/>
          <p14:tracePt t="64732" x="5334000" y="3676650"/>
          <p14:tracePt t="64749" x="5289550" y="3708400"/>
          <p14:tracePt t="64766" x="5238750" y="3752850"/>
          <p14:tracePt t="64783" x="5194300" y="3810000"/>
          <p14:tracePt t="64799" x="5175250" y="3854450"/>
          <p14:tracePt t="64816" x="5162550" y="3886200"/>
          <p14:tracePt t="64833" x="5162550" y="3917950"/>
          <p14:tracePt t="64850" x="5162550" y="3937000"/>
          <p14:tracePt t="64866" x="5187950" y="3962400"/>
          <p14:tracePt t="64883" x="5213350" y="3987800"/>
          <p14:tracePt t="64899" x="5245100" y="4013200"/>
          <p14:tracePt t="64916" x="5308600" y="4051300"/>
          <p14:tracePt t="64933" x="5391150" y="4076700"/>
          <p14:tracePt t="64950" x="5505450" y="4089400"/>
          <p14:tracePt t="64966" x="5626100" y="4102100"/>
          <p14:tracePt t="64983" x="5772150" y="4095750"/>
          <p14:tracePt t="64999" x="5930900" y="4019550"/>
          <p14:tracePt t="65017" x="5988050" y="3962400"/>
          <p14:tracePt t="65033" x="6026150" y="3879850"/>
          <p14:tracePt t="65050" x="6032500" y="3803650"/>
          <p14:tracePt t="65066" x="6032500" y="3746500"/>
          <p14:tracePt t="65083" x="6026150" y="3695700"/>
          <p14:tracePt t="65099" x="6007100" y="3651250"/>
          <p14:tracePt t="65116" x="5981700" y="3619500"/>
          <p14:tracePt t="65133" x="5949950" y="3587750"/>
          <p14:tracePt t="65149" x="5924550" y="3562350"/>
          <p14:tracePt t="65165" x="5880100" y="3536950"/>
          <p14:tracePt t="65183" x="5835650" y="3505200"/>
          <p14:tracePt t="65199" x="5772150" y="3473450"/>
          <p14:tracePt t="65217" x="5734050" y="3460750"/>
          <p14:tracePt t="65233" x="5702300" y="3448050"/>
          <p14:tracePt t="65249" x="5670550" y="3435350"/>
          <p14:tracePt t="65266" x="5638800" y="3435350"/>
          <p14:tracePt t="65282" x="5600700" y="3429000"/>
          <p14:tracePt t="65299" x="5568950" y="3429000"/>
          <p14:tracePt t="65316" x="5537200" y="3429000"/>
          <p14:tracePt t="65332" x="5505450" y="3429000"/>
          <p14:tracePt t="65349" x="5480050" y="3429000"/>
          <p14:tracePt t="65366" x="5448300" y="3429000"/>
          <p14:tracePt t="65383" x="5422900" y="3429000"/>
          <p14:tracePt t="65399" x="5403850" y="3435350"/>
          <p14:tracePt t="65416" x="5372100" y="3448050"/>
          <p14:tracePt t="65433" x="5359400" y="3454400"/>
          <p14:tracePt t="65449" x="5346700" y="3467100"/>
          <p14:tracePt t="65466" x="5334000" y="3486150"/>
          <p14:tracePt t="65482" x="5321300" y="3498850"/>
          <p14:tracePt t="65499" x="5308600" y="3524250"/>
          <p14:tracePt t="65515" x="5295900" y="3562350"/>
          <p14:tracePt t="65532" x="5289550" y="3587750"/>
          <p14:tracePt t="65549" x="5289550" y="3619500"/>
          <p14:tracePt t="65566" x="5283200" y="3657600"/>
          <p14:tracePt t="65582" x="5283200" y="3689350"/>
          <p14:tracePt t="65599" x="5283200" y="3727450"/>
          <p14:tracePt t="65616" x="5283200" y="3778250"/>
          <p14:tracePt t="65633" x="5289550" y="3803650"/>
          <p14:tracePt t="65649" x="5302250" y="3835400"/>
          <p14:tracePt t="65665" x="5314950" y="3854450"/>
          <p14:tracePt t="65682" x="5321300" y="3867150"/>
          <p14:tracePt t="65699" x="5334000" y="3873500"/>
          <p14:tracePt t="65716" x="5340350" y="3879850"/>
          <p14:tracePt t="65732" x="5346700" y="3886200"/>
          <p14:tracePt t="65749" x="5353050" y="3886200"/>
          <p14:tracePt t="65765" x="5359400" y="3886200"/>
          <p14:tracePt t="65782" x="5372100" y="3886200"/>
          <p14:tracePt t="65799" x="5384800" y="3886200"/>
          <p14:tracePt t="65816" x="5403850" y="3886200"/>
          <p14:tracePt t="65833" x="5410200" y="3886200"/>
          <p14:tracePt t="65849" x="5416550" y="3886200"/>
          <p14:tracePt t="65865" x="5422900" y="3886200"/>
          <p14:tracePt t="65882" x="5429250" y="3886200"/>
          <p14:tracePt t="65899" x="5441950" y="3886200"/>
          <p14:tracePt t="65915" x="5448300" y="3886200"/>
          <p14:tracePt t="65933" x="5461000" y="3886200"/>
          <p14:tracePt t="65949" x="5467350" y="3886200"/>
          <p14:tracePt t="65984" x="5473700" y="3886200"/>
          <p14:tracePt t="66017" x="5480050" y="3886200"/>
          <p14:tracePt t="69304" x="0" y="0"/>
        </p14:tracePtLst>
      </p14:laserTraceLst>
    </p:ext>
  </p:extLst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768</TotalTime>
  <Words>458</Words>
  <Application>Microsoft Office PowerPoint</Application>
  <PresentationFormat>On-screen Show (4:3)</PresentationFormat>
  <Paragraphs>118</Paragraphs>
  <Slides>20</Slides>
  <Notes>0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Axis</vt:lpstr>
      <vt:lpstr>Equation</vt:lpstr>
      <vt:lpstr>Intermediate Physics for Medicine and Biology Chapter 5: Transport Through Neutral Membranes</vt:lpstr>
      <vt:lpstr>Textbook</vt:lpstr>
      <vt:lpstr>Membranes</vt:lpstr>
      <vt:lpstr>Membranes</vt:lpstr>
      <vt:lpstr>Osmotic Pressure</vt:lpstr>
      <vt:lpstr>Osmotic Pressure</vt:lpstr>
      <vt:lpstr>Osmotic Pressure</vt:lpstr>
      <vt:lpstr>Osmotic Pressure</vt:lpstr>
      <vt:lpstr>Osmotic Pressure</vt:lpstr>
      <vt:lpstr>Clinical Examples</vt:lpstr>
      <vt:lpstr>Edema</vt:lpstr>
      <vt:lpstr>Edema due to Heart Failure</vt:lpstr>
      <vt:lpstr>Nephrotic Syndrome, Liver Disease and Ascitis</vt:lpstr>
      <vt:lpstr>Edema of Inflammatory Reactions</vt:lpstr>
      <vt:lpstr>Headaches in Renal Dialysis</vt:lpstr>
      <vt:lpstr>Osmotic Diuresis</vt:lpstr>
      <vt:lpstr>The Artificial Kidney</vt:lpstr>
      <vt:lpstr>The Artificial Kidney: Example</vt:lpstr>
      <vt:lpstr>Countercurrent Transport</vt:lpstr>
      <vt:lpstr>Problem 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77</cp:revision>
  <cp:lastPrinted>1601-01-01T00:00:00Z</cp:lastPrinted>
  <dcterms:created xsi:type="dcterms:W3CDTF">1601-01-01T00:00:00Z</dcterms:created>
  <dcterms:modified xsi:type="dcterms:W3CDTF">2013-08-26T19:56:32Z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